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60" r:id="rId5"/>
  </p:sldMasterIdLst>
  <p:notesMasterIdLst>
    <p:notesMasterId r:id="rId27"/>
  </p:notesMasterIdLst>
  <p:sldIdLst>
    <p:sldId id="659" r:id="rId6"/>
    <p:sldId id="324" r:id="rId7"/>
    <p:sldId id="666" r:id="rId8"/>
    <p:sldId id="667" r:id="rId9"/>
    <p:sldId id="369" r:id="rId10"/>
    <p:sldId id="377" r:id="rId11"/>
    <p:sldId id="593" r:id="rId12"/>
    <p:sldId id="595" r:id="rId13"/>
    <p:sldId id="591" r:id="rId14"/>
    <p:sldId id="338" r:id="rId15"/>
    <p:sldId id="592" r:id="rId16"/>
    <p:sldId id="603" r:id="rId17"/>
    <p:sldId id="604" r:id="rId18"/>
    <p:sldId id="605" r:id="rId19"/>
    <p:sldId id="374" r:id="rId20"/>
    <p:sldId id="656" r:id="rId21"/>
    <p:sldId id="671" r:id="rId22"/>
    <p:sldId id="607" r:id="rId23"/>
    <p:sldId id="617" r:id="rId24"/>
    <p:sldId id="611" r:id="rId25"/>
    <p:sldId id="655" r:id="rId26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28"/>
    </p:embeddedFont>
    <p:embeddedFont>
      <p:font typeface="Arial Narrow" panose="020B0606020202030204" pitchFamily="34" charset="0"/>
      <p:regular r:id="rId29"/>
      <p:bold r:id="rId30"/>
      <p:italic r:id="rId31"/>
      <p:boldItalic r:id="rId32"/>
    </p:embeddedFont>
    <p:embeddedFont>
      <p:font typeface="Verdana" panose="020B0604030504040204" pitchFamily="34" charset="0"/>
      <p:regular r:id="rId33"/>
      <p:bold r:id="rId34"/>
      <p:italic r:id="rId35"/>
      <p:boldItalic r:id="rId36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2">
          <p15:clr>
            <a:srgbClr val="A4A3A4"/>
          </p15:clr>
        </p15:guide>
        <p15:guide id="2" orient="horz" pos="3893">
          <p15:clr>
            <a:srgbClr val="A4A3A4"/>
          </p15:clr>
        </p15:guide>
        <p15:guide id="3" orient="horz" pos="2941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orient="horz" pos="3782">
          <p15:clr>
            <a:srgbClr val="A4A3A4"/>
          </p15:clr>
        </p15:guide>
        <p15:guide id="6" orient="horz" pos="1841">
          <p15:clr>
            <a:srgbClr val="A4A3A4"/>
          </p15:clr>
        </p15:guide>
        <p15:guide id="7" orient="horz" pos="3144">
          <p15:clr>
            <a:srgbClr val="A4A3A4"/>
          </p15:clr>
        </p15:guide>
        <p15:guide id="8" orient="horz" pos="3692">
          <p15:clr>
            <a:srgbClr val="A4A3A4"/>
          </p15:clr>
        </p15:guide>
        <p15:guide id="9" orient="horz" pos="3690">
          <p15:clr>
            <a:srgbClr val="A4A3A4"/>
          </p15:clr>
        </p15:guide>
        <p15:guide id="10" orient="horz" pos="1430">
          <p15:clr>
            <a:srgbClr val="A4A3A4"/>
          </p15:clr>
        </p15:guide>
        <p15:guide id="11" pos="4740" userDrawn="1">
          <p15:clr>
            <a:srgbClr val="A4A3A4"/>
          </p15:clr>
        </p15:guide>
        <p15:guide id="12" pos="4014" userDrawn="1">
          <p15:clr>
            <a:srgbClr val="A4A3A4"/>
          </p15:clr>
        </p15:guide>
        <p15:guide id="13" pos="2883">
          <p15:clr>
            <a:srgbClr val="A4A3A4"/>
          </p15:clr>
        </p15:guide>
        <p15:guide id="14" pos="5759">
          <p15:clr>
            <a:srgbClr val="A4A3A4"/>
          </p15:clr>
        </p15:guide>
        <p15:guide id="15" orient="horz" pos="1706" userDrawn="1">
          <p15:clr>
            <a:srgbClr val="A4A3A4"/>
          </p15:clr>
        </p15:guide>
        <p15:guide id="16" orient="horz" pos="13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EB0"/>
    <a:srgbClr val="66B688"/>
    <a:srgbClr val="008539"/>
    <a:srgbClr val="2EA515"/>
    <a:srgbClr val="58BB2A"/>
    <a:srgbClr val="EE00A5"/>
    <a:srgbClr val="13CD00"/>
    <a:srgbClr val="EF3633"/>
    <a:srgbClr val="FFDD5B"/>
    <a:srgbClr val="CF00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D40B4B-287A-43A1-BA80-41E9133BB779}" v="2" dt="2025-03-26T11:16:48.2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48" autoAdjust="0"/>
    <p:restoredTop sz="91015" autoAdjust="0"/>
  </p:normalViewPr>
  <p:slideViewPr>
    <p:cSldViewPr snapToGrid="0" showGuides="1">
      <p:cViewPr varScale="1">
        <p:scale>
          <a:sx n="101" d="100"/>
          <a:sy n="101" d="100"/>
        </p:scale>
        <p:origin x="2280" y="96"/>
      </p:cViewPr>
      <p:guideLst>
        <p:guide orient="horz" pos="4072"/>
        <p:guide orient="horz" pos="3893"/>
        <p:guide orient="horz" pos="2941"/>
        <p:guide orient="horz" pos="2159"/>
        <p:guide orient="horz" pos="3782"/>
        <p:guide orient="horz" pos="1841"/>
        <p:guide orient="horz" pos="3144"/>
        <p:guide orient="horz" pos="3692"/>
        <p:guide orient="horz" pos="3690"/>
        <p:guide orient="horz" pos="1430"/>
        <p:guide pos="4740"/>
        <p:guide pos="4014"/>
        <p:guide pos="2883"/>
        <p:guide pos="5759"/>
        <p:guide orient="horz" pos="1706"/>
        <p:guide orient="horz" pos="13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2.fntdata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ril Sitjas i Fuentes" userId="b66e3df8-7e84-4501-ad52-709c67e0b8e5" providerId="ADAL" clId="{84C0D082-C73D-41DD-B4A2-F7981EE10498}"/>
    <pc:docChg chg="custSel modSld">
      <pc:chgData name="Abril Sitjas i Fuentes" userId="b66e3df8-7e84-4501-ad52-709c67e0b8e5" providerId="ADAL" clId="{84C0D082-C73D-41DD-B4A2-F7981EE10498}" dt="2025-01-23T12:08:29.134" v="153" actId="207"/>
      <pc:docMkLst>
        <pc:docMk/>
      </pc:docMkLst>
      <pc:sldChg chg="addSp delSp modSp mod delAnim modAnim">
        <pc:chgData name="Abril Sitjas i Fuentes" userId="b66e3df8-7e84-4501-ad52-709c67e0b8e5" providerId="ADAL" clId="{84C0D082-C73D-41DD-B4A2-F7981EE10498}" dt="2025-01-23T12:08:19.902" v="151"/>
        <pc:sldMkLst>
          <pc:docMk/>
          <pc:sldMk cId="3675963159" sldId="331"/>
        </pc:sldMkLst>
        <pc:spChg chg="add mod">
          <ac:chgData name="Abril Sitjas i Fuentes" userId="b66e3df8-7e84-4501-ad52-709c67e0b8e5" providerId="ADAL" clId="{84C0D082-C73D-41DD-B4A2-F7981EE10498}" dt="2025-01-23T12:08:19.902" v="151"/>
          <ac:spMkLst>
            <pc:docMk/>
            <pc:sldMk cId="3675963159" sldId="331"/>
            <ac:spMk id="4" creationId="{31D8DC1B-81B6-61AF-45C5-9D267D6239B2}"/>
          </ac:spMkLst>
        </pc:spChg>
        <pc:graphicFrameChg chg="modGraphic">
          <ac:chgData name="Abril Sitjas i Fuentes" userId="b66e3df8-7e84-4501-ad52-709c67e0b8e5" providerId="ADAL" clId="{84C0D082-C73D-41DD-B4A2-F7981EE10498}" dt="2025-01-23T12:06:16.839" v="96" actId="20577"/>
          <ac:graphicFrameMkLst>
            <pc:docMk/>
            <pc:sldMk cId="3675963159" sldId="331"/>
            <ac:graphicFrameMk id="2" creationId="{00000000-0000-0000-0000-000000000000}"/>
          </ac:graphicFrameMkLst>
        </pc:graphicFrameChg>
        <pc:picChg chg="add mod">
          <ac:chgData name="Abril Sitjas i Fuentes" userId="b66e3df8-7e84-4501-ad52-709c67e0b8e5" providerId="ADAL" clId="{84C0D082-C73D-41DD-B4A2-F7981EE10498}" dt="2025-01-23T12:08:19.902" v="151"/>
          <ac:picMkLst>
            <pc:docMk/>
            <pc:sldMk cId="3675963159" sldId="331"/>
            <ac:picMk id="5" creationId="{02193709-9988-3576-ED74-8831717F5437}"/>
          </ac:picMkLst>
        </pc:picChg>
      </pc:sldChg>
      <pc:sldChg chg="modSp mod">
        <pc:chgData name="Abril Sitjas i Fuentes" userId="b66e3df8-7e84-4501-ad52-709c67e0b8e5" providerId="ADAL" clId="{84C0D082-C73D-41DD-B4A2-F7981EE10498}" dt="2025-01-23T12:08:29.134" v="153" actId="207"/>
        <pc:sldMkLst>
          <pc:docMk/>
          <pc:sldMk cId="107765614" sldId="338"/>
        </pc:sldMkLst>
        <pc:spChg chg="mod">
          <ac:chgData name="Abril Sitjas i Fuentes" userId="b66e3df8-7e84-4501-ad52-709c67e0b8e5" providerId="ADAL" clId="{84C0D082-C73D-41DD-B4A2-F7981EE10498}" dt="2025-01-23T12:08:26.982" v="152" actId="207"/>
          <ac:spMkLst>
            <pc:docMk/>
            <pc:sldMk cId="107765614" sldId="338"/>
            <ac:spMk id="88" creationId="{FFBA8201-CFBA-EE4D-ACFB-DF14485BDACD}"/>
          </ac:spMkLst>
        </pc:spChg>
        <pc:spChg chg="mod">
          <ac:chgData name="Abril Sitjas i Fuentes" userId="b66e3df8-7e84-4501-ad52-709c67e0b8e5" providerId="ADAL" clId="{84C0D082-C73D-41DD-B4A2-F7981EE10498}" dt="2025-01-23T12:08:29.134" v="153" actId="207"/>
          <ac:spMkLst>
            <pc:docMk/>
            <pc:sldMk cId="107765614" sldId="338"/>
            <ac:spMk id="89" creationId="{B93C4656-358B-DC44-8B01-F583A86AF47E}"/>
          </ac:spMkLst>
        </pc:spChg>
      </pc:sldChg>
      <pc:sldChg chg="addSp delSp modSp mod delAnim modAnim">
        <pc:chgData name="Abril Sitjas i Fuentes" userId="b66e3df8-7e84-4501-ad52-709c67e0b8e5" providerId="ADAL" clId="{84C0D082-C73D-41DD-B4A2-F7981EE10498}" dt="2025-01-23T12:07:34.886" v="148" actId="20577"/>
        <pc:sldMkLst>
          <pc:docMk/>
          <pc:sldMk cId="2891923803" sldId="602"/>
        </pc:sldMkLst>
        <pc:spChg chg="add mod">
          <ac:chgData name="Abril Sitjas i Fuentes" userId="b66e3df8-7e84-4501-ad52-709c67e0b8e5" providerId="ADAL" clId="{84C0D082-C73D-41DD-B4A2-F7981EE10498}" dt="2025-01-23T12:04:44.866" v="2"/>
          <ac:spMkLst>
            <pc:docMk/>
            <pc:sldMk cId="2891923803" sldId="602"/>
            <ac:spMk id="4" creationId="{4869C605-04A1-9BCF-0C1A-C8A831B2EF78}"/>
          </ac:spMkLst>
        </pc:spChg>
        <pc:graphicFrameChg chg="modGraphic">
          <ac:chgData name="Abril Sitjas i Fuentes" userId="b66e3df8-7e84-4501-ad52-709c67e0b8e5" providerId="ADAL" clId="{84C0D082-C73D-41DD-B4A2-F7981EE10498}" dt="2025-01-23T12:07:34.886" v="148" actId="20577"/>
          <ac:graphicFrameMkLst>
            <pc:docMk/>
            <pc:sldMk cId="2891923803" sldId="602"/>
            <ac:graphicFrameMk id="2" creationId="{00000000-0000-0000-0000-000000000000}"/>
          </ac:graphicFrameMkLst>
        </pc:graphicFrameChg>
        <pc:picChg chg="add mod">
          <ac:chgData name="Abril Sitjas i Fuentes" userId="b66e3df8-7e84-4501-ad52-709c67e0b8e5" providerId="ADAL" clId="{84C0D082-C73D-41DD-B4A2-F7981EE10498}" dt="2025-01-23T12:04:44.866" v="2"/>
          <ac:picMkLst>
            <pc:docMk/>
            <pc:sldMk cId="2891923803" sldId="602"/>
            <ac:picMk id="5" creationId="{36B30CB3-3F52-A2AC-5505-EB0F2F2B5075}"/>
          </ac:picMkLst>
        </pc:picChg>
      </pc:sldChg>
    </pc:docChg>
  </pc:docChgLst>
  <pc:docChgLst>
    <pc:chgData name="Abril Sitjas i Fuentes" userId="b66e3df8-7e84-4501-ad52-709c67e0b8e5" providerId="ADAL" clId="{B5D40B4B-287A-43A1-BA80-41E9133BB779}"/>
    <pc:docChg chg="undo custSel delSld modSld addSection delSection">
      <pc:chgData name="Abril Sitjas i Fuentes" userId="b66e3df8-7e84-4501-ad52-709c67e0b8e5" providerId="ADAL" clId="{B5D40B4B-287A-43A1-BA80-41E9133BB779}" dt="2025-03-26T11:17:00.558" v="10" actId="2696"/>
      <pc:docMkLst>
        <pc:docMk/>
      </pc:docMkLst>
      <pc:sldChg chg="del">
        <pc:chgData name="Abril Sitjas i Fuentes" userId="b66e3df8-7e84-4501-ad52-709c67e0b8e5" providerId="ADAL" clId="{B5D40B4B-287A-43A1-BA80-41E9133BB779}" dt="2025-03-26T11:17:00.558" v="10" actId="2696"/>
        <pc:sldMkLst>
          <pc:docMk/>
          <pc:sldMk cId="3675963159" sldId="331"/>
        </pc:sldMkLst>
      </pc:sldChg>
      <pc:sldChg chg="addSp modSp mod modAnim">
        <pc:chgData name="Abril Sitjas i Fuentes" userId="b66e3df8-7e84-4501-ad52-709c67e0b8e5" providerId="ADAL" clId="{B5D40B4B-287A-43A1-BA80-41E9133BB779}" dt="2025-03-26T11:16:48.231" v="6"/>
        <pc:sldMkLst>
          <pc:docMk/>
          <pc:sldMk cId="40058998" sldId="377"/>
        </pc:sldMkLst>
        <pc:spChg chg="add mod">
          <ac:chgData name="Abril Sitjas i Fuentes" userId="b66e3df8-7e84-4501-ad52-709c67e0b8e5" providerId="ADAL" clId="{B5D40B4B-287A-43A1-BA80-41E9133BB779}" dt="2025-03-26T11:16:44.259" v="4"/>
          <ac:spMkLst>
            <pc:docMk/>
            <pc:sldMk cId="40058998" sldId="377"/>
            <ac:spMk id="4" creationId="{4869C605-04A1-9BCF-0C1A-C8A831B2EF78}"/>
          </ac:spMkLst>
        </pc:spChg>
        <pc:spChg chg="mod">
          <ac:chgData name="Abril Sitjas i Fuentes" userId="b66e3df8-7e84-4501-ad52-709c67e0b8e5" providerId="ADAL" clId="{B5D40B4B-287A-43A1-BA80-41E9133BB779}" dt="2025-03-26T11:16:38.454" v="2" actId="1036"/>
          <ac:spMkLst>
            <pc:docMk/>
            <pc:sldMk cId="40058998" sldId="377"/>
            <ac:spMk id="11" creationId="{83EDD063-76DB-47A2-A4E3-2AD8ED3D635D}"/>
          </ac:spMkLst>
        </pc:spChg>
        <pc:picChg chg="add mod">
          <ac:chgData name="Abril Sitjas i Fuentes" userId="b66e3df8-7e84-4501-ad52-709c67e0b8e5" providerId="ADAL" clId="{B5D40B4B-287A-43A1-BA80-41E9133BB779}" dt="2025-03-26T11:16:48.231" v="6"/>
          <ac:picMkLst>
            <pc:docMk/>
            <pc:sldMk cId="40058998" sldId="377"/>
            <ac:picMk id="5" creationId="{36B30CB3-3F52-A2AC-5505-EB0F2F2B5075}"/>
          </ac:picMkLst>
        </pc:picChg>
        <pc:picChg chg="mod">
          <ac:chgData name="Abril Sitjas i Fuentes" userId="b66e3df8-7e84-4501-ad52-709c67e0b8e5" providerId="ADAL" clId="{B5D40B4B-287A-43A1-BA80-41E9133BB779}" dt="2025-03-26T11:16:32.832" v="0" actId="1076"/>
          <ac:picMkLst>
            <pc:docMk/>
            <pc:sldMk cId="40058998" sldId="377"/>
            <ac:picMk id="12" creationId="{6523434F-9DBD-461F-B7CF-8D61D16C09AF}"/>
          </ac:picMkLst>
        </pc:picChg>
      </pc:sldChg>
      <pc:sldChg chg="delSp del mod delAnim">
        <pc:chgData name="Abril Sitjas i Fuentes" userId="b66e3df8-7e84-4501-ad52-709c67e0b8e5" providerId="ADAL" clId="{B5D40B4B-287A-43A1-BA80-41E9133BB779}" dt="2025-03-26T11:16:51.583" v="7" actId="2696"/>
        <pc:sldMkLst>
          <pc:docMk/>
          <pc:sldMk cId="2891923803" sldId="602"/>
        </pc:sldMkLst>
        <pc:spChg chg="del">
          <ac:chgData name="Abril Sitjas i Fuentes" userId="b66e3df8-7e84-4501-ad52-709c67e0b8e5" providerId="ADAL" clId="{B5D40B4B-287A-43A1-BA80-41E9133BB779}" dt="2025-03-26T11:16:42.053" v="3" actId="21"/>
          <ac:spMkLst>
            <pc:docMk/>
            <pc:sldMk cId="2891923803" sldId="602"/>
            <ac:spMk id="4" creationId="{4869C605-04A1-9BCF-0C1A-C8A831B2EF78}"/>
          </ac:spMkLst>
        </pc:spChg>
        <pc:picChg chg="del">
          <ac:chgData name="Abril Sitjas i Fuentes" userId="b66e3df8-7e84-4501-ad52-709c67e0b8e5" providerId="ADAL" clId="{B5D40B4B-287A-43A1-BA80-41E9133BB779}" dt="2025-03-26T11:16:46.987" v="5" actId="21"/>
          <ac:picMkLst>
            <pc:docMk/>
            <pc:sldMk cId="2891923803" sldId="602"/>
            <ac:picMk id="5" creationId="{36B30CB3-3F52-A2AC-5505-EB0F2F2B5075}"/>
          </ac:picMkLst>
        </pc:picChg>
      </pc:sldChg>
    </pc:docChg>
  </pc:docChgLst>
  <pc:docChgLst>
    <pc:chgData name="Neus Murcia Sadurní" userId="S::1567593@uab.cat::2c674b4e-4ed0-4f71-9773-0e903b570d67" providerId="AD" clId="Web-{23CEAF5E-C4DF-EAE9-B3F0-289A290BA182}"/>
    <pc:docChg chg="modSld">
      <pc:chgData name="Neus Murcia Sadurní" userId="S::1567593@uab.cat::2c674b4e-4ed0-4f71-9773-0e903b570d67" providerId="AD" clId="Web-{23CEAF5E-C4DF-EAE9-B3F0-289A290BA182}" dt="2021-11-11T08:46:55.390" v="34" actId="20577"/>
      <pc:docMkLst>
        <pc:docMk/>
      </pc:docMkLst>
      <pc:sldChg chg="modSp">
        <pc:chgData name="Neus Murcia Sadurní" userId="S::1567593@uab.cat::2c674b4e-4ed0-4f71-9773-0e903b570d67" providerId="AD" clId="Web-{23CEAF5E-C4DF-EAE9-B3F0-289A290BA182}" dt="2021-11-11T08:46:55.390" v="34" actId="20577"/>
        <pc:sldMkLst>
          <pc:docMk/>
          <pc:sldMk cId="40058998" sldId="377"/>
        </pc:sldMkLst>
      </pc:sldChg>
    </pc:docChg>
  </pc:docChgLst>
  <pc:docChgLst>
    <pc:chgData name="Rosa María Cabrera Corchos" userId="f1659fda-de31-4a64-8d16-4a5c28fbfcfc" providerId="ADAL" clId="{539D4399-B7FE-42C2-A680-CCF5BEA6C53C}"/>
    <pc:docChg chg="delSld modSld">
      <pc:chgData name="Rosa María Cabrera Corchos" userId="f1659fda-de31-4a64-8d16-4a5c28fbfcfc" providerId="ADAL" clId="{539D4399-B7FE-42C2-A680-CCF5BEA6C53C}" dt="2024-01-27T21:51:08.182" v="2" actId="2696"/>
      <pc:docMkLst>
        <pc:docMk/>
      </pc:docMkLst>
      <pc:sldChg chg="del">
        <pc:chgData name="Rosa María Cabrera Corchos" userId="f1659fda-de31-4a64-8d16-4a5c28fbfcfc" providerId="ADAL" clId="{539D4399-B7FE-42C2-A680-CCF5BEA6C53C}" dt="2024-01-27T21:50:04.872" v="0" actId="2696"/>
        <pc:sldMkLst>
          <pc:docMk/>
          <pc:sldMk cId="3698237054" sldId="352"/>
        </pc:sldMkLst>
      </pc:sldChg>
      <pc:sldChg chg="del">
        <pc:chgData name="Rosa María Cabrera Corchos" userId="f1659fda-de31-4a64-8d16-4a5c28fbfcfc" providerId="ADAL" clId="{539D4399-B7FE-42C2-A680-CCF5BEA6C53C}" dt="2024-01-27T21:50:04.872" v="0" actId="2696"/>
        <pc:sldMkLst>
          <pc:docMk/>
          <pc:sldMk cId="4117267950" sldId="648"/>
        </pc:sldMkLst>
      </pc:sldChg>
      <pc:sldChg chg="del">
        <pc:chgData name="Rosa María Cabrera Corchos" userId="f1659fda-de31-4a64-8d16-4a5c28fbfcfc" providerId="ADAL" clId="{539D4399-B7FE-42C2-A680-CCF5BEA6C53C}" dt="2024-01-27T21:51:08.182" v="2" actId="2696"/>
        <pc:sldMkLst>
          <pc:docMk/>
          <pc:sldMk cId="3094552237" sldId="658"/>
        </pc:sldMkLst>
      </pc:sldChg>
      <pc:sldChg chg="modSp">
        <pc:chgData name="Rosa María Cabrera Corchos" userId="f1659fda-de31-4a64-8d16-4a5c28fbfcfc" providerId="ADAL" clId="{539D4399-B7FE-42C2-A680-CCF5BEA6C53C}" dt="2024-01-27T21:50:25.542" v="1" actId="403"/>
        <pc:sldMkLst>
          <pc:docMk/>
          <pc:sldMk cId="3675683085" sldId="670"/>
        </pc:sldMkLst>
      </pc:sldChg>
    </pc:docChg>
  </pc:docChgLst>
  <pc:docChgLst>
    <pc:chgData name="Abril Sitjas i Fuentes" userId="b66e3df8-7e84-4501-ad52-709c67e0b8e5" providerId="ADAL" clId="{BF34CE6C-C698-4956-85D4-DAF3FC81E9F2}"/>
    <pc:docChg chg="modSld">
      <pc:chgData name="Abril Sitjas i Fuentes" userId="b66e3df8-7e84-4501-ad52-709c67e0b8e5" providerId="ADAL" clId="{BF34CE6C-C698-4956-85D4-DAF3FC81E9F2}" dt="2025-02-11T10:10:45.787" v="4" actId="20577"/>
      <pc:docMkLst>
        <pc:docMk/>
      </pc:docMkLst>
      <pc:sldChg chg="modSp">
        <pc:chgData name="Abril Sitjas i Fuentes" userId="b66e3df8-7e84-4501-ad52-709c67e0b8e5" providerId="ADAL" clId="{BF34CE6C-C698-4956-85D4-DAF3FC81E9F2}" dt="2025-02-11T10:10:36.997" v="1" actId="113"/>
        <pc:sldMkLst>
          <pc:docMk/>
          <pc:sldMk cId="268617795" sldId="374"/>
        </pc:sldMkLst>
        <pc:spChg chg="mod">
          <ac:chgData name="Abril Sitjas i Fuentes" userId="b66e3df8-7e84-4501-ad52-709c67e0b8e5" providerId="ADAL" clId="{BF34CE6C-C698-4956-85D4-DAF3FC81E9F2}" dt="2025-02-11T10:10:36.997" v="1" actId="113"/>
          <ac:spMkLst>
            <pc:docMk/>
            <pc:sldMk cId="268617795" sldId="374"/>
            <ac:spMk id="11" creationId="{8C5615D1-AF8C-4FB8-A588-9D3615CCAF1B}"/>
          </ac:spMkLst>
        </pc:spChg>
      </pc:sldChg>
      <pc:sldChg chg="modSp mod">
        <pc:chgData name="Abril Sitjas i Fuentes" userId="b66e3df8-7e84-4501-ad52-709c67e0b8e5" providerId="ADAL" clId="{BF34CE6C-C698-4956-85D4-DAF3FC81E9F2}" dt="2025-02-11T10:10:45.787" v="4" actId="20577"/>
        <pc:sldMkLst>
          <pc:docMk/>
          <pc:sldMk cId="2643353128" sldId="671"/>
        </pc:sldMkLst>
        <pc:spChg chg="mod">
          <ac:chgData name="Abril Sitjas i Fuentes" userId="b66e3df8-7e84-4501-ad52-709c67e0b8e5" providerId="ADAL" clId="{BF34CE6C-C698-4956-85D4-DAF3FC81E9F2}" dt="2025-02-11T10:10:45.787" v="4" actId="20577"/>
          <ac:spMkLst>
            <pc:docMk/>
            <pc:sldMk cId="2643353128" sldId="671"/>
            <ac:spMk id="36" creationId="{00000000-0000-0000-0000-000000000000}"/>
          </ac:spMkLst>
        </pc:spChg>
      </pc:sldChg>
    </pc:docChg>
  </pc:docChgLst>
  <pc:docChgLst>
    <pc:chgData name="Lylia Boukelmoune Martí" userId="e299aa62-65b1-407e-8156-45aa4a7d9d94" providerId="ADAL" clId="{9D49DBFC-C23A-4CA0-B40C-31E3FF63CCFE}"/>
    <pc:docChg chg="undo custSel addSld delSld modSld">
      <pc:chgData name="Lylia Boukelmoune Martí" userId="e299aa62-65b1-407e-8156-45aa4a7d9d94" providerId="ADAL" clId="{9D49DBFC-C23A-4CA0-B40C-31E3FF63CCFE}" dt="2024-12-04T11:14:59.137" v="75" actId="14826"/>
      <pc:docMkLst>
        <pc:docMk/>
      </pc:docMkLst>
      <pc:sldChg chg="add del">
        <pc:chgData name="Lylia Boukelmoune Martí" userId="e299aa62-65b1-407e-8156-45aa4a7d9d94" providerId="ADAL" clId="{9D49DBFC-C23A-4CA0-B40C-31E3FF63CCFE}" dt="2024-12-04T11:06:12.866" v="27"/>
        <pc:sldMkLst>
          <pc:docMk/>
          <pc:sldMk cId="1642399041" sldId="324"/>
        </pc:sldMkLst>
      </pc:sldChg>
      <pc:sldChg chg="modSp mod">
        <pc:chgData name="Lylia Boukelmoune Martí" userId="e299aa62-65b1-407e-8156-45aa4a7d9d94" providerId="ADAL" clId="{9D49DBFC-C23A-4CA0-B40C-31E3FF63CCFE}" dt="2024-12-04T11:07:47.767" v="46" actId="207"/>
        <pc:sldMkLst>
          <pc:docMk/>
          <pc:sldMk cId="3675963159" sldId="331"/>
        </pc:sldMkLst>
      </pc:sldChg>
      <pc:sldChg chg="addSp delSp modSp mod modAnim">
        <pc:chgData name="Lylia Boukelmoune Martí" userId="e299aa62-65b1-407e-8156-45aa4a7d9d94" providerId="ADAL" clId="{9D49DBFC-C23A-4CA0-B40C-31E3FF63CCFE}" dt="2024-12-04T11:10:31.449" v="74" actId="1076"/>
        <pc:sldMkLst>
          <pc:docMk/>
          <pc:sldMk cId="107765614" sldId="338"/>
        </pc:sldMkLst>
      </pc:sldChg>
      <pc:sldChg chg="addSp delSp modSp mod">
        <pc:chgData name="Lylia Boukelmoune Martí" userId="e299aa62-65b1-407e-8156-45aa4a7d9d94" providerId="ADAL" clId="{9D49DBFC-C23A-4CA0-B40C-31E3FF63CCFE}" dt="2024-12-04T11:06:59.915" v="36" actId="21"/>
        <pc:sldMkLst>
          <pc:docMk/>
          <pc:sldMk cId="4037214352" sldId="369"/>
        </pc:sldMkLst>
      </pc:sldChg>
      <pc:sldChg chg="modSp mod">
        <pc:chgData name="Lylia Boukelmoune Martí" userId="e299aa62-65b1-407e-8156-45aa4a7d9d94" providerId="ADAL" clId="{9D49DBFC-C23A-4CA0-B40C-31E3FF63CCFE}" dt="2024-12-04T11:09:09.956" v="63" actId="14826"/>
        <pc:sldMkLst>
          <pc:docMk/>
          <pc:sldMk cId="268617795" sldId="374"/>
        </pc:sldMkLst>
      </pc:sldChg>
      <pc:sldChg chg="modSp mod">
        <pc:chgData name="Lylia Boukelmoune Martí" userId="e299aa62-65b1-407e-8156-45aa4a7d9d94" providerId="ADAL" clId="{9D49DBFC-C23A-4CA0-B40C-31E3FF63CCFE}" dt="2024-12-04T11:14:59.137" v="75" actId="14826"/>
        <pc:sldMkLst>
          <pc:docMk/>
          <pc:sldMk cId="40058998" sldId="377"/>
        </pc:sldMkLst>
      </pc:sldChg>
      <pc:sldChg chg="modSp mod">
        <pc:chgData name="Lylia Boukelmoune Martí" userId="e299aa62-65b1-407e-8156-45aa4a7d9d94" providerId="ADAL" clId="{9D49DBFC-C23A-4CA0-B40C-31E3FF63CCFE}" dt="2024-12-04T11:08:21.594" v="52" actId="14826"/>
        <pc:sldMkLst>
          <pc:docMk/>
          <pc:sldMk cId="970424985" sldId="591"/>
        </pc:sldMkLst>
      </pc:sldChg>
      <pc:sldChg chg="modSp mod">
        <pc:chgData name="Lylia Boukelmoune Martí" userId="e299aa62-65b1-407e-8156-45aa4a7d9d94" providerId="ADAL" clId="{9D49DBFC-C23A-4CA0-B40C-31E3FF63CCFE}" dt="2024-12-04T11:08:40.219" v="57" actId="207"/>
        <pc:sldMkLst>
          <pc:docMk/>
          <pc:sldMk cId="3891844885" sldId="592"/>
        </pc:sldMkLst>
      </pc:sldChg>
      <pc:sldChg chg="modSp mod">
        <pc:chgData name="Lylia Boukelmoune Martí" userId="e299aa62-65b1-407e-8156-45aa4a7d9d94" providerId="ADAL" clId="{9D49DBFC-C23A-4CA0-B40C-31E3FF63CCFE}" dt="2024-12-04T11:08:01.563" v="48" actId="14826"/>
        <pc:sldMkLst>
          <pc:docMk/>
          <pc:sldMk cId="1921404381" sldId="593"/>
        </pc:sldMkLst>
      </pc:sldChg>
      <pc:sldChg chg="modSp mod">
        <pc:chgData name="Lylia Boukelmoune Martí" userId="e299aa62-65b1-407e-8156-45aa4a7d9d94" providerId="ADAL" clId="{9D49DBFC-C23A-4CA0-B40C-31E3FF63CCFE}" dt="2024-12-04T11:08:14.594" v="50" actId="14826"/>
        <pc:sldMkLst>
          <pc:docMk/>
          <pc:sldMk cId="309628478" sldId="595"/>
        </pc:sldMkLst>
      </pc:sldChg>
      <pc:sldChg chg="modSp mod">
        <pc:chgData name="Lylia Boukelmoune Martí" userId="e299aa62-65b1-407e-8156-45aa4a7d9d94" providerId="ADAL" clId="{9D49DBFC-C23A-4CA0-B40C-31E3FF63CCFE}" dt="2024-12-04T11:07:41.048" v="44" actId="14826"/>
        <pc:sldMkLst>
          <pc:docMk/>
          <pc:sldMk cId="2891923803" sldId="602"/>
        </pc:sldMkLst>
      </pc:sldChg>
      <pc:sldChg chg="modSp mod">
        <pc:chgData name="Lylia Boukelmoune Martí" userId="e299aa62-65b1-407e-8156-45aa4a7d9d94" providerId="ADAL" clId="{9D49DBFC-C23A-4CA0-B40C-31E3FF63CCFE}" dt="2024-12-04T11:08:50.548" v="58" actId="207"/>
        <pc:sldMkLst>
          <pc:docMk/>
          <pc:sldMk cId="3913925798" sldId="603"/>
        </pc:sldMkLst>
      </pc:sldChg>
      <pc:sldChg chg="modSp mod">
        <pc:chgData name="Lylia Boukelmoune Martí" userId="e299aa62-65b1-407e-8156-45aa4a7d9d94" providerId="ADAL" clId="{9D49DBFC-C23A-4CA0-B40C-31E3FF63CCFE}" dt="2024-12-04T11:08:57.501" v="60" actId="14826"/>
        <pc:sldMkLst>
          <pc:docMk/>
          <pc:sldMk cId="2696529924" sldId="604"/>
        </pc:sldMkLst>
      </pc:sldChg>
      <pc:sldChg chg="modSp mod">
        <pc:chgData name="Lylia Boukelmoune Martí" userId="e299aa62-65b1-407e-8156-45aa4a7d9d94" providerId="ADAL" clId="{9D49DBFC-C23A-4CA0-B40C-31E3FF63CCFE}" dt="2024-12-04T11:09:00.158" v="61" actId="207"/>
        <pc:sldMkLst>
          <pc:docMk/>
          <pc:sldMk cId="3606982211" sldId="605"/>
        </pc:sldMkLst>
      </pc:sldChg>
      <pc:sldChg chg="del">
        <pc:chgData name="Lylia Boukelmoune Martí" userId="e299aa62-65b1-407e-8156-45aa4a7d9d94" providerId="ADAL" clId="{9D49DBFC-C23A-4CA0-B40C-31E3FF63CCFE}" dt="2024-12-04T11:06:11.021" v="26" actId="47"/>
        <pc:sldMkLst>
          <pc:docMk/>
          <pc:sldMk cId="1285214212" sldId="649"/>
        </pc:sldMkLst>
      </pc:sldChg>
      <pc:sldChg chg="del">
        <pc:chgData name="Lylia Boukelmoune Martí" userId="e299aa62-65b1-407e-8156-45aa4a7d9d94" providerId="ADAL" clId="{9D49DBFC-C23A-4CA0-B40C-31E3FF63CCFE}" dt="2024-12-04T11:06:11.021" v="26" actId="47"/>
        <pc:sldMkLst>
          <pc:docMk/>
          <pc:sldMk cId="3688094825" sldId="650"/>
        </pc:sldMkLst>
      </pc:sldChg>
      <pc:sldChg chg="modSp add mod">
        <pc:chgData name="Lylia Boukelmoune Martí" userId="e299aa62-65b1-407e-8156-45aa4a7d9d94" providerId="ADAL" clId="{9D49DBFC-C23A-4CA0-B40C-31E3FF63CCFE}" dt="2024-12-04T11:06:28.507" v="31" actId="962"/>
        <pc:sldMkLst>
          <pc:docMk/>
          <pc:sldMk cId="708348372" sldId="659"/>
        </pc:sldMkLst>
      </pc:sldChg>
      <pc:sldChg chg="add">
        <pc:chgData name="Lylia Boukelmoune Martí" userId="e299aa62-65b1-407e-8156-45aa4a7d9d94" providerId="ADAL" clId="{9D49DBFC-C23A-4CA0-B40C-31E3FF63CCFE}" dt="2024-12-04T11:06:12.866" v="27"/>
        <pc:sldMkLst>
          <pc:docMk/>
          <pc:sldMk cId="3316851170" sldId="666"/>
        </pc:sldMkLst>
      </pc:sldChg>
      <pc:sldChg chg="add">
        <pc:chgData name="Lylia Boukelmoune Martí" userId="e299aa62-65b1-407e-8156-45aa4a7d9d94" providerId="ADAL" clId="{9D49DBFC-C23A-4CA0-B40C-31E3FF63CCFE}" dt="2024-12-04T11:06:12.866" v="27"/>
        <pc:sldMkLst>
          <pc:docMk/>
          <pc:sldMk cId="1580692803" sldId="667"/>
        </pc:sldMkLst>
      </pc:sldChg>
      <pc:sldChg chg="del">
        <pc:chgData name="Lylia Boukelmoune Martí" userId="e299aa62-65b1-407e-8156-45aa4a7d9d94" providerId="ADAL" clId="{9D49DBFC-C23A-4CA0-B40C-31E3FF63CCFE}" dt="2024-12-04T11:06:20.993" v="29" actId="47"/>
        <pc:sldMkLst>
          <pc:docMk/>
          <pc:sldMk cId="3675683085" sldId="670"/>
        </pc:sldMkLst>
      </pc:sldChg>
    </pc:docChg>
  </pc:docChgLst>
  <pc:docChgLst>
    <pc:chgData name="Rosa María Cabrera Corchos" userId="f1659fda-de31-4a64-8d16-4a5c28fbfcfc" providerId="ADAL" clId="{E5C12B68-5124-4127-9666-36DA57221935}"/>
    <pc:docChg chg="modSld">
      <pc:chgData name="Rosa María Cabrera Corchos" userId="f1659fda-de31-4a64-8d16-4a5c28fbfcfc" providerId="ADAL" clId="{E5C12B68-5124-4127-9666-36DA57221935}" dt="2022-01-26T12:40:50.694" v="19" actId="1036"/>
      <pc:docMkLst>
        <pc:docMk/>
      </pc:docMkLst>
      <pc:sldChg chg="modSp mod">
        <pc:chgData name="Rosa María Cabrera Corchos" userId="f1659fda-de31-4a64-8d16-4a5c28fbfcfc" providerId="ADAL" clId="{E5C12B68-5124-4127-9666-36DA57221935}" dt="2022-01-26T12:40:50.694" v="19" actId="1036"/>
        <pc:sldMkLst>
          <pc:docMk/>
          <pc:sldMk cId="3843106006" sldId="342"/>
        </pc:sldMkLst>
      </pc:sldChg>
    </pc:docChg>
  </pc:docChgLst>
  <pc:docChgLst>
    <pc:chgData name="Neus Murcia Sadurní" userId="2c674b4e-4ed0-4f71-9773-0e903b570d67" providerId="ADAL" clId="{5C4A67A5-EE74-44F1-A6F3-889ECCDF0AAD}"/>
    <pc:docChg chg="delSld">
      <pc:chgData name="Neus Murcia Sadurní" userId="2c674b4e-4ed0-4f71-9773-0e903b570d67" providerId="ADAL" clId="{5C4A67A5-EE74-44F1-A6F3-889ECCDF0AAD}" dt="2022-01-17T15:35:51.618" v="1" actId="2696"/>
      <pc:docMkLst>
        <pc:docMk/>
      </pc:docMkLst>
      <pc:sldChg chg="del">
        <pc:chgData name="Neus Murcia Sadurní" userId="2c674b4e-4ed0-4f71-9773-0e903b570d67" providerId="ADAL" clId="{5C4A67A5-EE74-44F1-A6F3-889ECCDF0AAD}" dt="2022-01-17T15:35:22.113" v="0" actId="2696"/>
        <pc:sldMkLst>
          <pc:docMk/>
          <pc:sldMk cId="1809974266" sldId="318"/>
        </pc:sldMkLst>
      </pc:sldChg>
      <pc:sldChg chg="del">
        <pc:chgData name="Neus Murcia Sadurní" userId="2c674b4e-4ed0-4f71-9773-0e903b570d67" providerId="ADAL" clId="{5C4A67A5-EE74-44F1-A6F3-889ECCDF0AAD}" dt="2022-01-17T15:35:51.618" v="1" actId="2696"/>
        <pc:sldMkLst>
          <pc:docMk/>
          <pc:sldMk cId="1482670528" sldId="601"/>
        </pc:sldMkLst>
      </pc:sldChg>
      <pc:sldChg chg="del">
        <pc:chgData name="Neus Murcia Sadurní" userId="2c674b4e-4ed0-4f71-9773-0e903b570d67" providerId="ADAL" clId="{5C4A67A5-EE74-44F1-A6F3-889ECCDF0AAD}" dt="2022-01-17T15:35:22.113" v="0" actId="2696"/>
        <pc:sldMkLst>
          <pc:docMk/>
          <pc:sldMk cId="635022396" sldId="607"/>
        </pc:sldMkLst>
      </pc:sldChg>
      <pc:sldChg chg="del">
        <pc:chgData name="Neus Murcia Sadurní" userId="2c674b4e-4ed0-4f71-9773-0e903b570d67" providerId="ADAL" clId="{5C4A67A5-EE74-44F1-A6F3-889ECCDF0AAD}" dt="2022-01-17T15:35:22.113" v="0" actId="2696"/>
        <pc:sldMkLst>
          <pc:docMk/>
          <pc:sldMk cId="4018868948" sldId="608"/>
        </pc:sldMkLst>
      </pc:sldChg>
      <pc:sldChg chg="del">
        <pc:chgData name="Neus Murcia Sadurní" userId="2c674b4e-4ed0-4f71-9773-0e903b570d67" providerId="ADAL" clId="{5C4A67A5-EE74-44F1-A6F3-889ECCDF0AAD}" dt="2022-01-17T15:35:51.618" v="1" actId="2696"/>
        <pc:sldMkLst>
          <pc:docMk/>
          <pc:sldMk cId="1310110268" sldId="609"/>
        </pc:sldMkLst>
      </pc:sldChg>
      <pc:sldChg chg="del">
        <pc:chgData name="Neus Murcia Sadurní" userId="2c674b4e-4ed0-4f71-9773-0e903b570d67" providerId="ADAL" clId="{5C4A67A5-EE74-44F1-A6F3-889ECCDF0AAD}" dt="2022-01-17T15:35:51.618" v="1" actId="2696"/>
        <pc:sldMkLst>
          <pc:docMk/>
          <pc:sldMk cId="177871639" sldId="611"/>
        </pc:sldMkLst>
      </pc:sldChg>
      <pc:sldChg chg="del">
        <pc:chgData name="Neus Murcia Sadurní" userId="2c674b4e-4ed0-4f71-9773-0e903b570d67" providerId="ADAL" clId="{5C4A67A5-EE74-44F1-A6F3-889ECCDF0AAD}" dt="2022-01-17T15:35:51.618" v="1" actId="2696"/>
        <pc:sldMkLst>
          <pc:docMk/>
          <pc:sldMk cId="3349497437" sldId="612"/>
        </pc:sldMkLst>
      </pc:sldChg>
      <pc:sldChg chg="del">
        <pc:chgData name="Neus Murcia Sadurní" userId="2c674b4e-4ed0-4f71-9773-0e903b570d67" providerId="ADAL" clId="{5C4A67A5-EE74-44F1-A6F3-889ECCDF0AAD}" dt="2022-01-17T15:35:22.113" v="0" actId="2696"/>
        <pc:sldMkLst>
          <pc:docMk/>
          <pc:sldMk cId="3875791077" sldId="613"/>
        </pc:sldMkLst>
      </pc:sldChg>
    </pc:docChg>
  </pc:docChgLst>
  <pc:docChgLst>
    <pc:chgData name="Rosa María Cabrera Corchos" userId="f1659fda-de31-4a64-8d16-4a5c28fbfcfc" providerId="ADAL" clId="{2B1EE160-9F36-4DB3-ADB9-9D214FE20C15}"/>
    <pc:docChg chg="delSld modSld">
      <pc:chgData name="Rosa María Cabrera Corchos" userId="f1659fda-de31-4a64-8d16-4a5c28fbfcfc" providerId="ADAL" clId="{2B1EE160-9F36-4DB3-ADB9-9D214FE20C15}" dt="2025-01-29T18:07:35.046" v="56" actId="47"/>
      <pc:docMkLst>
        <pc:docMk/>
      </pc:docMkLst>
      <pc:sldChg chg="modSp">
        <pc:chgData name="Rosa María Cabrera Corchos" userId="f1659fda-de31-4a64-8d16-4a5c28fbfcfc" providerId="ADAL" clId="{2B1EE160-9F36-4DB3-ADB9-9D214FE20C15}" dt="2025-01-27T09:00:15.235" v="31"/>
        <pc:sldMkLst>
          <pc:docMk/>
          <pc:sldMk cId="3675963159" sldId="331"/>
        </pc:sldMkLst>
        <pc:graphicFrameChg chg="mod">
          <ac:chgData name="Rosa María Cabrera Corchos" userId="f1659fda-de31-4a64-8d16-4a5c28fbfcfc" providerId="ADAL" clId="{2B1EE160-9F36-4DB3-ADB9-9D214FE20C15}" dt="2025-01-27T09:00:15.235" v="31"/>
          <ac:graphicFrameMkLst>
            <pc:docMk/>
            <pc:sldMk cId="3675963159" sldId="331"/>
            <ac:graphicFrameMk id="2" creationId="{00000000-0000-0000-0000-000000000000}"/>
          </ac:graphicFrameMkLst>
        </pc:graphicFrameChg>
      </pc:sldChg>
      <pc:sldChg chg="modSp mod">
        <pc:chgData name="Rosa María Cabrera Corchos" userId="f1659fda-de31-4a64-8d16-4a5c28fbfcfc" providerId="ADAL" clId="{2B1EE160-9F36-4DB3-ADB9-9D214FE20C15}" dt="2025-01-27T09:02:05.899" v="55" actId="207"/>
        <pc:sldMkLst>
          <pc:docMk/>
          <pc:sldMk cId="107765614" sldId="338"/>
        </pc:sldMkLst>
        <pc:spChg chg="mod">
          <ac:chgData name="Rosa María Cabrera Corchos" userId="f1659fda-de31-4a64-8d16-4a5c28fbfcfc" providerId="ADAL" clId="{2B1EE160-9F36-4DB3-ADB9-9D214FE20C15}" dt="2025-01-27T09:02:05.899" v="55" actId="207"/>
          <ac:spMkLst>
            <pc:docMk/>
            <pc:sldMk cId="107765614" sldId="338"/>
            <ac:spMk id="88" creationId="{FFBA8201-CFBA-EE4D-ACFB-DF14485BDACD}"/>
          </ac:spMkLst>
        </pc:spChg>
        <pc:spChg chg="mod">
          <ac:chgData name="Rosa María Cabrera Corchos" userId="f1659fda-de31-4a64-8d16-4a5c28fbfcfc" providerId="ADAL" clId="{2B1EE160-9F36-4DB3-ADB9-9D214FE20C15}" dt="2025-01-27T09:02:02.318" v="54" actId="207"/>
          <ac:spMkLst>
            <pc:docMk/>
            <pc:sldMk cId="107765614" sldId="338"/>
            <ac:spMk id="107" creationId="{6B70DDD4-E86B-CB4C-8801-A9991BEED3D6}"/>
          </ac:spMkLst>
        </pc:spChg>
      </pc:sldChg>
      <pc:sldChg chg="modSp mod">
        <pc:chgData name="Rosa María Cabrera Corchos" userId="f1659fda-de31-4a64-8d16-4a5c28fbfcfc" providerId="ADAL" clId="{2B1EE160-9F36-4DB3-ADB9-9D214FE20C15}" dt="2025-01-27T08:52:26.637" v="29" actId="6549"/>
        <pc:sldMkLst>
          <pc:docMk/>
          <pc:sldMk cId="40058998" sldId="377"/>
        </pc:sldMkLst>
        <pc:graphicFrameChg chg="modGraphic">
          <ac:chgData name="Rosa María Cabrera Corchos" userId="f1659fda-de31-4a64-8d16-4a5c28fbfcfc" providerId="ADAL" clId="{2B1EE160-9F36-4DB3-ADB9-9D214FE20C15}" dt="2025-01-27T08:52:26.637" v="29" actId="6549"/>
          <ac:graphicFrameMkLst>
            <pc:docMk/>
            <pc:sldMk cId="40058998" sldId="377"/>
            <ac:graphicFrameMk id="3" creationId="{AAE4920D-4120-477B-B7FA-ABC8E045DA77}"/>
          </ac:graphicFrameMkLst>
        </pc:graphicFrameChg>
      </pc:sldChg>
      <pc:sldChg chg="modSp mod">
        <pc:chgData name="Rosa María Cabrera Corchos" userId="f1659fda-de31-4a64-8d16-4a5c28fbfcfc" providerId="ADAL" clId="{2B1EE160-9F36-4DB3-ADB9-9D214FE20C15}" dt="2025-01-27T09:01:36.930" v="53" actId="20577"/>
        <pc:sldMkLst>
          <pc:docMk/>
          <pc:sldMk cId="970424985" sldId="591"/>
        </pc:sldMkLst>
        <pc:graphicFrameChg chg="modGraphic">
          <ac:chgData name="Rosa María Cabrera Corchos" userId="f1659fda-de31-4a64-8d16-4a5c28fbfcfc" providerId="ADAL" clId="{2B1EE160-9F36-4DB3-ADB9-9D214FE20C15}" dt="2025-01-27T09:01:36.930" v="53" actId="20577"/>
          <ac:graphicFrameMkLst>
            <pc:docMk/>
            <pc:sldMk cId="970424985" sldId="591"/>
            <ac:graphicFrameMk id="7" creationId="{5F7350A3-3D27-4A73-8D18-6ED3238496A8}"/>
          </ac:graphicFrameMkLst>
        </pc:graphicFrameChg>
      </pc:sldChg>
      <pc:sldChg chg="modSp">
        <pc:chgData name="Rosa María Cabrera Corchos" userId="f1659fda-de31-4a64-8d16-4a5c28fbfcfc" providerId="ADAL" clId="{2B1EE160-9F36-4DB3-ADB9-9D214FE20C15}" dt="2025-01-27T08:59:50.909" v="30"/>
        <pc:sldMkLst>
          <pc:docMk/>
          <pc:sldMk cId="2891923803" sldId="602"/>
        </pc:sldMkLst>
        <pc:graphicFrameChg chg="mod">
          <ac:chgData name="Rosa María Cabrera Corchos" userId="f1659fda-de31-4a64-8d16-4a5c28fbfcfc" providerId="ADAL" clId="{2B1EE160-9F36-4DB3-ADB9-9D214FE20C15}" dt="2025-01-27T08:59:50.909" v="30"/>
          <ac:graphicFrameMkLst>
            <pc:docMk/>
            <pc:sldMk cId="2891923803" sldId="602"/>
            <ac:graphicFrameMk id="2" creationId="{00000000-0000-0000-0000-000000000000}"/>
          </ac:graphicFrameMkLst>
        </pc:graphicFrameChg>
      </pc:sldChg>
      <pc:sldChg chg="del">
        <pc:chgData name="Rosa María Cabrera Corchos" userId="f1659fda-de31-4a64-8d16-4a5c28fbfcfc" providerId="ADAL" clId="{2B1EE160-9F36-4DB3-ADB9-9D214FE20C15}" dt="2025-01-29T18:07:35.046" v="56" actId="47"/>
        <pc:sldMkLst>
          <pc:docMk/>
          <pc:sldMk cId="367222070" sldId="657"/>
        </pc:sldMkLst>
      </pc:sldChg>
      <pc:sldChg chg="modSp mod modNotesTx">
        <pc:chgData name="Rosa María Cabrera Corchos" userId="f1659fda-de31-4a64-8d16-4a5c28fbfcfc" providerId="ADAL" clId="{2B1EE160-9F36-4DB3-ADB9-9D214FE20C15}" dt="2025-01-27T08:51:55.625" v="28"/>
        <pc:sldMkLst>
          <pc:docMk/>
          <pc:sldMk cId="708348372" sldId="659"/>
        </pc:sldMkLst>
        <pc:spChg chg="mod">
          <ac:chgData name="Rosa María Cabrera Corchos" userId="f1659fda-de31-4a64-8d16-4a5c28fbfcfc" providerId="ADAL" clId="{2B1EE160-9F36-4DB3-ADB9-9D214FE20C15}" dt="2025-01-27T08:51:33.028" v="27" actId="1036"/>
          <ac:spMkLst>
            <pc:docMk/>
            <pc:sldMk cId="708348372" sldId="659"/>
            <ac:spMk id="8" creationId="{8BC07BB4-6026-FEB0-7113-3561C9044851}"/>
          </ac:spMkLst>
        </pc:spChg>
      </pc:sldChg>
    </pc:docChg>
  </pc:docChgLst>
  <pc:docChgLst>
    <pc:chgData name="Max Aragall Borràs" userId="87e097e4-5d98-43bc-9596-3648e60b41d0" providerId="ADAL" clId="{16D05293-D947-44B7-B17B-FB0CA4ADEC4F}"/>
    <pc:docChg chg="addSld delSld modSld">
      <pc:chgData name="Max Aragall Borràs" userId="87e097e4-5d98-43bc-9596-3648e60b41d0" providerId="ADAL" clId="{16D05293-D947-44B7-B17B-FB0CA4ADEC4F}" dt="2023-02-02T13:37:54.609" v="2"/>
      <pc:docMkLst>
        <pc:docMk/>
      </pc:docMkLst>
      <pc:sldChg chg="del">
        <pc:chgData name="Max Aragall Borràs" userId="87e097e4-5d98-43bc-9596-3648e60b41d0" providerId="ADAL" clId="{16D05293-D947-44B7-B17B-FB0CA4ADEC4F}" dt="2023-02-02T13:37:52.797" v="1" actId="47"/>
        <pc:sldMkLst>
          <pc:docMk/>
          <pc:sldMk cId="367222070" sldId="606"/>
        </pc:sldMkLst>
      </pc:sldChg>
      <pc:sldChg chg="del">
        <pc:chgData name="Max Aragall Borràs" userId="87e097e4-5d98-43bc-9596-3648e60b41d0" providerId="ADAL" clId="{16D05293-D947-44B7-B17B-FB0CA4ADEC4F}" dt="2023-02-02T13:37:51.773" v="0" actId="47"/>
        <pc:sldMkLst>
          <pc:docMk/>
          <pc:sldMk cId="850449991" sldId="607"/>
        </pc:sldMkLst>
      </pc:sldChg>
      <pc:sldChg chg="add">
        <pc:chgData name="Max Aragall Borràs" userId="87e097e4-5d98-43bc-9596-3648e60b41d0" providerId="ADAL" clId="{16D05293-D947-44B7-B17B-FB0CA4ADEC4F}" dt="2023-02-02T13:37:54.609" v="2"/>
        <pc:sldMkLst>
          <pc:docMk/>
          <pc:sldMk cId="3679213256" sldId="617"/>
        </pc:sldMkLst>
      </pc:sldChg>
      <pc:sldChg chg="add">
        <pc:chgData name="Max Aragall Borràs" userId="87e097e4-5d98-43bc-9596-3648e60b41d0" providerId="ADAL" clId="{16D05293-D947-44B7-B17B-FB0CA4ADEC4F}" dt="2023-02-02T13:37:54.609" v="2"/>
        <pc:sldMkLst>
          <pc:docMk/>
          <pc:sldMk cId="4249572832" sldId="645"/>
        </pc:sldMkLst>
      </pc:sldChg>
      <pc:sldChg chg="add">
        <pc:chgData name="Max Aragall Borràs" userId="87e097e4-5d98-43bc-9596-3648e60b41d0" providerId="ADAL" clId="{16D05293-D947-44B7-B17B-FB0CA4ADEC4F}" dt="2023-02-02T13:37:54.609" v="2"/>
        <pc:sldMkLst>
          <pc:docMk/>
          <pc:sldMk cId="883172147" sldId="647"/>
        </pc:sldMkLst>
      </pc:sldChg>
    </pc:docChg>
  </pc:docChgLst>
  <pc:docChgLst>
    <pc:chgData name="Max Aragall Borràs" userId="87e097e4-5d98-43bc-9596-3648e60b41d0" providerId="ADAL" clId="{8ACCD6ED-5522-4ED0-A71C-B47BCBAFB4AE}"/>
    <pc:docChg chg="addSld delSld modSld">
      <pc:chgData name="Max Aragall Borràs" userId="87e097e4-5d98-43bc-9596-3648e60b41d0" providerId="ADAL" clId="{8ACCD6ED-5522-4ED0-A71C-B47BCBAFB4AE}" dt="2022-12-09T10:33:32.708" v="17" actId="20577"/>
      <pc:docMkLst>
        <pc:docMk/>
      </pc:docMkLst>
      <pc:sldChg chg="add setBg">
        <pc:chgData name="Max Aragall Borràs" userId="87e097e4-5d98-43bc-9596-3648e60b41d0" providerId="ADAL" clId="{8ACCD6ED-5522-4ED0-A71C-B47BCBAFB4AE}" dt="2022-12-09T10:32:20.361" v="3"/>
        <pc:sldMkLst>
          <pc:docMk/>
          <pc:sldMk cId="886091329" sldId="291"/>
        </pc:sldMkLst>
      </pc:sldChg>
      <pc:sldChg chg="add del">
        <pc:chgData name="Max Aragall Borràs" userId="87e097e4-5d98-43bc-9596-3648e60b41d0" providerId="ADAL" clId="{8ACCD6ED-5522-4ED0-A71C-B47BCBAFB4AE}" dt="2022-12-09T10:31:46.899" v="1"/>
        <pc:sldMkLst>
          <pc:docMk/>
          <pc:sldMk cId="2985893853" sldId="308"/>
        </pc:sldMkLst>
      </pc:sldChg>
      <pc:sldChg chg="add">
        <pc:chgData name="Max Aragall Borràs" userId="87e097e4-5d98-43bc-9596-3648e60b41d0" providerId="ADAL" clId="{8ACCD6ED-5522-4ED0-A71C-B47BCBAFB4AE}" dt="2022-12-09T10:32:20.361" v="3"/>
        <pc:sldMkLst>
          <pc:docMk/>
          <pc:sldMk cId="3083134075" sldId="309"/>
        </pc:sldMkLst>
      </pc:sldChg>
      <pc:sldChg chg="add del">
        <pc:chgData name="Max Aragall Borràs" userId="87e097e4-5d98-43bc-9596-3648e60b41d0" providerId="ADAL" clId="{8ACCD6ED-5522-4ED0-A71C-B47BCBAFB4AE}" dt="2022-12-09T10:31:46.899" v="1"/>
        <pc:sldMkLst>
          <pc:docMk/>
          <pc:sldMk cId="1809974266" sldId="318"/>
        </pc:sldMkLst>
      </pc:sldChg>
      <pc:sldChg chg="add del">
        <pc:chgData name="Max Aragall Borràs" userId="87e097e4-5d98-43bc-9596-3648e60b41d0" providerId="ADAL" clId="{8ACCD6ED-5522-4ED0-A71C-B47BCBAFB4AE}" dt="2022-12-09T10:31:46.899" v="1"/>
        <pc:sldMkLst>
          <pc:docMk/>
          <pc:sldMk cId="4242988088" sldId="336"/>
        </pc:sldMkLst>
      </pc:sldChg>
      <pc:sldChg chg="modSp mod">
        <pc:chgData name="Max Aragall Borràs" userId="87e097e4-5d98-43bc-9596-3648e60b41d0" providerId="ADAL" clId="{8ACCD6ED-5522-4ED0-A71C-B47BCBAFB4AE}" dt="2022-12-09T10:33:32.708" v="17" actId="20577"/>
        <pc:sldMkLst>
          <pc:docMk/>
          <pc:sldMk cId="40058998" sldId="377"/>
        </pc:sldMkLst>
      </pc:sldChg>
      <pc:sldChg chg="add">
        <pc:chgData name="Max Aragall Borràs" userId="87e097e4-5d98-43bc-9596-3648e60b41d0" providerId="ADAL" clId="{8ACCD6ED-5522-4ED0-A71C-B47BCBAFB4AE}" dt="2022-12-09T10:32:20.361" v="3"/>
        <pc:sldMkLst>
          <pc:docMk/>
          <pc:sldMk cId="367222070" sldId="606"/>
        </pc:sldMkLst>
      </pc:sldChg>
      <pc:sldChg chg="add">
        <pc:chgData name="Max Aragall Borràs" userId="87e097e4-5d98-43bc-9596-3648e60b41d0" providerId="ADAL" clId="{8ACCD6ED-5522-4ED0-A71C-B47BCBAFB4AE}" dt="2022-12-09T10:32:20.361" v="3"/>
        <pc:sldMkLst>
          <pc:docMk/>
          <pc:sldMk cId="850449991" sldId="607"/>
        </pc:sldMkLst>
      </pc:sldChg>
      <pc:sldChg chg="del">
        <pc:chgData name="Max Aragall Borràs" userId="87e097e4-5d98-43bc-9596-3648e60b41d0" providerId="ADAL" clId="{8ACCD6ED-5522-4ED0-A71C-B47BCBAFB4AE}" dt="2022-12-09T10:31:59.445" v="2" actId="47"/>
        <pc:sldMkLst>
          <pc:docMk/>
          <pc:sldMk cId="3729795641" sldId="607"/>
        </pc:sldMkLst>
      </pc:sldChg>
      <pc:sldChg chg="del">
        <pc:chgData name="Max Aragall Borràs" userId="87e097e4-5d98-43bc-9596-3648e60b41d0" providerId="ADAL" clId="{8ACCD6ED-5522-4ED0-A71C-B47BCBAFB4AE}" dt="2022-12-09T10:31:59.445" v="2" actId="47"/>
        <pc:sldMkLst>
          <pc:docMk/>
          <pc:sldMk cId="835176781" sldId="608"/>
        </pc:sldMkLst>
      </pc:sldChg>
      <pc:sldChg chg="del">
        <pc:chgData name="Max Aragall Borràs" userId="87e097e4-5d98-43bc-9596-3648e60b41d0" providerId="ADAL" clId="{8ACCD6ED-5522-4ED0-A71C-B47BCBAFB4AE}" dt="2022-12-09T10:31:59.445" v="2" actId="47"/>
        <pc:sldMkLst>
          <pc:docMk/>
          <pc:sldMk cId="2124201775" sldId="609"/>
        </pc:sldMkLst>
      </pc:sldChg>
      <pc:sldChg chg="del">
        <pc:chgData name="Max Aragall Borràs" userId="87e097e4-5d98-43bc-9596-3648e60b41d0" providerId="ADAL" clId="{8ACCD6ED-5522-4ED0-A71C-B47BCBAFB4AE}" dt="2022-12-09T10:31:59.445" v="2" actId="47"/>
        <pc:sldMkLst>
          <pc:docMk/>
          <pc:sldMk cId="3606291980" sldId="611"/>
        </pc:sldMkLst>
      </pc:sldChg>
    </pc:docChg>
  </pc:docChgLst>
  <pc:docChgLst>
    <pc:chgData name="Rosa María Cabrera Corchos" userId="f1659fda-de31-4a64-8d16-4a5c28fbfcfc" providerId="ADAL" clId="{2DA0C0E6-6D3A-4289-A011-F9B12E32B774}"/>
    <pc:docChg chg="custSel delSld modSld">
      <pc:chgData name="Rosa María Cabrera Corchos" userId="f1659fda-de31-4a64-8d16-4a5c28fbfcfc" providerId="ADAL" clId="{2DA0C0E6-6D3A-4289-A011-F9B12E32B774}" dt="2021-01-25T13:20:30.372" v="101"/>
      <pc:docMkLst>
        <pc:docMk/>
      </pc:docMkLst>
      <pc:sldChg chg="del">
        <pc:chgData name="Rosa María Cabrera Corchos" userId="f1659fda-de31-4a64-8d16-4a5c28fbfcfc" providerId="ADAL" clId="{2DA0C0E6-6D3A-4289-A011-F9B12E32B774}" dt="2021-01-25T12:59:55.126" v="5" actId="2696"/>
        <pc:sldMkLst>
          <pc:docMk/>
          <pc:sldMk cId="1608746075" sldId="314"/>
        </pc:sldMkLst>
      </pc:sldChg>
      <pc:sldChg chg="del">
        <pc:chgData name="Rosa María Cabrera Corchos" userId="f1659fda-de31-4a64-8d16-4a5c28fbfcfc" providerId="ADAL" clId="{2DA0C0E6-6D3A-4289-A011-F9B12E32B774}" dt="2021-01-25T12:59:09.055" v="0" actId="2696"/>
        <pc:sldMkLst>
          <pc:docMk/>
          <pc:sldMk cId="4271767872" sldId="315"/>
        </pc:sldMkLst>
      </pc:sldChg>
      <pc:sldChg chg="addSp delSp modSp mod delAnim modAnim">
        <pc:chgData name="Rosa María Cabrera Corchos" userId="f1659fda-de31-4a64-8d16-4a5c28fbfcfc" providerId="ADAL" clId="{2DA0C0E6-6D3A-4289-A011-F9B12E32B774}" dt="2021-01-25T13:07:46.569" v="15"/>
        <pc:sldMkLst>
          <pc:docMk/>
          <pc:sldMk cId="3675963159" sldId="331"/>
        </pc:sldMkLst>
      </pc:sldChg>
      <pc:sldChg chg="addSp modSp mod modAnim">
        <pc:chgData name="Rosa María Cabrera Corchos" userId="f1659fda-de31-4a64-8d16-4a5c28fbfcfc" providerId="ADAL" clId="{2DA0C0E6-6D3A-4289-A011-F9B12E32B774}" dt="2021-01-25T13:19:12.449" v="97" actId="1038"/>
        <pc:sldMkLst>
          <pc:docMk/>
          <pc:sldMk cId="107765614" sldId="338"/>
        </pc:sldMkLst>
      </pc:sldChg>
      <pc:sldChg chg="addSp modSp modAnim">
        <pc:chgData name="Rosa María Cabrera Corchos" userId="f1659fda-de31-4a64-8d16-4a5c28fbfcfc" providerId="ADAL" clId="{2DA0C0E6-6D3A-4289-A011-F9B12E32B774}" dt="2021-01-25T13:20:30.372" v="101"/>
        <pc:sldMkLst>
          <pc:docMk/>
          <pc:sldMk cId="268617795" sldId="374"/>
        </pc:sldMkLst>
      </pc:sldChg>
      <pc:sldChg chg="modSp mod">
        <pc:chgData name="Rosa María Cabrera Corchos" userId="f1659fda-de31-4a64-8d16-4a5c28fbfcfc" providerId="ADAL" clId="{2DA0C0E6-6D3A-4289-A011-F9B12E32B774}" dt="2021-01-25T13:05:26.766" v="8"/>
        <pc:sldMkLst>
          <pc:docMk/>
          <pc:sldMk cId="40058998" sldId="377"/>
        </pc:sldMkLst>
      </pc:sldChg>
      <pc:sldChg chg="addSp delSp modSp mod delAnim modAnim">
        <pc:chgData name="Rosa María Cabrera Corchos" userId="f1659fda-de31-4a64-8d16-4a5c28fbfcfc" providerId="ADAL" clId="{2DA0C0E6-6D3A-4289-A011-F9B12E32B774}" dt="2021-01-25T13:11:56.164" v="23" actId="1076"/>
        <pc:sldMkLst>
          <pc:docMk/>
          <pc:sldMk cId="970424985" sldId="591"/>
        </pc:sldMkLst>
      </pc:sldChg>
      <pc:sldChg chg="addSp modSp modAnim">
        <pc:chgData name="Rosa María Cabrera Corchos" userId="f1659fda-de31-4a64-8d16-4a5c28fbfcfc" providerId="ADAL" clId="{2DA0C0E6-6D3A-4289-A011-F9B12E32B774}" dt="2021-01-25T13:16:22.180" v="35"/>
        <pc:sldMkLst>
          <pc:docMk/>
          <pc:sldMk cId="3891844885" sldId="592"/>
        </pc:sldMkLst>
      </pc:sldChg>
      <pc:sldChg chg="addSp modSp modAnim">
        <pc:chgData name="Rosa María Cabrera Corchos" userId="f1659fda-de31-4a64-8d16-4a5c28fbfcfc" providerId="ADAL" clId="{2DA0C0E6-6D3A-4289-A011-F9B12E32B774}" dt="2021-01-25T13:09:23.004" v="17"/>
        <pc:sldMkLst>
          <pc:docMk/>
          <pc:sldMk cId="1921404381" sldId="593"/>
        </pc:sldMkLst>
      </pc:sldChg>
      <pc:sldChg chg="addSp modSp mod modAnim">
        <pc:chgData name="Rosa María Cabrera Corchos" userId="f1659fda-de31-4a64-8d16-4a5c28fbfcfc" providerId="ADAL" clId="{2DA0C0E6-6D3A-4289-A011-F9B12E32B774}" dt="2021-01-25T13:10:44.174" v="20"/>
        <pc:sldMkLst>
          <pc:docMk/>
          <pc:sldMk cId="309628478" sldId="595"/>
        </pc:sldMkLst>
      </pc:sldChg>
      <pc:sldChg chg="del">
        <pc:chgData name="Rosa María Cabrera Corchos" userId="f1659fda-de31-4a64-8d16-4a5c28fbfcfc" providerId="ADAL" clId="{2DA0C0E6-6D3A-4289-A011-F9B12E32B774}" dt="2021-01-25T12:59:09.055" v="0" actId="2696"/>
        <pc:sldMkLst>
          <pc:docMk/>
          <pc:sldMk cId="1054123901" sldId="596"/>
        </pc:sldMkLst>
      </pc:sldChg>
      <pc:sldChg chg="del">
        <pc:chgData name="Rosa María Cabrera Corchos" userId="f1659fda-de31-4a64-8d16-4a5c28fbfcfc" providerId="ADAL" clId="{2DA0C0E6-6D3A-4289-A011-F9B12E32B774}" dt="2021-01-25T12:59:09.055" v="0" actId="2696"/>
        <pc:sldMkLst>
          <pc:docMk/>
          <pc:sldMk cId="1784392708" sldId="597"/>
        </pc:sldMkLst>
      </pc:sldChg>
      <pc:sldChg chg="del">
        <pc:chgData name="Rosa María Cabrera Corchos" userId="f1659fda-de31-4a64-8d16-4a5c28fbfcfc" providerId="ADAL" clId="{2DA0C0E6-6D3A-4289-A011-F9B12E32B774}" dt="2021-01-25T13:01:23.080" v="6" actId="2696"/>
        <pc:sldMkLst>
          <pc:docMk/>
          <pc:sldMk cId="648066006" sldId="598"/>
        </pc:sldMkLst>
      </pc:sldChg>
      <pc:sldChg chg="del">
        <pc:chgData name="Rosa María Cabrera Corchos" userId="f1659fda-de31-4a64-8d16-4a5c28fbfcfc" providerId="ADAL" clId="{2DA0C0E6-6D3A-4289-A011-F9B12E32B774}" dt="2021-01-25T13:01:23.080" v="6" actId="2696"/>
        <pc:sldMkLst>
          <pc:docMk/>
          <pc:sldMk cId="3693747767" sldId="599"/>
        </pc:sldMkLst>
      </pc:sldChg>
      <pc:sldChg chg="del">
        <pc:chgData name="Rosa María Cabrera Corchos" userId="f1659fda-de31-4a64-8d16-4a5c28fbfcfc" providerId="ADAL" clId="{2DA0C0E6-6D3A-4289-A011-F9B12E32B774}" dt="2021-01-25T13:01:23.080" v="6" actId="2696"/>
        <pc:sldMkLst>
          <pc:docMk/>
          <pc:sldMk cId="3243784020" sldId="600"/>
        </pc:sldMkLst>
      </pc:sldChg>
      <pc:sldChg chg="del">
        <pc:chgData name="Rosa María Cabrera Corchos" userId="f1659fda-de31-4a64-8d16-4a5c28fbfcfc" providerId="ADAL" clId="{2DA0C0E6-6D3A-4289-A011-F9B12E32B774}" dt="2021-01-25T13:01:23.080" v="6" actId="2696"/>
        <pc:sldMkLst>
          <pc:docMk/>
          <pc:sldMk cId="154713136" sldId="601"/>
        </pc:sldMkLst>
      </pc:sldChg>
      <pc:sldChg chg="addSp delSp modSp mod delAnim modAnim">
        <pc:chgData name="Rosa María Cabrera Corchos" userId="f1659fda-de31-4a64-8d16-4a5c28fbfcfc" providerId="ADAL" clId="{2DA0C0E6-6D3A-4289-A011-F9B12E32B774}" dt="2021-01-25T13:06:18.670" v="11"/>
        <pc:sldMkLst>
          <pc:docMk/>
          <pc:sldMk cId="2891923803" sldId="602"/>
        </pc:sldMkLst>
      </pc:sldChg>
      <pc:sldChg chg="modSp">
        <pc:chgData name="Rosa María Cabrera Corchos" userId="f1659fda-de31-4a64-8d16-4a5c28fbfcfc" providerId="ADAL" clId="{2DA0C0E6-6D3A-4289-A011-F9B12E32B774}" dt="2021-01-25T13:16:45.651" v="38" actId="313"/>
        <pc:sldMkLst>
          <pc:docMk/>
          <pc:sldMk cId="3913925798" sldId="603"/>
        </pc:sldMkLst>
      </pc:sldChg>
      <pc:sldChg chg="addSp modSp mod modAnim">
        <pc:chgData name="Rosa María Cabrera Corchos" userId="f1659fda-de31-4a64-8d16-4a5c28fbfcfc" providerId="ADAL" clId="{2DA0C0E6-6D3A-4289-A011-F9B12E32B774}" dt="2021-01-25T13:18:21.355" v="58"/>
        <pc:sldMkLst>
          <pc:docMk/>
          <pc:sldMk cId="2696529924" sldId="604"/>
        </pc:sldMkLst>
      </pc:sldChg>
      <pc:sldChg chg="modSp">
        <pc:chgData name="Rosa María Cabrera Corchos" userId="f1659fda-de31-4a64-8d16-4a5c28fbfcfc" providerId="ADAL" clId="{2DA0C0E6-6D3A-4289-A011-F9B12E32B774}" dt="2021-01-25T13:19:44.812" v="100" actId="313"/>
        <pc:sldMkLst>
          <pc:docMk/>
          <pc:sldMk cId="3606982211" sldId="605"/>
        </pc:sldMkLst>
      </pc:sldChg>
      <pc:sldChg chg="addSp delSp modSp mod delAnim">
        <pc:chgData name="Rosa María Cabrera Corchos" userId="f1659fda-de31-4a64-8d16-4a5c28fbfcfc" providerId="ADAL" clId="{2DA0C0E6-6D3A-4289-A011-F9B12E32B774}" dt="2021-01-25T12:59:45.531" v="4" actId="962"/>
        <pc:sldMkLst>
          <pc:docMk/>
          <pc:sldMk cId="2423626736" sldId="606"/>
        </pc:sldMkLst>
      </pc:sldChg>
    </pc:docChg>
  </pc:docChgLst>
  <pc:docChgLst>
    <pc:chgData name="Laura Niubó Pla" userId="2d1608b3-32a7-4c07-97f4-1b3fc2feb627" providerId="ADAL" clId="{4FC8B3AA-28AD-4AC6-A9D0-186B5D7C8D9E}"/>
    <pc:docChg chg="undo custSel addSld delSld modSld">
      <pc:chgData name="Laura Niubó Pla" userId="2d1608b3-32a7-4c07-97f4-1b3fc2feb627" providerId="ADAL" clId="{4FC8B3AA-28AD-4AC6-A9D0-186B5D7C8D9E}" dt="2023-12-21T12:12:07.581" v="129" actId="255"/>
      <pc:docMkLst>
        <pc:docMk/>
      </pc:docMkLst>
      <pc:sldChg chg="del">
        <pc:chgData name="Laura Niubó Pla" userId="2d1608b3-32a7-4c07-97f4-1b3fc2feb627" providerId="ADAL" clId="{4FC8B3AA-28AD-4AC6-A9D0-186B5D7C8D9E}" dt="2023-12-21T12:10:19.353" v="90" actId="47"/>
        <pc:sldMkLst>
          <pc:docMk/>
          <pc:sldMk cId="886091329" sldId="291"/>
        </pc:sldMkLst>
      </pc:sldChg>
      <pc:sldChg chg="del">
        <pc:chgData name="Laura Niubó Pla" userId="2d1608b3-32a7-4c07-97f4-1b3fc2feb627" providerId="ADAL" clId="{4FC8B3AA-28AD-4AC6-A9D0-186B5D7C8D9E}" dt="2023-12-21T12:09:28.634" v="62" actId="47"/>
        <pc:sldMkLst>
          <pc:docMk/>
          <pc:sldMk cId="2985893853" sldId="308"/>
        </pc:sldMkLst>
      </pc:sldChg>
      <pc:sldChg chg="del">
        <pc:chgData name="Laura Niubó Pla" userId="2d1608b3-32a7-4c07-97f4-1b3fc2feb627" providerId="ADAL" clId="{4FC8B3AA-28AD-4AC6-A9D0-186B5D7C8D9E}" dt="2023-12-21T12:10:43.805" v="98" actId="47"/>
        <pc:sldMkLst>
          <pc:docMk/>
          <pc:sldMk cId="3083134075" sldId="309"/>
        </pc:sldMkLst>
      </pc:sldChg>
      <pc:sldChg chg="del">
        <pc:chgData name="Laura Niubó Pla" userId="2d1608b3-32a7-4c07-97f4-1b3fc2feb627" providerId="ADAL" clId="{4FC8B3AA-28AD-4AC6-A9D0-186B5D7C8D9E}" dt="2023-12-21T12:09:16.235" v="58" actId="47"/>
        <pc:sldMkLst>
          <pc:docMk/>
          <pc:sldMk cId="1809974266" sldId="318"/>
        </pc:sldMkLst>
      </pc:sldChg>
      <pc:sldChg chg="addSp delSp modSp mod modAnim">
        <pc:chgData name="Laura Niubó Pla" userId="2d1608b3-32a7-4c07-97f4-1b3fc2feb627" providerId="ADAL" clId="{4FC8B3AA-28AD-4AC6-A9D0-186B5D7C8D9E}" dt="2023-12-21T12:12:07.581" v="129" actId="255"/>
        <pc:sldMkLst>
          <pc:docMk/>
          <pc:sldMk cId="3675963159" sldId="331"/>
        </pc:sldMkLst>
      </pc:sldChg>
      <pc:sldChg chg="del">
        <pc:chgData name="Laura Niubó Pla" userId="2d1608b3-32a7-4c07-97f4-1b3fc2feb627" providerId="ADAL" clId="{4FC8B3AA-28AD-4AC6-A9D0-186B5D7C8D9E}" dt="2023-12-21T12:09:22.035" v="60" actId="47"/>
        <pc:sldMkLst>
          <pc:docMk/>
          <pc:sldMk cId="4242988088" sldId="336"/>
        </pc:sldMkLst>
      </pc:sldChg>
      <pc:sldChg chg="addSp delSp modSp mod modAnim">
        <pc:chgData name="Laura Niubó Pla" userId="2d1608b3-32a7-4c07-97f4-1b3fc2feb627" providerId="ADAL" clId="{4FC8B3AA-28AD-4AC6-A9D0-186B5D7C8D9E}" dt="2023-12-21T12:09:55.038" v="78"/>
        <pc:sldMkLst>
          <pc:docMk/>
          <pc:sldMk cId="107765614" sldId="338"/>
        </pc:sldMkLst>
      </pc:sldChg>
      <pc:sldChg chg="del">
        <pc:chgData name="Laura Niubó Pla" userId="2d1608b3-32a7-4c07-97f4-1b3fc2feb627" providerId="ADAL" clId="{4FC8B3AA-28AD-4AC6-A9D0-186B5D7C8D9E}" dt="2023-12-21T12:09:09.600" v="56" actId="47"/>
        <pc:sldMkLst>
          <pc:docMk/>
          <pc:sldMk cId="3843106006" sldId="342"/>
        </pc:sldMkLst>
      </pc:sldChg>
      <pc:sldChg chg="modSp mod modAnim">
        <pc:chgData name="Laura Niubó Pla" userId="2d1608b3-32a7-4c07-97f4-1b3fc2feb627" providerId="ADAL" clId="{4FC8B3AA-28AD-4AC6-A9D0-186B5D7C8D9E}" dt="2023-12-21T12:09:07.673" v="55" actId="20577"/>
        <pc:sldMkLst>
          <pc:docMk/>
          <pc:sldMk cId="3698237054" sldId="352"/>
        </pc:sldMkLst>
      </pc:sldChg>
      <pc:sldChg chg="addSp delSp modSp mod modAnim">
        <pc:chgData name="Laura Niubó Pla" userId="2d1608b3-32a7-4c07-97f4-1b3fc2feb627" providerId="ADAL" clId="{4FC8B3AA-28AD-4AC6-A9D0-186B5D7C8D9E}" dt="2023-12-21T12:09:35.488" v="64"/>
        <pc:sldMkLst>
          <pc:docMk/>
          <pc:sldMk cId="4037214352" sldId="369"/>
        </pc:sldMkLst>
      </pc:sldChg>
      <pc:sldChg chg="addSp delSp modSp mod modAnim">
        <pc:chgData name="Laura Niubó Pla" userId="2d1608b3-32a7-4c07-97f4-1b3fc2feb627" providerId="ADAL" clId="{4FC8B3AA-28AD-4AC6-A9D0-186B5D7C8D9E}" dt="2023-12-21T12:10:12.997" v="88"/>
        <pc:sldMkLst>
          <pc:docMk/>
          <pc:sldMk cId="268617795" sldId="374"/>
        </pc:sldMkLst>
      </pc:sldChg>
      <pc:sldChg chg="addSp delSp modSp mod modAnim">
        <pc:chgData name="Laura Niubó Pla" userId="2d1608b3-32a7-4c07-97f4-1b3fc2feb627" providerId="ADAL" clId="{4FC8B3AA-28AD-4AC6-A9D0-186B5D7C8D9E}" dt="2023-12-21T12:11:11.225" v="118" actId="20577"/>
        <pc:sldMkLst>
          <pc:docMk/>
          <pc:sldMk cId="40058998" sldId="377"/>
        </pc:sldMkLst>
      </pc:sldChg>
      <pc:sldChg chg="addSp delSp modSp mod modAnim">
        <pc:chgData name="Laura Niubó Pla" userId="2d1608b3-32a7-4c07-97f4-1b3fc2feb627" providerId="ADAL" clId="{4FC8B3AA-28AD-4AC6-A9D0-186B5D7C8D9E}" dt="2023-12-21T12:09:52.320" v="76"/>
        <pc:sldMkLst>
          <pc:docMk/>
          <pc:sldMk cId="970424985" sldId="591"/>
        </pc:sldMkLst>
      </pc:sldChg>
      <pc:sldChg chg="addSp delSp modSp mod modAnim">
        <pc:chgData name="Laura Niubó Pla" userId="2d1608b3-32a7-4c07-97f4-1b3fc2feb627" providerId="ADAL" clId="{4FC8B3AA-28AD-4AC6-A9D0-186B5D7C8D9E}" dt="2023-12-21T12:09:58.134" v="80"/>
        <pc:sldMkLst>
          <pc:docMk/>
          <pc:sldMk cId="3891844885" sldId="592"/>
        </pc:sldMkLst>
      </pc:sldChg>
      <pc:sldChg chg="addSp delSp modSp mod modAnim">
        <pc:chgData name="Laura Niubó Pla" userId="2d1608b3-32a7-4c07-97f4-1b3fc2feb627" providerId="ADAL" clId="{4FC8B3AA-28AD-4AC6-A9D0-186B5D7C8D9E}" dt="2023-12-21T12:09:46.740" v="72"/>
        <pc:sldMkLst>
          <pc:docMk/>
          <pc:sldMk cId="1921404381" sldId="593"/>
        </pc:sldMkLst>
      </pc:sldChg>
      <pc:sldChg chg="addSp delSp modSp mod modAnim">
        <pc:chgData name="Laura Niubó Pla" userId="2d1608b3-32a7-4c07-97f4-1b3fc2feb627" providerId="ADAL" clId="{4FC8B3AA-28AD-4AC6-A9D0-186B5D7C8D9E}" dt="2023-12-21T12:09:50.031" v="74"/>
        <pc:sldMkLst>
          <pc:docMk/>
          <pc:sldMk cId="309628478" sldId="595"/>
        </pc:sldMkLst>
      </pc:sldChg>
      <pc:sldChg chg="addSp delSp modSp mod modAnim">
        <pc:chgData name="Laura Niubó Pla" userId="2d1608b3-32a7-4c07-97f4-1b3fc2feb627" providerId="ADAL" clId="{4FC8B3AA-28AD-4AC6-A9D0-186B5D7C8D9E}" dt="2023-12-21T12:11:55.715" v="126" actId="20577"/>
        <pc:sldMkLst>
          <pc:docMk/>
          <pc:sldMk cId="2891923803" sldId="602"/>
        </pc:sldMkLst>
      </pc:sldChg>
      <pc:sldChg chg="addSp delSp modSp mod modAnim">
        <pc:chgData name="Laura Niubó Pla" userId="2d1608b3-32a7-4c07-97f4-1b3fc2feb627" providerId="ADAL" clId="{4FC8B3AA-28AD-4AC6-A9D0-186B5D7C8D9E}" dt="2023-12-21T12:10:01.234" v="82"/>
        <pc:sldMkLst>
          <pc:docMk/>
          <pc:sldMk cId="3913925798" sldId="603"/>
        </pc:sldMkLst>
      </pc:sldChg>
      <pc:sldChg chg="addSp delSp modSp mod modAnim">
        <pc:chgData name="Laura Niubó Pla" userId="2d1608b3-32a7-4c07-97f4-1b3fc2feb627" providerId="ADAL" clId="{4FC8B3AA-28AD-4AC6-A9D0-186B5D7C8D9E}" dt="2023-12-21T12:10:03.974" v="84"/>
        <pc:sldMkLst>
          <pc:docMk/>
          <pc:sldMk cId="2696529924" sldId="604"/>
        </pc:sldMkLst>
      </pc:sldChg>
      <pc:sldChg chg="addSp delSp modSp mod modAnim">
        <pc:chgData name="Laura Niubó Pla" userId="2d1608b3-32a7-4c07-97f4-1b3fc2feb627" providerId="ADAL" clId="{4FC8B3AA-28AD-4AC6-A9D0-186B5D7C8D9E}" dt="2023-12-21T12:10:10.435" v="86"/>
        <pc:sldMkLst>
          <pc:docMk/>
          <pc:sldMk cId="3606982211" sldId="605"/>
        </pc:sldMkLst>
      </pc:sldChg>
      <pc:sldChg chg="add">
        <pc:chgData name="Laura Niubó Pla" userId="2d1608b3-32a7-4c07-97f4-1b3fc2feb627" providerId="ADAL" clId="{4FC8B3AA-28AD-4AC6-A9D0-186B5D7C8D9E}" dt="2023-12-21T12:10:30.459" v="93"/>
        <pc:sldMkLst>
          <pc:docMk/>
          <pc:sldMk cId="1883697652" sldId="607"/>
        </pc:sldMkLst>
      </pc:sldChg>
      <pc:sldChg chg="del">
        <pc:chgData name="Laura Niubó Pla" userId="2d1608b3-32a7-4c07-97f4-1b3fc2feb627" providerId="ADAL" clId="{4FC8B3AA-28AD-4AC6-A9D0-186B5D7C8D9E}" dt="2023-12-21T12:10:37.981" v="96" actId="47"/>
        <pc:sldMkLst>
          <pc:docMk/>
          <pc:sldMk cId="3679213256" sldId="617"/>
        </pc:sldMkLst>
      </pc:sldChg>
      <pc:sldChg chg="del">
        <pc:chgData name="Laura Niubó Pla" userId="2d1608b3-32a7-4c07-97f4-1b3fc2feb627" providerId="ADAL" clId="{4FC8B3AA-28AD-4AC6-A9D0-186B5D7C8D9E}" dt="2023-12-21T12:10:25.286" v="92" actId="47"/>
        <pc:sldMkLst>
          <pc:docMk/>
          <pc:sldMk cId="4249572832" sldId="645"/>
        </pc:sldMkLst>
      </pc:sldChg>
      <pc:sldChg chg="del">
        <pc:chgData name="Laura Niubó Pla" userId="2d1608b3-32a7-4c07-97f4-1b3fc2feb627" providerId="ADAL" clId="{4FC8B3AA-28AD-4AC6-A9D0-186B5D7C8D9E}" dt="2023-12-21T12:10:32.036" v="94" actId="47"/>
        <pc:sldMkLst>
          <pc:docMk/>
          <pc:sldMk cId="883172147" sldId="647"/>
        </pc:sldMkLst>
      </pc:sldChg>
      <pc:sldChg chg="add">
        <pc:chgData name="Laura Niubó Pla" userId="2d1608b3-32a7-4c07-97f4-1b3fc2feb627" providerId="ADAL" clId="{4FC8B3AA-28AD-4AC6-A9D0-186B5D7C8D9E}" dt="2023-12-21T12:09:15.200" v="57"/>
        <pc:sldMkLst>
          <pc:docMk/>
          <pc:sldMk cId="4117267950" sldId="648"/>
        </pc:sldMkLst>
      </pc:sldChg>
      <pc:sldChg chg="add">
        <pc:chgData name="Laura Niubó Pla" userId="2d1608b3-32a7-4c07-97f4-1b3fc2feb627" providerId="ADAL" clId="{4FC8B3AA-28AD-4AC6-A9D0-186B5D7C8D9E}" dt="2023-12-21T12:09:20.941" v="59"/>
        <pc:sldMkLst>
          <pc:docMk/>
          <pc:sldMk cId="1285214212" sldId="649"/>
        </pc:sldMkLst>
      </pc:sldChg>
      <pc:sldChg chg="add">
        <pc:chgData name="Laura Niubó Pla" userId="2d1608b3-32a7-4c07-97f4-1b3fc2feb627" providerId="ADAL" clId="{4FC8B3AA-28AD-4AC6-A9D0-186B5D7C8D9E}" dt="2023-12-21T12:09:27.590" v="61"/>
        <pc:sldMkLst>
          <pc:docMk/>
          <pc:sldMk cId="3688094825" sldId="650"/>
        </pc:sldMkLst>
      </pc:sldChg>
      <pc:sldChg chg="add">
        <pc:chgData name="Laura Niubó Pla" userId="2d1608b3-32a7-4c07-97f4-1b3fc2feb627" providerId="ADAL" clId="{4FC8B3AA-28AD-4AC6-A9D0-186B5D7C8D9E}" dt="2023-12-21T12:10:42.688" v="97"/>
        <pc:sldMkLst>
          <pc:docMk/>
          <pc:sldMk cId="4163575214" sldId="655"/>
        </pc:sldMkLst>
      </pc:sldChg>
      <pc:sldChg chg="add setBg">
        <pc:chgData name="Laura Niubó Pla" userId="2d1608b3-32a7-4c07-97f4-1b3fc2feb627" providerId="ADAL" clId="{4FC8B3AA-28AD-4AC6-A9D0-186B5D7C8D9E}" dt="2023-12-21T12:10:18.325" v="89"/>
        <pc:sldMkLst>
          <pc:docMk/>
          <pc:sldMk cId="385276344" sldId="656"/>
        </pc:sldMkLst>
      </pc:sldChg>
      <pc:sldChg chg="add">
        <pc:chgData name="Laura Niubó Pla" userId="2d1608b3-32a7-4c07-97f4-1b3fc2feb627" providerId="ADAL" clId="{4FC8B3AA-28AD-4AC6-A9D0-186B5D7C8D9E}" dt="2023-12-21T12:10:23.896" v="91"/>
        <pc:sldMkLst>
          <pc:docMk/>
          <pc:sldMk cId="367222070" sldId="657"/>
        </pc:sldMkLst>
      </pc:sldChg>
      <pc:sldChg chg="add">
        <pc:chgData name="Laura Niubó Pla" userId="2d1608b3-32a7-4c07-97f4-1b3fc2feb627" providerId="ADAL" clId="{4FC8B3AA-28AD-4AC6-A9D0-186B5D7C8D9E}" dt="2023-12-21T12:10:36.778" v="95"/>
        <pc:sldMkLst>
          <pc:docMk/>
          <pc:sldMk cId="3094552237" sldId="65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b="1"/>
              <a:t>Vista moderador: </a:t>
            </a:r>
            <a:r>
              <a:rPr lang="ca-ES"/>
              <a:t>permet veure la presentació amb les notes de l'orador en un equip (el teu portàtil, per exemple), mentre que l'audiència la veu a pantalla sencera en altre equip. Per treure la vista moderador, cal deseleccionar l’opció a la pestanya “Presentació amb diapositives”.</a:t>
            </a:r>
          </a:p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8039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8030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A cadascuna de les fitxes de grau disposen de tota la informació detallada sobre l’estudi: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Informació general, </a:t>
            </a:r>
            <a:r>
              <a:rPr lang="ca-ES" sz="1200" i="0"/>
              <a:t>amb la nota de tall, preu, sortides professionals,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Accés, </a:t>
            </a:r>
            <a:r>
              <a:rPr lang="ca-ES" sz="1200" i="0"/>
              <a:t>amb nota de tall per via d’accés, codi de preinscripció, taules d’adaptació,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Pla d’estudis, </a:t>
            </a:r>
            <a:r>
              <a:rPr lang="ca-ES" sz="1200" i="0"/>
              <a:t>amb horaris, guies docents, competències,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Professorat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Matrícula, </a:t>
            </a:r>
            <a:r>
              <a:rPr lang="ca-ES" sz="1200" i="0"/>
              <a:t>amb procediment de matrícula.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Qualitat, </a:t>
            </a:r>
            <a:r>
              <a:rPr lang="ca-ES" sz="1200" i="0"/>
              <a:t>amb informació sobre el Sistema de Garantia Interna de Qualitat de centres, dades estadístiques de l’estudi, ...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Els estudiants tenen l’opció de fer consultes via web.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Cliqueu sobre l’activitat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Guies d’informació amb informació detallada i enllaços per a més informació, sobre:</a:t>
            </a:r>
          </a:p>
          <a:p>
            <a:endParaRPr lang="ca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l’accés als estudis de grau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de Batxillerat, CFGS, titulats,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Batxibac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estudiants internacionals, Més grans de 25, 45 i 40, 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beques i ajuts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generals i específiques de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mobilitat i intercanvi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tipus d’intercanvi i possibilitats d’ajuts.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i ocupabilitat,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 i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079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/>
              <a:t>Els estudiants poden descarregar-se </a:t>
            </a:r>
            <a:r>
              <a:rPr lang="ca-ES" sz="1200" b="1" i="0"/>
              <a:t>aquesta presentació </a:t>
            </a:r>
            <a:r>
              <a:rPr lang="ca-ES" sz="1200" b="0" i="0"/>
              <a:t>i els </a:t>
            </a:r>
            <a:r>
              <a:rPr lang="ca-ES" sz="1200" b="1" i="0"/>
              <a:t>plans d’estudi </a:t>
            </a:r>
            <a:r>
              <a:rPr lang="ca-ES" sz="1200" b="0" i="0"/>
              <a:t>en PDF a l’adreça de la diapositiva. Aquesta adreça apareix igualment a la bola verda dels </a:t>
            </a:r>
            <a:r>
              <a:rPr lang="ca-ES" sz="1200" b="0" i="0" err="1"/>
              <a:t>flyers</a:t>
            </a:r>
            <a:r>
              <a:rPr lang="ca-ES" sz="1200" b="0" i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a-ES"/>
              <a:t>Vídeo de presentació de la UAB de 24 segons.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1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973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03555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99913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03712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5761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32232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89531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53738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77955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62011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03472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39511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26090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36140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a-ES"/>
              <a:t>Feu clic a la icona per afegir una imatge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57964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74346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99119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FBA69-1D41-4BA2-95F9-CCD2542BB36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5276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microsoft.com/office/2007/relationships/hdphoto" Target="../media/hdphoto2.wdp"/><Relationship Id="rId7" Type="http://schemas.openxmlformats.org/officeDocument/2006/relationships/hyperlink" Target="https://www.uab.cat/web/estudiar/llistat-de-graus/pla-d-estudis/guies-docents/relacions-internacionals-1345467811508.html?param1=1345740829233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pla-d-estudis-i-horaris/relacions-internacionals-1345467811493.html?param1=1345740829233" TargetMode="External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competencies/relacions-internacionals-1345467819221.html?param1=134574082923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guies-docents/relacions-internacionals-1345467811508.html?param1=1345740829233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informacio-general/relacions-internacionals-1216708251447.html?param1=1345740829233" TargetMode="External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5.jpe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6" Type="http://schemas.openxmlformats.org/officeDocument/2006/relationships/hyperlink" Target="https://www.uab.cat/web/universitat-autonoma-de-barcelona-1345467950436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microsoft.com/office/2007/relationships/hdphoto" Target="../media/hdphoto3.wdp"/><Relationship Id="rId15" Type="http://schemas.openxmlformats.org/officeDocument/2006/relationships/hyperlink" Target="https://www.uab.cat/web/universitat-autonoma-de-barcelona-1345467950436.html?utm_source=presen-visita&amp;utm_medium=other&amp;utm_campaign=presenvisita" TargetMode="External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Relationship Id="rId14" Type="http://schemas.openxmlformats.org/officeDocument/2006/relationships/hyperlink" Target="https://www.uab.cat/web/estudiar/grau/oferta-de-graus/tots-els-graus-1345661751752.html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-tesperemalauab-1345811559072.html?utm_source=presen-visita&amp;utm_medium=link&amp;utm_campaign=presenvisita" TargetMode="External"/><Relationship Id="rId13" Type="http://schemas.openxmlformats.org/officeDocument/2006/relationships/hyperlink" Target="https://www.uab.cat/web/estudis/visita-la-uab/visites-als-centres-de-secundaria-1345662188985.html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65.jpeg"/><Relationship Id="rId7" Type="http://schemas.openxmlformats.org/officeDocument/2006/relationships/image" Target="../media/image67.png"/><Relationship Id="rId12" Type="http://schemas.openxmlformats.org/officeDocument/2006/relationships/hyperlink" Target="https://www.uab.cat/web/estudis/visita-la-uab/dia-de-les-families-1345662188968.html" TargetMode="External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hyperlink" Target="https://www.uab.cat/web/estudis/visita-la-uab/visites-al-campus-per-a-centres-de-secundaria-particulars-i-families-1345850698230.html" TargetMode="External"/><Relationship Id="rId5" Type="http://schemas.microsoft.com/office/2007/relationships/hdphoto" Target="../media/hdphoto4.wdp"/><Relationship Id="rId15" Type="http://schemas.openxmlformats.org/officeDocument/2006/relationships/image" Target="../media/image4.png"/><Relationship Id="rId10" Type="http://schemas.openxmlformats.org/officeDocument/2006/relationships/hyperlink" Target="http://www.ensenyament.com/" TargetMode="External"/><Relationship Id="rId4" Type="http://schemas.openxmlformats.org/officeDocument/2006/relationships/image" Target="../media/image66.png"/><Relationship Id="rId9" Type="http://schemas.openxmlformats.org/officeDocument/2006/relationships/hyperlink" Target="https://www.uab.cat/web/estudis/visita-la-uab/jornades-de-portes-obertes-1345662188932.html" TargetMode="External"/><Relationship Id="rId14" Type="http://schemas.openxmlformats.org/officeDocument/2006/relationships/hyperlink" Target="https://www.uab.cat/web/estudis/visita-la-uab-1345811559072.html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68.png"/><Relationship Id="rId7" Type="http://schemas.openxmlformats.org/officeDocument/2006/relationships/image" Target="../media/image70.jpeg"/><Relationship Id="rId12" Type="http://schemas.openxmlformats.org/officeDocument/2006/relationships/image" Target="../media/image7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58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10" Type="http://schemas.openxmlformats.org/officeDocument/2006/relationships/image" Target="../media/image73.png"/><Relationship Id="rId4" Type="http://schemas.microsoft.com/office/2007/relationships/hdphoto" Target="../media/hdphoto5.wdp"/><Relationship Id="rId9" Type="http://schemas.openxmlformats.org/officeDocument/2006/relationships/image" Target="../media/image72.jpeg"/><Relationship Id="rId1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discapacitat-i-nee/coneix-el-piune-1345750500520.html" TargetMode="External"/><Relationship Id="rId3" Type="http://schemas.openxmlformats.org/officeDocument/2006/relationships/image" Target="../media/image75.png"/><Relationship Id="rId7" Type="http://schemas.openxmlformats.org/officeDocument/2006/relationships/image" Target="../media/image58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uab.cat/web/discapacitat-i-nee-1345747945684.html" TargetMode="External"/><Relationship Id="rId11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77.png"/><Relationship Id="rId10" Type="http://schemas.openxmlformats.org/officeDocument/2006/relationships/hyperlink" Target="https://www.uab.cat/web/discapacitat-i-nee/responsables-d-inclusio-1345767327905.html" TargetMode="External"/><Relationship Id="rId4" Type="http://schemas.openxmlformats.org/officeDocument/2006/relationships/image" Target="../media/image76.png"/><Relationship Id="rId9" Type="http://schemas.openxmlformats.org/officeDocument/2006/relationships/hyperlink" Target="https://www.uab.cat/web/discapacitat-i-nee/com-accedir-als-serveis-1345767249636.htm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uabbarcelona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v3z4K_igVW0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doc/guia-estudiant.pdf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uab.cat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3" Type="http://schemas.openxmlformats.org/officeDocument/2006/relationships/image" Target="../media/image79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.png"/><Relationship Id="rId5" Type="http://schemas.microsoft.com/office/2007/relationships/hdphoto" Target="../media/hdphoto6.wdp"/><Relationship Id="rId10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image" Target="../media/image80.png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hyperlink" Target="https://www.uab.cat/saf/" TargetMode="External"/><Relationship Id="rId26" Type="http://schemas.openxmlformats.org/officeDocument/2006/relationships/hyperlink" Target="https://vilauniversitaria.uab.cat/coneix-la-vila/campus/placa-civica/" TargetMode="External"/><Relationship Id="rId39" Type="http://schemas.openxmlformats.org/officeDocument/2006/relationships/image" Target="../media/image41.png"/><Relationship Id="rId21" Type="http://schemas.openxmlformats.org/officeDocument/2006/relationships/image" Target="../media/image28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5.png"/><Relationship Id="rId50" Type="http://schemas.openxmlformats.org/officeDocument/2006/relationships/hyperlink" Target="https://www.uab.cat/web/mobilitat-i-transports-1345743863531.html" TargetMode="External"/><Relationship Id="rId55" Type="http://schemas.openxmlformats.org/officeDocument/2006/relationships/image" Target="../media/image51.png"/><Relationship Id="rId7" Type="http://schemas.openxmlformats.org/officeDocument/2006/relationships/hyperlink" Target="https://www.uab.cat/web/estudiar/grau/oferta-de-graus/centres-docents-1345664532351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vilauniversitaria.uab.cat/" TargetMode="External"/><Relationship Id="rId29" Type="http://schemas.openxmlformats.org/officeDocument/2006/relationships/image" Target="../media/image32.png"/><Relationship Id="rId11" Type="http://schemas.openxmlformats.org/officeDocument/2006/relationships/image" Target="../media/image23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5.svg"/><Relationship Id="rId53" Type="http://schemas.openxmlformats.org/officeDocument/2006/relationships/hyperlink" Target="https://www.uab.cat/web/coneix-la-uab/punt-d-informacio-1345671073930.html" TargetMode="External"/><Relationship Id="rId5" Type="http://schemas.microsoft.com/office/2007/relationships/hdphoto" Target="../media/hdphoto1.wdp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hyperlink" Target="https://www.uab.cat/web/servei-de-restauracio-uab-1345703317945.html" TargetMode="External"/><Relationship Id="rId22" Type="http://schemas.openxmlformats.org/officeDocument/2006/relationships/hyperlink" Target="https://www.uab.cat/ca/sas" TargetMode="External"/><Relationship Id="rId27" Type="http://schemas.openxmlformats.org/officeDocument/2006/relationships/image" Target="../media/image31.png"/><Relationship Id="rId30" Type="http://schemas.openxmlformats.org/officeDocument/2006/relationships/hyperlink" Target="https://www.uab.cat/servei-llengues/" TargetMode="External"/><Relationship Id="rId35" Type="http://schemas.openxmlformats.org/officeDocument/2006/relationships/image" Target="../media/image37.png"/><Relationship Id="rId43" Type="http://schemas.openxmlformats.org/officeDocument/2006/relationships/hyperlink" Target="https://www.uab.cat/web/viure-el-campus/serveis-1345661544192.html" TargetMode="External"/><Relationship Id="rId48" Type="http://schemas.openxmlformats.org/officeDocument/2006/relationships/image" Target="../media/image46.png"/><Relationship Id="rId56" Type="http://schemas.openxmlformats.org/officeDocument/2006/relationships/hyperlink" Target="https://www.uab.cat/web/universitat-autonoma-de-barcelona-1345467950436.html" TargetMode="External"/><Relationship Id="rId8" Type="http://schemas.openxmlformats.org/officeDocument/2006/relationships/image" Target="../media/image21.png"/><Relationship Id="rId51" Type="http://schemas.openxmlformats.org/officeDocument/2006/relationships/image" Target="../media/image48.png"/><Relationship Id="rId3" Type="http://schemas.openxmlformats.org/officeDocument/2006/relationships/image" Target="../media/image18.png"/><Relationship Id="rId12" Type="http://schemas.openxmlformats.org/officeDocument/2006/relationships/hyperlink" Target="https://www.uab.cat/ca/biblioteques" TargetMode="External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hyperlink" Target="https://www.uab.cat/accessibilitat-transports/" TargetMode="External"/><Relationship Id="rId20" Type="http://schemas.openxmlformats.org/officeDocument/2006/relationships/hyperlink" Target="https://www.uab.cat/web/viure-el-campus/participacio-estudiantil-1345661544137.html" TargetMode="External"/><Relationship Id="rId41" Type="http://schemas.openxmlformats.org/officeDocument/2006/relationships/image" Target="../media/image43.png"/><Relationship Id="rId5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hyperlink" Target="https://www.uab.cat/mediambient/" TargetMode="External"/><Relationship Id="rId36" Type="http://schemas.openxmlformats.org/officeDocument/2006/relationships/image" Target="../media/image38.png"/><Relationship Id="rId49" Type="http://schemas.openxmlformats.org/officeDocument/2006/relationships/image" Target="../media/image47.png"/><Relationship Id="rId57" Type="http://schemas.openxmlformats.org/officeDocument/2006/relationships/image" Target="../media/image6.png"/><Relationship Id="rId10" Type="http://schemas.openxmlformats.org/officeDocument/2006/relationships/hyperlink" Target="https://www.uab.cat/web/investigar/itineraris/la-recerca/centres-i-instituts-de-recerca-1345662120408.html" TargetMode="External"/><Relationship Id="rId31" Type="http://schemas.openxmlformats.org/officeDocument/2006/relationships/image" Target="../media/image33.png"/><Relationship Id="rId44" Type="http://schemas.openxmlformats.org/officeDocument/2006/relationships/image" Target="../media/image4.png"/><Relationship Id="rId5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acces/relacions-internacionals-1216708253769.html?param1=1345740829233" TargetMode="External"/><Relationship Id="rId10" Type="http://schemas.openxmlformats.org/officeDocument/2006/relationships/hyperlink" Target="https://universitats.gencat.cat/es/preinscripcions/sobre-preinscripcio/ponderacions/" TargetMode="External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informacio-general/relacions-internacionals-1216708251447.html?param1=1345740829233" TargetMode="External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acces/relacions-internacionals-1216708253769.html?param1=1345740829233" TargetMode="External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graus/graus/horaris-de-grau-1345725222918.html" TargetMode="External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Estudiants al campus UAB. &quot;UAB, un campus ple d'experiències&quot;. Logotip UAB, Universitat Autònoma de Barcelona.">
            <a:extLst>
              <a:ext uri="{FF2B5EF4-FFF2-40B4-BE49-F238E27FC236}">
                <a16:creationId xmlns:a16="http://schemas.microsoft.com/office/drawing/2014/main" id="{51005F8D-116D-2B1B-74D0-142D6BA3AA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193" y="0"/>
            <a:ext cx="9168386" cy="6858000"/>
          </a:xfrm>
          <a:prstGeom prst="rect">
            <a:avLst/>
          </a:prstGeom>
        </p:spPr>
      </p:pic>
      <p:sp>
        <p:nvSpPr>
          <p:cNvPr id="8" name="CuadroTexto 4" descr="Relacions Internacionals&#10;">
            <a:extLst>
              <a:ext uri="{FF2B5EF4-FFF2-40B4-BE49-F238E27FC236}">
                <a16:creationId xmlns:a16="http://schemas.microsoft.com/office/drawing/2014/main" id="{8BC07BB4-6026-FEB0-7113-3561C9044851}"/>
              </a:ext>
            </a:extLst>
          </p:cNvPr>
          <p:cNvSpPr txBox="1"/>
          <p:nvPr/>
        </p:nvSpPr>
        <p:spPr>
          <a:xfrm>
            <a:off x="501613" y="5796170"/>
            <a:ext cx="8096884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800"/>
              </a:lnSpc>
              <a:defRPr/>
            </a:pPr>
            <a:r>
              <a:rPr lang="es-E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Relacions</a:t>
            </a:r>
            <a:r>
              <a:rPr lang="es-E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Internacionals</a:t>
            </a:r>
            <a:endParaRPr lang="es-E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34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upo 96">
            <a:extLst>
              <a:ext uri="{FF2B5EF4-FFF2-40B4-BE49-F238E27FC236}">
                <a16:creationId xmlns:a16="http://schemas.microsoft.com/office/drawing/2014/main" id="{4CD552BB-8F2F-424E-A28F-0E73BA113F1A}"/>
              </a:ext>
            </a:extLst>
          </p:cNvPr>
          <p:cNvGrpSpPr/>
          <p:nvPr/>
        </p:nvGrpSpPr>
        <p:grpSpPr>
          <a:xfrm>
            <a:off x="1075641" y="5245288"/>
            <a:ext cx="3930392" cy="501363"/>
            <a:chOff x="1075645" y="4894721"/>
            <a:chExt cx="3930392" cy="501363"/>
          </a:xfrm>
        </p:grpSpPr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41326785-FADF-7941-A0B4-ACF4F73B3FEF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102" name="Rectángulo 101">
                <a:extLst>
                  <a:ext uri="{FF2B5EF4-FFF2-40B4-BE49-F238E27FC236}">
                    <a16:creationId xmlns:a16="http://schemas.microsoft.com/office/drawing/2014/main" id="{91E6387C-A136-6C4F-B761-416A2030B379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103" name="CuadroTexto 102">
                <a:extLst>
                  <a:ext uri="{FF2B5EF4-FFF2-40B4-BE49-F238E27FC236}">
                    <a16:creationId xmlns:a16="http://schemas.microsoft.com/office/drawing/2014/main" id="{4934FBEA-8B9B-4E47-9943-6E3E43E71EEE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12 ECTS</a:t>
                </a:r>
              </a:p>
            </p:txBody>
          </p:sp>
        </p:grpSp>
        <p:grpSp>
          <p:nvGrpSpPr>
            <p:cNvPr id="99" name="Grupo 98">
              <a:extLst>
                <a:ext uri="{FF2B5EF4-FFF2-40B4-BE49-F238E27FC236}">
                  <a16:creationId xmlns:a16="http://schemas.microsoft.com/office/drawing/2014/main" id="{7A09AEE9-23E1-9B42-853F-5924B84B0456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501271"/>
              <a:chOff x="4939475" y="3645787"/>
              <a:chExt cx="2085176" cy="501271"/>
            </a:xfrm>
          </p:grpSpPr>
          <p:sp>
            <p:nvSpPr>
              <p:cNvPr id="100" name="Rectángulo 99">
                <a:extLst>
                  <a:ext uri="{FF2B5EF4-FFF2-40B4-BE49-F238E27FC236}">
                    <a16:creationId xmlns:a16="http://schemas.microsoft.com/office/drawing/2014/main" id="{C14ADFFA-EF9A-0740-BFF8-EB7A16EDF13C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101" name="CuadroTexto 100">
                <a:extLst>
                  <a:ext uri="{FF2B5EF4-FFF2-40B4-BE49-F238E27FC236}">
                    <a16:creationId xmlns:a16="http://schemas.microsoft.com/office/drawing/2014/main" id="{6E2699C0-F1AA-9543-ADDE-71A7686B8D20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</p:grpSp>
      <p:pic>
        <p:nvPicPr>
          <p:cNvPr id="40" name="Picture 6" descr="O:\Laia\fitxes-graus\Imatges-graus\Facultat Ciències Polítiques i Sociologia\relacions-internacionals.jpg">
            <a:extLst>
              <a:ext uri="{FF2B5EF4-FFF2-40B4-BE49-F238E27FC236}">
                <a16:creationId xmlns:a16="http://schemas.microsoft.com/office/drawing/2014/main" id="{EBE80F85-3FB7-5240-BB66-E13B0E400D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7584" y="0"/>
            <a:ext cx="9183908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CuadroTexto 23"/>
          <p:cNvSpPr txBox="1"/>
          <p:nvPr/>
        </p:nvSpPr>
        <p:spPr>
          <a:xfrm>
            <a:off x="836028" y="5848945"/>
            <a:ext cx="129074" cy="280845"/>
          </a:xfrm>
          <a:prstGeom prst="rect">
            <a:avLst/>
          </a:prstGeom>
          <a:noFill/>
        </p:spPr>
        <p:txBody>
          <a:bodyPr wrap="none" lIns="63881" tIns="31940" rIns="63881" bIns="31940" rtlCol="0">
            <a:spAutoFit/>
          </a:bodyPr>
          <a:lstStyle/>
          <a:p>
            <a:endParaRPr lang="ca-ES" sz="1406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48" name="Grupo 47">
            <a:extLst>
              <a:ext uri="{FF2B5EF4-FFF2-40B4-BE49-F238E27FC236}">
                <a16:creationId xmlns:a16="http://schemas.microsoft.com/office/drawing/2014/main" id="{1B068878-E17B-304F-8B0D-2B41A84FDE4C}"/>
              </a:ext>
            </a:extLst>
          </p:cNvPr>
          <p:cNvGrpSpPr/>
          <p:nvPr/>
        </p:nvGrpSpPr>
        <p:grpSpPr>
          <a:xfrm>
            <a:off x="1075643" y="1945950"/>
            <a:ext cx="7058667" cy="523220"/>
            <a:chOff x="1075643" y="1945950"/>
            <a:chExt cx="7058667" cy="523220"/>
          </a:xfrm>
        </p:grpSpPr>
        <p:grpSp>
          <p:nvGrpSpPr>
            <p:cNvPr id="66" name="Grupo 65">
              <a:extLst>
                <a:ext uri="{FF2B5EF4-FFF2-40B4-BE49-F238E27FC236}">
                  <a16:creationId xmlns:a16="http://schemas.microsoft.com/office/drawing/2014/main" id="{BF2A9424-3943-1945-A54D-D73B55F52DE2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72" name="Rectángulo 71">
                <a:extLst>
                  <a:ext uri="{FF2B5EF4-FFF2-40B4-BE49-F238E27FC236}">
                    <a16:creationId xmlns:a16="http://schemas.microsoft.com/office/drawing/2014/main" id="{E72DF864-D65D-3A4C-A054-92CEA3F25191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73" name="CuadroTexto 72">
                <a:extLst>
                  <a:ext uri="{FF2B5EF4-FFF2-40B4-BE49-F238E27FC236}">
                    <a16:creationId xmlns:a16="http://schemas.microsoft.com/office/drawing/2014/main" id="{53E04028-ECF5-0245-BD31-8D10BBFF65CB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67" name="Grupo 66">
              <a:extLst>
                <a:ext uri="{FF2B5EF4-FFF2-40B4-BE49-F238E27FC236}">
                  <a16:creationId xmlns:a16="http://schemas.microsoft.com/office/drawing/2014/main" id="{CE3DC4D1-0595-CA44-8807-B90C095F108D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70" name="Rectángulo 69">
                <a:extLst>
                  <a:ext uri="{FF2B5EF4-FFF2-40B4-BE49-F238E27FC236}">
                    <a16:creationId xmlns:a16="http://schemas.microsoft.com/office/drawing/2014/main" id="{451803F0-AFF9-C54E-A33D-749736604991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71" name="CuadroTexto 70">
                <a:extLst>
                  <a:ext uri="{FF2B5EF4-FFF2-40B4-BE49-F238E27FC236}">
                    <a16:creationId xmlns:a16="http://schemas.microsoft.com/office/drawing/2014/main" id="{32D4EE5B-A74D-E546-AEC8-78756D8617A7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60 ECTS</a:t>
                </a:r>
              </a:p>
            </p:txBody>
          </p:sp>
        </p:grp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E8A36660-AA46-B143-A737-68F44DA67EB6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la branca de coneixement de la titulació</a:t>
              </a:r>
            </a:p>
          </p:txBody>
        </p:sp>
      </p:grpSp>
      <p:grpSp>
        <p:nvGrpSpPr>
          <p:cNvPr id="74" name="Grupo 73">
            <a:extLst>
              <a:ext uri="{FF2B5EF4-FFF2-40B4-BE49-F238E27FC236}">
                <a16:creationId xmlns:a16="http://schemas.microsoft.com/office/drawing/2014/main" id="{141F79B5-15AC-0749-8F3F-9D8D0DB1261A}"/>
              </a:ext>
            </a:extLst>
          </p:cNvPr>
          <p:cNvGrpSpPr/>
          <p:nvPr/>
        </p:nvGrpSpPr>
        <p:grpSpPr>
          <a:xfrm>
            <a:off x="1075641" y="2746720"/>
            <a:ext cx="7058669" cy="523226"/>
            <a:chOff x="1075641" y="2914053"/>
            <a:chExt cx="7058669" cy="523226"/>
          </a:xfrm>
        </p:grpSpPr>
        <p:grpSp>
          <p:nvGrpSpPr>
            <p:cNvPr id="75" name="Grupo 74">
              <a:extLst>
                <a:ext uri="{FF2B5EF4-FFF2-40B4-BE49-F238E27FC236}">
                  <a16:creationId xmlns:a16="http://schemas.microsoft.com/office/drawing/2014/main" id="{4B4A608E-A45D-B14A-AEB8-2BF363DF5EEF}"/>
                </a:ext>
              </a:extLst>
            </p:cNvPr>
            <p:cNvGrpSpPr/>
            <p:nvPr/>
          </p:nvGrpSpPr>
          <p:grpSpPr>
            <a:xfrm>
              <a:off x="1075641" y="2936008"/>
              <a:ext cx="2439491" cy="501271"/>
              <a:chOff x="4939475" y="3645787"/>
              <a:chExt cx="2085176" cy="501271"/>
            </a:xfrm>
          </p:grpSpPr>
          <p:sp>
            <p:nvSpPr>
              <p:cNvPr id="80" name="Rectángulo 79">
                <a:extLst>
                  <a:ext uri="{FF2B5EF4-FFF2-40B4-BE49-F238E27FC236}">
                    <a16:creationId xmlns:a16="http://schemas.microsoft.com/office/drawing/2014/main" id="{8B48A283-02CE-A74E-B8A6-D093EE1C4B5A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81" name="CuadroTexto 80">
                <a:extLst>
                  <a:ext uri="{FF2B5EF4-FFF2-40B4-BE49-F238E27FC236}">
                    <a16:creationId xmlns:a16="http://schemas.microsoft.com/office/drawing/2014/main" id="{0BE0F56C-D2C6-264F-91A9-4C5DAA0FAE2D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Obligatòries</a:t>
                </a:r>
              </a:p>
            </p:txBody>
          </p:sp>
        </p:grpSp>
        <p:grpSp>
          <p:nvGrpSpPr>
            <p:cNvPr id="76" name="Grupo 75">
              <a:extLst>
                <a:ext uri="{FF2B5EF4-FFF2-40B4-BE49-F238E27FC236}">
                  <a16:creationId xmlns:a16="http://schemas.microsoft.com/office/drawing/2014/main" id="{F2BDBDE8-5DAB-CD41-A3E7-179482BAB9A3}"/>
                </a:ext>
              </a:extLst>
            </p:cNvPr>
            <p:cNvGrpSpPr/>
            <p:nvPr/>
          </p:nvGrpSpPr>
          <p:grpSpPr>
            <a:xfrm>
              <a:off x="3929265" y="2935379"/>
              <a:ext cx="1076771" cy="501271"/>
              <a:chOff x="4651130" y="5208042"/>
              <a:chExt cx="879232" cy="501271"/>
            </a:xfrm>
          </p:grpSpPr>
          <p:sp>
            <p:nvSpPr>
              <p:cNvPr id="78" name="Rectángulo 77">
                <a:extLst>
                  <a:ext uri="{FF2B5EF4-FFF2-40B4-BE49-F238E27FC236}">
                    <a16:creationId xmlns:a16="http://schemas.microsoft.com/office/drawing/2014/main" id="{CDDCCBC9-1A7F-0443-AE3E-98210AE109C8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79" name="CuadroTexto 78">
                <a:extLst>
                  <a:ext uri="{FF2B5EF4-FFF2-40B4-BE49-F238E27FC236}">
                    <a16:creationId xmlns:a16="http://schemas.microsoft.com/office/drawing/2014/main" id="{D4A127E3-FE3A-A945-AA0D-AACC0C4248F0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120 ECTS</a:t>
                </a:r>
              </a:p>
            </p:txBody>
          </p:sp>
        </p:grpSp>
        <p:sp>
          <p:nvSpPr>
            <p:cNvPr id="77" name="CuadroTexto 76">
              <a:extLst>
                <a:ext uri="{FF2B5EF4-FFF2-40B4-BE49-F238E27FC236}">
                  <a16:creationId xmlns:a16="http://schemas.microsoft.com/office/drawing/2014/main" id="{216AF123-0C4B-2A4A-A8E8-D3F023A53B09}"/>
                </a:ext>
              </a:extLst>
            </p:cNvPr>
            <p:cNvSpPr txBox="1"/>
            <p:nvPr/>
          </p:nvSpPr>
          <p:spPr>
            <a:xfrm>
              <a:off x="5276810" y="2914053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Representen el gruix del pla d’estudis</a:t>
              </a:r>
            </a:p>
          </p:txBody>
        </p:sp>
      </p:grpSp>
      <p:grpSp>
        <p:nvGrpSpPr>
          <p:cNvPr id="82" name="Grupo 81">
            <a:extLst>
              <a:ext uri="{FF2B5EF4-FFF2-40B4-BE49-F238E27FC236}">
                <a16:creationId xmlns:a16="http://schemas.microsoft.com/office/drawing/2014/main" id="{75092FE6-A2F2-9D48-BB08-59FB987F91FD}"/>
              </a:ext>
            </a:extLst>
          </p:cNvPr>
          <p:cNvGrpSpPr/>
          <p:nvPr/>
        </p:nvGrpSpPr>
        <p:grpSpPr>
          <a:xfrm>
            <a:off x="1075642" y="3547496"/>
            <a:ext cx="7058668" cy="524208"/>
            <a:chOff x="1075642" y="3893462"/>
            <a:chExt cx="7058668" cy="524208"/>
          </a:xfrm>
        </p:grpSpPr>
        <p:grpSp>
          <p:nvGrpSpPr>
            <p:cNvPr id="83" name="Grupo 82">
              <a:extLst>
                <a:ext uri="{FF2B5EF4-FFF2-40B4-BE49-F238E27FC236}">
                  <a16:creationId xmlns:a16="http://schemas.microsoft.com/office/drawing/2014/main" id="{FFF5E902-92A3-1942-AC94-162E7193A55B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88" name="Rectángulo 87">
                <a:extLst>
                  <a:ext uri="{FF2B5EF4-FFF2-40B4-BE49-F238E27FC236}">
                    <a16:creationId xmlns:a16="http://schemas.microsoft.com/office/drawing/2014/main" id="{FFBA8201-CFBA-EE4D-ACFB-DF14485BDACD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89" name="CuadroTexto 88">
                <a:extLst>
                  <a:ext uri="{FF2B5EF4-FFF2-40B4-BE49-F238E27FC236}">
                    <a16:creationId xmlns:a16="http://schemas.microsoft.com/office/drawing/2014/main" id="{B93C4656-358B-DC44-8B01-F583A86AF47E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84" name="Grupo 83">
              <a:extLst>
                <a:ext uri="{FF2B5EF4-FFF2-40B4-BE49-F238E27FC236}">
                  <a16:creationId xmlns:a16="http://schemas.microsoft.com/office/drawing/2014/main" id="{6F0C6027-DD3E-A343-AE8D-29A6A7DF959B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86" name="Rectángulo 85">
                <a:extLst>
                  <a:ext uri="{FF2B5EF4-FFF2-40B4-BE49-F238E27FC236}">
                    <a16:creationId xmlns:a16="http://schemas.microsoft.com/office/drawing/2014/main" id="{46FB38AE-00B6-FD46-BB60-59EA7C55054B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87" name="CuadroTexto 86">
                <a:extLst>
                  <a:ext uri="{FF2B5EF4-FFF2-40B4-BE49-F238E27FC236}">
                    <a16:creationId xmlns:a16="http://schemas.microsoft.com/office/drawing/2014/main" id="{A2C29244-D74D-CE45-8601-035E119CA4A5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48 ECTS</a:t>
                </a:r>
              </a:p>
            </p:txBody>
          </p:sp>
        </p:grpSp>
        <p:sp>
          <p:nvSpPr>
            <p:cNvPr id="85" name="CuadroTexto 84">
              <a:extLst>
                <a:ext uri="{FF2B5EF4-FFF2-40B4-BE49-F238E27FC236}">
                  <a16:creationId xmlns:a16="http://schemas.microsoft.com/office/drawing/2014/main" id="{31041CF0-EE4A-B548-B19B-31DB7B40506A}"/>
                </a:ext>
              </a:extLst>
            </p:cNvPr>
            <p:cNvSpPr txBox="1"/>
            <p:nvPr/>
          </p:nvSpPr>
          <p:spPr>
            <a:xfrm>
              <a:off x="5276810" y="3893462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Permeten una certa personalització del grau</a:t>
              </a: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97A10739-F862-4275-89A5-976CC17781DC}"/>
              </a:ext>
            </a:extLst>
          </p:cNvPr>
          <p:cNvGrpSpPr/>
          <p:nvPr/>
        </p:nvGrpSpPr>
        <p:grpSpPr>
          <a:xfrm>
            <a:off x="1075642" y="4349252"/>
            <a:ext cx="7058668" cy="532094"/>
            <a:chOff x="1075642" y="4349252"/>
            <a:chExt cx="7058668" cy="532094"/>
          </a:xfrm>
        </p:grpSpPr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19C79726-DB53-3243-A979-D4AEB6497E4F}"/>
                </a:ext>
              </a:extLst>
            </p:cNvPr>
            <p:cNvGrpSpPr/>
            <p:nvPr/>
          </p:nvGrpSpPr>
          <p:grpSpPr>
            <a:xfrm>
              <a:off x="1075645" y="4349254"/>
              <a:ext cx="3930392" cy="501363"/>
              <a:chOff x="1075645" y="4894721"/>
              <a:chExt cx="3930392" cy="501363"/>
            </a:xfrm>
          </p:grpSpPr>
          <p:grpSp>
            <p:nvGrpSpPr>
              <p:cNvPr id="42" name="Grupo 41">
                <a:extLst>
                  <a:ext uri="{FF2B5EF4-FFF2-40B4-BE49-F238E27FC236}">
                    <a16:creationId xmlns:a16="http://schemas.microsoft.com/office/drawing/2014/main" id="{4E248D00-B105-934A-9E4A-738724736D49}"/>
                  </a:ext>
                </a:extLst>
              </p:cNvPr>
              <p:cNvGrpSpPr/>
              <p:nvPr/>
            </p:nvGrpSpPr>
            <p:grpSpPr>
              <a:xfrm>
                <a:off x="3929268" y="4894721"/>
                <a:ext cx="1076769" cy="501271"/>
                <a:chOff x="4651130" y="5208042"/>
                <a:chExt cx="879232" cy="501271"/>
              </a:xfrm>
            </p:grpSpPr>
            <p:sp>
              <p:nvSpPr>
                <p:cNvPr id="46" name="Rectángulo 45">
                  <a:extLst>
                    <a:ext uri="{FF2B5EF4-FFF2-40B4-BE49-F238E27FC236}">
                      <a16:creationId xmlns:a16="http://schemas.microsoft.com/office/drawing/2014/main" id="{D5159065-523A-3E48-8CA3-205D33A47446}"/>
                    </a:ext>
                  </a:extLst>
                </p:cNvPr>
                <p:cNvSpPr/>
                <p:nvPr/>
              </p:nvSpPr>
              <p:spPr>
                <a:xfrm>
                  <a:off x="4651131" y="5208042"/>
                  <a:ext cx="879231" cy="501271"/>
                </a:xfrm>
                <a:prstGeom prst="rect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a-ES" dirty="0"/>
                </a:p>
              </p:txBody>
            </p:sp>
            <p:sp>
              <p:nvSpPr>
                <p:cNvPr id="47" name="CuadroTexto 46">
                  <a:extLst>
                    <a:ext uri="{FF2B5EF4-FFF2-40B4-BE49-F238E27FC236}">
                      <a16:creationId xmlns:a16="http://schemas.microsoft.com/office/drawing/2014/main" id="{087B3A99-B0E3-014B-A764-4CC8192AEA6E}"/>
                    </a:ext>
                  </a:extLst>
                </p:cNvPr>
                <p:cNvSpPr txBox="1"/>
                <p:nvPr/>
              </p:nvSpPr>
              <p:spPr>
                <a:xfrm>
                  <a:off x="4651130" y="5304788"/>
                  <a:ext cx="879232" cy="307777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s-ES"/>
                  </a:defPPr>
                  <a:lvl1pPr>
                    <a:defRPr sz="1400" b="1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pPr algn="ctr"/>
                  <a:r>
                    <a:rPr lang="ca-ES" dirty="0"/>
                    <a:t>12 ECTS</a:t>
                  </a:r>
                </a:p>
              </p:txBody>
            </p:sp>
          </p:grpSp>
          <p:grpSp>
            <p:nvGrpSpPr>
              <p:cNvPr id="43" name="Grupo 42">
                <a:extLst>
                  <a:ext uri="{FF2B5EF4-FFF2-40B4-BE49-F238E27FC236}">
                    <a16:creationId xmlns:a16="http://schemas.microsoft.com/office/drawing/2014/main" id="{8F1EC906-DC50-F049-8BDE-4FF503CC7531}"/>
                  </a:ext>
                </a:extLst>
              </p:cNvPr>
              <p:cNvGrpSpPr/>
              <p:nvPr/>
            </p:nvGrpSpPr>
            <p:grpSpPr>
              <a:xfrm>
                <a:off x="1075645" y="4894813"/>
                <a:ext cx="2439494" cy="501271"/>
                <a:chOff x="4939475" y="3645787"/>
                <a:chExt cx="2085176" cy="501271"/>
              </a:xfrm>
            </p:grpSpPr>
            <p:sp>
              <p:nvSpPr>
                <p:cNvPr id="44" name="Rectángulo 43">
                  <a:extLst>
                    <a:ext uri="{FF2B5EF4-FFF2-40B4-BE49-F238E27FC236}">
                      <a16:creationId xmlns:a16="http://schemas.microsoft.com/office/drawing/2014/main" id="{736DB8E2-B846-DC41-9C8D-7D83AB05977B}"/>
                    </a:ext>
                  </a:extLst>
                </p:cNvPr>
                <p:cNvSpPr/>
                <p:nvPr/>
              </p:nvSpPr>
              <p:spPr>
                <a:xfrm>
                  <a:off x="4939475" y="3645787"/>
                  <a:ext cx="2085175" cy="501271"/>
                </a:xfrm>
                <a:prstGeom prst="rect">
                  <a:avLst/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a-ES" dirty="0"/>
                </a:p>
              </p:txBody>
            </p:sp>
            <p:sp>
              <p:nvSpPr>
                <p:cNvPr id="45" name="CuadroTexto 44">
                  <a:extLst>
                    <a:ext uri="{FF2B5EF4-FFF2-40B4-BE49-F238E27FC236}">
                      <a16:creationId xmlns:a16="http://schemas.microsoft.com/office/drawing/2014/main" id="{69C8224F-4057-AA4D-A19E-FB8FC4F8164B}"/>
                    </a:ext>
                  </a:extLst>
                </p:cNvPr>
                <p:cNvSpPr txBox="1"/>
                <p:nvPr/>
              </p:nvSpPr>
              <p:spPr>
                <a:xfrm>
                  <a:off x="4939475" y="3742533"/>
                  <a:ext cx="208517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a-ES" sz="14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Treball de fi de grau (TFG)</a:t>
                  </a:r>
                </a:p>
              </p:txBody>
            </p:sp>
          </p:grpSp>
        </p:grpSp>
        <p:grpSp>
          <p:nvGrpSpPr>
            <p:cNvPr id="104" name="Grupo 103">
              <a:extLst>
                <a:ext uri="{FF2B5EF4-FFF2-40B4-BE49-F238E27FC236}">
                  <a16:creationId xmlns:a16="http://schemas.microsoft.com/office/drawing/2014/main" id="{5D19553D-530C-C148-ABF8-E73816DA8EEF}"/>
                </a:ext>
              </a:extLst>
            </p:cNvPr>
            <p:cNvGrpSpPr/>
            <p:nvPr/>
          </p:nvGrpSpPr>
          <p:grpSpPr>
            <a:xfrm>
              <a:off x="1075642" y="4349252"/>
              <a:ext cx="3930396" cy="510145"/>
              <a:chOff x="1075641" y="4885847"/>
              <a:chExt cx="3930396" cy="510145"/>
            </a:xfrm>
          </p:grpSpPr>
          <p:grpSp>
            <p:nvGrpSpPr>
              <p:cNvPr id="105" name="Grupo 104">
                <a:extLst>
                  <a:ext uri="{FF2B5EF4-FFF2-40B4-BE49-F238E27FC236}">
                    <a16:creationId xmlns:a16="http://schemas.microsoft.com/office/drawing/2014/main" id="{EBCD8512-6DEA-8341-A564-2A197F5EA7C1}"/>
                  </a:ext>
                </a:extLst>
              </p:cNvPr>
              <p:cNvGrpSpPr/>
              <p:nvPr/>
            </p:nvGrpSpPr>
            <p:grpSpPr>
              <a:xfrm>
                <a:off x="3929268" y="4894721"/>
                <a:ext cx="1076769" cy="501271"/>
                <a:chOff x="4651130" y="5208042"/>
                <a:chExt cx="879232" cy="501271"/>
              </a:xfrm>
            </p:grpSpPr>
            <p:sp>
              <p:nvSpPr>
                <p:cNvPr id="109" name="Rectángulo 108">
                  <a:extLst>
                    <a:ext uri="{FF2B5EF4-FFF2-40B4-BE49-F238E27FC236}">
                      <a16:creationId xmlns:a16="http://schemas.microsoft.com/office/drawing/2014/main" id="{12CB8C88-6265-D840-A247-8ECEE00968C1}"/>
                    </a:ext>
                  </a:extLst>
                </p:cNvPr>
                <p:cNvSpPr/>
                <p:nvPr/>
              </p:nvSpPr>
              <p:spPr>
                <a:xfrm>
                  <a:off x="4651131" y="5208042"/>
                  <a:ext cx="879231" cy="501271"/>
                </a:xfrm>
                <a:prstGeom prst="rect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a-ES" dirty="0"/>
                </a:p>
              </p:txBody>
            </p:sp>
            <p:sp>
              <p:nvSpPr>
                <p:cNvPr id="110" name="CuadroTexto 109">
                  <a:extLst>
                    <a:ext uri="{FF2B5EF4-FFF2-40B4-BE49-F238E27FC236}">
                      <a16:creationId xmlns:a16="http://schemas.microsoft.com/office/drawing/2014/main" id="{F6AEABDB-EB46-9849-88E9-D3E47846965D}"/>
                    </a:ext>
                  </a:extLst>
                </p:cNvPr>
                <p:cNvSpPr txBox="1"/>
                <p:nvPr/>
              </p:nvSpPr>
              <p:spPr>
                <a:xfrm>
                  <a:off x="4651130" y="5304788"/>
                  <a:ext cx="879232" cy="307777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s-ES"/>
                  </a:defPPr>
                  <a:lvl1pPr>
                    <a:defRPr sz="1400" b="1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pPr algn="ctr"/>
                  <a:r>
                    <a:rPr lang="ca-ES" dirty="0"/>
                    <a:t>12 ECTS</a:t>
                  </a:r>
                </a:p>
              </p:txBody>
            </p:sp>
          </p:grpSp>
          <p:grpSp>
            <p:nvGrpSpPr>
              <p:cNvPr id="106" name="Grupo 105">
                <a:extLst>
                  <a:ext uri="{FF2B5EF4-FFF2-40B4-BE49-F238E27FC236}">
                    <a16:creationId xmlns:a16="http://schemas.microsoft.com/office/drawing/2014/main" id="{78642CA4-7D6E-144C-B586-6695442CC5F4}"/>
                  </a:ext>
                </a:extLst>
              </p:cNvPr>
              <p:cNvGrpSpPr/>
              <p:nvPr/>
            </p:nvGrpSpPr>
            <p:grpSpPr>
              <a:xfrm>
                <a:off x="1075641" y="4885847"/>
                <a:ext cx="2439499" cy="501271"/>
                <a:chOff x="4939471" y="3636821"/>
                <a:chExt cx="2085180" cy="501271"/>
              </a:xfrm>
            </p:grpSpPr>
            <p:sp>
              <p:nvSpPr>
                <p:cNvPr id="107" name="Rectángulo 106">
                  <a:extLst>
                    <a:ext uri="{FF2B5EF4-FFF2-40B4-BE49-F238E27FC236}">
                      <a16:creationId xmlns:a16="http://schemas.microsoft.com/office/drawing/2014/main" id="{6B70DDD4-E86B-CB4C-8801-A9991BEED3D6}"/>
                    </a:ext>
                  </a:extLst>
                </p:cNvPr>
                <p:cNvSpPr/>
                <p:nvPr/>
              </p:nvSpPr>
              <p:spPr>
                <a:xfrm>
                  <a:off x="4939471" y="3636821"/>
                  <a:ext cx="2085175" cy="501271"/>
                </a:xfrm>
                <a:prstGeom prst="rect">
                  <a:avLst/>
                </a:prstGeom>
                <a:solidFill>
                  <a:srgbClr val="99CEB0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a-ES" dirty="0"/>
                </a:p>
              </p:txBody>
            </p:sp>
            <p:sp>
              <p:nvSpPr>
                <p:cNvPr id="108" name="CuadroTexto 107">
                  <a:extLst>
                    <a:ext uri="{FF2B5EF4-FFF2-40B4-BE49-F238E27FC236}">
                      <a16:creationId xmlns:a16="http://schemas.microsoft.com/office/drawing/2014/main" id="{91F09D12-43FC-F14A-A776-C111D1CEDCAA}"/>
                    </a:ext>
                  </a:extLst>
                </p:cNvPr>
                <p:cNvSpPr txBox="1"/>
                <p:nvPr/>
              </p:nvSpPr>
              <p:spPr>
                <a:xfrm>
                  <a:off x="4939475" y="3742533"/>
                  <a:ext cx="208517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a-ES"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Pràctiques externes</a:t>
                  </a:r>
                </a:p>
              </p:txBody>
            </p:sp>
          </p:grpSp>
        </p:grpSp>
        <p:sp>
          <p:nvSpPr>
            <p:cNvPr id="111" name="CuadroTexto 110">
              <a:extLst>
                <a:ext uri="{FF2B5EF4-FFF2-40B4-BE49-F238E27FC236}">
                  <a16:creationId xmlns:a16="http://schemas.microsoft.com/office/drawing/2014/main" id="{6D789EA6-5231-AC46-BA41-964365029FE2}"/>
                </a:ext>
              </a:extLst>
            </p:cNvPr>
            <p:cNvSpPr txBox="1"/>
            <p:nvPr/>
          </p:nvSpPr>
          <p:spPr>
            <a:xfrm>
              <a:off x="5276810" y="4358126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Pràctiques professionals optatives.</a:t>
              </a:r>
            </a:p>
          </p:txBody>
        </p:sp>
      </p:grpSp>
      <p:sp>
        <p:nvSpPr>
          <p:cNvPr id="56" name="CuadroTexto 55">
            <a:hlinkClick r:id="rId4"/>
            <a:extLst>
              <a:ext uri="{FF2B5EF4-FFF2-40B4-BE49-F238E27FC236}">
                <a16:creationId xmlns:a16="http://schemas.microsoft.com/office/drawing/2014/main" id="{77BE8CD7-3F72-41A3-A383-B201B0FD6C77}"/>
              </a:ext>
            </a:extLst>
          </p:cNvPr>
          <p:cNvSpPr txBox="1"/>
          <p:nvPr/>
        </p:nvSpPr>
        <p:spPr>
          <a:xfrm>
            <a:off x="5826060" y="5800944"/>
            <a:ext cx="264013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+info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7" name="Imagen 56">
            <a:extLst>
              <a:ext uri="{FF2B5EF4-FFF2-40B4-BE49-F238E27FC236}">
                <a16:creationId xmlns:a16="http://schemas.microsoft.com/office/drawing/2014/main" id="{A2D7A371-526C-443F-93A3-52CAC5C38A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509640" y="5765420"/>
            <a:ext cx="299886" cy="309258"/>
          </a:xfrm>
          <a:prstGeom prst="rect">
            <a:avLst/>
          </a:prstGeom>
        </p:spPr>
      </p:pic>
      <p:sp>
        <p:nvSpPr>
          <p:cNvPr id="58" name="CuadroTexto 57">
            <a:hlinkClick r:id="rId7"/>
            <a:extLst>
              <a:ext uri="{FF2B5EF4-FFF2-40B4-BE49-F238E27FC236}">
                <a16:creationId xmlns:a16="http://schemas.microsoft.com/office/drawing/2014/main" id="{A220B2E4-5C20-47F8-ACD5-AD28BF2B51F6}"/>
              </a:ext>
            </a:extLst>
          </p:cNvPr>
          <p:cNvSpPr txBox="1"/>
          <p:nvPr/>
        </p:nvSpPr>
        <p:spPr>
          <a:xfrm>
            <a:off x="5835682" y="6207134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FF2B5EF4-FFF2-40B4-BE49-F238E27FC236}">
                <a16:creationId xmlns:a16="http://schemas.microsoft.com/office/drawing/2014/main" id="{A1D3E84A-32E3-41FF-BEB2-9D705F48C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510374" y="6174930"/>
            <a:ext cx="299886" cy="309258"/>
          </a:xfrm>
          <a:prstGeom prst="rect">
            <a:avLst/>
          </a:prstGeom>
        </p:spPr>
      </p:pic>
      <p:pic>
        <p:nvPicPr>
          <p:cNvPr id="3" name="Imagen 13">
            <a:hlinkClick r:id="rId8"/>
            <a:extLst>
              <a:ext uri="{FF2B5EF4-FFF2-40B4-BE49-F238E27FC236}">
                <a16:creationId xmlns:a16="http://schemas.microsoft.com/office/drawing/2014/main" id="{A17F6861-5C35-EE85-2733-188B2E2B9FC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5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420"/>
                            </p:stCondLst>
                            <p:childTnLst>
                              <p:par>
                                <p:cTn id="4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92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420"/>
                            </p:stCondLst>
                            <p:childTnLst>
                              <p:par>
                                <p:cTn id="5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3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56" grpId="0"/>
      <p:bldP spid="56" grpId="1"/>
      <p:bldP spid="58" grpId="0"/>
      <p:bldP spid="5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O:\Laia\fitxes-graus\Imatges-graus\Facultat Ciències Polítiques i Sociologia\relacions-internacionals.jpg">
            <a:extLst>
              <a:ext uri="{FF2B5EF4-FFF2-40B4-BE49-F238E27FC236}">
                <a16:creationId xmlns:a16="http://schemas.microsoft.com/office/drawing/2014/main" id="{E25AE085-7EE0-2344-A40D-488B04441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7584" y="0"/>
            <a:ext cx="9183908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962863" y="1690493"/>
            <a:ext cx="7123660" cy="3760187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Analitzar la realitat política internacional i els principals reptes als que s’enfronta la societat internacional.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Coneixements teòrics en el camp de les RRII i capacitat per a aplicar-los a la pràctica professional.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Conèixer l’estructura, comportament i funcionament </a:t>
            </a:r>
            <a:r>
              <a:rPr lang="ca-ES" sz="1400" dirty="0" err="1">
                <a:latin typeface="Arial"/>
                <a:cs typeface="Arial"/>
              </a:rPr>
              <a:t>d’OIs</a:t>
            </a:r>
            <a:r>
              <a:rPr lang="ca-ES" sz="1400" dirty="0">
                <a:latin typeface="Arial"/>
                <a:cs typeface="Arial"/>
              </a:rPr>
              <a:t>, la UE i altres actors internacionals.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Conèixer l’impacte del procés de globalització en els sistemes polítics domèstics i en el comportament dels actors polítics i ciutadans.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Entendre l’elaboració i implementació de polítiques públiques rellevants per a l’àmbit internacional.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Habilitats professionals.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A2055F9C-9F90-4D2E-9B46-A8772CAA81CF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3073857-BB4C-4AF1-AA2F-1F87730449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F13782AA-E8EB-EC01-C56B-37FEB3D771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44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O:\Laia\fitxes-graus\Imatges-graus\Facultat Ciències Polítiques i Sociologia\relacions-internacionals.jpg">
            <a:extLst>
              <a:ext uri="{FF2B5EF4-FFF2-40B4-BE49-F238E27FC236}">
                <a16:creationId xmlns:a16="http://schemas.microsoft.com/office/drawing/2014/main" id="{333E61B0-0FA7-2D40-A969-100EE0857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7584" y="0"/>
            <a:ext cx="9183908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650230" y="1605549"/>
            <a:ext cx="3049900" cy="35162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 dirty="0">
                <a:latin typeface="Arial"/>
                <a:cs typeface="Arial"/>
              </a:rPr>
              <a:t>Primer curs: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QuadreDeText 13">
            <a:extLst>
              <a:ext uri="{FF2B5EF4-FFF2-40B4-BE49-F238E27FC236}">
                <a16:creationId xmlns:a16="http://schemas.microsoft.com/office/drawing/2014/main" id="{5B31CB7A-CECE-4F87-B55A-4F48B9A85CA8}"/>
              </a:ext>
            </a:extLst>
          </p:cNvPr>
          <p:cNvSpPr txBox="1"/>
          <p:nvPr/>
        </p:nvSpPr>
        <p:spPr>
          <a:xfrm>
            <a:off x="4572000" y="1605549"/>
            <a:ext cx="3921770" cy="35162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 dirty="0">
                <a:latin typeface="Arial"/>
                <a:cs typeface="Arial"/>
              </a:rPr>
              <a:t>Segon curs: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6AD20A1-ACA2-49ED-B6D0-EF565C79AD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141509"/>
              </p:ext>
            </p:extLst>
          </p:nvPr>
        </p:nvGraphicFramePr>
        <p:xfrm>
          <a:off x="650230" y="2163618"/>
          <a:ext cx="3284461" cy="2975551"/>
        </p:xfrm>
        <a:graphic>
          <a:graphicData uri="http://schemas.openxmlformats.org/drawingml/2006/table">
            <a:tbl>
              <a:tblPr/>
              <a:tblGrid>
                <a:gridCol w="2019079">
                  <a:extLst>
                    <a:ext uri="{9D8B030D-6E8A-4147-A177-3AD203B41FA5}">
                      <a16:colId xmlns:a16="http://schemas.microsoft.com/office/drawing/2014/main" val="1446088283"/>
                    </a:ext>
                  </a:extLst>
                </a:gridCol>
                <a:gridCol w="692727">
                  <a:extLst>
                    <a:ext uri="{9D8B030D-6E8A-4147-A177-3AD203B41FA5}">
                      <a16:colId xmlns:a16="http://schemas.microsoft.com/office/drawing/2014/main" val="3942722558"/>
                    </a:ext>
                  </a:extLst>
                </a:gridCol>
                <a:gridCol w="572655">
                  <a:extLst>
                    <a:ext uri="{9D8B030D-6E8A-4147-A177-3AD203B41FA5}">
                      <a16:colId xmlns:a16="http://schemas.microsoft.com/office/drawing/2014/main" val="448280358"/>
                    </a:ext>
                  </a:extLst>
                </a:gridCol>
              </a:tblGrid>
              <a:tr h="3984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a-ES" sz="14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Assignatura</a:t>
                      </a:r>
                      <a:endParaRPr lang="ca-ES" sz="14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9" marR="444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a-ES" sz="1400" b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Caràcter</a:t>
                      </a:r>
                      <a:endParaRPr lang="ca-ES" sz="140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9" marR="444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a-ES" sz="14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ECTS</a:t>
                      </a:r>
                      <a:endParaRPr lang="ca-ES" sz="14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9" marR="444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888618"/>
                  </a:ext>
                </a:extLst>
              </a:tr>
              <a:tr h="368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Historia econòmica mundial</a:t>
                      </a:r>
                    </a:p>
                  </a:txBody>
                  <a:tcPr marL="44449" marR="444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FB</a:t>
                      </a:r>
                      <a:endParaRPr lang="ca-E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9" marR="44449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4449" marR="44449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1758812"/>
                  </a:ext>
                </a:extLst>
              </a:tr>
              <a:tr h="368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Política i món contemporani</a:t>
                      </a:r>
                    </a:p>
                  </a:txBody>
                  <a:tcPr marL="44449" marR="444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FB</a:t>
                      </a:r>
                    </a:p>
                  </a:txBody>
                  <a:tcPr marL="44449" marR="44449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4449" marR="44449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8717122"/>
                  </a:ext>
                </a:extLst>
              </a:tr>
              <a:tr h="368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Relacions internacionals</a:t>
                      </a:r>
                    </a:p>
                  </a:txBody>
                  <a:tcPr marL="44449" marR="444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FB</a:t>
                      </a:r>
                    </a:p>
                  </a:txBody>
                  <a:tcPr marL="44449" marR="44449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44449" marR="44449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87065385"/>
                  </a:ext>
                </a:extLst>
              </a:tr>
              <a:tr h="368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Anglès per a ciències socials</a:t>
                      </a:r>
                    </a:p>
                  </a:txBody>
                  <a:tcPr marL="44449" marR="444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FB</a:t>
                      </a:r>
                    </a:p>
                  </a:txBody>
                  <a:tcPr marL="44449" marR="44449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44449" marR="44449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5451777"/>
                  </a:ext>
                </a:extLst>
              </a:tr>
              <a:tr h="368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Ciència Política</a:t>
                      </a:r>
                    </a:p>
                  </a:txBody>
                  <a:tcPr marL="44449" marR="444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FB</a:t>
                      </a:r>
                    </a:p>
                  </a:txBody>
                  <a:tcPr marL="44449" marR="44449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44449" marR="44449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720705"/>
                  </a:ext>
                </a:extLst>
              </a:tr>
              <a:tr h="368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Economia Política</a:t>
                      </a:r>
                    </a:p>
                  </a:txBody>
                  <a:tcPr marL="44449" marR="444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FB  </a:t>
                      </a:r>
                    </a:p>
                  </a:txBody>
                  <a:tcPr marL="44449" marR="44449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44449" marR="44449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660873"/>
                  </a:ext>
                </a:extLst>
              </a:tr>
              <a:tr h="368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Total  primer curs</a:t>
                      </a:r>
                      <a:endParaRPr lang="ca-E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9" marR="44449" marT="0" marB="0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9" marR="44449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60</a:t>
                      </a:r>
                      <a:endParaRPr lang="ca-E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9" marR="44449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615385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B81FADE7-6922-4C59-A5BD-D2D4427572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997276"/>
              </p:ext>
            </p:extLst>
          </p:nvPr>
        </p:nvGraphicFramePr>
        <p:xfrm>
          <a:off x="4572000" y="2163618"/>
          <a:ext cx="3666836" cy="4014431"/>
        </p:xfrm>
        <a:graphic>
          <a:graphicData uri="http://schemas.openxmlformats.org/drawingml/2006/table">
            <a:tbl>
              <a:tblPr/>
              <a:tblGrid>
                <a:gridCol w="2281382">
                  <a:extLst>
                    <a:ext uri="{9D8B030D-6E8A-4147-A177-3AD203B41FA5}">
                      <a16:colId xmlns:a16="http://schemas.microsoft.com/office/drawing/2014/main" val="144608828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942722558"/>
                    </a:ext>
                  </a:extLst>
                </a:gridCol>
                <a:gridCol w="572654">
                  <a:extLst>
                    <a:ext uri="{9D8B030D-6E8A-4147-A177-3AD203B41FA5}">
                      <a16:colId xmlns:a16="http://schemas.microsoft.com/office/drawing/2014/main" val="448280358"/>
                    </a:ext>
                  </a:extLst>
                </a:gridCol>
              </a:tblGrid>
              <a:tr h="3984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a-ES" sz="14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Assignatura</a:t>
                      </a:r>
                      <a:endParaRPr lang="ca-ES" sz="14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9" marR="444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a-ES" sz="1400" b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Caràcter</a:t>
                      </a:r>
                      <a:endParaRPr lang="ca-ES" sz="140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9" marR="444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a-ES" sz="14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ECTS</a:t>
                      </a:r>
                      <a:endParaRPr lang="ca-ES" sz="14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9" marR="444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888618"/>
                  </a:ext>
                </a:extLst>
              </a:tr>
              <a:tr h="368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Sistema internacional contemporani</a:t>
                      </a:r>
                    </a:p>
                  </a:txBody>
                  <a:tcPr marL="44449" marR="444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OB</a:t>
                      </a:r>
                    </a:p>
                  </a:txBody>
                  <a:tcPr marL="44449" marR="44449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4449" marR="44449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1758812"/>
                  </a:ext>
                </a:extLst>
              </a:tr>
              <a:tr h="368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Seguretat internacional</a:t>
                      </a:r>
                    </a:p>
                  </a:txBody>
                  <a:tcPr marL="44449" marR="444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OB</a:t>
                      </a:r>
                    </a:p>
                  </a:txBody>
                  <a:tcPr marL="44449" marR="44449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4449" marR="44449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0081732"/>
                  </a:ext>
                </a:extLst>
              </a:tr>
              <a:tr h="368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Dret Internacional Públic</a:t>
                      </a:r>
                    </a:p>
                  </a:txBody>
                  <a:tcPr marL="44449" marR="444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FB</a:t>
                      </a:r>
                    </a:p>
                  </a:txBody>
                  <a:tcPr marL="44449" marR="44449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4449" marR="44449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2978148"/>
                  </a:ext>
                </a:extLst>
              </a:tr>
              <a:tr h="368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Teoria de les Relacions Internacionals</a:t>
                      </a:r>
                    </a:p>
                  </a:txBody>
                  <a:tcPr marL="44449" marR="444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OB</a:t>
                      </a:r>
                    </a:p>
                  </a:txBody>
                  <a:tcPr marL="44449" marR="44449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4449" marR="44449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8717122"/>
                  </a:ext>
                </a:extLst>
              </a:tr>
              <a:tr h="368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Institucions i polítiques de la Unió Europea</a:t>
                      </a:r>
                    </a:p>
                  </a:txBody>
                  <a:tcPr marL="44449" marR="444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OB</a:t>
                      </a:r>
                    </a:p>
                  </a:txBody>
                  <a:tcPr marL="44449" marR="44449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4449" marR="44449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87065385"/>
                  </a:ext>
                </a:extLst>
              </a:tr>
              <a:tr h="368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Economia y comerç internacional</a:t>
                      </a:r>
                    </a:p>
                  </a:txBody>
                  <a:tcPr marL="44449" marR="444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OB</a:t>
                      </a:r>
                    </a:p>
                  </a:txBody>
                  <a:tcPr marL="44449" marR="44449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4449" marR="44449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5451777"/>
                  </a:ext>
                </a:extLst>
              </a:tr>
              <a:tr h="368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Metodologia de l’anàlisi polític</a:t>
                      </a:r>
                    </a:p>
                  </a:txBody>
                  <a:tcPr marL="44449" marR="444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OB</a:t>
                      </a:r>
                    </a:p>
                  </a:txBody>
                  <a:tcPr marL="44449" marR="44449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44449" marR="44449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720705"/>
                  </a:ext>
                </a:extLst>
              </a:tr>
              <a:tr h="368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Anàlisi de polítiques públiques</a:t>
                      </a:r>
                    </a:p>
                  </a:txBody>
                  <a:tcPr marL="44449" marR="444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OB</a:t>
                      </a:r>
                    </a:p>
                  </a:txBody>
                  <a:tcPr marL="44449" marR="44449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44449" marR="44449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660873"/>
                  </a:ext>
                </a:extLst>
              </a:tr>
              <a:tr h="368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Total  segon curs</a:t>
                      </a:r>
                      <a:endParaRPr lang="ca-E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9" marR="44449" marT="0" marB="0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9" marR="44449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60</a:t>
                      </a:r>
                      <a:endParaRPr lang="ca-E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9" marR="44449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615385"/>
                  </a:ext>
                </a:extLst>
              </a:tr>
            </a:tbl>
          </a:graphicData>
        </a:graphic>
      </p:graphicFrame>
      <p:pic>
        <p:nvPicPr>
          <p:cNvPr id="4" name="Imagen 13">
            <a:hlinkClick r:id="rId4"/>
            <a:extLst>
              <a:ext uri="{FF2B5EF4-FFF2-40B4-BE49-F238E27FC236}">
                <a16:creationId xmlns:a16="http://schemas.microsoft.com/office/drawing/2014/main" id="{72E6ACA5-29A1-FFB2-929F-558621C56DB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25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O:\Laia\fitxes-graus\Imatges-graus\Facultat Ciències Polítiques i Sociologia\relacions-internacionals.jpg">
            <a:extLst>
              <a:ext uri="{FF2B5EF4-FFF2-40B4-BE49-F238E27FC236}">
                <a16:creationId xmlns:a16="http://schemas.microsoft.com/office/drawing/2014/main" id="{333E61B0-0FA7-2D40-A969-100EE0857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7584" y="0"/>
            <a:ext cx="9183908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650230" y="1605549"/>
            <a:ext cx="3049900" cy="35162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 dirty="0">
                <a:latin typeface="Arial"/>
                <a:cs typeface="Arial"/>
              </a:rPr>
              <a:t>Tercer curs: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6AD20A1-ACA2-49ED-B6D0-EF565C79AD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870912"/>
              </p:ext>
            </p:extLst>
          </p:nvPr>
        </p:nvGraphicFramePr>
        <p:xfrm>
          <a:off x="650230" y="2163618"/>
          <a:ext cx="5741334" cy="3701472"/>
        </p:xfrm>
        <a:graphic>
          <a:graphicData uri="http://schemas.openxmlformats.org/drawingml/2006/table">
            <a:tbl>
              <a:tblPr/>
              <a:tblGrid>
                <a:gridCol w="3529409">
                  <a:extLst>
                    <a:ext uri="{9D8B030D-6E8A-4147-A177-3AD203B41FA5}">
                      <a16:colId xmlns:a16="http://schemas.microsoft.com/office/drawing/2014/main" val="1446088283"/>
                    </a:ext>
                  </a:extLst>
                </a:gridCol>
                <a:gridCol w="1210907">
                  <a:extLst>
                    <a:ext uri="{9D8B030D-6E8A-4147-A177-3AD203B41FA5}">
                      <a16:colId xmlns:a16="http://schemas.microsoft.com/office/drawing/2014/main" val="3942722558"/>
                    </a:ext>
                  </a:extLst>
                </a:gridCol>
                <a:gridCol w="1001018">
                  <a:extLst>
                    <a:ext uri="{9D8B030D-6E8A-4147-A177-3AD203B41FA5}">
                      <a16:colId xmlns:a16="http://schemas.microsoft.com/office/drawing/2014/main" val="448280358"/>
                    </a:ext>
                  </a:extLst>
                </a:gridCol>
              </a:tblGrid>
              <a:tr h="33158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a-ES" sz="14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Assignatura</a:t>
                      </a:r>
                      <a:endParaRPr lang="ca-ES" sz="14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9" marR="444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a-ES" sz="1400" b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Caràcter</a:t>
                      </a:r>
                      <a:endParaRPr lang="ca-ES" sz="140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9" marR="444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a-ES" sz="14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ECTS</a:t>
                      </a:r>
                      <a:endParaRPr lang="ca-ES" sz="14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9" marR="444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888618"/>
                  </a:ext>
                </a:extLst>
              </a:tr>
              <a:tr h="3063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Política comparada I</a:t>
                      </a:r>
                    </a:p>
                  </a:txBody>
                  <a:tcPr marL="44452" marR="4445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OB</a:t>
                      </a:r>
                    </a:p>
                  </a:txBody>
                  <a:tcPr marL="44452" marR="44452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4452" marR="44452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1758812"/>
                  </a:ext>
                </a:extLst>
              </a:tr>
              <a:tr h="3063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El canvi social i la  globalització</a:t>
                      </a:r>
                    </a:p>
                  </a:txBody>
                  <a:tcPr marL="44452" marR="4445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OB</a:t>
                      </a:r>
                    </a:p>
                  </a:txBody>
                  <a:tcPr marL="44452" marR="44452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4452" marR="44452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8717122"/>
                  </a:ext>
                </a:extLst>
              </a:tr>
              <a:tr h="3063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Anàlisi de polítiques exteriors</a:t>
                      </a:r>
                    </a:p>
                  </a:txBody>
                  <a:tcPr marL="44452" marR="4445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OB</a:t>
                      </a:r>
                    </a:p>
                  </a:txBody>
                  <a:tcPr marL="44452" marR="44452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4452" marR="44452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87065385"/>
                  </a:ext>
                </a:extLst>
              </a:tr>
              <a:tr h="3063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Política internacional europea</a:t>
                      </a:r>
                    </a:p>
                  </a:txBody>
                  <a:tcPr marL="44452" marR="4445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OB</a:t>
                      </a:r>
                    </a:p>
                  </a:txBody>
                  <a:tcPr marL="44452" marR="44452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4452" marR="44452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5451777"/>
                  </a:ext>
                </a:extLst>
              </a:tr>
              <a:tr h="3063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Organitzacions internacionals</a:t>
                      </a:r>
                    </a:p>
                  </a:txBody>
                  <a:tcPr marL="44452" marR="4445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OB</a:t>
                      </a:r>
                    </a:p>
                  </a:txBody>
                  <a:tcPr marL="44452" marR="44452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4452" marR="44452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720705"/>
                  </a:ext>
                </a:extLst>
              </a:tr>
              <a:tr h="3063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Política comparada II</a:t>
                      </a:r>
                    </a:p>
                  </a:txBody>
                  <a:tcPr marL="44452" marR="4445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OB</a:t>
                      </a:r>
                    </a:p>
                  </a:txBody>
                  <a:tcPr marL="44452" marR="44452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4452" marR="44452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660873"/>
                  </a:ext>
                </a:extLst>
              </a:tr>
              <a:tr h="3063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Sistema jurídic de la Unió Europea</a:t>
                      </a:r>
                    </a:p>
                  </a:txBody>
                  <a:tcPr marL="44452" marR="4445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FB</a:t>
                      </a:r>
                    </a:p>
                  </a:txBody>
                  <a:tcPr marL="44452" marR="44452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4452" marR="44452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8471596"/>
                  </a:ext>
                </a:extLst>
              </a:tr>
              <a:tr h="3063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Anàlisi i resolució de conflictes</a:t>
                      </a:r>
                    </a:p>
                  </a:txBody>
                  <a:tcPr marL="44452" marR="4445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OB</a:t>
                      </a:r>
                    </a:p>
                  </a:txBody>
                  <a:tcPr marL="44452" marR="44452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4452" marR="44452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2430528"/>
                  </a:ext>
                </a:extLst>
              </a:tr>
              <a:tr h="3063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La democràcia en un món global</a:t>
                      </a:r>
                    </a:p>
                  </a:txBody>
                  <a:tcPr marL="44452" marR="4445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OB</a:t>
                      </a:r>
                    </a:p>
                  </a:txBody>
                  <a:tcPr marL="44452" marR="44452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4452" marR="44452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6317626"/>
                  </a:ext>
                </a:extLst>
              </a:tr>
              <a:tr h="3063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Polítiques de la Unió Europea</a:t>
                      </a:r>
                    </a:p>
                  </a:txBody>
                  <a:tcPr marL="44452" marR="4445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OB</a:t>
                      </a:r>
                    </a:p>
                  </a:txBody>
                  <a:tcPr marL="44452" marR="44452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4452" marR="44452" marT="0" marB="0" anchor="b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9924957"/>
                  </a:ext>
                </a:extLst>
              </a:tr>
              <a:tr h="3063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Total  tercer curs</a:t>
                      </a:r>
                      <a:endParaRPr lang="ca-E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9" marR="44449" marT="0" marB="0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9" marR="44449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60</a:t>
                      </a:r>
                      <a:endParaRPr lang="ca-E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9" marR="44449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615385"/>
                  </a:ext>
                </a:extLst>
              </a:tr>
            </a:tbl>
          </a:graphicData>
        </a:graphic>
      </p:graphicFrame>
      <p:sp>
        <p:nvSpPr>
          <p:cNvPr id="8" name="CuadroTexto 7">
            <a:hlinkClick r:id="rId4"/>
            <a:extLst>
              <a:ext uri="{FF2B5EF4-FFF2-40B4-BE49-F238E27FC236}">
                <a16:creationId xmlns:a16="http://schemas.microsoft.com/office/drawing/2014/main" id="{7BB71139-8912-4FA1-8349-6B7FD5D7C6BC}"/>
              </a:ext>
            </a:extLst>
          </p:cNvPr>
          <p:cNvSpPr txBox="1"/>
          <p:nvPr/>
        </p:nvSpPr>
        <p:spPr>
          <a:xfrm>
            <a:off x="5835682" y="6207134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ED6A78E-02B4-40E2-9F12-E5737FD9CE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510374" y="6174930"/>
            <a:ext cx="299886" cy="309258"/>
          </a:xfrm>
          <a:prstGeom prst="rect">
            <a:avLst/>
          </a:prstGeom>
        </p:spPr>
      </p:pic>
      <p:pic>
        <p:nvPicPr>
          <p:cNvPr id="3" name="Imagen 13">
            <a:hlinkClick r:id="rId7"/>
            <a:extLst>
              <a:ext uri="{FF2B5EF4-FFF2-40B4-BE49-F238E27FC236}">
                <a16:creationId xmlns:a16="http://schemas.microsoft.com/office/drawing/2014/main" id="{A72A0019-1AD8-F879-5C51-4D28FA28C37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29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38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O:\Laia\fitxes-graus\Imatges-graus\Facultat Ciències Polítiques i Sociologia\relacions-internacionals.jpg">
            <a:extLst>
              <a:ext uri="{FF2B5EF4-FFF2-40B4-BE49-F238E27FC236}">
                <a16:creationId xmlns:a16="http://schemas.microsoft.com/office/drawing/2014/main" id="{333E61B0-0FA7-2D40-A969-100EE0857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7584" y="0"/>
            <a:ext cx="9183908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650230" y="1531661"/>
            <a:ext cx="3049900" cy="35162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 dirty="0">
                <a:latin typeface="Arial"/>
                <a:cs typeface="Arial"/>
              </a:rPr>
              <a:t>Quart curs: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6AD20A1-ACA2-49ED-B6D0-EF565C79AD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304850"/>
              </p:ext>
            </p:extLst>
          </p:nvPr>
        </p:nvGraphicFramePr>
        <p:xfrm>
          <a:off x="650230" y="2089730"/>
          <a:ext cx="3284461" cy="3847994"/>
        </p:xfrm>
        <a:graphic>
          <a:graphicData uri="http://schemas.openxmlformats.org/drawingml/2006/table">
            <a:tbl>
              <a:tblPr/>
              <a:tblGrid>
                <a:gridCol w="2019079">
                  <a:extLst>
                    <a:ext uri="{9D8B030D-6E8A-4147-A177-3AD203B41FA5}">
                      <a16:colId xmlns:a16="http://schemas.microsoft.com/office/drawing/2014/main" val="1446088283"/>
                    </a:ext>
                  </a:extLst>
                </a:gridCol>
                <a:gridCol w="692727">
                  <a:extLst>
                    <a:ext uri="{9D8B030D-6E8A-4147-A177-3AD203B41FA5}">
                      <a16:colId xmlns:a16="http://schemas.microsoft.com/office/drawing/2014/main" val="3942722558"/>
                    </a:ext>
                  </a:extLst>
                </a:gridCol>
                <a:gridCol w="572655">
                  <a:extLst>
                    <a:ext uri="{9D8B030D-6E8A-4147-A177-3AD203B41FA5}">
                      <a16:colId xmlns:a16="http://schemas.microsoft.com/office/drawing/2014/main" val="448280358"/>
                    </a:ext>
                  </a:extLst>
                </a:gridCol>
              </a:tblGrid>
              <a:tr h="3984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a-ES" sz="14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Assignatura</a:t>
                      </a:r>
                      <a:endParaRPr lang="ca-ES" sz="14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9" marR="444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a-ES" sz="1400" b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Caràcter</a:t>
                      </a:r>
                      <a:endParaRPr lang="ca-ES" sz="140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9" marR="444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a-ES" sz="14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ECTS</a:t>
                      </a:r>
                      <a:endParaRPr lang="ca-ES" sz="14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9" marR="444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888618"/>
                  </a:ext>
                </a:extLst>
              </a:tr>
              <a:tr h="368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Problemes actuals de les Relacions Internacionals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Ot</a:t>
                      </a:r>
                      <a:endParaRPr lang="ca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ca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1758812"/>
                  </a:ext>
                </a:extLst>
              </a:tr>
              <a:tr h="368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Demografia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Ot</a:t>
                      </a:r>
                      <a:endParaRPr lang="ca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8717122"/>
                  </a:ext>
                </a:extLst>
              </a:tr>
              <a:tr h="368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Religions i política global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Ot</a:t>
                      </a:r>
                      <a:endParaRPr lang="ca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87065385"/>
                  </a:ext>
                </a:extLst>
              </a:tr>
              <a:tr h="368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Migracions internacionals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Ot</a:t>
                      </a:r>
                      <a:endParaRPr lang="ca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5451777"/>
                  </a:ext>
                </a:extLst>
              </a:tr>
              <a:tr h="368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Protecció internacional dels drets humans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Ot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720705"/>
                  </a:ext>
                </a:extLst>
              </a:tr>
              <a:tr h="368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Política internacional del medi ambient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Ot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660873"/>
                  </a:ext>
                </a:extLst>
              </a:tr>
              <a:tr h="368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Processos electorals en el món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Ot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490252"/>
                  </a:ext>
                </a:extLst>
              </a:tr>
              <a:tr h="368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Relacions internacionals d’Orient Mitjà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Ot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26196581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B81FADE7-6922-4C59-A5BD-D2D4427572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711441"/>
              </p:ext>
            </p:extLst>
          </p:nvPr>
        </p:nvGraphicFramePr>
        <p:xfrm>
          <a:off x="4572000" y="2095667"/>
          <a:ext cx="3666836" cy="4216147"/>
        </p:xfrm>
        <a:graphic>
          <a:graphicData uri="http://schemas.openxmlformats.org/drawingml/2006/table">
            <a:tbl>
              <a:tblPr/>
              <a:tblGrid>
                <a:gridCol w="2281382">
                  <a:extLst>
                    <a:ext uri="{9D8B030D-6E8A-4147-A177-3AD203B41FA5}">
                      <a16:colId xmlns:a16="http://schemas.microsoft.com/office/drawing/2014/main" val="144608828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942722558"/>
                    </a:ext>
                  </a:extLst>
                </a:gridCol>
                <a:gridCol w="572654">
                  <a:extLst>
                    <a:ext uri="{9D8B030D-6E8A-4147-A177-3AD203B41FA5}">
                      <a16:colId xmlns:a16="http://schemas.microsoft.com/office/drawing/2014/main" val="448280358"/>
                    </a:ext>
                  </a:extLst>
                </a:gridCol>
              </a:tblGrid>
              <a:tr h="3984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a-ES" sz="14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Assignatura</a:t>
                      </a:r>
                      <a:endParaRPr lang="ca-ES" sz="14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9" marR="444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a-ES" sz="14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Caràcter</a:t>
                      </a:r>
                      <a:endParaRPr lang="ca-ES" sz="14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9" marR="444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a-ES" sz="14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ECTS</a:t>
                      </a:r>
                      <a:endParaRPr lang="ca-ES" sz="14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9" marR="444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888618"/>
                  </a:ext>
                </a:extLst>
              </a:tr>
              <a:tr h="368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Política exterior espanyola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Ot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1758812"/>
                  </a:ext>
                </a:extLst>
              </a:tr>
              <a:tr h="368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Cooperació al desenvolupament i ajuda humanitària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Ot</a:t>
                      </a:r>
                      <a:endParaRPr lang="ca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0081732"/>
                  </a:ext>
                </a:extLst>
              </a:tr>
              <a:tr h="368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Governança</a:t>
                      </a: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econòmica de la Unió Europea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Ot</a:t>
                      </a:r>
                      <a:endParaRPr lang="ca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2978148"/>
                  </a:ext>
                </a:extLst>
              </a:tr>
              <a:tr h="368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Historia  contemporània d’Àsia oriental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Ot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8717122"/>
                  </a:ext>
                </a:extLst>
              </a:tr>
              <a:tr h="368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Historia contemporània d’Amèrica Llatina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Ot</a:t>
                      </a:r>
                      <a:endParaRPr lang="ca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87065385"/>
                  </a:ext>
                </a:extLst>
              </a:tr>
              <a:tr h="368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Relacions Internacionals d’Àsia oriental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Ot</a:t>
                      </a:r>
                      <a:endParaRPr lang="ca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5451777"/>
                  </a:ext>
                </a:extLst>
              </a:tr>
              <a:tr h="368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Treball Final de Grau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OB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720705"/>
                  </a:ext>
                </a:extLst>
              </a:tr>
              <a:tr h="368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Pràctiques Professionals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Ot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ca-E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3184" marR="43184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660873"/>
                  </a:ext>
                </a:extLst>
              </a:tr>
              <a:tr h="368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Total  segon curs</a:t>
                      </a:r>
                      <a:endParaRPr lang="ca-E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9" marR="44449" marT="0" marB="0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9" marR="44449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  <a:cs typeface="Arial" panose="020B0604020202020204" pitchFamily="34" charset="0"/>
                        </a:rPr>
                        <a:t>60</a:t>
                      </a:r>
                      <a:endParaRPr lang="ca-E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9" marR="44449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615385"/>
                  </a:ext>
                </a:extLst>
              </a:tr>
            </a:tbl>
          </a:graphicData>
        </a:graphic>
      </p:graphicFrame>
      <p:pic>
        <p:nvPicPr>
          <p:cNvPr id="4" name="Imagen 13">
            <a:hlinkClick r:id="rId4"/>
            <a:extLst>
              <a:ext uri="{FF2B5EF4-FFF2-40B4-BE49-F238E27FC236}">
                <a16:creationId xmlns:a16="http://schemas.microsoft.com/office/drawing/2014/main" id="{1D0089DE-3CFD-C3C9-A88A-660142BBA30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82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O:\Laia\fitxes-graus\Imatges-graus\Facultat Ciències Polítiques i Sociologia\relacions-internacionals.jpg">
            <a:extLst>
              <a:ext uri="{FF2B5EF4-FFF2-40B4-BE49-F238E27FC236}">
                <a16:creationId xmlns:a16="http://schemas.microsoft.com/office/drawing/2014/main" id="{E301495F-35A6-754C-AA23-C5A88580D8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7584" y="0"/>
            <a:ext cx="9183908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9AC026-FAB0-4DAB-B19C-48516D39447C}"/>
              </a:ext>
            </a:extLst>
          </p:cNvPr>
          <p:cNvSpPr txBox="1"/>
          <p:nvPr/>
        </p:nvSpPr>
        <p:spPr>
          <a:xfrm>
            <a:off x="969207" y="41487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CA09D89-7AF9-4F71-8A08-85E403DDD139}"/>
              </a:ext>
            </a:extLst>
          </p:cNvPr>
          <p:cNvSpPr/>
          <p:nvPr/>
        </p:nvSpPr>
        <p:spPr>
          <a:xfrm>
            <a:off x="1075643" y="122891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1" name="QuadreDeText 13">
            <a:extLst>
              <a:ext uri="{FF2B5EF4-FFF2-40B4-BE49-F238E27FC236}">
                <a16:creationId xmlns:a16="http://schemas.microsoft.com/office/drawing/2014/main" id="{8C5615D1-AF8C-4FB8-A588-9D3615CCAF1B}"/>
              </a:ext>
            </a:extLst>
          </p:cNvPr>
          <p:cNvSpPr txBox="1"/>
          <p:nvPr/>
        </p:nvSpPr>
        <p:spPr>
          <a:xfrm>
            <a:off x="969207" y="1667789"/>
            <a:ext cx="7123660" cy="3897468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Agents privats (organitzacions empresarials, organitzacions de la societat civil) que es trobin en una situació anàloga</a:t>
            </a:r>
          </a:p>
          <a:p>
            <a:pPr marL="319387" indent="-319387" defTabSz="910227" fontAlgn="base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Organitzacions internacionals i institucions de la UE</a:t>
            </a:r>
          </a:p>
          <a:p>
            <a:pPr marL="319387" indent="-319387" defTabSz="910227" fontAlgn="base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Associacions, ONG i lobbys internacionals o representats davant de les institucions de la UE</a:t>
            </a:r>
          </a:p>
          <a:p>
            <a:pPr marL="319387" indent="-319387" defTabSz="910227" fontAlgn="base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Els graduats estan en bones condicions d’iniciar el camí que els pot portar a la carrera diplomàtica</a:t>
            </a:r>
          </a:p>
          <a:p>
            <a:pPr marL="319387" indent="-319387" defTabSz="910227" fontAlgn="base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Administracions públiques de tots els nivells (de local a estatal) que tinguin la voluntat o necessitat d’intervenir en polítiques, programes i accions europees i internacionals per tal de desenvolupar les seves competències</a:t>
            </a:r>
          </a:p>
        </p:txBody>
      </p:sp>
      <p:sp>
        <p:nvSpPr>
          <p:cNvPr id="8" name="CuadroTexto 7">
            <a:hlinkClick r:id="rId5"/>
            <a:extLst>
              <a:ext uri="{FF2B5EF4-FFF2-40B4-BE49-F238E27FC236}">
                <a16:creationId xmlns:a16="http://schemas.microsoft.com/office/drawing/2014/main" id="{0BB7BD14-DFC6-4E4D-9A20-84E122DB8D0C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C845102-7077-403B-8706-557F805D0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1771E572-041E-59F4-AD79-1BF17E4B7E9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7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8" grpId="0"/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7001" y="-165103"/>
            <a:ext cx="9761002" cy="760060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900" y="-434769"/>
            <a:ext cx="9359900" cy="787027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97" y="-365410"/>
            <a:ext cx="10186159" cy="407446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informació? </a:t>
            </a: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visita www.uab.cat</a:t>
            </a:r>
          </a:p>
        </p:txBody>
      </p:sp>
      <p:pic>
        <p:nvPicPr>
          <p:cNvPr id="31" name="Imagen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1"/>
          <a:stretch/>
        </p:blipFill>
        <p:spPr>
          <a:xfrm rot="10800000">
            <a:off x="-2" y="3706629"/>
            <a:ext cx="9144001" cy="4074464"/>
          </a:xfrm>
          <a:prstGeom prst="rect">
            <a:avLst/>
          </a:prstGeom>
        </p:spPr>
      </p:pic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00564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73597" y="6188438"/>
            <a:ext cx="403070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més: </a:t>
            </a:r>
            <a:r>
              <a:rPr kumimoji="0" lang="ca-E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www.uab.cat/graus</a:t>
            </a:r>
          </a:p>
        </p:txBody>
      </p:sp>
      <p:pic>
        <p:nvPicPr>
          <p:cNvPr id="29" name="Imagen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603" y="6156234"/>
            <a:ext cx="309258" cy="309258"/>
          </a:xfrm>
          <a:prstGeom prst="rect">
            <a:avLst/>
          </a:prstGeom>
        </p:spPr>
      </p:pic>
      <p:pic>
        <p:nvPicPr>
          <p:cNvPr id="3" name="Imagen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3032"/>
          <a:stretch/>
        </p:blipFill>
        <p:spPr>
          <a:xfrm>
            <a:off x="-617001" y="-165100"/>
            <a:ext cx="10258368" cy="7621174"/>
          </a:xfrm>
          <a:prstGeom prst="rect">
            <a:avLst/>
          </a:prstGeom>
        </p:spPr>
      </p:pic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2"/>
          <a:stretch/>
        </p:blipFill>
        <p:spPr>
          <a:xfrm>
            <a:off x="-611750" y="0"/>
            <a:ext cx="10253117" cy="7456074"/>
          </a:xfrm>
          <a:prstGeom prst="rect">
            <a:avLst/>
          </a:prstGeom>
        </p:spPr>
      </p:pic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7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5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r="2280"/>
          <a:stretch/>
        </p:blipFill>
        <p:spPr>
          <a:xfrm>
            <a:off x="-380999" y="-403397"/>
            <a:ext cx="9753600" cy="7859469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4220"/>
          <a:stretch/>
        </p:blipFill>
        <p:spPr>
          <a:xfrm>
            <a:off x="-215900" y="-403397"/>
            <a:ext cx="9359900" cy="7859469"/>
          </a:xfrm>
          <a:prstGeom prst="rect">
            <a:avLst/>
          </a:prstGeom>
        </p:spPr>
      </p:pic>
      <p:sp>
        <p:nvSpPr>
          <p:cNvPr id="5" name="Rectángulo 4" descr="Accedeix al web amb tota l'oferta de graus a la UAB">
            <a:hlinkClick r:id="rId14"/>
            <a:extLst>
              <a:ext uri="{FF2B5EF4-FFF2-40B4-BE49-F238E27FC236}">
                <a16:creationId xmlns:a16="http://schemas.microsoft.com/office/drawing/2014/main" id="{553AB749-99D8-447C-ABAA-4D16271493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73597" y="6156234"/>
            <a:ext cx="3018259" cy="3194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ángulo 5" descr="Accedeix a www.uab.cat">
            <a:hlinkClick r:id="rId15"/>
            <a:extLst>
              <a:ext uri="{FF2B5EF4-FFF2-40B4-BE49-F238E27FC236}">
                <a16:creationId xmlns:a16="http://schemas.microsoft.com/office/drawing/2014/main" id="{EA34E48C-102B-4F5B-9773-92EAF2865B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6025036"/>
            <a:ext cx="2473788" cy="5810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Rectángulo 21" descr="Accedeix a www.uab.cat">
            <a:hlinkClick r:id="rId16"/>
            <a:extLst>
              <a:ext uri="{FF2B5EF4-FFF2-40B4-BE49-F238E27FC236}">
                <a16:creationId xmlns:a16="http://schemas.microsoft.com/office/drawing/2014/main" id="{B1A67D54-161D-4095-868B-E5FB57F97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338712"/>
            <a:ext cx="3780074" cy="10989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6"/>
            <a:extLst>
              <a:ext uri="{FF2B5EF4-FFF2-40B4-BE49-F238E27FC236}">
                <a16:creationId xmlns:a16="http://schemas.microsoft.com/office/drawing/2014/main" id="{A904E81F-505E-4E9B-200E-BE9D7F1A365B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8" grpId="0"/>
      <p:bldP spid="2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420"/>
            <a:ext cx="9144000" cy="761557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308154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588"/>
          <a:stretch/>
        </p:blipFill>
        <p:spPr>
          <a:xfrm>
            <a:off x="-304801" y="-79417"/>
            <a:ext cx="9722704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"/>
          <a:stretch/>
        </p:blipFill>
        <p:spPr>
          <a:xfrm rot="10800000">
            <a:off x="-304801" y="4010034"/>
            <a:ext cx="9722704" cy="3113313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8"/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 dirty="0">
                <a:solidFill>
                  <a:srgbClr val="FFFFFF"/>
                </a:solidFill>
                <a:latin typeface="Arial"/>
                <a:cs typeface="Arial"/>
              </a:rPr>
              <a:t>Visita la UAB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09633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Agrupar 2" descr="Accedeix a la web de Jornades de Portes Obertes a la UAB"/>
          <p:cNvGrpSpPr/>
          <p:nvPr/>
        </p:nvGrpSpPr>
        <p:grpSpPr>
          <a:xfrm>
            <a:off x="932578" y="1469491"/>
            <a:ext cx="3046035" cy="1377964"/>
            <a:chOff x="932578" y="1469491"/>
            <a:chExt cx="3046035" cy="1377964"/>
          </a:xfrm>
        </p:grpSpPr>
        <p:sp>
          <p:nvSpPr>
            <p:cNvPr id="34" name="CuadroTexto 33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8" y="1469491"/>
              <a:ext cx="3046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Jornades de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Portes Obertes</a:t>
              </a:r>
            </a:p>
          </p:txBody>
        </p:sp>
        <p:sp>
          <p:nvSpPr>
            <p:cNvPr id="15" name="CuadroTexto 14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1042989" y="2442792"/>
              <a:ext cx="234791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,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6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 i 7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de febrer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947908" y="3087508"/>
            <a:ext cx="3178304" cy="1408746"/>
            <a:chOff x="932579" y="1469491"/>
            <a:chExt cx="3178304" cy="1408746"/>
          </a:xfrm>
        </p:grpSpPr>
        <p:sp>
          <p:nvSpPr>
            <p:cNvPr id="18" name="CuadroTexto 17">
              <a:hlinkClick r:id="rId10"/>
            </p:cNvPr>
            <p:cNvSpPr txBox="1"/>
            <p:nvPr/>
          </p:nvSpPr>
          <p:spPr>
            <a:xfrm>
              <a:off x="932579" y="1469491"/>
              <a:ext cx="3178304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Saló de l'Ensenyament</a:t>
              </a:r>
            </a:p>
          </p:txBody>
        </p:sp>
        <p:sp>
          <p:nvSpPr>
            <p:cNvPr id="19" name="CuadroTexto 18">
              <a:hlinkClick r:id="rId10"/>
            </p:cNvPr>
            <p:cNvSpPr txBox="1"/>
            <p:nvPr/>
          </p:nvSpPr>
          <p:spPr>
            <a:xfrm>
              <a:off x="1022530" y="2473574"/>
              <a:ext cx="23530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6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26 al 30 </a:t>
              </a:r>
              <a:r>
                <a:rPr lang="ca-ES" sz="2000" dirty="0"/>
                <a:t>de març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69208" y="4741929"/>
            <a:ext cx="6003092" cy="1021014"/>
            <a:chOff x="943362" y="1400151"/>
            <a:chExt cx="6003092" cy="1021014"/>
          </a:xfrm>
        </p:grpSpPr>
        <p:sp>
          <p:nvSpPr>
            <p:cNvPr id="29" name="CuadroTexto 28" descr="Accedeix a la web de Visites al campus de la UAB">
              <a:hlinkClick r:id="rId11"/>
            </p:cNvPr>
            <p:cNvSpPr txBox="1"/>
            <p:nvPr/>
          </p:nvSpPr>
          <p:spPr>
            <a:xfrm>
              <a:off x="943362" y="1400151"/>
              <a:ext cx="3463092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campus</a:t>
              </a:r>
            </a:p>
          </p:txBody>
        </p:sp>
        <p:sp>
          <p:nvSpPr>
            <p:cNvPr id="30" name="CuadroTexto 29" descr="Informació Visites al campus de la UAB">
              <a:hlinkClick r:id="rId11"/>
            </p:cNvPr>
            <p:cNvSpPr txBox="1"/>
            <p:nvPr/>
          </p:nvSpPr>
          <p:spPr>
            <a:xfrm>
              <a:off x="1012012" y="2016502"/>
              <a:ext cx="59344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Gener - juliol... </a:t>
              </a:r>
              <a:r>
                <a:rPr lang="ca-ES" sz="1800" dirty="0"/>
                <a:t>i també al Youtube de </a:t>
              </a:r>
              <a:r>
                <a:rPr lang="ca-ES" sz="1800"/>
                <a:t>la UAB</a:t>
              </a:r>
              <a:endParaRPr lang="es-ES" sz="2000" dirty="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645260" y="1421255"/>
            <a:ext cx="3433005" cy="1426200"/>
            <a:chOff x="917430" y="1411089"/>
            <a:chExt cx="3433005" cy="1426200"/>
          </a:xfrm>
        </p:grpSpPr>
        <p:sp>
          <p:nvSpPr>
            <p:cNvPr id="33" name="CuadroTexto 32" descr="Accedeix a la web del Dia de les families a la UAB">
              <a:hlinkClick r:id="rId12"/>
            </p:cNvPr>
            <p:cNvSpPr txBox="1"/>
            <p:nvPr/>
          </p:nvSpPr>
          <p:spPr>
            <a:xfrm>
              <a:off x="917430" y="1411089"/>
              <a:ext cx="343300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Dia </a:t>
              </a:r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de </a:t>
              </a:r>
            </a:p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les </a:t>
              </a: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Famílies</a:t>
              </a:r>
            </a:p>
          </p:txBody>
        </p:sp>
        <p:sp>
          <p:nvSpPr>
            <p:cNvPr id="36" name="CuadroTexto 35" descr="Informació Dia de les Famílies a la UAB">
              <a:hlinkClick r:id="rId12"/>
            </p:cNvPr>
            <p:cNvSpPr txBox="1"/>
            <p:nvPr/>
          </p:nvSpPr>
          <p:spPr>
            <a:xfrm>
              <a:off x="1004510" y="2432626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10 de maig</a:t>
              </a: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4645260" y="3100950"/>
            <a:ext cx="3178304" cy="1395304"/>
            <a:chOff x="850630" y="1370083"/>
            <a:chExt cx="3178304" cy="1395304"/>
          </a:xfrm>
        </p:grpSpPr>
        <p:sp>
          <p:nvSpPr>
            <p:cNvPr id="39" name="CuadroTexto 38" descr="Accedeix a la web de la UAB visita el teu centre de secundaria">
              <a:hlinkClick r:id="rId13"/>
            </p:cNvPr>
            <p:cNvSpPr txBox="1"/>
            <p:nvPr/>
          </p:nvSpPr>
          <p:spPr>
            <a:xfrm>
              <a:off x="850630" y="1370083"/>
              <a:ext cx="31783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centres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de secundària</a:t>
              </a:r>
            </a:p>
          </p:txBody>
        </p:sp>
        <p:sp>
          <p:nvSpPr>
            <p:cNvPr id="40" name="CuadroTexto 39" descr="Informació la UAB visita els teu centre de secundària">
              <a:hlinkClick r:id="rId13"/>
            </p:cNvPr>
            <p:cNvSpPr txBox="1"/>
            <p:nvPr/>
          </p:nvSpPr>
          <p:spPr>
            <a:xfrm>
              <a:off x="937710" y="2360724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Gener </a:t>
              </a:r>
              <a:r>
                <a:rPr lang="ca-ES" sz="2000" dirty="0"/>
                <a:t>- maig</a:t>
              </a:r>
            </a:p>
          </p:txBody>
        </p:sp>
      </p:grpSp>
      <p:sp>
        <p:nvSpPr>
          <p:cNvPr id="46" name="CuadroTexto 45" descr="Accedeix a la web Tesperem a la UAB">
            <a:hlinkClick r:id="rId14"/>
          </p:cNvPr>
          <p:cNvSpPr txBox="1"/>
          <p:nvPr/>
        </p:nvSpPr>
        <p:spPr>
          <a:xfrm>
            <a:off x="4571156" y="6188438"/>
            <a:ext cx="422042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Més activitats a www.uab.cat/visitalauab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245848" y="6156234"/>
            <a:ext cx="299886" cy="309258"/>
          </a:xfrm>
          <a:prstGeom prst="rect">
            <a:avLst/>
          </a:prstGeom>
        </p:spPr>
      </p:pic>
      <p:pic>
        <p:nvPicPr>
          <p:cNvPr id="6" name="Imagen 13">
            <a:hlinkClick r:id="rId17"/>
            <a:extLst>
              <a:ext uri="{FF2B5EF4-FFF2-40B4-BE49-F238E27FC236}">
                <a16:creationId xmlns:a16="http://schemas.microsoft.com/office/drawing/2014/main" id="{997DB4D8-8957-91C9-2896-D31D063E0B0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53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7" y="0"/>
            <a:ext cx="9166610" cy="1306225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54198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Guies d’informació de la UAB</a:t>
            </a:r>
          </a:p>
        </p:txBody>
      </p:sp>
      <p:pic>
        <p:nvPicPr>
          <p:cNvPr id="6" name="Imagen 5" descr="Imatge que conté text, joc atlètic, esport, feme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46" y="2015360"/>
            <a:ext cx="2404594" cy="16050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579" y="2027940"/>
            <a:ext cx="2404594" cy="1601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tge que conté text, herba, exterior, person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436" y="2013351"/>
            <a:ext cx="2404594" cy="16050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tge que conté text, persona, captura de panta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46" y="3815561"/>
            <a:ext cx="2404594" cy="1601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7436" y="3811543"/>
            <a:ext cx="2404594" cy="16050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ángul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33655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CuadroTexto 20" descr="Accedeix a la web de descarrega de Guies d'informacio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62192" y="6188438"/>
            <a:ext cx="345977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Descarrega’t les guies en PDF</a:t>
            </a:r>
          </a:p>
        </p:txBody>
      </p:sp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198" y="6156234"/>
            <a:ext cx="309258" cy="309258"/>
          </a:xfrm>
          <a:prstGeom prst="rect">
            <a:avLst/>
          </a:prstGeom>
        </p:spPr>
      </p:pic>
      <p:pic>
        <p:nvPicPr>
          <p:cNvPr id="2" name="Imagen 1">
            <a:hlinkClick r:id="rId5"/>
            <a:extLst>
              <a:ext uri="{FF2B5EF4-FFF2-40B4-BE49-F238E27FC236}">
                <a16:creationId xmlns:a16="http://schemas.microsoft.com/office/drawing/2014/main" id="{1E15EFE4-2C19-82D3-7628-A08E618358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270580" y="3811543"/>
            <a:ext cx="2404592" cy="1601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13">
            <a:hlinkClick r:id="rId13"/>
            <a:extLst>
              <a:ext uri="{FF2B5EF4-FFF2-40B4-BE49-F238E27FC236}">
                <a16:creationId xmlns:a16="http://schemas.microsoft.com/office/drawing/2014/main" id="{74214EDC-BCE0-A173-4E8F-0FAE233C44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97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2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2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2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2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2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72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220"/>
                            </p:stCondLst>
                            <p:childTnLst>
                              <p:par>
                                <p:cTn id="6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/>
      <p:bldP spid="2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37552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66364" y="6187856"/>
            <a:ext cx="400306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70" y="6155652"/>
            <a:ext cx="309258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2EA515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(NEE), adreça’t al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2EA515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 et podrem orientar amb la preinscripció, les exempcions de matrícula, els estudis i les assignatures, la transició i acollida,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2EA515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UAB.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 cada facultat o escola.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1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13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3" grpId="0" animBg="1"/>
      <p:bldP spid="58" grpId="0"/>
      <p:bldP spid="58" grpId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3ABBBBD-4BF4-0C12-B425-C488C722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7" t="5318" r="4627" b="579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Imagen 6" descr="Vídeo YouTube de la UAB">
            <a:hlinkClick r:id="rId4"/>
            <a:extLst>
              <a:ext uri="{FF2B5EF4-FFF2-40B4-BE49-F238E27FC236}">
                <a16:creationId xmlns:a16="http://schemas.microsoft.com/office/drawing/2014/main" id="{C3CEC514-A6B1-8FD8-61BF-0A7AE8AE42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1909118"/>
            <a:ext cx="9403496" cy="4982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Imagen 6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075"/>
            <a:ext cx="9514705" cy="494888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935277D-1279-4162-880B-D5F33F1D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86326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 descr="Accedeix a més vídeos al canal YouTube de la UAB">
            <a:hlinkClick r:id="rId6"/>
          </p:cNvPr>
          <p:cNvSpPr txBox="1"/>
          <p:nvPr/>
        </p:nvSpPr>
        <p:spPr>
          <a:xfrm>
            <a:off x="4156764" y="6187856"/>
            <a:ext cx="4121931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vídeos al canal </a:t>
            </a:r>
            <a:r>
              <a:rPr kumimoji="0" lang="ca-E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31456" y="6155652"/>
            <a:ext cx="299886" cy="309258"/>
          </a:xfrm>
          <a:prstGeom prst="rect">
            <a:avLst/>
          </a:prstGeom>
        </p:spPr>
      </p:pic>
      <p:pic>
        <p:nvPicPr>
          <p:cNvPr id="14" name="Imagen 13" descr="Logo UAB, Universitat Autònoma de Barcelona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3" name="Imagen 2" descr="Visualitza el vídeo al YouTube de la UAB">
            <a:hlinkClick r:id="rId4"/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sp>
        <p:nvSpPr>
          <p:cNvPr id="4" name="CuadroTexto 17" descr="Un campus ple d'experiències">
            <a:extLst>
              <a:ext uri="{FF2B5EF4-FFF2-40B4-BE49-F238E27FC236}">
                <a16:creationId xmlns:a16="http://schemas.microsoft.com/office/drawing/2014/main" id="{B631964A-0DAD-9181-F28C-7DFED365D509}"/>
              </a:ext>
            </a:extLst>
          </p:cNvPr>
          <p:cNvSpPr txBox="1"/>
          <p:nvPr/>
        </p:nvSpPr>
        <p:spPr>
          <a:xfrm>
            <a:off x="969208" y="54121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ple d’experiències</a:t>
            </a:r>
          </a:p>
        </p:txBody>
      </p:sp>
    </p:spTree>
    <p:extLst>
      <p:ext uri="{BB962C8B-B14F-4D97-AF65-F5344CB8AC3E}">
        <p14:creationId xmlns:p14="http://schemas.microsoft.com/office/powerpoint/2010/main" val="1642399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 descr="La guia de l'estudiant">
            <a:extLst>
              <a:ext uri="{FF2B5EF4-FFF2-40B4-BE49-F238E27FC236}">
                <a16:creationId xmlns:a16="http://schemas.microsoft.com/office/drawing/2014/main" id="{DDD06004-6ED6-58B4-3B12-54F75D1B9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QuadreDeText 8" descr="Descarrega't la guia de l'estudiant en PDF">
            <a:hlinkClick r:id="rId3"/>
            <a:extLst>
              <a:ext uri="{FF2B5EF4-FFF2-40B4-BE49-F238E27FC236}">
                <a16:creationId xmlns:a16="http://schemas.microsoft.com/office/drawing/2014/main" id="{66C86BB8-4EE5-44B8-923A-EC3C43098DA1}"/>
              </a:ext>
            </a:extLst>
          </p:cNvPr>
          <p:cNvSpPr txBox="1"/>
          <p:nvPr/>
        </p:nvSpPr>
        <p:spPr>
          <a:xfrm>
            <a:off x="2609850" y="23622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4"/>
            <a:extLst>
              <a:ext uri="{FF2B5EF4-FFF2-40B4-BE49-F238E27FC236}">
                <a16:creationId xmlns:a16="http://schemas.microsoft.com/office/drawing/2014/main" id="{4DFB9F3D-EFC2-65F9-49E5-CC25D18F7901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84402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61175"/>
            <a:ext cx="9536649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"/>
            <a:ext cx="9536649" cy="68580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4277"/>
          <a:stretch/>
        </p:blipFill>
        <p:spPr>
          <a:xfrm>
            <a:off x="0" y="-365410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455"/>
          <a:stretch/>
        </p:blipFill>
        <p:spPr>
          <a:xfrm rot="10800000">
            <a:off x="-1" y="4022927"/>
            <a:ext cx="914400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Moltes gràcies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7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T’esperem </a:t>
            </a:r>
            <a:br>
              <a:rPr kumimoji="0" lang="ca-ES" sz="7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ca-ES" sz="7000" b="1" i="0" u="none" strike="noStrike" kern="1200" cap="none" spc="0" normalizeH="0" baseline="0" noProof="0">
                <a:ln>
                  <a:noFill/>
                </a:ln>
                <a:solidFill>
                  <a:srgbClr val="58BB2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la UAB!</a:t>
            </a:r>
          </a:p>
        </p:txBody>
      </p:sp>
      <p:sp>
        <p:nvSpPr>
          <p:cNvPr id="16" name="CuadroTexto 15" descr="Accedeix a la web de descarrega de les Guies d'informació de la UAB">
            <a:hlinkClick r:id="rId8"/>
            <a:extLst>
              <a:ext uri="{FF2B5EF4-FFF2-40B4-BE49-F238E27FC236}">
                <a16:creationId xmlns:a16="http://schemas.microsoft.com/office/drawing/2014/main" id="{37E99683-F9B7-4059-8EC0-4ACA46480E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5985237"/>
            <a:ext cx="389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Descarrega’t els catàlegs de grau</a:t>
            </a:r>
            <a:b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més a: </a:t>
            </a:r>
            <a:r>
              <a:rPr kumimoji="0" lang="ca-E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www.uab.cat/guies-pdf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95F94F-E8D9-4C71-BDA0-F0F49B466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28" y="6054634"/>
            <a:ext cx="309258" cy="309258"/>
          </a:xfrm>
          <a:prstGeom prst="rect">
            <a:avLst/>
          </a:prstGeom>
        </p:spPr>
      </p:pic>
      <p:pic>
        <p:nvPicPr>
          <p:cNvPr id="5" name="Imagen 13">
            <a:hlinkClick r:id="rId10"/>
            <a:extLst>
              <a:ext uri="{FF2B5EF4-FFF2-40B4-BE49-F238E27FC236}">
                <a16:creationId xmlns:a16="http://schemas.microsoft.com/office/drawing/2014/main" id="{D6CD615F-661D-29CC-2433-EA0BA4EF77A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75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15" grpId="0"/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10" y="-292110"/>
            <a:ext cx="1015511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4944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raons per triar la UAB</a:t>
            </a:r>
            <a:endParaRPr lang="ca-ES" sz="32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4A3C2EB8-4249-0ACA-CB6D-47B6592A0F2C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1222179" y="1398150"/>
            <a:chExt cx="496398" cy="496398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1222179" y="139815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296477" y="145387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>
            <a:extLst>
              <a:ext uri="{FF2B5EF4-FFF2-40B4-BE49-F238E27FC236}">
                <a16:creationId xmlns:a16="http://schemas.microsoft.com/office/drawing/2014/main" id="{16235C0A-EE21-844A-AA2A-0C3DD22A55D7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2900671" y="2044855"/>
            <a:chExt cx="496398" cy="496398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2900671" y="2044855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2974969" y="2100581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 17">
            <a:extLst>
              <a:ext uri="{FF2B5EF4-FFF2-40B4-BE49-F238E27FC236}">
                <a16:creationId xmlns:a16="http://schemas.microsoft.com/office/drawing/2014/main" id="{16AF258C-5519-0EC7-7682-A74B889D708A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2900671" y="2818376"/>
            <a:chExt cx="496398" cy="496398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2900671" y="2818376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2974969" y="2874102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 18">
            <a:extLst>
              <a:ext uri="{FF2B5EF4-FFF2-40B4-BE49-F238E27FC236}">
                <a16:creationId xmlns:a16="http://schemas.microsoft.com/office/drawing/2014/main" id="{6EBFB53C-B6E5-5303-9FE3-B024E1878D66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2900671" y="3884104"/>
            <a:chExt cx="496398" cy="496398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2900671" y="3884104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2974969" y="3939830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_tradnl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F6AA2CE1-6C56-6F6D-223A-E2C9DCBF514A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7351125" y="1382560"/>
            <a:chExt cx="496398" cy="496398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7351125" y="138256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7425423" y="143828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 descr="Olga és estudiant de la UAB"/>
          <p:cNvPicPr>
            <a:picLocks noChangeAspect="1"/>
          </p:cNvPicPr>
          <p:nvPr/>
        </p:nvPicPr>
        <p:blipFill rotWithShape="1">
          <a:blip r:embed="rId5"/>
          <a:srcRect l="16327" t="5216" r="40405" b="8768"/>
          <a:stretch/>
        </p:blipFill>
        <p:spPr>
          <a:xfrm>
            <a:off x="1239016" y="2243138"/>
            <a:ext cx="1361955" cy="2870027"/>
          </a:xfrm>
          <a:prstGeom prst="rect">
            <a:avLst/>
          </a:prstGeom>
        </p:spPr>
      </p:pic>
      <p:pic>
        <p:nvPicPr>
          <p:cNvPr id="5" name="Imagen 4" descr="Universitat pública i capdavantera en els ràquings internacionals">
            <a:extLst>
              <a:ext uri="{FF2B5EF4-FFF2-40B4-BE49-F238E27FC236}">
                <a16:creationId xmlns:a16="http://schemas.microsoft.com/office/drawing/2014/main" id="{4F1400C5-E733-4EBD-A63D-28C619B3A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0" y="1781567"/>
            <a:ext cx="2572735" cy="2462997"/>
          </a:xfrm>
          <a:prstGeom prst="rect">
            <a:avLst/>
          </a:prstGeom>
        </p:spPr>
      </p:pic>
      <p:pic>
        <p:nvPicPr>
          <p:cNvPr id="6" name="Imagen 5" descr="Universitat transformadora">
            <a:extLst>
              <a:ext uri="{FF2B5EF4-FFF2-40B4-BE49-F238E27FC236}">
                <a16:creationId xmlns:a16="http://schemas.microsoft.com/office/drawing/2014/main" id="{90DAB3D2-69FD-4975-AB81-A734DB8D6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018" y="1798263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41CA4-1260-44B6-91C6-F6DFB51017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76292" y="2593955"/>
            <a:ext cx="2481287" cy="1548518"/>
          </a:xfrm>
          <a:prstGeom prst="rect">
            <a:avLst/>
          </a:prstGeom>
        </p:spPr>
      </p:pic>
      <p:pic>
        <p:nvPicPr>
          <p:cNvPr id="8" name="Imagen 7" descr="10.500 pràctiques professionals">
            <a:extLst>
              <a:ext uri="{FF2B5EF4-FFF2-40B4-BE49-F238E27FC236}">
                <a16:creationId xmlns:a16="http://schemas.microsoft.com/office/drawing/2014/main" id="{E5C6601B-DC46-4FE4-9268-AB2B1A4B1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945" y="3717150"/>
            <a:ext cx="2481287" cy="1554615"/>
          </a:xfrm>
          <a:prstGeom prst="rect">
            <a:avLst/>
          </a:prstGeom>
        </p:spPr>
      </p:pic>
      <p:pic>
        <p:nvPicPr>
          <p:cNvPr id="12" name="Imagen 11" descr="Un campus únic a Catalunya">
            <a:extLst>
              <a:ext uri="{FF2B5EF4-FFF2-40B4-BE49-F238E27FC236}">
                <a16:creationId xmlns:a16="http://schemas.microsoft.com/office/drawing/2014/main" id="{FD34A5CE-02AC-40CC-9A66-B19053EDE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926" y="1646035"/>
            <a:ext cx="2780017" cy="2030144"/>
          </a:xfrm>
          <a:prstGeom prst="rect">
            <a:avLst/>
          </a:prstGeom>
        </p:spPr>
      </p:pic>
      <p:pic>
        <p:nvPicPr>
          <p:cNvPr id="40" name="Imagen 39" descr="Eric és estudiant de la UAB"/>
          <p:cNvPicPr>
            <a:picLocks noChangeAspect="1"/>
          </p:cNvPicPr>
          <p:nvPr/>
        </p:nvPicPr>
        <p:blipFill rotWithShape="1">
          <a:blip r:embed="rId11"/>
          <a:srcRect r="36686" b="16897"/>
          <a:stretch/>
        </p:blipFill>
        <p:spPr>
          <a:xfrm>
            <a:off x="6796217" y="1829398"/>
            <a:ext cx="1926896" cy="3275223"/>
          </a:xfrm>
          <a:prstGeom prst="rect">
            <a:avLst/>
          </a:prstGeom>
        </p:spPr>
      </p:pic>
      <p:pic>
        <p:nvPicPr>
          <p:cNvPr id="4" name="Imagen 13">
            <a:hlinkClick r:id="rId12"/>
            <a:extLst>
              <a:ext uri="{FF2B5EF4-FFF2-40B4-BE49-F238E27FC236}">
                <a16:creationId xmlns:a16="http://schemas.microsoft.com/office/drawing/2014/main" id="{D2FDE15C-A17C-6CDE-FD5B-A0A1207A6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116839" cy="267381"/>
            <a:chOff x="785116" y="3969845"/>
            <a:chExt cx="2116839" cy="267381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191806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Facultats i Escoles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166405" cy="267381"/>
            <a:chOff x="1061383" y="4310901"/>
            <a:chExt cx="2166405" cy="267381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4" y="4310901"/>
              <a:ext cx="197175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Centres d’investigació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Biblioteques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Bars i restauració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311403" cy="267381"/>
            <a:chOff x="3816200" y="4314342"/>
            <a:chExt cx="2311403" cy="267381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 i solidaritat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Cinema i teatre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Botigues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ix a la web Viure el campus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7435151" y="6156234"/>
            <a:ext cx="299886" cy="309258"/>
          </a:xfrm>
          <a:prstGeom prst="rect">
            <a:avLst/>
          </a:prstGeom>
        </p:spPr>
      </p:pic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6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12278"/>
            <a:ext cx="1043284" cy="267381"/>
            <a:chOff x="5589078" y="5562361"/>
            <a:chExt cx="1043284" cy="267381"/>
          </a:xfrm>
        </p:grpSpPr>
        <p:sp>
          <p:nvSpPr>
            <p:cNvPr id="159" name="CuadroTexto 158">
              <a:hlinkClick r:id="rId50"/>
            </p:cNvPr>
            <p:cNvSpPr txBox="1"/>
            <p:nvPr/>
          </p:nvSpPr>
          <p:spPr>
            <a:xfrm>
              <a:off x="5792288" y="5562361"/>
              <a:ext cx="840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Busos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576743"/>
            <a:ext cx="1497542" cy="267381"/>
            <a:chOff x="5589078" y="5562361"/>
            <a:chExt cx="1497542" cy="267381"/>
          </a:xfrm>
        </p:grpSpPr>
        <p:sp>
          <p:nvSpPr>
            <p:cNvPr id="169" name="CuadroTexto 168">
              <a:hlinkClick r:id="rId53"/>
            </p:cNvPr>
            <p:cNvSpPr txBox="1"/>
            <p:nvPr/>
          </p:nvSpPr>
          <p:spPr>
            <a:xfrm>
              <a:off x="5792288" y="5562361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33960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6"/>
            <a:extLst>
              <a:ext uri="{FF2B5EF4-FFF2-40B4-BE49-F238E27FC236}">
                <a16:creationId xmlns:a16="http://schemas.microsoft.com/office/drawing/2014/main" id="{62B388E0-E7D9-3067-4FEE-5C9486CC44AE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500"/>
                            </p:stCondLst>
                            <p:childTnLst>
                              <p:par>
                                <p:cTn id="3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4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O:\Laia\fitxes-graus\Imatges-graus\Facultat Ciències Polítiques i Sociologia\relacions-internacionals.jpg">
            <a:extLst>
              <a:ext uri="{FF2B5EF4-FFF2-40B4-BE49-F238E27FC236}">
                <a16:creationId xmlns:a16="http://schemas.microsoft.com/office/drawing/2014/main" id="{CC38EE72-27CB-D440-905D-A867ACAAD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675636"/>
            <a:ext cx="9144000" cy="403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77837" y="669029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latin typeface="Arial"/>
                <a:cs typeface="Arial"/>
              </a:rPr>
              <a:t>Relacions Internacionals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B859827A-58F2-9BD7-C04C-76B6AC7B341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14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O:\Laia\fitxes-graus\Imatges-graus\Facultat Ciències Polítiques i Sociologia\relacions-internacionals.jpg">
            <a:extLst>
              <a:ext uri="{FF2B5EF4-FFF2-40B4-BE49-F238E27FC236}">
                <a16:creationId xmlns:a16="http://schemas.microsoft.com/office/drawing/2014/main" id="{3B12D440-D6ED-374D-A06E-A0889D373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7584" y="0"/>
            <a:ext cx="9183908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Notes de tall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AE4920D-4120-477B-B7FA-ABC8E045D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477570"/>
              </p:ext>
            </p:extLst>
          </p:nvPr>
        </p:nvGraphicFramePr>
        <p:xfrm>
          <a:off x="1075643" y="1843196"/>
          <a:ext cx="6840620" cy="1819466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r>
                        <a:rPr lang="ca-ES" b="1" noProof="0" dirty="0">
                          <a:latin typeface="Arial"/>
                          <a:cs typeface="Arial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Relacions Internacionals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11,592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Relacions Internacionals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6,875</a:t>
                      </a:r>
                      <a:endParaRPr lang="ca-ES" sz="14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899549" y="1955046"/>
            <a:ext cx="2103098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juny 2024</a:t>
            </a:r>
          </a:p>
        </p:txBody>
      </p:sp>
      <p:sp>
        <p:nvSpPr>
          <p:cNvPr id="11" name="CuadroTexto 10">
            <a:hlinkClick r:id="rId5"/>
            <a:extLst>
              <a:ext uri="{FF2B5EF4-FFF2-40B4-BE49-F238E27FC236}">
                <a16:creationId xmlns:a16="http://schemas.microsoft.com/office/drawing/2014/main" id="{83EDD063-76DB-47A2-A4E3-2AD8ED3D635D}"/>
              </a:ext>
            </a:extLst>
          </p:cNvPr>
          <p:cNvSpPr txBox="1"/>
          <p:nvPr/>
        </p:nvSpPr>
        <p:spPr>
          <a:xfrm>
            <a:off x="1375529" y="3928991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523434F-9DBD-461F-B7CF-8D61D16C09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75643" y="3896437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6C2B55C5-0960-1130-9B9C-823DC7661B2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4" name="CuadroTexto 13">
            <a:hlinkClick r:id="rId10"/>
            <a:extLst>
              <a:ext uri="{FF2B5EF4-FFF2-40B4-BE49-F238E27FC236}">
                <a16:creationId xmlns:a16="http://schemas.microsoft.com/office/drawing/2014/main" id="{4869C605-04A1-9BCF-0C1A-C8A831B2EF78}"/>
              </a:ext>
            </a:extLst>
          </p:cNvPr>
          <p:cNvSpPr txBox="1"/>
          <p:nvPr/>
        </p:nvSpPr>
        <p:spPr>
          <a:xfrm>
            <a:off x="3977974" y="6175676"/>
            <a:ext cx="4646079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600" b="1" noProof="0" dirty="0">
                <a:solidFill>
                  <a:prstClr val="black"/>
                </a:solidFill>
                <a:latin typeface="Arial"/>
                <a:cs typeface="Arial"/>
              </a:rPr>
              <a:t>Totes les ponderacions al Canal Universitats</a:t>
            </a:r>
            <a:endParaRPr kumimoji="0" lang="ca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Imagen 14">
            <a:extLst>
              <a:ext uri="{FF2B5EF4-FFF2-40B4-BE49-F238E27FC236}">
                <a16:creationId xmlns:a16="http://schemas.microsoft.com/office/drawing/2014/main" id="{36B30CB3-3F52-A2AC-5505-EB0F2F2B50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652668" y="6143472"/>
            <a:ext cx="299886" cy="30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8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4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640"/>
                            </p:stCondLst>
                            <p:childTnLst>
                              <p:par>
                                <p:cTn id="3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4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11" grpId="0"/>
      <p:bldP spid="11" grpId="1"/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O:\Laia\fitxes-graus\Imatges-graus\Facultat Ciències Polítiques i Sociologia\relacions-internacionals.jpg">
            <a:extLst>
              <a:ext uri="{FF2B5EF4-FFF2-40B4-BE49-F238E27FC236}">
                <a16:creationId xmlns:a16="http://schemas.microsoft.com/office/drawing/2014/main" id="{E25AE085-7EE0-2344-A40D-488B04441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7584" y="0"/>
            <a:ext cx="9183908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962863" y="1755145"/>
            <a:ext cx="7123660" cy="3574239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2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És l’</a:t>
            </a:r>
            <a:r>
              <a:rPr lang="ca-ES" sz="1400" b="1" dirty="0">
                <a:latin typeface="Arial"/>
                <a:cs typeface="Arial"/>
              </a:rPr>
              <a:t>únic </a:t>
            </a:r>
            <a:r>
              <a:rPr lang="ca-ES" sz="1400" dirty="0">
                <a:latin typeface="Arial"/>
                <a:cs typeface="Arial"/>
              </a:rPr>
              <a:t>del sistema universitari català amb una </a:t>
            </a:r>
            <a:r>
              <a:rPr lang="ca-ES" sz="1400" b="1" dirty="0">
                <a:latin typeface="Arial"/>
                <a:cs typeface="Arial"/>
              </a:rPr>
              <a:t>orientació política.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Una formació bàsica que permet a </a:t>
            </a:r>
            <a:r>
              <a:rPr lang="ca-ES" sz="1400" dirty="0" err="1">
                <a:latin typeface="Arial"/>
                <a:cs typeface="Arial"/>
              </a:rPr>
              <a:t>l’estudiantat</a:t>
            </a:r>
            <a:r>
              <a:rPr lang="ca-ES" sz="1400" dirty="0">
                <a:latin typeface="Arial"/>
                <a:cs typeface="Arial"/>
              </a:rPr>
              <a:t> conèixer, comprendre i analitzar amb rigor la </a:t>
            </a:r>
            <a:r>
              <a:rPr lang="ca-ES" sz="1400" b="1" dirty="0">
                <a:latin typeface="Arial"/>
                <a:cs typeface="Arial"/>
              </a:rPr>
              <a:t>realitat política internacional.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Proporcionar les habilitats metodològiques i instrumentals necessàries per intervenir en la </a:t>
            </a:r>
            <a:r>
              <a:rPr lang="ca-ES" sz="1400" b="1" dirty="0">
                <a:latin typeface="Arial"/>
                <a:cs typeface="Arial"/>
              </a:rPr>
              <a:t>societat internacional, </a:t>
            </a:r>
            <a:r>
              <a:rPr lang="ca-ES" sz="1400" dirty="0">
                <a:latin typeface="Arial"/>
                <a:cs typeface="Arial"/>
              </a:rPr>
              <a:t>en un entorn canviat i multilingüe.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Fomentar l’assumpció dels </a:t>
            </a:r>
            <a:r>
              <a:rPr lang="ca-ES" sz="1400" b="1" dirty="0">
                <a:latin typeface="Arial"/>
                <a:cs typeface="Arial"/>
              </a:rPr>
              <a:t>valors democràtics </a:t>
            </a:r>
            <a:r>
              <a:rPr lang="ca-ES" sz="1400" dirty="0">
                <a:latin typeface="Arial"/>
                <a:cs typeface="Arial"/>
              </a:rPr>
              <a:t>propis de persones lliures i respectuoses amb els </a:t>
            </a:r>
            <a:r>
              <a:rPr lang="ca-ES" sz="1400" b="1" dirty="0">
                <a:latin typeface="Arial"/>
                <a:cs typeface="Arial"/>
              </a:rPr>
              <a:t>drets humans, la igualtat d’oportunitats, el respecte pel medi ambient i la resolució pacífica dels conflictes.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Una formació integral en els diversos àmbits de la disciplina per tal de consolidar un </a:t>
            </a:r>
            <a:r>
              <a:rPr lang="ca-ES" sz="1400" b="1" dirty="0">
                <a:latin typeface="Arial"/>
                <a:cs typeface="Arial"/>
              </a:rPr>
              <a:t>perfil professional plural, </a:t>
            </a:r>
            <a:r>
              <a:rPr lang="ca-ES" sz="1400" dirty="0">
                <a:latin typeface="Arial"/>
                <a:cs typeface="Arial"/>
              </a:rPr>
              <a:t>tant acadèmic i de recerca com en l’àmbit administratiu.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Relacions Internacionals a la UAB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5"/>
            <a:extLst>
              <a:ext uri="{FF2B5EF4-FFF2-40B4-BE49-F238E27FC236}">
                <a16:creationId xmlns:a16="http://schemas.microsoft.com/office/drawing/2014/main" id="{BBC4D73C-0FF6-43CA-BE18-17AD3A427FE1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9C54BCA-8E5A-4499-8949-A664F7DB2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4313788A-6503-BE23-6C5B-03B8D50A63B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043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O:\Laia\fitxes-graus\Imatges-graus\Facultat Ciències Polítiques i Sociologia\relacions-internacionals.jpg">
            <a:extLst>
              <a:ext uri="{FF2B5EF4-FFF2-40B4-BE49-F238E27FC236}">
                <a16:creationId xmlns:a16="http://schemas.microsoft.com/office/drawing/2014/main" id="{E301495F-35A6-754C-AA23-C5A88580D8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7584" y="0"/>
            <a:ext cx="9183908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5CA09D89-7AF9-4F71-8A08-85E403DDD139}"/>
              </a:ext>
            </a:extLst>
          </p:cNvPr>
          <p:cNvSpPr/>
          <p:nvPr/>
        </p:nvSpPr>
        <p:spPr>
          <a:xfrm>
            <a:off x="1075643" y="123492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1" name="QuadreDeText 13">
            <a:extLst>
              <a:ext uri="{FF2B5EF4-FFF2-40B4-BE49-F238E27FC236}">
                <a16:creationId xmlns:a16="http://schemas.microsoft.com/office/drawing/2014/main" id="{8C5615D1-AF8C-4FB8-A588-9D3615CCAF1B}"/>
              </a:ext>
            </a:extLst>
          </p:cNvPr>
          <p:cNvSpPr txBox="1"/>
          <p:nvPr/>
        </p:nvSpPr>
        <p:spPr>
          <a:xfrm>
            <a:off x="969207" y="1910013"/>
            <a:ext cx="7123660" cy="311898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Interès </a:t>
            </a:r>
            <a:r>
              <a:rPr lang="ca-ES" sz="1400" dirty="0">
                <a:latin typeface="Arial"/>
                <a:cs typeface="Arial"/>
              </a:rPr>
              <a:t>en la vida internacional, en les manifestacions polítiques, diplomàtiques, socioeconòmiques, de seguretat, mediambientals i culturals, molt entrellaçades en l’actual món globalitzat.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Esperit crític.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Capacitat d’</a:t>
            </a:r>
            <a:r>
              <a:rPr lang="ca-ES" sz="1400" b="1" dirty="0">
                <a:latin typeface="Arial"/>
                <a:cs typeface="Arial"/>
              </a:rPr>
              <a:t>atenció i de percepció.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Capacitat d’</a:t>
            </a:r>
            <a:r>
              <a:rPr lang="ca-ES" sz="1400" b="1" dirty="0">
                <a:latin typeface="Arial"/>
                <a:cs typeface="Arial"/>
              </a:rPr>
              <a:t>anàlisi.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Capacitat d’</a:t>
            </a:r>
            <a:r>
              <a:rPr lang="ca-ES" sz="1400" b="1" dirty="0">
                <a:latin typeface="Arial"/>
                <a:cs typeface="Arial"/>
              </a:rPr>
              <a:t>observació i reflexió.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Bon nivell d’</a:t>
            </a:r>
            <a:r>
              <a:rPr lang="ca-ES" sz="1400" b="1" dirty="0">
                <a:latin typeface="Arial"/>
                <a:cs typeface="Arial"/>
              </a:rPr>
              <a:t>expressió oral i escrita.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Bons coneixements de la </a:t>
            </a:r>
            <a:r>
              <a:rPr lang="ca-ES" sz="1400" b="1" dirty="0">
                <a:latin typeface="Arial"/>
                <a:cs typeface="Arial"/>
              </a:rPr>
              <a:t>llengua anglesa.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4C7C8A0-12FC-B449-8DC5-564853A41112}"/>
              </a:ext>
            </a:extLst>
          </p:cNvPr>
          <p:cNvSpPr txBox="1"/>
          <p:nvPr/>
        </p:nvSpPr>
        <p:spPr>
          <a:xfrm>
            <a:off x="969207" y="453562"/>
            <a:ext cx="703539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necessites</a:t>
            </a:r>
          </a:p>
        </p:txBody>
      </p:sp>
      <p:sp>
        <p:nvSpPr>
          <p:cNvPr id="9" name="CuadroTexto 8">
            <a:hlinkClick r:id="rId5"/>
            <a:extLst>
              <a:ext uri="{FF2B5EF4-FFF2-40B4-BE49-F238E27FC236}">
                <a16:creationId xmlns:a16="http://schemas.microsoft.com/office/drawing/2014/main" id="{E7A9F8D8-4F5B-43E8-BEFE-0C8D3D2ADBB7}"/>
              </a:ext>
            </a:extLst>
          </p:cNvPr>
          <p:cNvSpPr txBox="1"/>
          <p:nvPr/>
        </p:nvSpPr>
        <p:spPr>
          <a:xfrm>
            <a:off x="5800650" y="6212710"/>
            <a:ext cx="266739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perfil de l’estudiant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951A23D-D5DE-4B5A-BC7D-B101411773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475342" y="61805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9A45CB83-D30F-26BA-8337-6CC57E68F6C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8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46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8" grpId="0"/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O:\Laia\fitxes-graus\Imatges-graus\Facultat Ciències Polítiques i Sociologia\relacions-internacionals.jpg">
            <a:extLst>
              <a:ext uri="{FF2B5EF4-FFF2-40B4-BE49-F238E27FC236}">
                <a16:creationId xmlns:a16="http://schemas.microsoft.com/office/drawing/2014/main" id="{DD0D3078-A09E-894D-BCBA-75FE5A21DB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7584" y="0"/>
            <a:ext cx="9183908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F7350A3-3D27-4A73-8D18-6ED3238496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193396"/>
              </p:ext>
            </p:extLst>
          </p:nvPr>
        </p:nvGraphicFramePr>
        <p:xfrm>
          <a:off x="1074766" y="1843425"/>
          <a:ext cx="6898460" cy="2456780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ECTS (4 anys)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894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Horari: </a:t>
                      </a:r>
                      <a:r>
                        <a:rPr lang="ca-E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torn de matí i de tarda.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Idioma</a:t>
                      </a:r>
                      <a:r>
                        <a:rPr lang="ca-E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ca-ES" sz="18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anglès, català i castellà</a:t>
                      </a:r>
                      <a:endParaRPr lang="ca-E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7698994"/>
                  </a:ext>
                </a:extLst>
              </a:tr>
            </a:tbl>
          </a:graphicData>
        </a:graphic>
      </p:graphicFrame>
      <p:sp>
        <p:nvSpPr>
          <p:cNvPr id="12" name="CuadroTexto 11">
            <a:hlinkClick r:id="rId5"/>
            <a:extLst>
              <a:ext uri="{FF2B5EF4-FFF2-40B4-BE49-F238E27FC236}">
                <a16:creationId xmlns:a16="http://schemas.microsoft.com/office/drawing/2014/main" id="{2565B5CC-10C1-4F68-92DC-EDA6B69BE22E}"/>
              </a:ext>
            </a:extLst>
          </p:cNvPr>
          <p:cNvSpPr txBox="1"/>
          <p:nvPr/>
        </p:nvSpPr>
        <p:spPr>
          <a:xfrm>
            <a:off x="6237125" y="6131637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horaris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D8D33EF-0A4E-4418-ADB8-B5A6364562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911817" y="6099433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ABCA30DD-1200-7F98-DC15-6D546AED63A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24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7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12" grpId="0"/>
      <p:bldP spid="12" grpId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l'Office">
  <a:themeElements>
    <a:clrScheme name="Tema de l'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l'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l'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3b3df-8132-45da-9814-5f12b4f3bf2e">
      <Terms xmlns="http://schemas.microsoft.com/office/infopath/2007/PartnerControls"/>
    </lcf76f155ced4ddcb4097134ff3c332f>
    <TaxCatchAll xmlns="ccf361f3-7d9d-47e4-9d86-af699410c5d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9" ma:contentTypeDescription="Crea un document nou" ma:contentTypeScope="" ma:versionID="0dc6011760fe4457df9f75a7c0abee9a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a0dab97c6da69b14b3d5c344698ff89e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BC886C-B338-4B72-9BED-51D8F9D05C09}">
  <ds:schemaRefs>
    <ds:schemaRef ds:uri="http://schemas.microsoft.com/office/2006/metadata/properties"/>
    <ds:schemaRef ds:uri="http://schemas.microsoft.com/office/infopath/2007/PartnerControls"/>
    <ds:schemaRef ds:uri="4323b3df-8132-45da-9814-5f12b4f3bf2e"/>
    <ds:schemaRef ds:uri="ccf361f3-7d9d-47e4-9d86-af699410c5d4"/>
  </ds:schemaRefs>
</ds:datastoreItem>
</file>

<file path=customXml/itemProps2.xml><?xml version="1.0" encoding="utf-8"?>
<ds:datastoreItem xmlns:ds="http://schemas.openxmlformats.org/officeDocument/2006/customXml" ds:itemID="{556E4D1E-46BF-4CDA-91CB-90FD4E6564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1605FF-AF0A-4804-81DE-F1834F24DB10}"/>
</file>

<file path=docProps/app.xml><?xml version="1.0" encoding="utf-8"?>
<Properties xmlns="http://schemas.openxmlformats.org/officeDocument/2006/extended-properties" xmlns:vt="http://schemas.openxmlformats.org/officeDocument/2006/docPropsVTypes">
  <TotalTime>18057</TotalTime>
  <Words>1411</Words>
  <Application>Microsoft Office PowerPoint</Application>
  <PresentationFormat>Presentación en pantalla (4:3)</PresentationFormat>
  <Paragraphs>316</Paragraphs>
  <Slides>21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21</vt:i4>
      </vt:variant>
    </vt:vector>
  </HeadingPairs>
  <TitlesOfParts>
    <vt:vector size="29" baseType="lpstr">
      <vt:lpstr>Verdana</vt:lpstr>
      <vt:lpstr>Calibri</vt:lpstr>
      <vt:lpstr>Arial Narrow</vt:lpstr>
      <vt:lpstr>Calibri Light</vt:lpstr>
      <vt:lpstr>Arial</vt:lpstr>
      <vt:lpstr>Arial Black</vt:lpstr>
      <vt:lpstr>Tema de Office</vt:lpstr>
      <vt:lpstr>Tema de l'Office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RosaMaria.Cabrera@uab.es</dc:creator>
  <cp:lastModifiedBy>Abril Sitjas i Fuentes</cp:lastModifiedBy>
  <cp:revision>450</cp:revision>
  <dcterms:created xsi:type="dcterms:W3CDTF">2019-11-11T08:24:52Z</dcterms:created>
  <dcterms:modified xsi:type="dcterms:W3CDTF">2025-03-26T11:17:01Z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0x010100A74E4F18643A3644AC48B2ED7B13CB2D</vt:lpwstr>
  </property>
  <property fmtid="{D5CDD505-2E9C-101B-9397-08002B2CF9AE}" pid="3" name="MediaServiceImageTags">
    <vt:lpwstr/>
  </property>
</Properties>
</file>