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42"/>
  </p:notesMasterIdLst>
  <p:sldIdLst>
    <p:sldId id="659" r:id="rId6"/>
    <p:sldId id="671" r:id="rId7"/>
    <p:sldId id="666" r:id="rId8"/>
    <p:sldId id="675" r:id="rId9"/>
    <p:sldId id="667" r:id="rId10"/>
    <p:sldId id="646" r:id="rId11"/>
    <p:sldId id="397" r:id="rId12"/>
    <p:sldId id="623" r:id="rId13"/>
    <p:sldId id="624" r:id="rId14"/>
    <p:sldId id="625" r:id="rId15"/>
    <p:sldId id="359" r:id="rId16"/>
    <p:sldId id="626" r:id="rId17"/>
    <p:sldId id="336" r:id="rId18"/>
    <p:sldId id="628" r:id="rId19"/>
    <p:sldId id="629" r:id="rId20"/>
    <p:sldId id="630" r:id="rId21"/>
    <p:sldId id="357" r:id="rId22"/>
    <p:sldId id="383" r:id="rId23"/>
    <p:sldId id="631" r:id="rId24"/>
    <p:sldId id="632" r:id="rId25"/>
    <p:sldId id="633" r:id="rId26"/>
    <p:sldId id="635" r:id="rId27"/>
    <p:sldId id="636" r:id="rId28"/>
    <p:sldId id="637" r:id="rId29"/>
    <p:sldId id="649" r:id="rId30"/>
    <p:sldId id="639" r:id="rId31"/>
    <p:sldId id="640" r:id="rId32"/>
    <p:sldId id="642" r:id="rId33"/>
    <p:sldId id="643" r:id="rId34"/>
    <p:sldId id="644" r:id="rId35"/>
    <p:sldId id="291" r:id="rId36"/>
    <p:sldId id="676" r:id="rId37"/>
    <p:sldId id="668" r:id="rId38"/>
    <p:sldId id="673" r:id="rId39"/>
    <p:sldId id="674" r:id="rId40"/>
    <p:sldId id="309" r:id="rId4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66B688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DCD472-D625-417B-8F85-AFB6C9CCD68E}" v="2" dt="2025-03-26T10:24:20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2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100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us Murcia Sadurní" userId="S::1567593@uab.cat::2c674b4e-4ed0-4f71-9773-0e903b570d67" providerId="AD" clId="Web-{7F82BE6A-BF1D-E575-B2F0-37E6920C3EC5}"/>
    <pc:docChg chg="modSld">
      <pc:chgData name="Neus Murcia Sadurní" userId="S::1567593@uab.cat::2c674b4e-4ed0-4f71-9773-0e903b570d67" providerId="AD" clId="Web-{7F82BE6A-BF1D-E575-B2F0-37E6920C3EC5}" dt="2022-01-18T09:39:32.884" v="0" actId="1076"/>
      <pc:docMkLst>
        <pc:docMk/>
      </pc:docMkLst>
      <pc:sldChg chg="modSp">
        <pc:chgData name="Neus Murcia Sadurní" userId="S::1567593@uab.cat::2c674b4e-4ed0-4f71-9773-0e903b570d67" providerId="AD" clId="Web-{7F82BE6A-BF1D-E575-B2F0-37E6920C3EC5}" dt="2022-01-18T09:39:32.884" v="0" actId="1076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9AF214EE-1C1C-4433-9EC9-05C8D6BC2749}"/>
    <pc:docChg chg="delSld modSld delMainMaster">
      <pc:chgData name="Rosa María Cabrera Corchos" userId="f1659fda-de31-4a64-8d16-4a5c28fbfcfc" providerId="ADAL" clId="{9AF214EE-1C1C-4433-9EC9-05C8D6BC2749}" dt="2024-01-24T15:18:58.896" v="43" actId="2696"/>
      <pc:docMkLst>
        <pc:docMk/>
      </pc:docMkLst>
      <pc:sldChg chg="del">
        <pc:chgData name="Rosa María Cabrera Corchos" userId="f1659fda-de31-4a64-8d16-4a5c28fbfcfc" providerId="ADAL" clId="{9AF214EE-1C1C-4433-9EC9-05C8D6BC2749}" dt="2024-01-24T15:17:48.370" v="42" actId="2696"/>
        <pc:sldMkLst>
          <pc:docMk/>
          <pc:sldMk cId="1809974266" sldId="318"/>
        </pc:sldMkLst>
      </pc:sldChg>
      <pc:sldChg chg="del">
        <pc:chgData name="Rosa María Cabrera Corchos" userId="f1659fda-de31-4a64-8d16-4a5c28fbfcfc" providerId="ADAL" clId="{9AF214EE-1C1C-4433-9EC9-05C8D6BC2749}" dt="2024-01-24T15:17:17.578" v="41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9AF214EE-1C1C-4433-9EC9-05C8D6BC2749}" dt="2024-01-24T15:18:58.896" v="43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9AF214EE-1C1C-4433-9EC9-05C8D6BC2749}" dt="2024-01-24T15:18:58.896" v="43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9AF214EE-1C1C-4433-9EC9-05C8D6BC2749}" dt="2024-01-24T15:18:58.896" v="43" actId="2696"/>
        <pc:sldMkLst>
          <pc:docMk/>
          <pc:sldMk cId="385276344" sldId="657"/>
        </pc:sldMkLst>
      </pc:sldChg>
      <pc:sldChg chg="del">
        <pc:chgData name="Rosa María Cabrera Corchos" userId="f1659fda-de31-4a64-8d16-4a5c28fbfcfc" providerId="ADAL" clId="{9AF214EE-1C1C-4433-9EC9-05C8D6BC2749}" dt="2024-01-24T15:18:58.896" v="43" actId="2696"/>
        <pc:sldMkLst>
          <pc:docMk/>
          <pc:sldMk cId="4237223967" sldId="658"/>
        </pc:sldMkLst>
      </pc:sldChg>
      <pc:sldChg chg="del">
        <pc:chgData name="Rosa María Cabrera Corchos" userId="f1659fda-de31-4a64-8d16-4a5c28fbfcfc" providerId="ADAL" clId="{9AF214EE-1C1C-4433-9EC9-05C8D6BC2749}" dt="2024-01-24T15:18:58.896" v="43" actId="2696"/>
        <pc:sldMkLst>
          <pc:docMk/>
          <pc:sldMk cId="4163575214" sldId="659"/>
        </pc:sldMkLst>
      </pc:sldChg>
      <pc:sldChg chg="modSp">
        <pc:chgData name="Rosa María Cabrera Corchos" userId="f1659fda-de31-4a64-8d16-4a5c28fbfcfc" providerId="ADAL" clId="{9AF214EE-1C1C-4433-9EC9-05C8D6BC2749}" dt="2024-01-24T15:16:39.626" v="40" actId="20577"/>
        <pc:sldMkLst>
          <pc:docMk/>
          <pc:sldMk cId="953808155" sldId="668"/>
        </pc:sldMkLst>
      </pc:sldChg>
      <pc:sldMasterChg chg="del delSldLayout">
        <pc:chgData name="Rosa María Cabrera Corchos" userId="f1659fda-de31-4a64-8d16-4a5c28fbfcfc" providerId="ADAL" clId="{9AF214EE-1C1C-4433-9EC9-05C8D6BC2749}" dt="2024-01-24T15:18:58.896" v="43" actId="2696"/>
        <pc:sldMasterMkLst>
          <pc:docMk/>
          <pc:sldMasterMk cId="1218119469" sldId="2147483660"/>
        </pc:sldMasterMkLst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388776836" sldId="2147483661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3496506240" sldId="2147483662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2202522713" sldId="2147483663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102691087" sldId="2147483664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2638079344" sldId="2147483665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2015258431" sldId="2147483666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3577451635" sldId="2147483667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1704983078" sldId="2147483668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4012839355" sldId="2147483669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144944012" sldId="2147483670"/>
          </pc:sldLayoutMkLst>
        </pc:sldLayoutChg>
        <pc:sldLayoutChg chg="del">
          <pc:chgData name="Rosa María Cabrera Corchos" userId="f1659fda-de31-4a64-8d16-4a5c28fbfcfc" providerId="ADAL" clId="{9AF214EE-1C1C-4433-9EC9-05C8D6BC2749}" dt="2024-01-24T15:18:58.896" v="43" actId="2696"/>
          <pc:sldLayoutMkLst>
            <pc:docMk/>
            <pc:sldMasterMk cId="1218119469" sldId="2147483660"/>
            <pc:sldLayoutMk cId="1909456558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951334AC-D6D7-4F27-9C75-7D99B997B73B}"/>
    <pc:docChg chg="delSld">
      <pc:chgData name="Rosa María Cabrera Corchos" userId="f1659fda-de31-4a64-8d16-4a5c28fbfcfc" providerId="ADAL" clId="{951334AC-D6D7-4F27-9C75-7D99B997B73B}" dt="2023-01-30T21:25:26.200" v="0" actId="2696"/>
      <pc:docMkLst>
        <pc:docMk/>
      </pc:docMkLst>
      <pc:sldChg chg="del">
        <pc:chgData name="Rosa María Cabrera Corchos" userId="f1659fda-de31-4a64-8d16-4a5c28fbfcfc" providerId="ADAL" clId="{951334AC-D6D7-4F27-9C75-7D99B997B73B}" dt="2023-01-30T21:25:26.200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951334AC-D6D7-4F27-9C75-7D99B997B73B}" dt="2023-01-30T21:25:26.200" v="0" actId="2696"/>
        <pc:sldMkLst>
          <pc:docMk/>
          <pc:sldMk cId="850449991" sldId="606"/>
        </pc:sldMkLst>
      </pc:sldChg>
    </pc:docChg>
  </pc:docChgLst>
  <pc:docChgLst>
    <pc:chgData name="Rosa María Cabrera Corchos" userId="f1659fda-de31-4a64-8d16-4a5c28fbfcfc" providerId="ADAL" clId="{3BFB8A31-B5B7-45A2-B742-A3FF1678133A}"/>
    <pc:docChg chg="custSel delSld modSld sldOrd">
      <pc:chgData name="Rosa María Cabrera Corchos" userId="f1659fda-de31-4a64-8d16-4a5c28fbfcfc" providerId="ADAL" clId="{3BFB8A31-B5B7-45A2-B742-A3FF1678133A}" dt="2025-02-04T15:00:49.123" v="23"/>
      <pc:docMkLst>
        <pc:docMk/>
      </pc:docMkLst>
      <pc:sldChg chg="ord">
        <pc:chgData name="Rosa María Cabrera Corchos" userId="f1659fda-de31-4a64-8d16-4a5c28fbfcfc" providerId="ADAL" clId="{3BFB8A31-B5B7-45A2-B742-A3FF1678133A}" dt="2025-01-26T13:18:41.135" v="20"/>
        <pc:sldMkLst>
          <pc:docMk/>
          <pc:sldMk cId="3083134075" sldId="309"/>
        </pc:sldMkLst>
      </pc:sldChg>
      <pc:sldChg chg="del">
        <pc:chgData name="Rosa María Cabrera Corchos" userId="f1659fda-de31-4a64-8d16-4a5c28fbfcfc" providerId="ADAL" clId="{3BFB8A31-B5B7-45A2-B742-A3FF1678133A}" dt="2025-01-26T13:17:13.242" v="15" actId="2696"/>
        <pc:sldMkLst>
          <pc:docMk/>
          <pc:sldMk cId="518554968" sldId="313"/>
        </pc:sldMkLst>
      </pc:sldChg>
      <pc:sldChg chg="addSp delSp modSp mod modAnim">
        <pc:chgData name="Rosa María Cabrera Corchos" userId="f1659fda-de31-4a64-8d16-4a5c28fbfcfc" providerId="ADAL" clId="{3BFB8A31-B5B7-45A2-B742-A3FF1678133A}" dt="2025-02-04T15:00:49.123" v="23"/>
        <pc:sldMkLst>
          <pc:docMk/>
          <pc:sldMk cId="1074027259" sldId="334"/>
        </pc:sldMkLst>
      </pc:sldChg>
      <pc:sldChg chg="modSp mod">
        <pc:chgData name="Rosa María Cabrera Corchos" userId="f1659fda-de31-4a64-8d16-4a5c28fbfcfc" providerId="ADAL" clId="{3BFB8A31-B5B7-45A2-B742-A3FF1678133A}" dt="2025-01-26T13:17:58.626" v="17" actId="207"/>
        <pc:sldMkLst>
          <pc:docMk/>
          <pc:sldMk cId="2452994702" sldId="383"/>
        </pc:sldMkLst>
        <pc:spChg chg="mod">
          <ac:chgData name="Rosa María Cabrera Corchos" userId="f1659fda-de31-4a64-8d16-4a5c28fbfcfc" providerId="ADAL" clId="{3BFB8A31-B5B7-45A2-B742-A3FF1678133A}" dt="2025-01-26T13:17:54.442" v="16" actId="207"/>
          <ac:spMkLst>
            <pc:docMk/>
            <pc:sldMk cId="2452994702" sldId="383"/>
            <ac:spMk id="36" creationId="{E5B58014-388B-461A-B0B1-3DCB948ECDBF}"/>
          </ac:spMkLst>
        </pc:spChg>
        <pc:spChg chg="mod">
          <ac:chgData name="Rosa María Cabrera Corchos" userId="f1659fda-de31-4a64-8d16-4a5c28fbfcfc" providerId="ADAL" clId="{3BFB8A31-B5B7-45A2-B742-A3FF1678133A}" dt="2025-01-26T13:17:58.626" v="17" actId="207"/>
          <ac:spMkLst>
            <pc:docMk/>
            <pc:sldMk cId="2452994702" sldId="383"/>
            <ac:spMk id="44" creationId="{B7B6C75A-F4B0-4613-8C31-EB5200B72EE7}"/>
          </ac:spMkLst>
        </pc:spChg>
      </pc:sldChg>
      <pc:sldChg chg="modSp mod">
        <pc:chgData name="Rosa María Cabrera Corchos" userId="f1659fda-de31-4a64-8d16-4a5c28fbfcfc" providerId="ADAL" clId="{3BFB8A31-B5B7-45A2-B742-A3FF1678133A}" dt="2025-01-26T13:18:24.964" v="18" actId="207"/>
        <pc:sldMkLst>
          <pc:docMk/>
          <pc:sldMk cId="2449322115" sldId="643"/>
        </pc:sldMkLst>
        <pc:spChg chg="mod">
          <ac:chgData name="Rosa María Cabrera Corchos" userId="f1659fda-de31-4a64-8d16-4a5c28fbfcfc" providerId="ADAL" clId="{3BFB8A31-B5B7-45A2-B742-A3FF1678133A}" dt="2025-01-26T13:18:24.964" v="18" actId="207"/>
          <ac:spMkLst>
            <pc:docMk/>
            <pc:sldMk cId="2449322115" sldId="643"/>
            <ac:spMk id="44" creationId="{B7B6C75A-F4B0-4613-8C31-EB5200B72EE7}"/>
          </ac:spMkLst>
        </pc:spChg>
      </pc:sldChg>
      <pc:sldChg chg="modSp mod modNotesTx">
        <pc:chgData name="Rosa María Cabrera Corchos" userId="f1659fda-de31-4a64-8d16-4a5c28fbfcfc" providerId="ADAL" clId="{3BFB8A31-B5B7-45A2-B742-A3FF1678133A}" dt="2025-01-26T13:16:38.574" v="14"/>
        <pc:sldMkLst>
          <pc:docMk/>
          <pc:sldMk cId="708348372" sldId="659"/>
        </pc:sldMkLst>
        <pc:spChg chg="mod">
          <ac:chgData name="Rosa María Cabrera Corchos" userId="f1659fda-de31-4a64-8d16-4a5c28fbfcfc" providerId="ADAL" clId="{3BFB8A31-B5B7-45A2-B742-A3FF1678133A}" dt="2025-01-26T13:16:16.735" v="13" actId="1035"/>
          <ac:spMkLst>
            <pc:docMk/>
            <pc:sldMk cId="708348372" sldId="659"/>
            <ac:spMk id="8" creationId="{8BC07BB4-6026-FEB0-7113-3561C9044851}"/>
          </ac:spMkLst>
        </pc:spChg>
      </pc:sldChg>
      <pc:sldChg chg="del">
        <pc:chgData name="Rosa María Cabrera Corchos" userId="f1659fda-de31-4a64-8d16-4a5c28fbfcfc" providerId="ADAL" clId="{3BFB8A31-B5B7-45A2-B742-A3FF1678133A}" dt="2025-01-29T13:57:29.426" v="21" actId="2696"/>
        <pc:sldMkLst>
          <pc:docMk/>
          <pc:sldMk cId="1675926229" sldId="672"/>
        </pc:sldMkLst>
      </pc:sldChg>
    </pc:docChg>
  </pc:docChgLst>
  <pc:docChgLst>
    <pc:chgData name="Marta Pastor Cuesta" userId="76d4e7e4-7313-4d36-8bbd-2bb12a8a30f1" providerId="ADAL" clId="{946CA2C4-2B25-4DC8-B39E-4627B4FA685E}"/>
    <pc:docChg chg="custSel delSld modSld">
      <pc:chgData name="Marta Pastor Cuesta" userId="76d4e7e4-7313-4d36-8bbd-2bb12a8a30f1" providerId="ADAL" clId="{946CA2C4-2B25-4DC8-B39E-4627B4FA685E}" dt="2023-12-22T10:39:35.159" v="98" actId="20577"/>
      <pc:docMkLst>
        <pc:docMk/>
      </pc:docMkLst>
      <pc:sldChg chg="del">
        <pc:chgData name="Marta Pastor Cuesta" userId="76d4e7e4-7313-4d36-8bbd-2bb12a8a30f1" providerId="ADAL" clId="{946CA2C4-2B25-4DC8-B39E-4627B4FA685E}" dt="2023-12-20T12:24:47.645" v="92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946CA2C4-2B25-4DC8-B39E-4627B4FA685E}" dt="2023-12-20T12:14:31.381" v="28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946CA2C4-2B25-4DC8-B39E-4627B4FA685E}" dt="2023-12-20T12:25:22.200" v="96" actId="47"/>
        <pc:sldMkLst>
          <pc:docMk/>
          <pc:sldMk cId="3083134075" sldId="309"/>
        </pc:sldMkLst>
      </pc:sldChg>
      <pc:sldChg chg="addSp delSp modSp mod modAnim">
        <pc:chgData name="Marta Pastor Cuesta" userId="76d4e7e4-7313-4d36-8bbd-2bb12a8a30f1" providerId="ADAL" clId="{946CA2C4-2B25-4DC8-B39E-4627B4FA685E}" dt="2023-12-20T12:16:18.520" v="43"/>
        <pc:sldMkLst>
          <pc:docMk/>
          <pc:sldMk cId="4176253884" sldId="336"/>
        </pc:sldMkLst>
      </pc:sldChg>
      <pc:sldChg chg="del">
        <pc:chgData name="Marta Pastor Cuesta" userId="76d4e7e4-7313-4d36-8bbd-2bb12a8a30f1" providerId="ADAL" clId="{946CA2C4-2B25-4DC8-B39E-4627B4FA685E}" dt="2023-12-20T12:12:44.587" v="23" actId="47"/>
        <pc:sldMkLst>
          <pc:docMk/>
          <pc:sldMk cId="3843106006" sldId="342"/>
        </pc:sldMkLst>
      </pc:sldChg>
      <pc:sldChg chg="modSp mod">
        <pc:chgData name="Marta Pastor Cuesta" userId="76d4e7e4-7313-4d36-8bbd-2bb12a8a30f1" providerId="ADAL" clId="{946CA2C4-2B25-4DC8-B39E-4627B4FA685E}" dt="2023-12-20T12:12:49.234" v="24" actId="1076"/>
        <pc:sldMkLst>
          <pc:docMk/>
          <pc:sldMk cId="3698237054" sldId="352"/>
        </pc:sldMkLst>
      </pc:sldChg>
      <pc:sldChg chg="addSp delSp modSp mod modAnim">
        <pc:chgData name="Marta Pastor Cuesta" userId="76d4e7e4-7313-4d36-8bbd-2bb12a8a30f1" providerId="ADAL" clId="{946CA2C4-2B25-4DC8-B39E-4627B4FA685E}" dt="2023-12-20T12:16:40.700" v="53"/>
        <pc:sldMkLst>
          <pc:docMk/>
          <pc:sldMk cId="3432978807" sldId="357"/>
        </pc:sldMkLst>
      </pc:sldChg>
      <pc:sldChg chg="addSp delSp modSp mod modAnim">
        <pc:chgData name="Marta Pastor Cuesta" userId="76d4e7e4-7313-4d36-8bbd-2bb12a8a30f1" providerId="ADAL" clId="{946CA2C4-2B25-4DC8-B39E-4627B4FA685E}" dt="2023-12-20T12:16:43.939" v="55"/>
        <pc:sldMkLst>
          <pc:docMk/>
          <pc:sldMk cId="2452994702" sldId="383"/>
        </pc:sldMkLst>
      </pc:sldChg>
      <pc:sldChg chg="addSp delSp modSp mod modAnim">
        <pc:chgData name="Marta Pastor Cuesta" userId="76d4e7e4-7313-4d36-8bbd-2bb12a8a30f1" providerId="ADAL" clId="{946CA2C4-2B25-4DC8-B39E-4627B4FA685E}" dt="2023-12-20T12:14:46.657" v="30"/>
        <pc:sldMkLst>
          <pc:docMk/>
          <pc:sldMk cId="2902783971" sldId="397"/>
        </pc:sldMkLst>
      </pc:sldChg>
      <pc:sldChg chg="del">
        <pc:chgData name="Marta Pastor Cuesta" userId="76d4e7e4-7313-4d36-8bbd-2bb12a8a30f1" providerId="ADAL" clId="{946CA2C4-2B25-4DC8-B39E-4627B4FA685E}" dt="2023-12-20T12:25:14.654" v="95" actId="47"/>
        <pc:sldMkLst>
          <pc:docMk/>
          <pc:sldMk cId="3679213256" sldId="617"/>
        </pc:sldMkLst>
      </pc:sldChg>
      <pc:sldChg chg="addSp delSp modSp mod modAnim">
        <pc:chgData name="Marta Pastor Cuesta" userId="76d4e7e4-7313-4d36-8bbd-2bb12a8a30f1" providerId="ADAL" clId="{946CA2C4-2B25-4DC8-B39E-4627B4FA685E}" dt="2023-12-22T10:39:35.159" v="98" actId="20577"/>
        <pc:sldMkLst>
          <pc:docMk/>
          <pc:sldMk cId="4005620306" sldId="623"/>
        </pc:sldMkLst>
      </pc:sldChg>
      <pc:sldChg chg="addSp delSp modSp mod modAnim">
        <pc:chgData name="Marta Pastor Cuesta" userId="76d4e7e4-7313-4d36-8bbd-2bb12a8a30f1" providerId="ADAL" clId="{946CA2C4-2B25-4DC8-B39E-4627B4FA685E}" dt="2023-12-20T12:16:21.765" v="45"/>
        <pc:sldMkLst>
          <pc:docMk/>
          <pc:sldMk cId="791286823" sldId="628"/>
        </pc:sldMkLst>
      </pc:sldChg>
      <pc:sldChg chg="addSp delSp modSp mod modAnim">
        <pc:chgData name="Marta Pastor Cuesta" userId="76d4e7e4-7313-4d36-8bbd-2bb12a8a30f1" providerId="ADAL" clId="{946CA2C4-2B25-4DC8-B39E-4627B4FA685E}" dt="2023-12-20T12:16:26.962" v="47"/>
        <pc:sldMkLst>
          <pc:docMk/>
          <pc:sldMk cId="3563136272" sldId="629"/>
        </pc:sldMkLst>
      </pc:sldChg>
      <pc:sldChg chg="addSp delSp modSp mod delAnim modAnim">
        <pc:chgData name="Marta Pastor Cuesta" userId="76d4e7e4-7313-4d36-8bbd-2bb12a8a30f1" providerId="ADAL" clId="{946CA2C4-2B25-4DC8-B39E-4627B4FA685E}" dt="2023-12-20T12:16:35.281" v="51"/>
        <pc:sldMkLst>
          <pc:docMk/>
          <pc:sldMk cId="1976809268" sldId="630"/>
        </pc:sldMkLst>
      </pc:sldChg>
      <pc:sldChg chg="addSp delSp modSp mod modAnim">
        <pc:chgData name="Marta Pastor Cuesta" userId="76d4e7e4-7313-4d36-8bbd-2bb12a8a30f1" providerId="ADAL" clId="{946CA2C4-2B25-4DC8-B39E-4627B4FA685E}" dt="2023-12-20T12:22:49.532" v="57"/>
        <pc:sldMkLst>
          <pc:docMk/>
          <pc:sldMk cId="2868194560" sldId="631"/>
        </pc:sldMkLst>
      </pc:sldChg>
      <pc:sldChg chg="addSp delSp modSp mod modAnim">
        <pc:chgData name="Marta Pastor Cuesta" userId="76d4e7e4-7313-4d36-8bbd-2bb12a8a30f1" providerId="ADAL" clId="{946CA2C4-2B25-4DC8-B39E-4627B4FA685E}" dt="2023-12-20T12:22:53.773" v="59"/>
        <pc:sldMkLst>
          <pc:docMk/>
          <pc:sldMk cId="1538436270" sldId="632"/>
        </pc:sldMkLst>
      </pc:sldChg>
      <pc:sldChg chg="addSp delSp modSp mod modAnim">
        <pc:chgData name="Marta Pastor Cuesta" userId="76d4e7e4-7313-4d36-8bbd-2bb12a8a30f1" providerId="ADAL" clId="{946CA2C4-2B25-4DC8-B39E-4627B4FA685E}" dt="2023-12-20T12:22:56.799" v="61"/>
        <pc:sldMkLst>
          <pc:docMk/>
          <pc:sldMk cId="1230132169" sldId="633"/>
        </pc:sldMkLst>
      </pc:sldChg>
      <pc:sldChg chg="addSp delSp modSp mod modAnim">
        <pc:chgData name="Marta Pastor Cuesta" userId="76d4e7e4-7313-4d36-8bbd-2bb12a8a30f1" providerId="ADAL" clId="{946CA2C4-2B25-4DC8-B39E-4627B4FA685E}" dt="2023-12-20T12:23:01.778" v="63"/>
        <pc:sldMkLst>
          <pc:docMk/>
          <pc:sldMk cId="2841013223" sldId="635"/>
        </pc:sldMkLst>
      </pc:sldChg>
      <pc:sldChg chg="addSp delSp modSp mod modAnim">
        <pc:chgData name="Marta Pastor Cuesta" userId="76d4e7e4-7313-4d36-8bbd-2bb12a8a30f1" providerId="ADAL" clId="{946CA2C4-2B25-4DC8-B39E-4627B4FA685E}" dt="2023-12-20T12:23:20.919" v="65"/>
        <pc:sldMkLst>
          <pc:docMk/>
          <pc:sldMk cId="36782010" sldId="636"/>
        </pc:sldMkLst>
      </pc:sldChg>
      <pc:sldChg chg="addSp delSp modSp mod modAnim">
        <pc:chgData name="Marta Pastor Cuesta" userId="76d4e7e4-7313-4d36-8bbd-2bb12a8a30f1" providerId="ADAL" clId="{946CA2C4-2B25-4DC8-B39E-4627B4FA685E}" dt="2023-12-20T12:23:25.772" v="67"/>
        <pc:sldMkLst>
          <pc:docMk/>
          <pc:sldMk cId="2125571293" sldId="637"/>
        </pc:sldMkLst>
      </pc:sldChg>
      <pc:sldChg chg="addSp delSp modSp mod modAnim">
        <pc:chgData name="Marta Pastor Cuesta" userId="76d4e7e4-7313-4d36-8bbd-2bb12a8a30f1" providerId="ADAL" clId="{946CA2C4-2B25-4DC8-B39E-4627B4FA685E}" dt="2023-12-20T12:23:36.057" v="71"/>
        <pc:sldMkLst>
          <pc:docMk/>
          <pc:sldMk cId="1768370578" sldId="639"/>
        </pc:sldMkLst>
      </pc:sldChg>
      <pc:sldChg chg="addSp delSp modSp mod modAnim">
        <pc:chgData name="Marta Pastor Cuesta" userId="76d4e7e4-7313-4d36-8bbd-2bb12a8a30f1" providerId="ADAL" clId="{946CA2C4-2B25-4DC8-B39E-4627B4FA685E}" dt="2023-12-20T12:24:07.281" v="83" actId="20577"/>
        <pc:sldMkLst>
          <pc:docMk/>
          <pc:sldMk cId="149086636" sldId="640"/>
        </pc:sldMkLst>
      </pc:sldChg>
      <pc:sldChg chg="addSp delSp modSp mod modAnim">
        <pc:chgData name="Marta Pastor Cuesta" userId="76d4e7e4-7313-4d36-8bbd-2bb12a8a30f1" providerId="ADAL" clId="{946CA2C4-2B25-4DC8-B39E-4627B4FA685E}" dt="2023-12-20T12:24:11.007" v="85"/>
        <pc:sldMkLst>
          <pc:docMk/>
          <pc:sldMk cId="4110821967" sldId="641"/>
        </pc:sldMkLst>
      </pc:sldChg>
      <pc:sldChg chg="addSp delSp modSp mod modAnim">
        <pc:chgData name="Marta Pastor Cuesta" userId="76d4e7e4-7313-4d36-8bbd-2bb12a8a30f1" providerId="ADAL" clId="{946CA2C4-2B25-4DC8-B39E-4627B4FA685E}" dt="2023-12-20T12:24:14.688" v="87"/>
        <pc:sldMkLst>
          <pc:docMk/>
          <pc:sldMk cId="3862759587" sldId="642"/>
        </pc:sldMkLst>
      </pc:sldChg>
      <pc:sldChg chg="addSp delSp modSp mod modAnim">
        <pc:chgData name="Marta Pastor Cuesta" userId="76d4e7e4-7313-4d36-8bbd-2bb12a8a30f1" providerId="ADAL" clId="{946CA2C4-2B25-4DC8-B39E-4627B4FA685E}" dt="2023-12-20T12:24:21.847" v="89"/>
        <pc:sldMkLst>
          <pc:docMk/>
          <pc:sldMk cId="2449322115" sldId="643"/>
        </pc:sldMkLst>
      </pc:sldChg>
      <pc:sldChg chg="addSp delSp modSp mod modAnim">
        <pc:chgData name="Marta Pastor Cuesta" userId="76d4e7e4-7313-4d36-8bbd-2bb12a8a30f1" providerId="ADAL" clId="{946CA2C4-2B25-4DC8-B39E-4627B4FA685E}" dt="2023-12-20T12:24:34.970" v="91"/>
        <pc:sldMkLst>
          <pc:docMk/>
          <pc:sldMk cId="4172016148" sldId="644"/>
        </pc:sldMkLst>
      </pc:sldChg>
      <pc:sldChg chg="del">
        <pc:chgData name="Marta Pastor Cuesta" userId="76d4e7e4-7313-4d36-8bbd-2bb12a8a30f1" providerId="ADAL" clId="{946CA2C4-2B25-4DC8-B39E-4627B4FA685E}" dt="2023-12-20T12:24:56.241" v="93" actId="47"/>
        <pc:sldMkLst>
          <pc:docMk/>
          <pc:sldMk cId="4249572832" sldId="645"/>
        </pc:sldMkLst>
      </pc:sldChg>
      <pc:sldChg chg="del">
        <pc:chgData name="Marta Pastor Cuesta" userId="76d4e7e4-7313-4d36-8bbd-2bb12a8a30f1" providerId="ADAL" clId="{946CA2C4-2B25-4DC8-B39E-4627B4FA685E}" dt="2023-12-20T12:25:00.888" v="94" actId="47"/>
        <pc:sldMkLst>
          <pc:docMk/>
          <pc:sldMk cId="883172147" sldId="647"/>
        </pc:sldMkLst>
      </pc:sldChg>
      <pc:sldChg chg="addSp delSp modSp mod modAnim">
        <pc:chgData name="Marta Pastor Cuesta" userId="76d4e7e4-7313-4d36-8bbd-2bb12a8a30f1" providerId="ADAL" clId="{946CA2C4-2B25-4DC8-B39E-4627B4FA685E}" dt="2023-12-20T12:23:30.475" v="69"/>
        <pc:sldMkLst>
          <pc:docMk/>
          <pc:sldMk cId="1558561378" sldId="649"/>
        </pc:sldMkLst>
      </pc:sldChg>
      <pc:sldChg chg="del">
        <pc:chgData name="Marta Pastor Cuesta" userId="76d4e7e4-7313-4d36-8bbd-2bb12a8a30f1" providerId="ADAL" clId="{946CA2C4-2B25-4DC8-B39E-4627B4FA685E}" dt="2023-12-20T12:13:19.739" v="25" actId="47"/>
        <pc:sldMkLst>
          <pc:docMk/>
          <pc:sldMk cId="929295912" sldId="652"/>
        </pc:sldMkLst>
      </pc:sldChg>
      <pc:sldChg chg="del">
        <pc:chgData name="Marta Pastor Cuesta" userId="76d4e7e4-7313-4d36-8bbd-2bb12a8a30f1" providerId="ADAL" clId="{946CA2C4-2B25-4DC8-B39E-4627B4FA685E}" dt="2023-12-20T12:13:36.125" v="26" actId="47"/>
        <pc:sldMkLst>
          <pc:docMk/>
          <pc:sldMk cId="4242988088" sldId="653"/>
        </pc:sldMkLst>
      </pc:sldChg>
      <pc:sldChg chg="del">
        <pc:chgData name="Marta Pastor Cuesta" userId="76d4e7e4-7313-4d36-8bbd-2bb12a8a30f1" providerId="ADAL" clId="{946CA2C4-2B25-4DC8-B39E-4627B4FA685E}" dt="2023-12-20T12:14:21.054" v="27" actId="47"/>
        <pc:sldMkLst>
          <pc:docMk/>
          <pc:sldMk cId="1009086581" sldId="654"/>
        </pc:sldMkLst>
      </pc:sldChg>
    </pc:docChg>
  </pc:docChgLst>
  <pc:docChgLst>
    <pc:chgData name="Rosa María Cabrera Corchos" userId="f1659fda-de31-4a64-8d16-4a5c28fbfcfc" providerId="ADAL" clId="{7826F0C9-64EB-4629-AA99-4A1F55C2A786}"/>
    <pc:docChg chg="custSel delSld modSld">
      <pc:chgData name="Rosa María Cabrera Corchos" userId="f1659fda-de31-4a64-8d16-4a5c28fbfcfc" providerId="ADAL" clId="{7826F0C9-64EB-4629-AA99-4A1F55C2A786}" dt="2021-01-14T21:36:58.665" v="31" actId="2696"/>
      <pc:docMkLst>
        <pc:docMk/>
      </pc:docMkLst>
      <pc:sldChg chg="del">
        <pc:chgData name="Rosa María Cabrera Corchos" userId="f1659fda-de31-4a64-8d16-4a5c28fbfcfc" providerId="ADAL" clId="{7826F0C9-64EB-4629-AA99-4A1F55C2A786}" dt="2021-01-14T20:29:22.094" v="2" actId="2696"/>
        <pc:sldMkLst>
          <pc:docMk/>
          <pc:sldMk cId="2839987236" sldId="257"/>
        </pc:sldMkLst>
      </pc:sldChg>
      <pc:sldChg chg="del">
        <pc:chgData name="Rosa María Cabrera Corchos" userId="f1659fda-de31-4a64-8d16-4a5c28fbfcfc" providerId="ADAL" clId="{7826F0C9-64EB-4629-AA99-4A1F55C2A786}" dt="2021-01-14T21:36:58.665" v="31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7826F0C9-64EB-4629-AA99-4A1F55C2A786}" dt="2021-01-14T21:36:58.665" v="31" actId="2696"/>
        <pc:sldMkLst>
          <pc:docMk/>
          <pc:sldMk cId="3083134075" sldId="309"/>
        </pc:sldMkLst>
      </pc:sldChg>
      <pc:sldChg chg="del">
        <pc:chgData name="Rosa María Cabrera Corchos" userId="f1659fda-de31-4a64-8d16-4a5c28fbfcfc" providerId="ADAL" clId="{7826F0C9-64EB-4629-AA99-4A1F55C2A786}" dt="2021-01-14T21:36:58.665" v="31" actId="2696"/>
        <pc:sldMkLst>
          <pc:docMk/>
          <pc:sldMk cId="2857155975" sldId="310"/>
        </pc:sldMkLst>
      </pc:sldChg>
      <pc:sldChg chg="del">
        <pc:chgData name="Rosa María Cabrera Corchos" userId="f1659fda-de31-4a64-8d16-4a5c28fbfcfc" providerId="ADAL" clId="{7826F0C9-64EB-4629-AA99-4A1F55C2A786}" dt="2021-01-14T20:29:22.094" v="2" actId="2696"/>
        <pc:sldMkLst>
          <pc:docMk/>
          <pc:sldMk cId="794926636" sldId="313"/>
        </pc:sldMkLst>
      </pc:sldChg>
      <pc:sldChg chg="del">
        <pc:chgData name="Rosa María Cabrera Corchos" userId="f1659fda-de31-4a64-8d16-4a5c28fbfcfc" providerId="ADAL" clId="{7826F0C9-64EB-4629-AA99-4A1F55C2A786}" dt="2021-01-14T21:36:58.665" v="31" actId="2696"/>
        <pc:sldMkLst>
          <pc:docMk/>
          <pc:sldMk cId="729780857" sldId="314"/>
        </pc:sldMkLst>
      </pc:sldChg>
      <pc:sldChg chg="del">
        <pc:chgData name="Rosa María Cabrera Corchos" userId="f1659fda-de31-4a64-8d16-4a5c28fbfcfc" providerId="ADAL" clId="{7826F0C9-64EB-4629-AA99-4A1F55C2A786}" dt="2021-01-14T20:29:22.094" v="2" actId="2696"/>
        <pc:sldMkLst>
          <pc:docMk/>
          <pc:sldMk cId="4271767872" sldId="315"/>
        </pc:sldMkLst>
      </pc:sldChg>
      <pc:sldChg chg="modSp mod">
        <pc:chgData name="Rosa María Cabrera Corchos" userId="f1659fda-de31-4a64-8d16-4a5c28fbfcfc" providerId="ADAL" clId="{7826F0C9-64EB-4629-AA99-4A1F55C2A786}" dt="2021-01-14T20:30:18.600" v="4" actId="790"/>
        <pc:sldMkLst>
          <pc:docMk/>
          <pc:sldMk cId="1074027259" sldId="334"/>
        </pc:sldMkLst>
      </pc:sldChg>
      <pc:sldChg chg="modSp mod">
        <pc:chgData name="Rosa María Cabrera Corchos" userId="f1659fda-de31-4a64-8d16-4a5c28fbfcfc" providerId="ADAL" clId="{7826F0C9-64EB-4629-AA99-4A1F55C2A786}" dt="2021-01-14T20:31:47.469" v="8" actId="962"/>
        <pc:sldMkLst>
          <pc:docMk/>
          <pc:sldMk cId="4176253884" sldId="336"/>
        </pc:sldMkLst>
      </pc:sldChg>
      <pc:sldChg chg="addSp delSp modSp mod delAnim modAnim">
        <pc:chgData name="Rosa María Cabrera Corchos" userId="f1659fda-de31-4a64-8d16-4a5c28fbfcfc" providerId="ADAL" clId="{7826F0C9-64EB-4629-AA99-4A1F55C2A786}" dt="2021-01-14T20:33:28.145" v="14"/>
        <pc:sldMkLst>
          <pc:docMk/>
          <pc:sldMk cId="3432978807" sldId="357"/>
        </pc:sldMkLst>
      </pc:sldChg>
      <pc:sldChg chg="modSp mod">
        <pc:chgData name="Rosa María Cabrera Corchos" userId="f1659fda-de31-4a64-8d16-4a5c28fbfcfc" providerId="ADAL" clId="{7826F0C9-64EB-4629-AA99-4A1F55C2A786}" dt="2021-01-14T20:31:20.129" v="7" actId="962"/>
        <pc:sldMkLst>
          <pc:docMk/>
          <pc:sldMk cId="570085102" sldId="359"/>
        </pc:sldMkLst>
      </pc:sldChg>
      <pc:sldChg chg="modSp mod">
        <pc:chgData name="Rosa María Cabrera Corchos" userId="f1659fda-de31-4a64-8d16-4a5c28fbfcfc" providerId="ADAL" clId="{7826F0C9-64EB-4629-AA99-4A1F55C2A786}" dt="2021-01-14T20:30:29.590" v="5" actId="962"/>
        <pc:sldMkLst>
          <pc:docMk/>
          <pc:sldMk cId="3196656739" sldId="624"/>
        </pc:sldMkLst>
      </pc:sldChg>
      <pc:sldChg chg="modSp mod">
        <pc:chgData name="Rosa María Cabrera Corchos" userId="f1659fda-de31-4a64-8d16-4a5c28fbfcfc" providerId="ADAL" clId="{7826F0C9-64EB-4629-AA99-4A1F55C2A786}" dt="2021-01-14T20:30:49.984" v="6" actId="962"/>
        <pc:sldMkLst>
          <pc:docMk/>
          <pc:sldMk cId="1877852461" sldId="625"/>
        </pc:sldMkLst>
      </pc:sldChg>
      <pc:sldChg chg="modSp mod">
        <pc:chgData name="Rosa María Cabrera Corchos" userId="f1659fda-de31-4a64-8d16-4a5c28fbfcfc" providerId="ADAL" clId="{7826F0C9-64EB-4629-AA99-4A1F55C2A786}" dt="2021-01-14T20:32:05.874" v="9" actId="962"/>
        <pc:sldMkLst>
          <pc:docMk/>
          <pc:sldMk cId="791286823" sldId="628"/>
        </pc:sldMkLst>
      </pc:sldChg>
      <pc:sldChg chg="modSp mod">
        <pc:chgData name="Rosa María Cabrera Corchos" userId="f1659fda-de31-4a64-8d16-4a5c28fbfcfc" providerId="ADAL" clId="{7826F0C9-64EB-4629-AA99-4A1F55C2A786}" dt="2021-01-14T20:32:19.794" v="10" actId="962"/>
        <pc:sldMkLst>
          <pc:docMk/>
          <pc:sldMk cId="3563136272" sldId="629"/>
        </pc:sldMkLst>
      </pc:sldChg>
      <pc:sldChg chg="modSp mod">
        <pc:chgData name="Rosa María Cabrera Corchos" userId="f1659fda-de31-4a64-8d16-4a5c28fbfcfc" providerId="ADAL" clId="{7826F0C9-64EB-4629-AA99-4A1F55C2A786}" dt="2021-01-14T20:32:34.906" v="11" actId="962"/>
        <pc:sldMkLst>
          <pc:docMk/>
          <pc:sldMk cId="1976809268" sldId="630"/>
        </pc:sldMkLst>
      </pc:sldChg>
      <pc:sldChg chg="addSp modSp mod modAnim">
        <pc:chgData name="Rosa María Cabrera Corchos" userId="f1659fda-de31-4a64-8d16-4a5c28fbfcfc" providerId="ADAL" clId="{7826F0C9-64EB-4629-AA99-4A1F55C2A786}" dt="2021-01-14T20:35:45.326" v="18"/>
        <pc:sldMkLst>
          <pc:docMk/>
          <pc:sldMk cId="2868194560" sldId="631"/>
        </pc:sldMkLst>
      </pc:sldChg>
      <pc:sldChg chg="addSp modSp mod modAnim">
        <pc:chgData name="Rosa María Cabrera Corchos" userId="f1659fda-de31-4a64-8d16-4a5c28fbfcfc" providerId="ADAL" clId="{7826F0C9-64EB-4629-AA99-4A1F55C2A786}" dt="2021-01-14T20:36:10.445" v="20" actId="962"/>
        <pc:sldMkLst>
          <pc:docMk/>
          <pc:sldMk cId="1538436270" sldId="632"/>
        </pc:sldMkLst>
      </pc:sldChg>
      <pc:sldChg chg="modSp mod">
        <pc:chgData name="Rosa María Cabrera Corchos" userId="f1659fda-de31-4a64-8d16-4a5c28fbfcfc" providerId="ADAL" clId="{7826F0C9-64EB-4629-AA99-4A1F55C2A786}" dt="2021-01-14T20:36:46.177" v="21" actId="790"/>
        <pc:sldMkLst>
          <pc:docMk/>
          <pc:sldMk cId="2042596804" sldId="634"/>
        </pc:sldMkLst>
      </pc:sldChg>
      <pc:sldChg chg="modSp mod">
        <pc:chgData name="Rosa María Cabrera Corchos" userId="f1659fda-de31-4a64-8d16-4a5c28fbfcfc" providerId="ADAL" clId="{7826F0C9-64EB-4629-AA99-4A1F55C2A786}" dt="2021-01-14T21:33:33.680" v="23" actId="790"/>
        <pc:sldMkLst>
          <pc:docMk/>
          <pc:sldMk cId="4110821967" sldId="641"/>
        </pc:sldMkLst>
      </pc:sldChg>
      <pc:sldChg chg="addSp delSp modSp mod delAnim modAnim">
        <pc:chgData name="Rosa María Cabrera Corchos" userId="f1659fda-de31-4a64-8d16-4a5c28fbfcfc" providerId="ADAL" clId="{7826F0C9-64EB-4629-AA99-4A1F55C2A786}" dt="2021-01-14T21:34:34.272" v="26"/>
        <pc:sldMkLst>
          <pc:docMk/>
          <pc:sldMk cId="3862759587" sldId="642"/>
        </pc:sldMkLst>
      </pc:sldChg>
      <pc:sldChg chg="modSp mod">
        <pc:chgData name="Rosa María Cabrera Corchos" userId="f1659fda-de31-4a64-8d16-4a5c28fbfcfc" providerId="ADAL" clId="{7826F0C9-64EB-4629-AA99-4A1F55C2A786}" dt="2021-01-14T21:35:50.911" v="30" actId="790"/>
        <pc:sldMkLst>
          <pc:docMk/>
          <pc:sldMk cId="4172016148" sldId="644"/>
        </pc:sldMkLst>
      </pc:sldChg>
      <pc:sldChg chg="delSp modSp mod delAnim">
        <pc:chgData name="Rosa María Cabrera Corchos" userId="f1659fda-de31-4a64-8d16-4a5c28fbfcfc" providerId="ADAL" clId="{7826F0C9-64EB-4629-AA99-4A1F55C2A786}" dt="2021-01-14T20:27:00.933" v="1" actId="962"/>
        <pc:sldMkLst>
          <pc:docMk/>
          <pc:sldMk cId="1608746075" sldId="647"/>
        </pc:sldMkLst>
      </pc:sldChg>
      <pc:sldChg chg="del">
        <pc:chgData name="Rosa María Cabrera Corchos" userId="f1659fda-de31-4a64-8d16-4a5c28fbfcfc" providerId="ADAL" clId="{7826F0C9-64EB-4629-AA99-4A1F55C2A786}" dt="2021-01-14T20:29:22.094" v="2" actId="2696"/>
        <pc:sldMkLst>
          <pc:docMk/>
          <pc:sldMk cId="1784266919" sldId="648"/>
        </pc:sldMkLst>
      </pc:sldChg>
    </pc:docChg>
  </pc:docChgLst>
  <pc:docChgLst>
    <pc:chgData name="Belén Bermejo Gálvez" userId="f1808d04-3c45-42c6-8782-2112856f2a66" providerId="ADAL" clId="{AA46D770-DA0E-4B03-B819-6DF17102F11F}"/>
    <pc:docChg chg="custSel modSld">
      <pc:chgData name="Belén Bermejo Gálvez" userId="f1808d04-3c45-42c6-8782-2112856f2a66" providerId="ADAL" clId="{AA46D770-DA0E-4B03-B819-6DF17102F11F}" dt="2025-01-23T10:47:31.784" v="3"/>
      <pc:docMkLst>
        <pc:docMk/>
      </pc:docMkLst>
      <pc:sldChg chg="addSp delSp modSp mod delAnim modAnim">
        <pc:chgData name="Belén Bermejo Gálvez" userId="f1808d04-3c45-42c6-8782-2112856f2a66" providerId="ADAL" clId="{AA46D770-DA0E-4B03-B819-6DF17102F11F}" dt="2025-01-23T10:46:02.160" v="1"/>
        <pc:sldMkLst>
          <pc:docMk/>
          <pc:sldMk cId="1074027259" sldId="334"/>
        </pc:sldMkLst>
      </pc:sldChg>
      <pc:sldChg chg="addSp delSp modSp mod delAnim modAnim">
        <pc:chgData name="Belén Bermejo Gálvez" userId="f1808d04-3c45-42c6-8782-2112856f2a66" providerId="ADAL" clId="{AA46D770-DA0E-4B03-B819-6DF17102F11F}" dt="2025-01-23T10:47:31.784" v="3"/>
        <pc:sldMkLst>
          <pc:docMk/>
          <pc:sldMk cId="4110821967" sldId="641"/>
        </pc:sldMkLst>
        <pc:spChg chg="add mod">
          <ac:chgData name="Belén Bermejo Gálvez" userId="f1808d04-3c45-42c6-8782-2112856f2a66" providerId="ADAL" clId="{AA46D770-DA0E-4B03-B819-6DF17102F11F}" dt="2025-01-23T10:47:31.784" v="3"/>
          <ac:spMkLst>
            <pc:docMk/>
            <pc:sldMk cId="4110821967" sldId="641"/>
            <ac:spMk id="4" creationId="{4D332711-9BA0-27F8-724E-810DAF61B4B0}"/>
          </ac:spMkLst>
        </pc:spChg>
        <pc:picChg chg="add mod">
          <ac:chgData name="Belén Bermejo Gálvez" userId="f1808d04-3c45-42c6-8782-2112856f2a66" providerId="ADAL" clId="{AA46D770-DA0E-4B03-B819-6DF17102F11F}" dt="2025-01-23T10:47:31.784" v="3"/>
          <ac:picMkLst>
            <pc:docMk/>
            <pc:sldMk cId="4110821967" sldId="641"/>
            <ac:picMk id="5" creationId="{5E12492C-1171-52F4-946E-6CF4E7721FF7}"/>
          </ac:picMkLst>
        </pc:picChg>
      </pc:sldChg>
    </pc:docChg>
  </pc:docChgLst>
  <pc:docChgLst>
    <pc:chgData name="Belén Bermejo Gálvez" userId="f1808d04-3c45-42c6-8782-2112856f2a66" providerId="ADAL" clId="{98E601F5-37F7-48F3-ADE5-CD92E3F31B73}"/>
    <pc:docChg chg="undo custSel addSld delSld modSld">
      <pc:chgData name="Belén Bermejo Gálvez" userId="f1808d04-3c45-42c6-8782-2112856f2a66" providerId="ADAL" clId="{98E601F5-37F7-48F3-ADE5-CD92E3F31B73}" dt="2024-12-05T10:46:03.809" v="304" actId="47"/>
      <pc:docMkLst>
        <pc:docMk/>
      </pc:docMkLst>
      <pc:sldChg chg="add">
        <pc:chgData name="Belén Bermejo Gálvez" userId="f1808d04-3c45-42c6-8782-2112856f2a66" providerId="ADAL" clId="{98E601F5-37F7-48F3-ADE5-CD92E3F31B73}" dt="2024-12-05T10:45:03.170" v="293"/>
        <pc:sldMkLst>
          <pc:docMk/>
          <pc:sldMk cId="886091329" sldId="291"/>
        </pc:sldMkLst>
      </pc:sldChg>
      <pc:sldChg chg="add">
        <pc:chgData name="Belén Bermejo Gálvez" userId="f1808d04-3c45-42c6-8782-2112856f2a66" providerId="ADAL" clId="{98E601F5-37F7-48F3-ADE5-CD92E3F31B73}" dt="2024-12-05T10:46:00.728" v="303"/>
        <pc:sldMkLst>
          <pc:docMk/>
          <pc:sldMk cId="3083134075" sldId="309"/>
        </pc:sldMkLst>
      </pc:sldChg>
      <pc:sldChg chg="modSp mod">
        <pc:chgData name="Belén Bermejo Gálvez" userId="f1808d04-3c45-42c6-8782-2112856f2a66" providerId="ADAL" clId="{98E601F5-37F7-48F3-ADE5-CD92E3F31B73}" dt="2024-12-05T10:34:14.065" v="210" actId="14826"/>
        <pc:sldMkLst>
          <pc:docMk/>
          <pc:sldMk cId="518554968" sldId="313"/>
        </pc:sldMkLst>
      </pc:sldChg>
      <pc:sldChg chg="del">
        <pc:chgData name="Belén Bermejo Gálvez" userId="f1808d04-3c45-42c6-8782-2112856f2a66" providerId="ADAL" clId="{98E601F5-37F7-48F3-ADE5-CD92E3F31B73}" dt="2024-12-05T10:33:45.301" v="207" actId="47"/>
        <pc:sldMkLst>
          <pc:docMk/>
          <pc:sldMk cId="1642399041" sldId="324"/>
        </pc:sldMkLst>
      </pc:sldChg>
      <pc:sldChg chg="modSp mod">
        <pc:chgData name="Belén Bermejo Gálvez" userId="f1808d04-3c45-42c6-8782-2112856f2a66" providerId="ADAL" clId="{98E601F5-37F7-48F3-ADE5-CD92E3F31B73}" dt="2024-12-05T10:35:20.654" v="221" actId="14826"/>
        <pc:sldMkLst>
          <pc:docMk/>
          <pc:sldMk cId="1074027259" sldId="334"/>
        </pc:sldMkLst>
      </pc:sldChg>
      <pc:sldChg chg="modSp mod">
        <pc:chgData name="Belén Bermejo Gálvez" userId="f1808d04-3c45-42c6-8782-2112856f2a66" providerId="ADAL" clId="{98E601F5-37F7-48F3-ADE5-CD92E3F31B73}" dt="2024-12-05T10:36:06.345" v="230" actId="207"/>
        <pc:sldMkLst>
          <pc:docMk/>
          <pc:sldMk cId="4176253884" sldId="336"/>
        </pc:sldMkLst>
      </pc:sldChg>
      <pc:sldChg chg="modSp mod">
        <pc:chgData name="Belén Bermejo Gálvez" userId="f1808d04-3c45-42c6-8782-2112856f2a66" providerId="ADAL" clId="{98E601F5-37F7-48F3-ADE5-CD92E3F31B73}" dt="2024-12-05T10:37:10.563" v="237" actId="14826"/>
        <pc:sldMkLst>
          <pc:docMk/>
          <pc:sldMk cId="3432978807" sldId="357"/>
        </pc:sldMkLst>
      </pc:sldChg>
      <pc:sldChg chg="modSp">
        <pc:chgData name="Belén Bermejo Gálvez" userId="f1808d04-3c45-42c6-8782-2112856f2a66" providerId="ADAL" clId="{98E601F5-37F7-48F3-ADE5-CD92E3F31B73}" dt="2024-12-05T10:35:47.694" v="228" actId="207"/>
        <pc:sldMkLst>
          <pc:docMk/>
          <pc:sldMk cId="570085102" sldId="359"/>
        </pc:sldMkLst>
      </pc:sldChg>
      <pc:sldChg chg="addSp delSp modSp mod">
        <pc:chgData name="Belén Bermejo Gálvez" userId="f1808d04-3c45-42c6-8782-2112856f2a66" providerId="ADAL" clId="{98E601F5-37F7-48F3-ADE5-CD92E3F31B73}" dt="2024-12-05T10:38:19.701" v="250" actId="478"/>
        <pc:sldMkLst>
          <pc:docMk/>
          <pc:sldMk cId="2452994702" sldId="383"/>
        </pc:sldMkLst>
      </pc:sldChg>
      <pc:sldChg chg="modSp mod">
        <pc:chgData name="Belén Bermejo Gálvez" userId="f1808d04-3c45-42c6-8782-2112856f2a66" providerId="ADAL" clId="{98E601F5-37F7-48F3-ADE5-CD92E3F31B73}" dt="2024-12-05T10:34:57.487" v="217" actId="207"/>
        <pc:sldMkLst>
          <pc:docMk/>
          <pc:sldMk cId="2902783971" sldId="397"/>
        </pc:sldMkLst>
      </pc:sldChg>
      <pc:sldChg chg="del">
        <pc:chgData name="Belén Bermejo Gálvez" userId="f1808d04-3c45-42c6-8782-2112856f2a66" providerId="ADAL" clId="{98E601F5-37F7-48F3-ADE5-CD92E3F31B73}" dt="2024-12-05T10:45:17.819" v="296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98E601F5-37F7-48F3-ADE5-CD92E3F31B73}" dt="2024-12-05T10:45:32.291" v="298" actId="47"/>
        <pc:sldMkLst>
          <pc:docMk/>
          <pc:sldMk cId="1883697652" sldId="607"/>
        </pc:sldMkLst>
      </pc:sldChg>
      <pc:sldChg chg="del">
        <pc:chgData name="Belén Bermejo Gálvez" userId="f1808d04-3c45-42c6-8782-2112856f2a66" providerId="ADAL" clId="{98E601F5-37F7-48F3-ADE5-CD92E3F31B73}" dt="2024-12-05T10:45:51.515" v="302" actId="47"/>
        <pc:sldMkLst>
          <pc:docMk/>
          <pc:sldMk cId="2080844025" sldId="611"/>
        </pc:sldMkLst>
      </pc:sldChg>
      <pc:sldChg chg="del">
        <pc:chgData name="Belén Bermejo Gálvez" userId="f1808d04-3c45-42c6-8782-2112856f2a66" providerId="ADAL" clId="{98E601F5-37F7-48F3-ADE5-CD92E3F31B73}" dt="2024-12-05T10:45:42.315" v="300" actId="47"/>
        <pc:sldMkLst>
          <pc:docMk/>
          <pc:sldMk cId="3679213256" sldId="617"/>
        </pc:sldMkLst>
      </pc:sldChg>
      <pc:sldChg chg="modSp mod">
        <pc:chgData name="Belén Bermejo Gálvez" userId="f1808d04-3c45-42c6-8782-2112856f2a66" providerId="ADAL" clId="{98E601F5-37F7-48F3-ADE5-CD92E3F31B73}" dt="2024-12-05T10:35:11.510" v="219" actId="14826"/>
        <pc:sldMkLst>
          <pc:docMk/>
          <pc:sldMk cId="4005620306" sldId="623"/>
        </pc:sldMkLst>
      </pc:sldChg>
      <pc:sldChg chg="modSp">
        <pc:chgData name="Belén Bermejo Gálvez" userId="f1808d04-3c45-42c6-8782-2112856f2a66" providerId="ADAL" clId="{98E601F5-37F7-48F3-ADE5-CD92E3F31B73}" dt="2024-12-05T10:35:25.890" v="222" actId="207"/>
        <pc:sldMkLst>
          <pc:docMk/>
          <pc:sldMk cId="3196656739" sldId="624"/>
        </pc:sldMkLst>
      </pc:sldChg>
      <pc:sldChg chg="modSp mod">
        <pc:chgData name="Belén Bermejo Gálvez" userId="f1808d04-3c45-42c6-8782-2112856f2a66" providerId="ADAL" clId="{98E601F5-37F7-48F3-ADE5-CD92E3F31B73}" dt="2024-12-05T10:35:43.428" v="227" actId="207"/>
        <pc:sldMkLst>
          <pc:docMk/>
          <pc:sldMk cId="1877852461" sldId="625"/>
        </pc:sldMkLst>
      </pc:sldChg>
      <pc:sldChg chg="modSp">
        <pc:chgData name="Belén Bermejo Gálvez" userId="f1808d04-3c45-42c6-8782-2112856f2a66" providerId="ADAL" clId="{98E601F5-37F7-48F3-ADE5-CD92E3F31B73}" dt="2024-12-05T10:35:57.285" v="229" actId="207"/>
        <pc:sldMkLst>
          <pc:docMk/>
          <pc:sldMk cId="4185101701" sldId="626"/>
        </pc:sldMkLst>
      </pc:sldChg>
      <pc:sldChg chg="modSp mod">
        <pc:chgData name="Belén Bermejo Gálvez" userId="f1808d04-3c45-42c6-8782-2112856f2a66" providerId="ADAL" clId="{98E601F5-37F7-48F3-ADE5-CD92E3F31B73}" dt="2024-12-05T10:36:25.695" v="231" actId="207"/>
        <pc:sldMkLst>
          <pc:docMk/>
          <pc:sldMk cId="791286823" sldId="628"/>
        </pc:sldMkLst>
      </pc:sldChg>
      <pc:sldChg chg="modSp mod">
        <pc:chgData name="Belén Bermejo Gálvez" userId="f1808d04-3c45-42c6-8782-2112856f2a66" providerId="ADAL" clId="{98E601F5-37F7-48F3-ADE5-CD92E3F31B73}" dt="2024-12-05T10:36:28.590" v="232" actId="207"/>
        <pc:sldMkLst>
          <pc:docMk/>
          <pc:sldMk cId="3563136272" sldId="629"/>
        </pc:sldMkLst>
      </pc:sldChg>
      <pc:sldChg chg="modSp mod">
        <pc:chgData name="Belén Bermejo Gálvez" userId="f1808d04-3c45-42c6-8782-2112856f2a66" providerId="ADAL" clId="{98E601F5-37F7-48F3-ADE5-CD92E3F31B73}" dt="2024-12-05T10:36:33.131" v="233" actId="207"/>
        <pc:sldMkLst>
          <pc:docMk/>
          <pc:sldMk cId="1976809268" sldId="630"/>
        </pc:sldMkLst>
      </pc:sldChg>
      <pc:sldChg chg="modSp mod">
        <pc:chgData name="Belén Bermejo Gálvez" userId="f1808d04-3c45-42c6-8782-2112856f2a66" providerId="ADAL" clId="{98E601F5-37F7-48F3-ADE5-CD92E3F31B73}" dt="2024-12-05T10:38:34.982" v="252" actId="14826"/>
        <pc:sldMkLst>
          <pc:docMk/>
          <pc:sldMk cId="2868194560" sldId="631"/>
        </pc:sldMkLst>
      </pc:sldChg>
      <pc:sldChg chg="modSp mod">
        <pc:chgData name="Belén Bermejo Gálvez" userId="f1808d04-3c45-42c6-8782-2112856f2a66" providerId="ADAL" clId="{98E601F5-37F7-48F3-ADE5-CD92E3F31B73}" dt="2024-12-05T10:38:59.598" v="254" actId="14826"/>
        <pc:sldMkLst>
          <pc:docMk/>
          <pc:sldMk cId="1538436270" sldId="632"/>
        </pc:sldMkLst>
      </pc:sldChg>
      <pc:sldChg chg="modSp mod">
        <pc:chgData name="Belén Bermejo Gálvez" userId="f1808d04-3c45-42c6-8782-2112856f2a66" providerId="ADAL" clId="{98E601F5-37F7-48F3-ADE5-CD92E3F31B73}" dt="2024-12-05T10:39:32.878" v="256" actId="12"/>
        <pc:sldMkLst>
          <pc:docMk/>
          <pc:sldMk cId="1230132169" sldId="633"/>
        </pc:sldMkLst>
      </pc:sldChg>
      <pc:sldChg chg="modSp mod">
        <pc:chgData name="Belén Bermejo Gálvez" userId="f1808d04-3c45-42c6-8782-2112856f2a66" providerId="ADAL" clId="{98E601F5-37F7-48F3-ADE5-CD92E3F31B73}" dt="2024-12-05T10:40:15.905" v="262" actId="12"/>
        <pc:sldMkLst>
          <pc:docMk/>
          <pc:sldMk cId="2042596804" sldId="634"/>
        </pc:sldMkLst>
      </pc:sldChg>
      <pc:sldChg chg="modSp mod">
        <pc:chgData name="Belén Bermejo Gálvez" userId="f1808d04-3c45-42c6-8782-2112856f2a66" providerId="ADAL" clId="{98E601F5-37F7-48F3-ADE5-CD92E3F31B73}" dt="2024-12-05T10:40:24.890" v="263" actId="207"/>
        <pc:sldMkLst>
          <pc:docMk/>
          <pc:sldMk cId="2841013223" sldId="635"/>
        </pc:sldMkLst>
      </pc:sldChg>
      <pc:sldChg chg="modSp mod">
        <pc:chgData name="Belén Bermejo Gálvez" userId="f1808d04-3c45-42c6-8782-2112856f2a66" providerId="ADAL" clId="{98E601F5-37F7-48F3-ADE5-CD92E3F31B73}" dt="2024-12-05T10:40:35.795" v="264" actId="207"/>
        <pc:sldMkLst>
          <pc:docMk/>
          <pc:sldMk cId="36782010" sldId="636"/>
        </pc:sldMkLst>
      </pc:sldChg>
      <pc:sldChg chg="modSp mod">
        <pc:chgData name="Belén Bermejo Gálvez" userId="f1808d04-3c45-42c6-8782-2112856f2a66" providerId="ADAL" clId="{98E601F5-37F7-48F3-ADE5-CD92E3F31B73}" dt="2024-12-05T10:40:39.333" v="265" actId="207"/>
        <pc:sldMkLst>
          <pc:docMk/>
          <pc:sldMk cId="2125571293" sldId="637"/>
        </pc:sldMkLst>
      </pc:sldChg>
      <pc:sldChg chg="modSp mod">
        <pc:chgData name="Belén Bermejo Gálvez" userId="f1808d04-3c45-42c6-8782-2112856f2a66" providerId="ADAL" clId="{98E601F5-37F7-48F3-ADE5-CD92E3F31B73}" dt="2024-12-05T10:41:00.809" v="268" actId="207"/>
        <pc:sldMkLst>
          <pc:docMk/>
          <pc:sldMk cId="1768370578" sldId="639"/>
        </pc:sldMkLst>
      </pc:sldChg>
      <pc:sldChg chg="modSp mod">
        <pc:chgData name="Belén Bermejo Gálvez" userId="f1808d04-3c45-42c6-8782-2112856f2a66" providerId="ADAL" clId="{98E601F5-37F7-48F3-ADE5-CD92E3F31B73}" dt="2024-12-05T10:41:33.721" v="270" actId="14826"/>
        <pc:sldMkLst>
          <pc:docMk/>
          <pc:sldMk cId="149086636" sldId="640"/>
        </pc:sldMkLst>
      </pc:sldChg>
      <pc:sldChg chg="modSp mod">
        <pc:chgData name="Belén Bermejo Gálvez" userId="f1808d04-3c45-42c6-8782-2112856f2a66" providerId="ADAL" clId="{98E601F5-37F7-48F3-ADE5-CD92E3F31B73}" dt="2024-12-05T10:41:41.270" v="272" actId="14826"/>
        <pc:sldMkLst>
          <pc:docMk/>
          <pc:sldMk cId="4110821967" sldId="641"/>
        </pc:sldMkLst>
      </pc:sldChg>
      <pc:sldChg chg="modSp mod">
        <pc:chgData name="Belén Bermejo Gálvez" userId="f1808d04-3c45-42c6-8782-2112856f2a66" providerId="ADAL" clId="{98E601F5-37F7-48F3-ADE5-CD92E3F31B73}" dt="2024-12-05T10:42:04.552" v="276" actId="14826"/>
        <pc:sldMkLst>
          <pc:docMk/>
          <pc:sldMk cId="3862759587" sldId="642"/>
        </pc:sldMkLst>
      </pc:sldChg>
      <pc:sldChg chg="addSp delSp modSp mod">
        <pc:chgData name="Belén Bermejo Gálvez" userId="f1808d04-3c45-42c6-8782-2112856f2a66" providerId="ADAL" clId="{98E601F5-37F7-48F3-ADE5-CD92E3F31B73}" dt="2024-12-05T10:43:22.210" v="285" actId="478"/>
        <pc:sldMkLst>
          <pc:docMk/>
          <pc:sldMk cId="2449322115" sldId="643"/>
        </pc:sldMkLst>
      </pc:sldChg>
      <pc:sldChg chg="modSp mod">
        <pc:chgData name="Belén Bermejo Gálvez" userId="f1808d04-3c45-42c6-8782-2112856f2a66" providerId="ADAL" clId="{98E601F5-37F7-48F3-ADE5-CD92E3F31B73}" dt="2024-12-05T10:44:49.551" v="292" actId="207"/>
        <pc:sldMkLst>
          <pc:docMk/>
          <pc:sldMk cId="4172016148" sldId="644"/>
        </pc:sldMkLst>
      </pc:sldChg>
      <pc:sldChg chg="addSp delSp modSp mod">
        <pc:chgData name="Belén Bermejo Gálvez" userId="f1808d04-3c45-42c6-8782-2112856f2a66" providerId="ADAL" clId="{98E601F5-37F7-48F3-ADE5-CD92E3F31B73}" dt="2024-12-05T10:34:54.061" v="216" actId="207"/>
        <pc:sldMkLst>
          <pc:docMk/>
          <pc:sldMk cId="480206239" sldId="646"/>
        </pc:sldMkLst>
      </pc:sldChg>
      <pc:sldChg chg="modSp mod">
        <pc:chgData name="Belén Bermejo Gálvez" userId="f1808d04-3c45-42c6-8782-2112856f2a66" providerId="ADAL" clId="{98E601F5-37F7-48F3-ADE5-CD92E3F31B73}" dt="2024-12-05T10:40:54.412" v="267" actId="20577"/>
        <pc:sldMkLst>
          <pc:docMk/>
          <pc:sldMk cId="1558561378" sldId="649"/>
        </pc:sldMkLst>
      </pc:sldChg>
      <pc:sldChg chg="del">
        <pc:chgData name="Belén Bermejo Gálvez" userId="f1808d04-3c45-42c6-8782-2112856f2a66" providerId="ADAL" clId="{98E601F5-37F7-48F3-ADE5-CD92E3F31B73}" dt="2024-12-05T10:33:56.933" v="209" actId="47"/>
        <pc:sldMkLst>
          <pc:docMk/>
          <pc:sldMk cId="2933371122" sldId="655"/>
        </pc:sldMkLst>
      </pc:sldChg>
      <pc:sldChg chg="del">
        <pc:chgData name="Belén Bermejo Gálvez" userId="f1808d04-3c45-42c6-8782-2112856f2a66" providerId="ADAL" clId="{98E601F5-37F7-48F3-ADE5-CD92E3F31B73}" dt="2024-12-05T10:34:25.181" v="212" actId="47"/>
        <pc:sldMkLst>
          <pc:docMk/>
          <pc:sldMk cId="1041296580" sldId="656"/>
        </pc:sldMkLst>
      </pc:sldChg>
      <pc:sldChg chg="modSp add mod">
        <pc:chgData name="Belén Bermejo Gálvez" userId="f1808d04-3c45-42c6-8782-2112856f2a66" providerId="ADAL" clId="{98E601F5-37F7-48F3-ADE5-CD92E3F31B73}" dt="2024-12-05T10:33:29.857" v="205" actId="962"/>
        <pc:sldMkLst>
          <pc:docMk/>
          <pc:sldMk cId="708348372" sldId="659"/>
        </pc:sldMkLst>
      </pc:sldChg>
      <pc:sldChg chg="add">
        <pc:chgData name="Belén Bermejo Gálvez" userId="f1808d04-3c45-42c6-8782-2112856f2a66" providerId="ADAL" clId="{98E601F5-37F7-48F3-ADE5-CD92E3F31B73}" dt="2024-12-05T10:33:53.808" v="208"/>
        <pc:sldMkLst>
          <pc:docMk/>
          <pc:sldMk cId="3316851170" sldId="666"/>
        </pc:sldMkLst>
      </pc:sldChg>
      <pc:sldChg chg="add">
        <pc:chgData name="Belén Bermejo Gálvez" userId="f1808d04-3c45-42c6-8782-2112856f2a66" providerId="ADAL" clId="{98E601F5-37F7-48F3-ADE5-CD92E3F31B73}" dt="2024-12-05T10:34:22.439" v="211"/>
        <pc:sldMkLst>
          <pc:docMk/>
          <pc:sldMk cId="1580692803" sldId="667"/>
        </pc:sldMkLst>
      </pc:sldChg>
      <pc:sldChg chg="del">
        <pc:chgData name="Belén Bermejo Gálvez" userId="f1808d04-3c45-42c6-8782-2112856f2a66" providerId="ADAL" clId="{98E601F5-37F7-48F3-ADE5-CD92E3F31B73}" dt="2024-12-05T10:33:02.083" v="111" actId="47"/>
        <pc:sldMkLst>
          <pc:docMk/>
          <pc:sldMk cId="953808155" sldId="668"/>
        </pc:sldMkLst>
      </pc:sldChg>
      <pc:sldChg chg="add">
        <pc:chgData name="Belén Bermejo Gálvez" userId="f1808d04-3c45-42c6-8782-2112856f2a66" providerId="ADAL" clId="{98E601F5-37F7-48F3-ADE5-CD92E3F31B73}" dt="2024-12-05T10:45:28.733" v="297"/>
        <pc:sldMkLst>
          <pc:docMk/>
          <pc:sldMk cId="2011771982" sldId="668"/>
        </pc:sldMkLst>
      </pc:sldChg>
      <pc:sldChg chg="del">
        <pc:chgData name="Belén Bermejo Gálvez" userId="f1808d04-3c45-42c6-8782-2112856f2a66" providerId="ADAL" clId="{98E601F5-37F7-48F3-ADE5-CD92E3F31B73}" dt="2024-12-05T10:45:06.337" v="294" actId="47"/>
        <pc:sldMkLst>
          <pc:docMk/>
          <pc:sldMk cId="385276344" sldId="669"/>
        </pc:sldMkLst>
      </pc:sldChg>
      <pc:sldChg chg="del">
        <pc:chgData name="Belén Bermejo Gálvez" userId="f1808d04-3c45-42c6-8782-2112856f2a66" providerId="ADAL" clId="{98E601F5-37F7-48F3-ADE5-CD92E3F31B73}" dt="2024-12-05T10:46:03.809" v="304" actId="47"/>
        <pc:sldMkLst>
          <pc:docMk/>
          <pc:sldMk cId="4163575214" sldId="670"/>
        </pc:sldMkLst>
      </pc:sldChg>
      <pc:sldChg chg="add">
        <pc:chgData name="Belén Bermejo Gálvez" userId="f1808d04-3c45-42c6-8782-2112856f2a66" providerId="ADAL" clId="{98E601F5-37F7-48F3-ADE5-CD92E3F31B73}" dt="2024-12-05T10:33:42.062" v="206"/>
        <pc:sldMkLst>
          <pc:docMk/>
          <pc:sldMk cId="3740550445" sldId="671"/>
        </pc:sldMkLst>
      </pc:sldChg>
      <pc:sldChg chg="add">
        <pc:chgData name="Belén Bermejo Gálvez" userId="f1808d04-3c45-42c6-8782-2112856f2a66" providerId="ADAL" clId="{98E601F5-37F7-48F3-ADE5-CD92E3F31B73}" dt="2024-12-05T10:45:15.057" v="295"/>
        <pc:sldMkLst>
          <pc:docMk/>
          <pc:sldMk cId="1675926229" sldId="672"/>
        </pc:sldMkLst>
      </pc:sldChg>
      <pc:sldChg chg="add">
        <pc:chgData name="Belén Bermejo Gálvez" userId="f1808d04-3c45-42c6-8782-2112856f2a66" providerId="ADAL" clId="{98E601F5-37F7-48F3-ADE5-CD92E3F31B73}" dt="2024-12-05T10:45:39.845" v="299"/>
        <pc:sldMkLst>
          <pc:docMk/>
          <pc:sldMk cId="3171716475" sldId="673"/>
        </pc:sldMkLst>
      </pc:sldChg>
      <pc:sldChg chg="add">
        <pc:chgData name="Belén Bermejo Gálvez" userId="f1808d04-3c45-42c6-8782-2112856f2a66" providerId="ADAL" clId="{98E601F5-37F7-48F3-ADE5-CD92E3F31B73}" dt="2024-12-05T10:45:49.059" v="301"/>
        <pc:sldMkLst>
          <pc:docMk/>
          <pc:sldMk cId="3334648357" sldId="674"/>
        </pc:sldMkLst>
      </pc:sldChg>
    </pc:docChg>
  </pc:docChgLst>
  <pc:docChgLst>
    <pc:chgData name="Belén Bermejo Gálvez" userId="f1808d04-3c45-42c6-8782-2112856f2a66" providerId="ADAL" clId="{31824D19-61FE-4ABD-861C-0310AECA8002}"/>
    <pc:docChg chg="modSld">
      <pc:chgData name="Belén Bermejo Gálvez" userId="f1808d04-3c45-42c6-8782-2112856f2a66" providerId="ADAL" clId="{31824D19-61FE-4ABD-861C-0310AECA8002}" dt="2025-02-11T10:22:28.234" v="4" actId="20577"/>
      <pc:docMkLst>
        <pc:docMk/>
      </pc:docMkLst>
      <pc:sldChg chg="modSp mod">
        <pc:chgData name="Belén Bermejo Gálvez" userId="f1808d04-3c45-42c6-8782-2112856f2a66" providerId="ADAL" clId="{31824D19-61FE-4ABD-861C-0310AECA8002}" dt="2025-02-11T10:22:28.234" v="4" actId="20577"/>
        <pc:sldMkLst>
          <pc:docMk/>
          <pc:sldMk cId="2643353128" sldId="676"/>
        </pc:sldMkLst>
        <pc:spChg chg="mod">
          <ac:chgData name="Belén Bermejo Gálvez" userId="f1808d04-3c45-42c6-8782-2112856f2a66" providerId="ADAL" clId="{31824D19-61FE-4ABD-861C-0310AECA8002}" dt="2025-02-11T10:22:28.234" v="4" actId="20577"/>
          <ac:spMkLst>
            <pc:docMk/>
            <pc:sldMk cId="2643353128" sldId="676"/>
            <ac:spMk id="36" creationId="{00000000-0000-0000-0000-000000000000}"/>
          </ac:spMkLst>
        </pc:spChg>
      </pc:sldChg>
    </pc:docChg>
  </pc:docChgLst>
  <pc:docChgLst>
    <pc:chgData name="Neus Murcia Sadurní" userId="2c674b4e-4ed0-4f71-9773-0e903b570d67" providerId="ADAL" clId="{965EEB8D-4ECC-43B2-AD90-0D01E3F4BDC6}"/>
    <pc:docChg chg="delSld">
      <pc:chgData name="Neus Murcia Sadurní" userId="2c674b4e-4ed0-4f71-9773-0e903b570d67" providerId="ADAL" clId="{965EEB8D-4ECC-43B2-AD90-0D01E3F4BDC6}" dt="2022-01-15T10:11:46.311" v="3" actId="2696"/>
      <pc:docMkLst>
        <pc:docMk/>
      </pc:docMkLst>
      <pc:sldChg chg="del">
        <pc:chgData name="Neus Murcia Sadurní" userId="2c674b4e-4ed0-4f71-9773-0e903b570d67" providerId="ADAL" clId="{965EEB8D-4ECC-43B2-AD90-0D01E3F4BDC6}" dt="2022-01-15T10:11:46.311" v="3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965EEB8D-4ECC-43B2-AD90-0D01E3F4BDC6}" dt="2022-01-15T10:10:37.148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965EEB8D-4ECC-43B2-AD90-0D01E3F4BDC6}" dt="2022-01-15T10:11:46.311" v="3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965EEB8D-4ECC-43B2-AD90-0D01E3F4BDC6}" dt="2022-01-15T10:10:37.148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965EEB8D-4ECC-43B2-AD90-0D01E3F4BDC6}" dt="2022-01-15T10:11:04.483" v="2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965EEB8D-4ECC-43B2-AD90-0D01E3F4BDC6}" dt="2022-01-15T10:11:46.311" v="3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965EEB8D-4ECC-43B2-AD90-0D01E3F4BDC6}" dt="2022-01-15T10:11:46.311" v="3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965EEB8D-4ECC-43B2-AD90-0D01E3F4BDC6}" dt="2022-01-15T10:11:00.586" v="1" actId="2696"/>
        <pc:sldMkLst>
          <pc:docMk/>
          <pc:sldMk cId="1009086581" sldId="650"/>
        </pc:sldMkLst>
      </pc:sldChg>
      <pc:sldChg chg="del">
        <pc:chgData name="Neus Murcia Sadurní" userId="2c674b4e-4ed0-4f71-9773-0e903b570d67" providerId="ADAL" clId="{965EEB8D-4ECC-43B2-AD90-0D01E3F4BDC6}" dt="2022-01-15T10:10:37.148" v="0" actId="2696"/>
        <pc:sldMkLst>
          <pc:docMk/>
          <pc:sldMk cId="2720126458" sldId="651"/>
        </pc:sldMkLst>
      </pc:sldChg>
    </pc:docChg>
  </pc:docChgLst>
  <pc:docChgLst>
    <pc:chgData name="Max Aragall Borràs" userId="87e097e4-5d98-43bc-9596-3648e60b41d0" providerId="ADAL" clId="{137F357E-61A1-480F-8AAE-0B7CA4684605}"/>
    <pc:docChg chg="addSld delSld modSld">
      <pc:chgData name="Max Aragall Borràs" userId="87e097e4-5d98-43bc-9596-3648e60b41d0" providerId="ADAL" clId="{137F357E-61A1-480F-8AAE-0B7CA4684605}" dt="2022-12-05T11:36:28.485" v="26" actId="20577"/>
      <pc:docMkLst>
        <pc:docMk/>
      </pc:docMkLst>
      <pc:sldChg chg="add setBg">
        <pc:chgData name="Max Aragall Borràs" userId="87e097e4-5d98-43bc-9596-3648e60b41d0" providerId="ADAL" clId="{137F357E-61A1-480F-8AAE-0B7CA4684605}" dt="2022-12-05T11:31:49.983" v="16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137F357E-61A1-480F-8AAE-0B7CA4684605}" dt="2022-12-05T11:27:45.040" v="5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137F357E-61A1-480F-8AAE-0B7CA4684605}" dt="2022-12-05T11:31:49.983" v="16"/>
        <pc:sldMkLst>
          <pc:docMk/>
          <pc:sldMk cId="3083134075" sldId="309"/>
        </pc:sldMkLst>
      </pc:sldChg>
      <pc:sldChg chg="del">
        <pc:chgData name="Max Aragall Borràs" userId="87e097e4-5d98-43bc-9596-3648e60b41d0" providerId="ADAL" clId="{137F357E-61A1-480F-8AAE-0B7CA4684605}" dt="2022-12-05T11:27:28.378" v="3" actId="47"/>
        <pc:sldMkLst>
          <pc:docMk/>
          <pc:sldMk cId="4054138062" sldId="313"/>
        </pc:sldMkLst>
      </pc:sldChg>
      <pc:sldChg chg="add">
        <pc:chgData name="Max Aragall Borràs" userId="87e097e4-5d98-43bc-9596-3648e60b41d0" providerId="ADAL" clId="{137F357E-61A1-480F-8AAE-0B7CA4684605}" dt="2022-12-05T11:31:49.983" v="16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137F357E-61A1-480F-8AAE-0B7CA4684605}" dt="2022-12-05T11:31:49.983" v="16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137F357E-61A1-480F-8AAE-0B7CA4684605}" dt="2022-12-05T11:31:32.635" v="15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137F357E-61A1-480F-8AAE-0B7CA4684605}" dt="2022-12-05T11:31:32.635" v="15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137F357E-61A1-480F-8AAE-0B7CA4684605}" dt="2022-12-05T11:31:32.635" v="15" actId="47"/>
        <pc:sldMkLst>
          <pc:docMk/>
          <pc:sldMk cId="2124201775" sldId="609"/>
        </pc:sldMkLst>
      </pc:sldChg>
      <pc:sldChg chg="del">
        <pc:chgData name="Max Aragall Borràs" userId="87e097e4-5d98-43bc-9596-3648e60b41d0" providerId="ADAL" clId="{137F357E-61A1-480F-8AAE-0B7CA4684605}" dt="2022-12-05T11:31:32.635" v="15" actId="47"/>
        <pc:sldMkLst>
          <pc:docMk/>
          <pc:sldMk cId="3606291980" sldId="611"/>
        </pc:sldMkLst>
      </pc:sldChg>
      <pc:sldChg chg="modSp mod">
        <pc:chgData name="Max Aragall Borràs" userId="87e097e4-5d98-43bc-9596-3648e60b41d0" providerId="ADAL" clId="{137F357E-61A1-480F-8AAE-0B7CA4684605}" dt="2022-12-05T11:36:28.485" v="26" actId="20577"/>
        <pc:sldMkLst>
          <pc:docMk/>
          <pc:sldMk cId="4005620306" sldId="623"/>
        </pc:sldMkLst>
      </pc:sldChg>
      <pc:sldChg chg="modSp mod">
        <pc:chgData name="Max Aragall Borràs" userId="87e097e4-5d98-43bc-9596-3648e60b41d0" providerId="ADAL" clId="{137F357E-61A1-480F-8AAE-0B7CA4684605}" dt="2022-12-05T11:36:17.253" v="24" actId="20577"/>
        <pc:sldMkLst>
          <pc:docMk/>
          <pc:sldMk cId="149086636" sldId="640"/>
        </pc:sldMkLst>
      </pc:sldChg>
      <pc:sldChg chg="add del">
        <pc:chgData name="Max Aragall Borràs" userId="87e097e4-5d98-43bc-9596-3648e60b41d0" providerId="ADAL" clId="{137F357E-61A1-480F-8AAE-0B7CA4684605}" dt="2022-12-05T11:26:56.492" v="1"/>
        <pc:sldMkLst>
          <pc:docMk/>
          <pc:sldMk cId="4242988088" sldId="653"/>
        </pc:sldMkLst>
      </pc:sldChg>
      <pc:sldChg chg="add">
        <pc:chgData name="Max Aragall Borràs" userId="87e097e4-5d98-43bc-9596-3648e60b41d0" providerId="ADAL" clId="{137F357E-61A1-480F-8AAE-0B7CA4684605}" dt="2022-12-05T11:27:11.625" v="2"/>
        <pc:sldMkLst>
          <pc:docMk/>
          <pc:sldMk cId="1009086581" sldId="654"/>
        </pc:sldMkLst>
      </pc:sldChg>
    </pc:docChg>
  </pc:docChgLst>
  <pc:docChgLst>
    <pc:chgData name="Rosa María Cabrera Corchos" userId="f1659fda-de31-4a64-8d16-4a5c28fbfcfc" providerId="ADAL" clId="{374842B4-1FC0-4094-A096-3739C83BF1A7}"/>
    <pc:docChg chg="undo custSel modSld">
      <pc:chgData name="Rosa María Cabrera Corchos" userId="f1659fda-de31-4a64-8d16-4a5c28fbfcfc" providerId="ADAL" clId="{374842B4-1FC0-4094-A096-3739C83BF1A7}" dt="2022-01-24T10:40:00.210" v="35" actId="1035"/>
      <pc:docMkLst>
        <pc:docMk/>
      </pc:docMkLst>
      <pc:sldChg chg="modSp mod">
        <pc:chgData name="Rosa María Cabrera Corchos" userId="f1659fda-de31-4a64-8d16-4a5c28fbfcfc" providerId="ADAL" clId="{374842B4-1FC0-4094-A096-3739C83BF1A7}" dt="2022-01-24T10:40:00.210" v="35" actId="1035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6E92436E-A984-413F-AEF2-45AA1C52B093}"/>
    <pc:docChg chg="modSld">
      <pc:chgData name="Rosa María Cabrera Corchos" userId="f1659fda-de31-4a64-8d16-4a5c28fbfcfc" providerId="ADAL" clId="{6E92436E-A984-413F-AEF2-45AA1C52B093}" dt="2023-01-11T15:55:51.873" v="1"/>
      <pc:docMkLst>
        <pc:docMk/>
      </pc:docMkLst>
      <pc:sldChg chg="modSp">
        <pc:chgData name="Rosa María Cabrera Corchos" userId="f1659fda-de31-4a64-8d16-4a5c28fbfcfc" providerId="ADAL" clId="{6E92436E-A984-413F-AEF2-45AA1C52B093}" dt="2023-01-11T15:55:13.131" v="0"/>
        <pc:sldMkLst>
          <pc:docMk/>
          <pc:sldMk cId="3432978807" sldId="357"/>
        </pc:sldMkLst>
      </pc:sldChg>
      <pc:sldChg chg="modSp">
        <pc:chgData name="Rosa María Cabrera Corchos" userId="f1659fda-de31-4a64-8d16-4a5c28fbfcfc" providerId="ADAL" clId="{6E92436E-A984-413F-AEF2-45AA1C52B093}" dt="2023-01-11T15:55:51.873" v="1"/>
        <pc:sldMkLst>
          <pc:docMk/>
          <pc:sldMk cId="3862759587" sldId="642"/>
        </pc:sldMkLst>
      </pc:sldChg>
    </pc:docChg>
  </pc:docChgLst>
  <pc:docChgLst>
    <pc:chgData name="Neus Murcia Sadurní" userId="S::1567593@uab.cat::2c674b4e-4ed0-4f71-9773-0e903b570d67" providerId="AD" clId="Web-{D522003A-7256-04D6-31D7-054E30A1D4A7}"/>
    <pc:docChg chg="modSld">
      <pc:chgData name="Neus Murcia Sadurní" userId="S::1567593@uab.cat::2c674b4e-4ed0-4f71-9773-0e903b570d67" providerId="AD" clId="Web-{D522003A-7256-04D6-31D7-054E30A1D4A7}" dt="2021-11-09T11:14:11.284" v="30" actId="20577"/>
      <pc:docMkLst>
        <pc:docMk/>
      </pc:docMkLst>
      <pc:sldChg chg="modSp">
        <pc:chgData name="Neus Murcia Sadurní" userId="S::1567593@uab.cat::2c674b4e-4ed0-4f71-9773-0e903b570d67" providerId="AD" clId="Web-{D522003A-7256-04D6-31D7-054E30A1D4A7}" dt="2021-11-09T11:12:45.814" v="8" actId="20577"/>
        <pc:sldMkLst>
          <pc:docMk/>
          <pc:sldMk cId="4005620306" sldId="623"/>
        </pc:sldMkLst>
      </pc:sldChg>
      <pc:sldChg chg="modSp">
        <pc:chgData name="Neus Murcia Sadurní" userId="S::1567593@uab.cat::2c674b4e-4ed0-4f71-9773-0e903b570d67" providerId="AD" clId="Web-{D522003A-7256-04D6-31D7-054E30A1D4A7}" dt="2021-11-09T11:14:11.284" v="30" actId="20577"/>
        <pc:sldMkLst>
          <pc:docMk/>
          <pc:sldMk cId="149086636" sldId="640"/>
        </pc:sldMkLst>
      </pc:sldChg>
    </pc:docChg>
  </pc:docChgLst>
  <pc:docChgLst>
    <pc:chgData name="Belén Bermejo Gálvez" userId="f1808d04-3c45-42c6-8782-2112856f2a66" providerId="ADAL" clId="{CDDCD472-D625-417B-8F85-AFB6C9CCD68E}"/>
    <pc:docChg chg="delSld modSld">
      <pc:chgData name="Belén Bermejo Gálvez" userId="f1808d04-3c45-42c6-8782-2112856f2a66" providerId="ADAL" clId="{CDDCD472-D625-417B-8F85-AFB6C9CCD68E}" dt="2025-03-26T10:24:23.012" v="6" actId="47"/>
      <pc:docMkLst>
        <pc:docMk/>
      </pc:docMkLst>
      <pc:sldChg chg="del">
        <pc:chgData name="Belén Bermejo Gálvez" userId="f1808d04-3c45-42c6-8782-2112856f2a66" providerId="ADAL" clId="{CDDCD472-D625-417B-8F85-AFB6C9CCD68E}" dt="2025-03-26T10:23:41.593" v="2" actId="47"/>
        <pc:sldMkLst>
          <pc:docMk/>
          <pc:sldMk cId="1074027259" sldId="334"/>
        </pc:sldMkLst>
      </pc:sldChg>
      <pc:sldChg chg="addSp modSp mod">
        <pc:chgData name="Belén Bermejo Gálvez" userId="f1808d04-3c45-42c6-8782-2112856f2a66" providerId="ADAL" clId="{CDDCD472-D625-417B-8F85-AFB6C9CCD68E}" dt="2025-03-26T10:23:53.255" v="3"/>
        <pc:sldMkLst>
          <pc:docMk/>
          <pc:sldMk cId="4005620306" sldId="623"/>
        </pc:sldMkLst>
        <pc:spChg chg="mod">
          <ac:chgData name="Belén Bermejo Gálvez" userId="f1808d04-3c45-42c6-8782-2112856f2a66" providerId="ADAL" clId="{CDDCD472-D625-417B-8F85-AFB6C9CCD68E}" dt="2025-03-26T10:23:53.255" v="3"/>
          <ac:spMkLst>
            <pc:docMk/>
            <pc:sldMk cId="4005620306" sldId="623"/>
            <ac:spMk id="5" creationId="{D24D6D90-1303-9BEB-BF01-4C992526406C}"/>
          </ac:spMkLst>
        </pc:spChg>
        <pc:spChg chg="mod">
          <ac:chgData name="Belén Bermejo Gálvez" userId="f1808d04-3c45-42c6-8782-2112856f2a66" providerId="ADAL" clId="{CDDCD472-D625-417B-8F85-AFB6C9CCD68E}" dt="2025-03-26T10:23:37.119" v="1" actId="1076"/>
          <ac:spMkLst>
            <pc:docMk/>
            <pc:sldMk cId="4005620306" sldId="623"/>
            <ac:spMk id="13" creationId="{98699917-AB9E-43A0-B022-E630E78B464B}"/>
          </ac:spMkLst>
        </pc:spChg>
        <pc:grpChg chg="add mod">
          <ac:chgData name="Belén Bermejo Gálvez" userId="f1808d04-3c45-42c6-8782-2112856f2a66" providerId="ADAL" clId="{CDDCD472-D625-417B-8F85-AFB6C9CCD68E}" dt="2025-03-26T10:23:53.255" v="3"/>
          <ac:grpSpMkLst>
            <pc:docMk/>
            <pc:sldMk cId="4005620306" sldId="623"/>
            <ac:grpSpMk id="4" creationId="{DBAF87D2-EBE7-581A-8414-5BCE842A7264}"/>
          </ac:grpSpMkLst>
        </pc:grpChg>
        <pc:picChg chg="mod">
          <ac:chgData name="Belén Bermejo Gálvez" userId="f1808d04-3c45-42c6-8782-2112856f2a66" providerId="ADAL" clId="{CDDCD472-D625-417B-8F85-AFB6C9CCD68E}" dt="2025-03-26T10:23:53.255" v="3"/>
          <ac:picMkLst>
            <pc:docMk/>
            <pc:sldMk cId="4005620306" sldId="623"/>
            <ac:picMk id="6" creationId="{ABBCCC88-BA37-BB0C-082D-02CAE9D27707}"/>
          </ac:picMkLst>
        </pc:picChg>
        <pc:picChg chg="mod">
          <ac:chgData name="Belén Bermejo Gálvez" userId="f1808d04-3c45-42c6-8782-2112856f2a66" providerId="ADAL" clId="{CDDCD472-D625-417B-8F85-AFB6C9CCD68E}" dt="2025-03-26T10:23:33.302" v="0" actId="1076"/>
          <ac:picMkLst>
            <pc:docMk/>
            <pc:sldMk cId="4005620306" sldId="623"/>
            <ac:picMk id="14" creationId="{702BE5D4-B42D-46B0-B514-EC5E99FFFA45}"/>
          </ac:picMkLst>
        </pc:picChg>
      </pc:sldChg>
      <pc:sldChg chg="addSp modSp mod">
        <pc:chgData name="Belén Bermejo Gálvez" userId="f1808d04-3c45-42c6-8782-2112856f2a66" providerId="ADAL" clId="{CDDCD472-D625-417B-8F85-AFB6C9CCD68E}" dt="2025-03-26T10:24:20.762" v="5"/>
        <pc:sldMkLst>
          <pc:docMk/>
          <pc:sldMk cId="149086636" sldId="640"/>
        </pc:sldMkLst>
        <pc:spChg chg="mod">
          <ac:chgData name="Belén Bermejo Gálvez" userId="f1808d04-3c45-42c6-8782-2112856f2a66" providerId="ADAL" clId="{CDDCD472-D625-417B-8F85-AFB6C9CCD68E}" dt="2025-03-26T10:24:20.762" v="5"/>
          <ac:spMkLst>
            <pc:docMk/>
            <pc:sldMk cId="149086636" sldId="640"/>
            <ac:spMk id="5" creationId="{89173DB5-20A3-BFC2-056E-AF282CA0E27C}"/>
          </ac:spMkLst>
        </pc:spChg>
        <pc:spChg chg="mod">
          <ac:chgData name="Belén Bermejo Gálvez" userId="f1808d04-3c45-42c6-8782-2112856f2a66" providerId="ADAL" clId="{CDDCD472-D625-417B-8F85-AFB6C9CCD68E}" dt="2025-03-26T10:24:14.366" v="4" actId="1076"/>
          <ac:spMkLst>
            <pc:docMk/>
            <pc:sldMk cId="149086636" sldId="640"/>
            <ac:spMk id="11" creationId="{2918A535-9F48-4778-8D3A-8835B92D215A}"/>
          </ac:spMkLst>
        </pc:spChg>
        <pc:grpChg chg="add mod">
          <ac:chgData name="Belén Bermejo Gálvez" userId="f1808d04-3c45-42c6-8782-2112856f2a66" providerId="ADAL" clId="{CDDCD472-D625-417B-8F85-AFB6C9CCD68E}" dt="2025-03-26T10:24:20.762" v="5"/>
          <ac:grpSpMkLst>
            <pc:docMk/>
            <pc:sldMk cId="149086636" sldId="640"/>
            <ac:grpSpMk id="4" creationId="{9BA2DA00-5C9F-FCDF-1675-B0CB865C7B2C}"/>
          </ac:grpSpMkLst>
        </pc:grpChg>
        <pc:picChg chg="mod">
          <ac:chgData name="Belén Bermejo Gálvez" userId="f1808d04-3c45-42c6-8782-2112856f2a66" providerId="ADAL" clId="{CDDCD472-D625-417B-8F85-AFB6C9CCD68E}" dt="2025-03-26T10:24:20.762" v="5"/>
          <ac:picMkLst>
            <pc:docMk/>
            <pc:sldMk cId="149086636" sldId="640"/>
            <ac:picMk id="6" creationId="{3A7AE5D6-2FE4-EF3C-FF45-5028CF3CF9F0}"/>
          </ac:picMkLst>
        </pc:picChg>
        <pc:picChg chg="mod">
          <ac:chgData name="Belén Bermejo Gálvez" userId="f1808d04-3c45-42c6-8782-2112856f2a66" providerId="ADAL" clId="{CDDCD472-D625-417B-8F85-AFB6C9CCD68E}" dt="2025-03-26T10:24:14.366" v="4" actId="1076"/>
          <ac:picMkLst>
            <pc:docMk/>
            <pc:sldMk cId="149086636" sldId="640"/>
            <ac:picMk id="12" creationId="{85E463B8-9470-4EE1-BCD4-845FD5140ECD}"/>
          </ac:picMkLst>
        </pc:picChg>
      </pc:sldChg>
      <pc:sldChg chg="del">
        <pc:chgData name="Belén Bermejo Gálvez" userId="f1808d04-3c45-42c6-8782-2112856f2a66" providerId="ADAL" clId="{CDDCD472-D625-417B-8F85-AFB6C9CCD68E}" dt="2025-03-26T10:24:23.012" v="6" actId="47"/>
        <pc:sldMkLst>
          <pc:docMk/>
          <pc:sldMk cId="4110821967" sldId="6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3653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1114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6439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86787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5394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6439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6133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5642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36441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30414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6237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0299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8849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39954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04540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0570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6732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0606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9987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582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grau/oferta-de-graus/cursos-propedeutics-1345661752704.html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i-examens-1345722992469.html" TargetMode="External"/><Relationship Id="rId10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quimica-1345467811493.html?param1=1263194083206&amp;utm_source=presen-visita&amp;utm_medium=link&amp;utm_campaign=presenvisita" TargetMode="External"/><Relationship Id="rId4" Type="http://schemas.microsoft.com/office/2007/relationships/hdphoto" Target="../media/hdphoto3.wdp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/x-1345467811508.html?param1=1263194083206&amp;utm_source=presen-visita&amp;utm_medium=other&amp;utm_campaign=presenvisit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/x-1345467811508.html?param1=1263194083206&amp;utm_source=presen-visita&amp;utm_medium=other&amp;utm_campaign=presenvisit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1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fisica-quimica-1216708253769.html?param1=1299568246530&amp;utm_source=presen-visita&amp;utm_medium=link&amp;utm_campaign=presenvisita" TargetMode="External"/><Relationship Id="rId9" Type="http://schemas.openxmlformats.org/officeDocument/2006/relationships/hyperlink" Target="https://universitats.gencat.cat/es/preinscripcions/sobre-preinscripcio/ponderacions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81.png"/><Relationship Id="rId7" Type="http://schemas.openxmlformats.org/officeDocument/2006/relationships/hyperlink" Target="https://www.uab.cat/web/estudiar/grau/oferta-de-graus/cursos-propedeutics-1345661752704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i-examens-1345722992469.html" TargetMode="External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1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fisica-quimica-1345467811493.html?param1=1299568246530&amp;utm_source=presen-visita&amp;utm_medium=link&amp;utm_campaign=presenvisit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8.png"/><Relationship Id="rId18" Type="http://schemas.openxmlformats.org/officeDocument/2006/relationships/image" Target="../media/image6.png"/><Relationship Id="rId3" Type="http://schemas.openxmlformats.org/officeDocument/2006/relationships/image" Target="../media/image82.jpeg"/><Relationship Id="rId7" Type="http://schemas.openxmlformats.org/officeDocument/2006/relationships/image" Target="../media/image4.png"/><Relationship Id="rId12" Type="http://schemas.openxmlformats.org/officeDocument/2006/relationships/image" Target="../media/image87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86.png"/><Relationship Id="rId5" Type="http://schemas.microsoft.com/office/2007/relationships/hdphoto" Target="../media/hdphoto5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90.jpeg"/><Relationship Id="rId7" Type="http://schemas.openxmlformats.org/officeDocument/2006/relationships/image" Target="../media/image92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6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91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jpeg"/><Relationship Id="rId3" Type="http://schemas.openxmlformats.org/officeDocument/2006/relationships/image" Target="../media/image93.png"/><Relationship Id="rId7" Type="http://schemas.openxmlformats.org/officeDocument/2006/relationships/image" Target="../media/image95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62.png"/><Relationship Id="rId10" Type="http://schemas.openxmlformats.org/officeDocument/2006/relationships/image" Target="../media/image98.png"/><Relationship Id="rId4" Type="http://schemas.microsoft.com/office/2007/relationships/hdphoto" Target="../media/hdphoto7.wdp"/><Relationship Id="rId9" Type="http://schemas.openxmlformats.org/officeDocument/2006/relationships/image" Target="../media/image97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100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102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101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04.jpeg"/><Relationship Id="rId7" Type="http://schemas.openxmlformats.org/officeDocument/2006/relationships/image" Target="../media/image106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8.wdp"/><Relationship Id="rId10" Type="http://schemas.openxmlformats.org/officeDocument/2006/relationships/image" Target="../media/image5.svg"/><Relationship Id="rId4" Type="http://schemas.openxmlformats.org/officeDocument/2006/relationships/image" Target="../media/image10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hyperlink" Target="https://www.uab.cat/web/mobilitat-i-transports-1345743863531.html" TargetMode="Externa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hyperlink" Target="https://www.uab.cat/web/universitat-autonoma-de-barcelona-1345467950436.html" TargetMode="External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5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9.png"/><Relationship Id="rId21" Type="http://schemas.openxmlformats.org/officeDocument/2006/relationships/image" Target="../media/image36.png"/><Relationship Id="rId34" Type="http://schemas.openxmlformats.org/officeDocument/2006/relationships/image" Target="../media/image44.png"/><Relationship Id="rId42" Type="http://schemas.openxmlformats.org/officeDocument/2006/relationships/image" Target="../media/image52.png"/><Relationship Id="rId47" Type="http://schemas.openxmlformats.org/officeDocument/2006/relationships/image" Target="../media/image53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9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40.png"/><Relationship Id="rId11" Type="http://schemas.openxmlformats.org/officeDocument/2006/relationships/image" Target="../media/image31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2.wdp"/><Relationship Id="rId19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9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45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54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9.png"/><Relationship Id="rId51" Type="http://schemas.openxmlformats.org/officeDocument/2006/relationships/image" Target="../media/image56.png"/><Relationship Id="rId3" Type="http://schemas.openxmlformats.org/officeDocument/2006/relationships/image" Target="../media/image26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51.png"/><Relationship Id="rId5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46.png"/><Relationship Id="rId49" Type="http://schemas.openxmlformats.org/officeDocument/2006/relationships/image" Target="../media/image55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41.png"/><Relationship Id="rId44" Type="http://schemas.openxmlformats.org/officeDocument/2006/relationships/image" Target="../media/image4.png"/><Relationship Id="rId5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quimica-1216708253769.html?param1=1263194083206&amp;utm_source=presen-visita&amp;utm_medium=link&amp;utm_campaign=presenvisita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3.wdp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Química i Física més Química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216628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  <a:endParaRPr kumimoji="0" lang="es-E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+ Química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E0751B7-1FDB-4F22-852E-0F693E5A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650" y="0"/>
            <a:ext cx="2971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CB9C917-50DA-4CCD-837E-2FA74817D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328913" y="642776"/>
            <a:ext cx="4815123" cy="602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ca-ES" b="1" dirty="0">
                <a:solidFill>
                  <a:schemeClr val="tx1"/>
                </a:solidFill>
                <a:latin typeface="Arial"/>
                <a:cs typeface="Arial"/>
              </a:rPr>
              <a:t>Què és la </a:t>
            </a:r>
            <a:r>
              <a:rPr lang="ca-ES" b="1" dirty="0">
                <a:solidFill>
                  <a:srgbClr val="008539"/>
                </a:solidFill>
                <a:latin typeface="Arial"/>
                <a:cs typeface="Arial"/>
              </a:rPr>
              <a:t>Química?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FBF7FA0-E8C7-431E-8560-F1822D9E3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211" y="2058821"/>
            <a:ext cx="2818319" cy="1784817"/>
            <a:chOff x="3364211" y="2058821"/>
            <a:chExt cx="2818319" cy="1784817"/>
          </a:xfrm>
        </p:grpSpPr>
        <p:pic>
          <p:nvPicPr>
            <p:cNvPr id="6" name="Imatge 7">
              <a:extLst>
                <a:ext uri="{FF2B5EF4-FFF2-40B4-BE49-F238E27FC236}">
                  <a16:creationId xmlns:a16="http://schemas.microsoft.com/office/drawing/2014/main" id="{CBBF3E67-3BB5-414A-8967-24FE9F550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4211" y="2596058"/>
              <a:ext cx="1609382" cy="1247580"/>
            </a:xfrm>
            <a:prstGeom prst="rect">
              <a:avLst/>
            </a:prstGeom>
          </p:spPr>
        </p:pic>
        <p:pic>
          <p:nvPicPr>
            <p:cNvPr id="7" name="Imatge 8">
              <a:extLst>
                <a:ext uri="{FF2B5EF4-FFF2-40B4-BE49-F238E27FC236}">
                  <a16:creationId xmlns:a16="http://schemas.microsoft.com/office/drawing/2014/main" id="{D0498A22-2A80-4581-B2B0-A74B99B3E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8719" y="2058821"/>
              <a:ext cx="1493811" cy="815700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C691B38-1A2F-4A3A-8AC8-EF3604BD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96833" y="4827515"/>
            <a:ext cx="5631215" cy="1722829"/>
            <a:chOff x="2996833" y="4827515"/>
            <a:chExt cx="5631215" cy="1722829"/>
          </a:xfrm>
        </p:grpSpPr>
        <p:pic>
          <p:nvPicPr>
            <p:cNvPr id="5" name="Imatge 1">
              <a:extLst>
                <a:ext uri="{FF2B5EF4-FFF2-40B4-BE49-F238E27FC236}">
                  <a16:creationId xmlns:a16="http://schemas.microsoft.com/office/drawing/2014/main" id="{E81B3FF6-751A-4C02-B347-03766BDF6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833" y="4827515"/>
              <a:ext cx="1722829" cy="1722829"/>
            </a:xfrm>
            <a:prstGeom prst="rect">
              <a:avLst/>
            </a:prstGeom>
          </p:spPr>
        </p:pic>
        <p:pic>
          <p:nvPicPr>
            <p:cNvPr id="8" name="Imatge 9">
              <a:extLst>
                <a:ext uri="{FF2B5EF4-FFF2-40B4-BE49-F238E27FC236}">
                  <a16:creationId xmlns:a16="http://schemas.microsoft.com/office/drawing/2014/main" id="{42E753E2-F453-46C1-B7FB-21745AA8B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1549" y="5031261"/>
              <a:ext cx="3966499" cy="1077604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480ACFA-2CE7-4CE0-9D78-2F3C9191B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4284" y="2005781"/>
            <a:ext cx="2981618" cy="2360389"/>
            <a:chOff x="5734284" y="2005781"/>
            <a:chExt cx="2981618" cy="2360389"/>
          </a:xfrm>
        </p:grpSpPr>
        <p:pic>
          <p:nvPicPr>
            <p:cNvPr id="9" name="Imatge 10">
              <a:extLst>
                <a:ext uri="{FF2B5EF4-FFF2-40B4-BE49-F238E27FC236}">
                  <a16:creationId xmlns:a16="http://schemas.microsoft.com/office/drawing/2014/main" id="{4F26BB45-8F9A-471B-B1E2-D6C453F26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3886" y="2005781"/>
              <a:ext cx="1452016" cy="1749416"/>
            </a:xfrm>
            <a:prstGeom prst="rect">
              <a:avLst/>
            </a:prstGeom>
          </p:spPr>
        </p:pic>
        <p:pic>
          <p:nvPicPr>
            <p:cNvPr id="10" name="Imatge 12">
              <a:extLst>
                <a:ext uri="{FF2B5EF4-FFF2-40B4-BE49-F238E27FC236}">
                  <a16:creationId xmlns:a16="http://schemas.microsoft.com/office/drawing/2014/main" id="{012B0A26-D83E-420E-B61D-70F0B7AC2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4284" y="3586529"/>
              <a:ext cx="2178408" cy="779641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624A202-9A60-45AA-A455-99B6D36F6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66973" y="1203543"/>
            <a:ext cx="3766283" cy="896784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>
              <a:lnSpc>
                <a:spcPts val="2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endParaRPr lang="ca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tot és química!</a:t>
            </a:r>
          </a:p>
          <a:p>
            <a:pPr>
              <a:lnSpc>
                <a:spcPts val="2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852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5006" cy="687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996" y="4736564"/>
            <a:ext cx="2534387" cy="178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adroTexto 24">
            <a:extLst>
              <a:ext uri="{FF2B5EF4-FFF2-40B4-BE49-F238E27FC236}">
                <a16:creationId xmlns:a16="http://schemas.microsoft.com/office/drawing/2014/main" id="{DDF25FB9-CB4F-46CB-BFA0-68F84E2F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28913" y="1525734"/>
            <a:ext cx="4910844" cy="1087414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2EA515"/>
              </a:buClr>
            </a:pPr>
            <a:r>
              <a:rPr lang="ca-ES" altLang="es-ES" dirty="0">
                <a:latin typeface="Arial"/>
                <a:cs typeface="Arial"/>
              </a:rPr>
              <a:t>L’abast de la Química és </a:t>
            </a:r>
            <a:r>
              <a:rPr lang="ca-ES" altLang="es-ES" b="1" dirty="0">
                <a:latin typeface="Arial"/>
                <a:cs typeface="Arial"/>
              </a:rPr>
              <a:t>il·limitat.</a:t>
            </a:r>
          </a:p>
          <a:p>
            <a:pPr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2EA515"/>
              </a:buClr>
            </a:pPr>
            <a:r>
              <a:rPr lang="ca-ES" altLang="es-ES" dirty="0">
                <a:latin typeface="Arial"/>
                <a:cs typeface="Arial"/>
              </a:rPr>
              <a:t>És alhora una </a:t>
            </a:r>
            <a:r>
              <a:rPr lang="ca-ES" altLang="es-ES" b="1" dirty="0">
                <a:latin typeface="Arial"/>
                <a:cs typeface="Arial"/>
              </a:rPr>
              <a:t>ciència</a:t>
            </a:r>
            <a:r>
              <a:rPr lang="ca-ES" altLang="es-ES" dirty="0">
                <a:latin typeface="Arial"/>
                <a:cs typeface="Arial"/>
              </a:rPr>
              <a:t> i un camp </a:t>
            </a:r>
            <a:r>
              <a:rPr lang="ca-ES" altLang="es-ES" b="1" dirty="0">
                <a:latin typeface="Arial"/>
                <a:cs typeface="Arial"/>
              </a:rPr>
              <a:t>industrial.</a:t>
            </a:r>
            <a:endParaRPr lang="ca-ES" b="1" dirty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  <p:sp>
        <p:nvSpPr>
          <p:cNvPr id="11" name="CuadroTexto 24">
            <a:extLst>
              <a:ext uri="{FF2B5EF4-FFF2-40B4-BE49-F238E27FC236}">
                <a16:creationId xmlns:a16="http://schemas.microsoft.com/office/drawing/2014/main" id="{3EDD5CF4-93F3-41B7-AAB1-31736C58A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28916" y="2893833"/>
            <a:ext cx="5587591" cy="1180451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altLang="es-ES" b="1" dirty="0">
                <a:latin typeface="Arial"/>
                <a:cs typeface="Arial"/>
              </a:rPr>
              <a:t>Professió de futur:</a:t>
            </a: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altLang="es-ES" dirty="0">
                <a:latin typeface="Arial"/>
                <a:cs typeface="Arial"/>
              </a:rPr>
              <a:t>“Entre totes les ciències, la Química se situa en posició central de resposta al progrés de la Societat” 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0CA6E0D7-45A2-4E8A-A5A7-F7105C8BE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328913" y="642776"/>
            <a:ext cx="4815123" cy="602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ca-ES" b="1" dirty="0">
                <a:solidFill>
                  <a:schemeClr val="tx1"/>
                </a:solidFill>
                <a:latin typeface="Arial"/>
                <a:cs typeface="Arial"/>
              </a:rPr>
              <a:t>Què és la </a:t>
            </a:r>
            <a:r>
              <a:rPr lang="ca-ES" b="1" dirty="0">
                <a:solidFill>
                  <a:srgbClr val="008539"/>
                </a:solidFill>
                <a:latin typeface="Arial"/>
                <a:cs typeface="Arial"/>
              </a:rPr>
              <a:t>Química? </a:t>
            </a:r>
          </a:p>
        </p:txBody>
      </p:sp>
    </p:spTree>
    <p:extLst>
      <p:ext uri="{BB962C8B-B14F-4D97-AF65-F5344CB8AC3E}">
        <p14:creationId xmlns:p14="http://schemas.microsoft.com/office/powerpoint/2010/main" val="570085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F77ED84D-C2E1-4BB3-89F4-CF6AD97FA3A6}"/>
              </a:ext>
            </a:extLst>
          </p:cNvPr>
          <p:cNvSpPr txBox="1">
            <a:spLocks/>
          </p:cNvSpPr>
          <p:nvPr/>
        </p:nvSpPr>
        <p:spPr>
          <a:xfrm>
            <a:off x="3328916" y="510040"/>
            <a:ext cx="5815083" cy="1059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ca-ES" b="1" dirty="0">
                <a:solidFill>
                  <a:schemeClr val="tx1"/>
                </a:solidFill>
                <a:latin typeface="Arial"/>
                <a:cs typeface="Arial"/>
              </a:rPr>
              <a:t>La </a:t>
            </a:r>
            <a:r>
              <a:rPr lang="ca-ES" b="1" dirty="0">
                <a:solidFill>
                  <a:srgbClr val="008539"/>
                </a:solidFill>
                <a:latin typeface="Arial"/>
                <a:cs typeface="Arial"/>
              </a:rPr>
              <a:t>Química</a:t>
            </a:r>
            <a:r>
              <a:rPr lang="ca-ES" b="1" dirty="0">
                <a:solidFill>
                  <a:schemeClr val="tx1"/>
                </a:solidFill>
                <a:latin typeface="Arial"/>
                <a:cs typeface="Arial"/>
              </a:rPr>
              <a:t> com a                   sector industrial: </a:t>
            </a:r>
          </a:p>
        </p:txBody>
      </p:sp>
      <p:sp>
        <p:nvSpPr>
          <p:cNvPr id="10" name="CuadroTexto 24">
            <a:extLst>
              <a:ext uri="{FF2B5EF4-FFF2-40B4-BE49-F238E27FC236}">
                <a16:creationId xmlns:a16="http://schemas.microsoft.com/office/drawing/2014/main" id="{DDF25FB9-CB4F-46CB-BFA0-68F84E2F222B}"/>
              </a:ext>
            </a:extLst>
          </p:cNvPr>
          <p:cNvSpPr txBox="1"/>
          <p:nvPr/>
        </p:nvSpPr>
        <p:spPr>
          <a:xfrm>
            <a:off x="3328916" y="1786407"/>
            <a:ext cx="5479804" cy="2136354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2EA515"/>
              </a:buClr>
              <a:tabLst>
                <a:tab pos="190449" algn="l"/>
              </a:tabLst>
            </a:pPr>
            <a:r>
              <a:rPr lang="ca-ES" altLang="es-ES" b="1" dirty="0">
                <a:latin typeface="Arial"/>
                <a:cs typeface="Arial"/>
              </a:rPr>
              <a:t>L’abast de la Química no acaba en les indústries i productes químics, sinó que inclou:</a:t>
            </a:r>
          </a:p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2EA515"/>
              </a:buClr>
              <a:tabLst>
                <a:tab pos="190449" algn="l"/>
              </a:tabLst>
            </a:pPr>
            <a:r>
              <a:rPr lang="ca-ES" sz="1600" dirty="0">
                <a:latin typeface="Arial"/>
                <a:cs typeface="Arial"/>
              </a:rPr>
              <a:t>Qualsevol camp industrial i tecnològic que treballi amb materials i substàncies de qualsevol tipus, des de l’alimentació a l'electrònica, dels nous materials als combustibles, dels plàstics als fàrmacs.</a:t>
            </a:r>
            <a:endParaRPr lang="ca-ES" sz="1100" dirty="0">
              <a:latin typeface="Arial"/>
              <a:cs typeface="Arial"/>
            </a:endParaRPr>
          </a:p>
        </p:txBody>
      </p:sp>
      <p:sp>
        <p:nvSpPr>
          <p:cNvPr id="9" name="CuadroTexto 24">
            <a:extLst>
              <a:ext uri="{FF2B5EF4-FFF2-40B4-BE49-F238E27FC236}">
                <a16:creationId xmlns:a16="http://schemas.microsoft.com/office/drawing/2014/main" id="{900E4D0E-5D8E-4E0A-A833-159CC73EF2C9}"/>
              </a:ext>
            </a:extLst>
          </p:cNvPr>
          <p:cNvSpPr txBox="1"/>
          <p:nvPr/>
        </p:nvSpPr>
        <p:spPr>
          <a:xfrm>
            <a:off x="3328916" y="4239178"/>
            <a:ext cx="5587591" cy="2108782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  <a:tabLst>
                <a:tab pos="190449" algn="l"/>
              </a:tabLst>
            </a:pPr>
            <a:r>
              <a:rPr lang="ca-ES" altLang="es-ES" b="1" dirty="0">
                <a:latin typeface="Arial"/>
                <a:cs typeface="Arial"/>
              </a:rPr>
              <a:t>Múltiples activitats que s’agrupen en tres grans subsectors: 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2EA515"/>
              </a:buClr>
              <a:buFont typeface="Verdana" panose="020B0604030504040204" pitchFamily="34" charset="0"/>
              <a:buChar char="•"/>
            </a:pPr>
            <a:r>
              <a:rPr lang="ca-ES" sz="1600" b="1" dirty="0">
                <a:latin typeface="Arial"/>
                <a:cs typeface="Arial"/>
              </a:rPr>
              <a:t>Química Bàsica</a:t>
            </a:r>
            <a:r>
              <a:rPr lang="ca-ES" sz="1600" dirty="0">
                <a:latin typeface="Arial"/>
                <a:cs typeface="Arial"/>
              </a:rPr>
              <a:t>: </a:t>
            </a:r>
            <a:r>
              <a:rPr lang="ca-ES" altLang="es-ES" sz="1600" dirty="0">
                <a:latin typeface="Arial"/>
                <a:cs typeface="Arial"/>
              </a:rPr>
              <a:t>aprofitament i fabricació de matèries primeres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2EA515"/>
              </a:buClr>
              <a:buFont typeface="Verdana" panose="020B0604030504040204" pitchFamily="34" charset="0"/>
              <a:buChar char="•"/>
            </a:pPr>
            <a:r>
              <a:rPr lang="ca-ES" sz="1600" b="1" dirty="0">
                <a:latin typeface="Arial"/>
                <a:cs typeface="Arial"/>
              </a:rPr>
              <a:t>Química de la Salut</a:t>
            </a:r>
            <a:r>
              <a:rPr lang="ca-ES" sz="1600" dirty="0">
                <a:latin typeface="Arial"/>
                <a:cs typeface="Arial"/>
              </a:rPr>
              <a:t>: </a:t>
            </a:r>
            <a:r>
              <a:rPr lang="ca-ES" altLang="es-ES" sz="1600" dirty="0">
                <a:latin typeface="Arial"/>
                <a:cs typeface="Arial"/>
              </a:rPr>
              <a:t>protecció humana, animal i vegetal</a:t>
            </a:r>
          </a:p>
          <a:p>
            <a:pPr marL="171450" indent="-1714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2EA515"/>
              </a:buClr>
              <a:buFont typeface="Verdana" panose="020B0604030504040204" pitchFamily="34" charset="0"/>
              <a:buChar char="•"/>
            </a:pPr>
            <a:r>
              <a:rPr lang="ca-ES" sz="1600" b="1" dirty="0">
                <a:latin typeface="Arial"/>
                <a:cs typeface="Arial"/>
              </a:rPr>
              <a:t>Química per a la Indústria i Consum Final.</a:t>
            </a:r>
          </a:p>
        </p:txBody>
      </p:sp>
      <p:pic>
        <p:nvPicPr>
          <p:cNvPr id="6" name="2.jpg">
            <a:extLst>
              <a:ext uri="{FF2B5EF4-FFF2-40B4-BE49-F238E27FC236}">
                <a16:creationId xmlns:a16="http://schemas.microsoft.com/office/drawing/2014/main" id="{63F674A7-94A3-492B-BFF0-81B7C7FF3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8850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101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6" y="1701260"/>
            <a:ext cx="7717593" cy="401929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</a:pPr>
            <a:r>
              <a:rPr lang="ca-ES" b="1" dirty="0">
                <a:latin typeface="Arial"/>
                <a:cs typeface="Arial"/>
              </a:rPr>
              <a:t>Química a l’empresa</a:t>
            </a:r>
            <a:r>
              <a:rPr lang="ca-ES" altLang="es-ES" dirty="0">
                <a:latin typeface="Arial"/>
                <a:cs typeface="Arial"/>
              </a:rPr>
              <a:t>: </a:t>
            </a:r>
            <a:r>
              <a:rPr lang="ca-ES" altLang="es-ES" sz="1600" dirty="0">
                <a:latin typeface="Arial"/>
                <a:cs typeface="Arial"/>
              </a:rPr>
              <a:t>paperera, farmacèutica, plàstics, tèxtil, fertilitzants, etc.</a:t>
            </a:r>
          </a:p>
          <a:p>
            <a:pPr marL="742950" lvl="5" indent="-285750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•"/>
              <a:tabLst>
                <a:tab pos="133902" algn="l"/>
              </a:tabLst>
              <a:defRPr/>
            </a:pPr>
            <a:r>
              <a:rPr lang="ca-ES" sz="1600" dirty="0">
                <a:latin typeface="Arial"/>
                <a:cs typeface="Arial"/>
              </a:rPr>
              <a:t> 	</a:t>
            </a:r>
            <a:r>
              <a:rPr lang="ca-ES" altLang="es-ES" sz="1600" dirty="0">
                <a:latin typeface="Arial"/>
                <a:cs typeface="Arial"/>
              </a:rPr>
              <a:t>Desenvolupament i cerca de nous productes i materials.</a:t>
            </a:r>
          </a:p>
          <a:p>
            <a:pPr marL="742950" lvl="5" indent="-285750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•"/>
              <a:tabLst>
                <a:tab pos="133902" algn="l"/>
              </a:tabLst>
              <a:defRPr/>
            </a:pPr>
            <a:r>
              <a:rPr lang="ca-ES" altLang="es-ES" sz="1600" dirty="0">
                <a:latin typeface="Arial"/>
                <a:cs typeface="Arial"/>
              </a:rPr>
              <a:t> 	En la producció (químic de procés).</a:t>
            </a:r>
          </a:p>
          <a:p>
            <a:pPr marL="742950" lvl="5" indent="-285750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•"/>
              <a:tabLst>
                <a:tab pos="133902" algn="l"/>
              </a:tabLst>
              <a:defRPr/>
            </a:pPr>
            <a:r>
              <a:rPr lang="ca-ES" altLang="es-ES" sz="1600" dirty="0">
                <a:latin typeface="Arial"/>
                <a:cs typeface="Arial"/>
              </a:rPr>
              <a:t> 	En el control de qualitat (químic de laboratori).</a:t>
            </a:r>
          </a:p>
          <a:p>
            <a:pPr marL="742950" lvl="5" indent="-285750">
              <a:lnSpc>
                <a:spcPts val="2500"/>
              </a:lnSpc>
              <a:buClr>
                <a:srgbClr val="008539"/>
              </a:buClr>
              <a:buFont typeface="Arial" panose="020B0604020202020204" pitchFamily="34" charset="0"/>
              <a:buChar char="•"/>
              <a:tabLst>
                <a:tab pos="133902" algn="l"/>
              </a:tabLst>
              <a:defRPr/>
            </a:pPr>
            <a:r>
              <a:rPr lang="ca-ES" altLang="es-ES" sz="1600" dirty="0">
                <a:latin typeface="Arial"/>
                <a:cs typeface="Arial"/>
              </a:rPr>
              <a:t> 	En la comercialització del producte (químic comercial).</a:t>
            </a:r>
          </a:p>
          <a:p>
            <a:pPr marL="285750" indent="-285750">
              <a:lnSpc>
                <a:spcPts val="2500"/>
              </a:lnSpc>
              <a:spcBef>
                <a:spcPts val="18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</a:pPr>
            <a:r>
              <a:rPr lang="ca-ES" b="1" dirty="0">
                <a:latin typeface="Arial"/>
                <a:cs typeface="Arial"/>
              </a:rPr>
              <a:t>Química a l’administració</a:t>
            </a:r>
            <a:r>
              <a:rPr lang="ca-ES" dirty="0">
                <a:latin typeface="Arial"/>
                <a:cs typeface="Arial"/>
              </a:rPr>
              <a:t>: </a:t>
            </a:r>
            <a:r>
              <a:rPr lang="ca-ES" altLang="es-ES" sz="1600" dirty="0">
                <a:latin typeface="Arial"/>
                <a:cs typeface="Arial"/>
              </a:rPr>
              <a:t>policia científica, hospitals, Generalitat, etc.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</a:pPr>
            <a:r>
              <a:rPr lang="ca-ES" b="1" dirty="0">
                <a:latin typeface="Arial"/>
                <a:cs typeface="Arial"/>
              </a:rPr>
              <a:t>Recerca</a:t>
            </a:r>
            <a:r>
              <a:rPr lang="ca-ES" dirty="0">
                <a:latin typeface="Arial"/>
                <a:cs typeface="Arial"/>
              </a:rPr>
              <a:t>: </a:t>
            </a:r>
            <a:r>
              <a:rPr lang="ca-ES" altLang="es-ES" sz="1600" dirty="0">
                <a:latin typeface="Arial"/>
                <a:cs typeface="Arial"/>
              </a:rPr>
              <a:t>en el marc de la indústria i en institucions públiques (tractament d’aigües, atmosfera, residus).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</a:pPr>
            <a:r>
              <a:rPr lang="ca-ES" b="1" dirty="0">
                <a:latin typeface="Arial"/>
                <a:cs typeface="Arial"/>
              </a:rPr>
              <a:t>Química a l’ensenyament</a:t>
            </a:r>
            <a:r>
              <a:rPr lang="ca-ES" dirty="0">
                <a:latin typeface="Arial"/>
                <a:cs typeface="Arial"/>
              </a:rPr>
              <a:t>: </a:t>
            </a:r>
            <a:r>
              <a:rPr lang="ca-ES" altLang="es-ES" sz="1600" dirty="0">
                <a:latin typeface="Arial"/>
                <a:cs typeface="Arial"/>
              </a:rPr>
              <a:t>ensenyament secundari i superior.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97427C32-49B3-10D4-8DF1-B6D6D1E21E9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7" name="Imatge 1">
            <a:extLst>
              <a:ext uri="{FF2B5EF4-FFF2-40B4-BE49-F238E27FC236}">
                <a16:creationId xmlns:a16="http://schemas.microsoft.com/office/drawing/2014/main" id="{982DD392-92E9-465D-9F33-50B649DD7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98"/>
          <a:stretch/>
        </p:blipFill>
        <p:spPr>
          <a:xfrm>
            <a:off x="478357" y="1478227"/>
            <a:ext cx="5780203" cy="436492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D8E85DF-9654-4C64-BCF6-0A0D0DA56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81834" y="1674077"/>
            <a:ext cx="2096609" cy="2653683"/>
            <a:chOff x="6881834" y="1674077"/>
            <a:chExt cx="2096609" cy="2653683"/>
          </a:xfrm>
        </p:grpSpPr>
        <p:pic>
          <p:nvPicPr>
            <p:cNvPr id="12" name="Imatge 2">
              <a:extLst>
                <a:ext uri="{FF2B5EF4-FFF2-40B4-BE49-F238E27FC236}">
                  <a16:creationId xmlns:a16="http://schemas.microsoft.com/office/drawing/2014/main" id="{A0FFF233-E6BE-4AD7-B218-BF36C4FB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1834" y="1674077"/>
              <a:ext cx="1494977" cy="1986613"/>
            </a:xfrm>
            <a:prstGeom prst="rect">
              <a:avLst/>
            </a:prstGeom>
          </p:spPr>
        </p:pic>
        <p:sp>
          <p:nvSpPr>
            <p:cNvPr id="13" name="CuadroTexto 2">
              <a:extLst>
                <a:ext uri="{FF2B5EF4-FFF2-40B4-BE49-F238E27FC236}">
                  <a16:creationId xmlns:a16="http://schemas.microsoft.com/office/drawing/2014/main" id="{CCD5874D-E831-4E62-9448-3A4D6B58B8C4}"/>
                </a:ext>
              </a:extLst>
            </p:cNvPr>
            <p:cNvSpPr txBox="1"/>
            <p:nvPr/>
          </p:nvSpPr>
          <p:spPr>
            <a:xfrm>
              <a:off x="6881834" y="3741446"/>
              <a:ext cx="2096609" cy="586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algn="ctr">
                <a:lnSpc>
                  <a:spcPct val="150000"/>
                </a:lnSpc>
                <a:defRPr sz="2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defRPr>
              </a:lvl1pPr>
            </a:lstStyle>
            <a:p>
              <a:pPr algn="l">
                <a:lnSpc>
                  <a:spcPts val="2000"/>
                </a:lnSpc>
              </a:pPr>
              <a:r>
                <a:rPr lang="ca-ES" sz="1546" dirty="0">
                  <a:solidFill>
                    <a:schemeClr val="tx1"/>
                  </a:solidFill>
                </a:rPr>
                <a:t>~20-25% de les ofertes a Catalunya!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E721B2C-3BA6-41CC-954B-12B19E3FA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1509" y="5379773"/>
            <a:ext cx="6947338" cy="249919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C4C504FE-F50B-81F3-83AF-957A8E60F8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6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professionals: dades d’ocupació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9D84DA1-5A85-4489-9811-BD054F9FB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07132" y="6273892"/>
            <a:ext cx="3345337" cy="512605"/>
            <a:chOff x="5557310" y="6204603"/>
            <a:chExt cx="3345337" cy="512605"/>
          </a:xfrm>
        </p:grpSpPr>
        <p:sp>
          <p:nvSpPr>
            <p:cNvPr id="14" name="13 CuadroTexto">
              <a:extLst>
                <a:ext uri="{FF2B5EF4-FFF2-40B4-BE49-F238E27FC236}">
                  <a16:creationId xmlns:a16="http://schemas.microsoft.com/office/drawing/2014/main" id="{E96F6A9A-DD72-4A32-8CDC-12BBB110A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9235" y="6455598"/>
              <a:ext cx="282341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a-E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Font: AQU, Generalitat de Catalunya</a:t>
              </a:r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340CE10D-3A20-41B3-8F13-A74B7FFF9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310" y="6204603"/>
              <a:ext cx="521926" cy="49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B2D0E6C4-CC01-4160-BBFF-1D01293FF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30809" y="1655535"/>
            <a:ext cx="4552612" cy="4069668"/>
            <a:chOff x="4059689" y="1828255"/>
            <a:chExt cx="4552612" cy="4069668"/>
          </a:xfrm>
        </p:grpSpPr>
        <p:pic>
          <p:nvPicPr>
            <p:cNvPr id="19" name="Imatge 5">
              <a:extLst>
                <a:ext uri="{FF2B5EF4-FFF2-40B4-BE49-F238E27FC236}">
                  <a16:creationId xmlns:a16="http://schemas.microsoft.com/office/drawing/2014/main" id="{09CAB217-8301-4CD9-A0C7-A6115963C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6231" y="2328694"/>
              <a:ext cx="2823412" cy="3569229"/>
            </a:xfrm>
            <a:prstGeom prst="rect">
              <a:avLst/>
            </a:prstGeom>
          </p:spPr>
        </p:pic>
        <p:sp>
          <p:nvSpPr>
            <p:cNvPr id="20" name="CuadroTexto 2">
              <a:extLst>
                <a:ext uri="{FF2B5EF4-FFF2-40B4-BE49-F238E27FC236}">
                  <a16:creationId xmlns:a16="http://schemas.microsoft.com/office/drawing/2014/main" id="{D39C8668-6D52-436D-A881-8C72EA674EEC}"/>
                </a:ext>
              </a:extLst>
            </p:cNvPr>
            <p:cNvSpPr txBox="1"/>
            <p:nvPr/>
          </p:nvSpPr>
          <p:spPr>
            <a:xfrm>
              <a:off x="4059689" y="1828255"/>
              <a:ext cx="4552612" cy="456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algn="ctr">
                <a:lnSpc>
                  <a:spcPct val="150000"/>
                </a:lnSpc>
                <a:defRPr sz="2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defRPr>
              </a:lvl1pPr>
            </a:lstStyle>
            <a:p>
              <a:r>
                <a:rPr lang="ca-ES" sz="1800" dirty="0">
                  <a:solidFill>
                    <a:schemeClr val="tx1"/>
                  </a:solidFill>
                </a:rPr>
                <a:t>Índex de qualitat ocupacional (2017)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6F2325C-9B83-428D-A574-3F2AC2630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79" y="1749015"/>
            <a:ext cx="3571875" cy="3781425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25467DE1-18D9-4CEA-8E82-994441F37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2389" y="5022132"/>
            <a:ext cx="3571875" cy="26161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2C62CAC3-B9F8-1261-6B33-4A711FAA9A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36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891904"/>
            <a:ext cx="7717593" cy="335244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8000" indent="-2880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Curiositat, capacitat d’observació i habilitat deductiva.</a:t>
            </a:r>
          </a:p>
          <a:p>
            <a:pPr marL="288000" indent="-2880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Interès per la investigació i l’experimentació.</a:t>
            </a:r>
          </a:p>
          <a:p>
            <a:pPr marL="288000" indent="-2880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Ordre, rigor i mètode en el treball. </a:t>
            </a:r>
          </a:p>
          <a:p>
            <a:pPr marL="288000" indent="-2880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Capacitat de raonament lògic i anàlisi rigorós.</a:t>
            </a:r>
          </a:p>
          <a:p>
            <a:pPr marL="288000" indent="-2880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Capacitat de comprensió abstracta.</a:t>
            </a:r>
          </a:p>
          <a:p>
            <a:pPr marL="288000" indent="-2880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Bona preparació bàsica de Matemàtiques, Física i Química.</a:t>
            </a:r>
          </a:p>
          <a:p>
            <a:pPr marL="288000" indent="-28800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Coneixements d’anglès.</a:t>
            </a: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CBAAC44F-C24B-4096-D5E8-5AD1A58A22B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09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.jpg">
            <a:extLst>
              <a:ext uri="{FF2B5EF4-FFF2-40B4-BE49-F238E27FC236}">
                <a16:creationId xmlns:a16="http://schemas.microsoft.com/office/drawing/2014/main" id="{B3F88AFF-66AA-4F56-A741-E048585E2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12" name="CuadroText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066011"/>
              </p:ext>
            </p:extLst>
          </p:nvPr>
        </p:nvGraphicFramePr>
        <p:xfrm>
          <a:off x="1074766" y="1843425"/>
          <a:ext cx="6898460" cy="3555838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torn de matí i un de tarda (fins a 3r curs); torn de matí (4t curs). 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Cursos propedèutics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</a:t>
                      </a:r>
                      <a:r>
                        <a:rPr lang="ca-E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a estudiants de ciències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Matemàtiques per a estudiants de ciències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Química per a estudiants de ciències 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CuadroTexto 12">
            <a:hlinkClick r:id="rId5"/>
            <a:extLst>
              <a:ext uri="{FF2B5EF4-FFF2-40B4-BE49-F238E27FC236}">
                <a16:creationId xmlns:a16="http://schemas.microsoft.com/office/drawing/2014/main" id="{078A873A-A285-47A1-A943-60703F2FD672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85A6A9A-5162-4162-ABEF-586C197CF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6" name="CuadroTexto 15">
            <a:hlinkClick r:id="rId8"/>
            <a:extLst>
              <a:ext uri="{FF2B5EF4-FFF2-40B4-BE49-F238E27FC236}">
                <a16:creationId xmlns:a16="http://schemas.microsoft.com/office/drawing/2014/main" id="{9636AAAC-B545-4DF8-B9FF-6FB736CAA2DD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EE8525A-A154-4834-A3F5-E2813CCD4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F9A7C0C8-70F2-3846-3484-FCF363610C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78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3" grpId="0"/>
      <p:bldP spid="13" grpId="1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2.jpg">
            <a:extLst>
              <a:ext uri="{FF2B5EF4-FFF2-40B4-BE49-F238E27FC236}">
                <a16:creationId xmlns:a16="http://schemas.microsoft.com/office/drawing/2014/main" id="{65A0BBDB-D3C1-4EB2-9480-6ADF23E0F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grau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2995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1AEA17F-FA3B-4660-AF4A-A53C8E1F23E7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B6028644-7CF6-4E58-A98C-90058C2915BD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A1D8C6A-206E-4164-A8E6-4F7E84F2887A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EE56E3-3E69-43AC-B382-794C7D7FE53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E84D653-6D31-471D-91FE-FEFC3A53325A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EFB322A7-AB4B-4937-A11E-2F127AB9EF2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DBBE8BE-BD78-4163-9272-19EA16051B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23A2332-1FCE-4671-BAE2-611314EDCCE8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7D2F47A-8956-43DF-A46E-2EFBDFCACCD6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A3D355A1-E3B0-4222-907E-A193E4C6C0E5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A45D1BA-E5C0-4931-8998-774F479102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45F7E3D-84FD-4650-8563-300AFA35AE1A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11B63B29-2C58-4D14-8E76-DD04FE4F878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46707833-EB02-495B-A767-D78C486EA022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38EA8E4-5EF0-494F-B34B-7E7BE57C4FD6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8413CAD-C1FF-49F3-9938-038ED025760F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FD2C52F5-9441-4DC5-96D2-5A0E1539D603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B88E042A-3025-4DB9-B81D-5900E15949FF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E5B58014-388B-461A-B0B1-3DCB948ECDBF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5476CEA-64DC-46A7-9D25-863AB1BA1C8B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8AC501F1-7F6E-4065-9E97-D85940932B63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38F3B59-F5A2-41B1-9ED5-1E709AE122BB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91C7B7E-00A0-43FE-90A8-F2CA00360991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5A19CD4-324E-4E4B-AFE7-197E5ECA172F}"/>
              </a:ext>
            </a:extLst>
          </p:cNvPr>
          <p:cNvGrpSpPr/>
          <p:nvPr/>
        </p:nvGrpSpPr>
        <p:grpSpPr>
          <a:xfrm>
            <a:off x="1075642" y="3893462"/>
            <a:ext cx="7058668" cy="524208"/>
            <a:chOff x="1075642" y="3893462"/>
            <a:chExt cx="7058668" cy="524208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C0D6080-BFE3-477E-B614-75A957240381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5B58EC49-632D-471B-BE87-FB8176B181D0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7B6C75A-F4B0-4613-8C31-EB5200B72EE7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150FA8B-E265-47AC-83E9-289FC0E43193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875522CB-5CDA-45F8-A144-191E6E290A9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2502979-3C47-498E-9049-F962B8025BE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48 ECTS</a:t>
                </a:r>
              </a:p>
            </p:txBody>
          </p:sp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3061A17-4A13-46F4-A062-E150099537E7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48" name="CuadroTexto 47">
            <a:hlinkClick r:id="rId5"/>
            <a:extLst>
              <a:ext uri="{FF2B5EF4-FFF2-40B4-BE49-F238E27FC236}">
                <a16:creationId xmlns:a16="http://schemas.microsoft.com/office/drawing/2014/main" id="{2474E5BF-FD1F-4FDD-A15E-226A89301AA4}"/>
              </a:ext>
            </a:extLst>
          </p:cNvPr>
          <p:cNvSpPr txBox="1"/>
          <p:nvPr/>
        </p:nvSpPr>
        <p:spPr>
          <a:xfrm>
            <a:off x="5905652" y="6212710"/>
            <a:ext cx="276971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4AB051CD-2152-4349-A902-CF785DAF4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95093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FD3A16EB-F310-988D-18EE-30BE66BFC0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94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2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48" grpId="0"/>
      <p:bldP spid="4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826835"/>
            <a:ext cx="5431593" cy="335244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2EA515"/>
              </a:buClr>
            </a:pPr>
            <a:r>
              <a:rPr lang="ca-ES" sz="2000" b="1" dirty="0">
                <a:latin typeface="Arial"/>
                <a:cs typeface="Arial"/>
              </a:rPr>
              <a:t>1r curs (60 ECTS): formació bàsica</a:t>
            </a:r>
          </a:p>
          <a:p>
            <a:pPr marL="171450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 Fonaments de Química I </a:t>
            </a:r>
            <a:r>
              <a:rPr lang="ca-ES" sz="1600" dirty="0" err="1">
                <a:latin typeface="Arial"/>
                <a:cs typeface="Arial"/>
              </a:rPr>
              <a:t>i</a:t>
            </a:r>
            <a:r>
              <a:rPr lang="ca-ES" sz="1600" dirty="0">
                <a:latin typeface="Arial"/>
                <a:cs typeface="Arial"/>
              </a:rPr>
              <a:t> II – 16 ECTS</a:t>
            </a:r>
          </a:p>
          <a:p>
            <a:pPr marL="171450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 Experimentació i Recursos Informàtics – 8 ECTS</a:t>
            </a:r>
          </a:p>
          <a:p>
            <a:pPr marL="171450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 Física I </a:t>
            </a:r>
            <a:r>
              <a:rPr lang="ca-ES" sz="1600" dirty="0" err="1">
                <a:latin typeface="Arial"/>
                <a:cs typeface="Arial"/>
              </a:rPr>
              <a:t>i</a:t>
            </a:r>
            <a:r>
              <a:rPr lang="ca-ES" sz="1600" dirty="0">
                <a:latin typeface="Arial"/>
                <a:cs typeface="Arial"/>
              </a:rPr>
              <a:t> II – 12 ECTS</a:t>
            </a:r>
          </a:p>
          <a:p>
            <a:pPr marL="171450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 Matemàtiques I </a:t>
            </a:r>
            <a:r>
              <a:rPr lang="ca-ES" sz="1600" dirty="0" err="1">
                <a:latin typeface="Arial"/>
                <a:cs typeface="Arial"/>
              </a:rPr>
              <a:t>i</a:t>
            </a:r>
            <a:r>
              <a:rPr lang="ca-ES" sz="1600" dirty="0">
                <a:latin typeface="Arial"/>
                <a:cs typeface="Arial"/>
              </a:rPr>
              <a:t> II – 12 ECTS</a:t>
            </a:r>
          </a:p>
          <a:p>
            <a:pPr marL="171450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 Fonaments de Biologia Molecular i Cel·lular - 6 ECTS</a:t>
            </a:r>
          </a:p>
          <a:p>
            <a:pPr marL="171450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 Fonaments de Geoquímica i Cristal·lografia - 6 ECTS</a:t>
            </a: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Pla d’estudis 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B58BCA0B-4615-4113-83EE-2095121B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55135" y="1826835"/>
            <a:ext cx="1946713" cy="678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2EA515"/>
              </a:buClr>
            </a:pPr>
            <a:r>
              <a:rPr lang="ca-ES" b="1" dirty="0">
                <a:latin typeface="Arial"/>
                <a:cs typeface="Arial"/>
              </a:rPr>
              <a:t>Continguts en Química </a:t>
            </a:r>
            <a:r>
              <a:rPr lang="ca-ES" b="1" dirty="0">
                <a:latin typeface="Arial"/>
                <a:cs typeface="Arial"/>
                <a:sym typeface="Wingdings" pitchFamily="2" charset="2"/>
              </a:rPr>
              <a:t>→ 40%</a:t>
            </a:r>
            <a:endParaRPr lang="ca-ES" b="1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EBCC2703-5AA4-4C42-889E-47E3290E6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55135" y="2860883"/>
            <a:ext cx="2292016" cy="341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r>
              <a:rPr lang="ca-ES" b="1" dirty="0">
                <a:latin typeface="Arial"/>
                <a:cs typeface="Arial"/>
              </a:rPr>
              <a:t>Pràctiques </a:t>
            </a:r>
            <a:r>
              <a:rPr lang="ca-ES" b="1" dirty="0">
                <a:latin typeface="Arial"/>
                <a:cs typeface="Arial"/>
                <a:sym typeface="Wingdings" pitchFamily="2" charset="2"/>
              </a:rPr>
              <a:t>→ 21%</a:t>
            </a:r>
            <a:endParaRPr lang="ca-ES" b="1" dirty="0">
              <a:latin typeface="Arial"/>
              <a:cs typeface="Arial"/>
            </a:endParaRP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5FF05CF2-66A0-451E-B5EA-DC58A59529C0}"/>
              </a:ext>
            </a:extLst>
          </p:cNvPr>
          <p:cNvSpPr txBox="1"/>
          <p:nvPr/>
        </p:nvSpPr>
        <p:spPr>
          <a:xfrm>
            <a:off x="5973336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06337B5-EECB-4826-9972-DE4BC5495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48028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D8AB223-528F-71FA-AB48-6182E7F4E4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94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3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 animBg="1"/>
      <p:bldP spid="11" grpId="0" animBg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3740550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14" name="QuadreDeTex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826835"/>
            <a:ext cx="7717593" cy="385258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2EA515"/>
              </a:buClr>
            </a:pPr>
            <a:r>
              <a:rPr lang="ca-ES" sz="2000" b="1" dirty="0">
                <a:latin typeface="Arial"/>
                <a:cs typeface="Arial"/>
              </a:rPr>
              <a:t>2n-3r curs (120 ECTS): formació nuclear</a:t>
            </a:r>
          </a:p>
          <a:p>
            <a:pPr marL="171450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 Química Analítica</a:t>
            </a:r>
          </a:p>
          <a:p>
            <a:pPr marL="171450" lvl="4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/>
                <a:cs typeface="Arial"/>
              </a:rPr>
              <a:t> Química Física</a:t>
            </a:r>
          </a:p>
          <a:p>
            <a:pPr marL="171450" lvl="4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/>
                <a:cs typeface="Arial"/>
              </a:rPr>
              <a:t> Química Inorgànica</a:t>
            </a:r>
          </a:p>
          <a:p>
            <a:pPr marL="171450" lvl="4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/>
                <a:cs typeface="Arial"/>
              </a:rPr>
              <a:t> Química Orgànica</a:t>
            </a:r>
          </a:p>
          <a:p>
            <a:pPr marL="171450" lvl="4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/>
                <a:cs typeface="Arial"/>
              </a:rPr>
              <a:t> Bioquímica</a:t>
            </a:r>
          </a:p>
          <a:p>
            <a:pPr marL="171450" lvl="4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/>
                <a:cs typeface="Arial"/>
              </a:rPr>
              <a:t> Ciència de Materials</a:t>
            </a:r>
          </a:p>
          <a:p>
            <a:pPr marL="171450" lvl="4" indent="-171450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/>
                <a:cs typeface="Arial"/>
              </a:rPr>
              <a:t> Enginyeria Química</a:t>
            </a:r>
          </a:p>
        </p:txBody>
      </p:sp>
      <p:sp>
        <p:nvSpPr>
          <p:cNvPr id="9" name="CuadroTex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Pla d’estudis </a:t>
            </a:r>
          </a:p>
        </p:txBody>
      </p:sp>
      <p:sp>
        <p:nvSpPr>
          <p:cNvPr id="10" name="Rectángul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EBCC2703-5AA4-4C42-889E-47E3290E6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17207" y="2831115"/>
            <a:ext cx="2524713" cy="372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r>
              <a:rPr lang="ca-ES" sz="2000" b="1" dirty="0">
                <a:latin typeface="Arial"/>
                <a:cs typeface="Arial"/>
              </a:rPr>
              <a:t>Pràctiques </a:t>
            </a:r>
            <a:r>
              <a:rPr lang="ca-ES" sz="2000" b="1" dirty="0">
                <a:latin typeface="Arial"/>
                <a:cs typeface="Arial"/>
                <a:sym typeface="Wingdings" pitchFamily="2" charset="2"/>
              </a:rPr>
              <a:t>→ 38%</a:t>
            </a:r>
            <a:endParaRPr lang="ca-ES" sz="2000" b="1" dirty="0">
              <a:latin typeface="Arial"/>
              <a:cs typeface="Arial"/>
            </a:endParaRP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6A15FB0A-E789-4C95-B5C7-CE704CAC5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73336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F5C1EDA-3B12-4522-A23B-A86B77176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48028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7DD6AC7-3DCA-E67F-7049-0FFA5B3174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3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 animBg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913919"/>
            <a:ext cx="4496873" cy="124930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2EA515"/>
              </a:buClr>
            </a:pPr>
            <a:r>
              <a:rPr lang="ca-ES" sz="2000" b="1" dirty="0">
                <a:latin typeface="Arial"/>
                <a:cs typeface="Arial"/>
              </a:rPr>
              <a:t>4t curs (60 ECTS): especialització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Treball de Fi de Grau – 12 ECTS</a:t>
            </a:r>
          </a:p>
          <a:p>
            <a:pPr marL="171450" lvl="4" indent="-1714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dirty="0">
                <a:latin typeface="Arial"/>
                <a:cs typeface="Arial"/>
              </a:rPr>
              <a:t> Assignatures Optatives – 48 ECTS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Pla d’estudis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4D9FFC89-49E2-4C17-B986-5919958579CA}"/>
              </a:ext>
            </a:extLst>
          </p:cNvPr>
          <p:cNvSpPr txBox="1"/>
          <p:nvPr/>
        </p:nvSpPr>
        <p:spPr>
          <a:xfrm>
            <a:off x="969207" y="3731354"/>
            <a:ext cx="3543799" cy="8261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marL="171450" lvl="4" indent="-1714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Practiques Externes - 12 ECTS</a:t>
            </a:r>
          </a:p>
          <a:p>
            <a:pPr marL="171450" lvl="4" indent="-1714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600" dirty="0">
                <a:latin typeface="Arial"/>
                <a:cs typeface="Arial"/>
              </a:rPr>
              <a:t>Redacció i Execució de Projectes</a:t>
            </a:r>
          </a:p>
        </p:txBody>
      </p:sp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2A105FFE-ACA9-BF1C-F579-E21A912CF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3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76631"/>
            <a:ext cx="7229913" cy="409893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8000" indent="-288000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Grau </a:t>
            </a:r>
            <a:r>
              <a:rPr lang="ca-ES" dirty="0" err="1">
                <a:latin typeface="Arial"/>
                <a:cs typeface="Arial"/>
              </a:rPr>
              <a:t>d’</a:t>
            </a:r>
            <a:r>
              <a:rPr lang="ca-ES" b="1" dirty="0" err="1">
                <a:latin typeface="Arial"/>
                <a:cs typeface="Arial"/>
              </a:rPr>
              <a:t>experimentalitat</a:t>
            </a:r>
            <a:r>
              <a:rPr lang="ca-ES" dirty="0">
                <a:latin typeface="Arial"/>
                <a:cs typeface="Arial"/>
              </a:rPr>
              <a:t> elevat des de primer curs.</a:t>
            </a:r>
          </a:p>
          <a:p>
            <a:pPr marL="288000" indent="-288000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Mencions</a:t>
            </a:r>
            <a:r>
              <a:rPr lang="ca-ES" dirty="0">
                <a:latin typeface="Arial"/>
                <a:cs typeface="Arial"/>
              </a:rPr>
              <a:t> molt adaptades a l’evolució de la química en els darrers anys per tal d’oferir bones perspectives professionals.</a:t>
            </a:r>
          </a:p>
          <a:p>
            <a:pPr marL="288000" indent="-288000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Connexió amb el sector </a:t>
            </a:r>
            <a:r>
              <a:rPr lang="ca-ES" b="1" dirty="0">
                <a:latin typeface="Arial"/>
                <a:cs typeface="Arial"/>
              </a:rPr>
              <a:t>industrial</a:t>
            </a:r>
            <a:r>
              <a:rPr lang="ca-ES" dirty="0">
                <a:latin typeface="Arial"/>
                <a:cs typeface="Arial"/>
              </a:rPr>
              <a:t>, mitjançant les pràctiques en empreses químiques i farmacèutiques.</a:t>
            </a:r>
          </a:p>
          <a:p>
            <a:pPr marL="288000" indent="-288000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Convenis d’</a:t>
            </a:r>
            <a:r>
              <a:rPr lang="ca-ES" b="1" dirty="0">
                <a:latin typeface="Arial"/>
                <a:cs typeface="Arial"/>
              </a:rPr>
              <a:t>intercanvi </a:t>
            </a:r>
            <a:r>
              <a:rPr lang="ca-ES" dirty="0">
                <a:latin typeface="Arial"/>
                <a:cs typeface="Arial"/>
              </a:rPr>
              <a:t>amb universitats de tot el món i </a:t>
            </a:r>
            <a:r>
              <a:rPr lang="ca-ES" b="1" dirty="0">
                <a:latin typeface="Arial"/>
                <a:cs typeface="Arial"/>
              </a:rPr>
              <a:t>doble grau amb TRU </a:t>
            </a:r>
            <a:r>
              <a:rPr lang="ca-ES" dirty="0">
                <a:latin typeface="Arial"/>
                <a:cs typeface="Arial"/>
              </a:rPr>
              <a:t>(Canadà).</a:t>
            </a:r>
          </a:p>
          <a:p>
            <a:pPr marL="288000" indent="-288000" fontAlgn="base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dirty="0">
                <a:latin typeface="Arial"/>
                <a:cs typeface="Arial"/>
              </a:rPr>
              <a:t>Possibilitat de cursar simultàniament els graus de </a:t>
            </a:r>
            <a:r>
              <a:rPr lang="ca-ES" b="1" dirty="0">
                <a:latin typeface="Arial"/>
                <a:cs typeface="Arial"/>
              </a:rPr>
              <a:t>Física i Química</a:t>
            </a:r>
            <a:r>
              <a:rPr lang="ca-ES" dirty="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El grau de Química a la UAB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96241C10-2EF8-3010-8B98-3CA706550C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13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.jpg">
            <a:extLst>
              <a:ext uri="{FF2B5EF4-FFF2-40B4-BE49-F238E27FC236}">
                <a16:creationId xmlns:a16="http://schemas.microsoft.com/office/drawing/2014/main" id="{C25F4680-435B-4F7C-9923-FF7FF0673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01496"/>
            <a:ext cx="9144000" cy="3999401"/>
          </a:xfrm>
          <a:prstGeom prst="rect">
            <a:avLst/>
          </a:prstGeom>
          <a:ln>
            <a:noFill/>
          </a:ln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dirty="0">
                <a:latin typeface="Arial"/>
                <a:cs typeface="Arial"/>
              </a:rPr>
              <a:t>Física + Química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7B13CD61-FA89-B504-7479-A4A88D9D1F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2DFEF76-C0D8-48D1-91EA-EF78E218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396" b="48095"/>
          <a:stretch/>
        </p:blipFill>
        <p:spPr>
          <a:xfrm>
            <a:off x="0" y="0"/>
            <a:ext cx="9144000" cy="1300165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57477" y="1702634"/>
            <a:ext cx="7098160" cy="345273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fontAlgn="base">
              <a:lnSpc>
                <a:spcPts val="4500"/>
              </a:lnSpc>
              <a:spcBef>
                <a:spcPts val="1800"/>
              </a:spcBef>
              <a:spcAft>
                <a:spcPts val="1800"/>
              </a:spcAft>
              <a:buClr>
                <a:srgbClr val="2EA515"/>
              </a:buClr>
              <a:defRPr/>
            </a:pPr>
            <a:r>
              <a:rPr lang="ca-ES" sz="2400" dirty="0">
                <a:latin typeface="Arial"/>
                <a:cs typeface="Arial"/>
              </a:rPr>
              <a:t>Proporciona la </a:t>
            </a:r>
            <a:r>
              <a:rPr lang="ca-ES" sz="2400" b="1" dirty="0">
                <a:latin typeface="Arial"/>
                <a:cs typeface="Arial"/>
              </a:rPr>
              <a:t>formació de màxim nivell i qualitat per a futurs professionals que combina el domini de la física amb el coneixement profund de la matèria que proporciona la química</a:t>
            </a:r>
            <a:r>
              <a:rPr lang="ca-ES" sz="2400" dirty="0">
                <a:latin typeface="Arial"/>
                <a:cs typeface="Arial"/>
              </a:rPr>
              <a:t>, en termes de composició, propietats i reactivitat a escala atòmica i molecular.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3200" b="1" spc="-100" dirty="0">
                <a:solidFill>
                  <a:schemeClr val="bg1"/>
                </a:solidFill>
                <a:latin typeface="Arial"/>
                <a:cs typeface="Arial"/>
              </a:rPr>
              <a:t>El </a:t>
            </a:r>
            <a:r>
              <a:rPr lang="es-ES_tradnl" sz="3200" b="1" spc="-100" dirty="0" err="1">
                <a:solidFill>
                  <a:schemeClr val="bg1"/>
                </a:solidFill>
                <a:latin typeface="Arial"/>
                <a:cs typeface="Arial"/>
              </a:rPr>
              <a:t>grau</a:t>
            </a:r>
            <a:r>
              <a:rPr lang="es-ES_tradnl" sz="3200" b="1" spc="-100" dirty="0">
                <a:solidFill>
                  <a:schemeClr val="bg1"/>
                </a:solidFill>
                <a:latin typeface="Arial"/>
                <a:cs typeface="Arial"/>
              </a:rPr>
              <a:t> de Física + Química a la UAB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64F309F9-523C-27D2-F726-F55037ACC2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71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2DFEF76-C0D8-48D1-91EA-EF78E218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396" b="48095"/>
          <a:stretch/>
        </p:blipFill>
        <p:spPr>
          <a:xfrm>
            <a:off x="0" y="0"/>
            <a:ext cx="9144000" cy="130016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24">
            <a:extLst>
              <a:ext uri="{FF2B5EF4-FFF2-40B4-BE49-F238E27FC236}">
                <a16:creationId xmlns:a16="http://schemas.microsoft.com/office/drawing/2014/main" id="{F3C64A5E-CBF9-4F31-A35C-FDC195869FC3}"/>
              </a:ext>
            </a:extLst>
          </p:cNvPr>
          <p:cNvSpPr txBox="1"/>
          <p:nvPr/>
        </p:nvSpPr>
        <p:spPr>
          <a:xfrm>
            <a:off x="969207" y="1669166"/>
            <a:ext cx="7422953" cy="4049827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L’administració pública en diferents nivells.</a:t>
            </a:r>
          </a:p>
          <a:p>
            <a:pPr marL="288000" indent="-288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La consultoria (</a:t>
            </a:r>
            <a:r>
              <a:rPr lang="ca-ES" b="1" dirty="0">
                <a:latin typeface="Arial"/>
                <a:cs typeface="Arial"/>
              </a:rPr>
              <a:t>energia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b="1" dirty="0">
                <a:latin typeface="Arial"/>
                <a:cs typeface="Arial"/>
              </a:rPr>
              <a:t>materials</a:t>
            </a:r>
            <a:r>
              <a:rPr lang="ca-ES" dirty="0">
                <a:latin typeface="Arial"/>
                <a:cs typeface="Arial"/>
              </a:rPr>
              <a:t>, medi ambient).</a:t>
            </a:r>
          </a:p>
          <a:p>
            <a:pPr marL="288000" indent="-288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b="1" dirty="0">
                <a:latin typeface="Arial"/>
                <a:cs typeface="Arial"/>
              </a:rPr>
              <a:t>La informàtica i les telecomunicacions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288000" indent="-288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El sector privat químic, tant de producció com de comercialització.</a:t>
            </a:r>
          </a:p>
          <a:p>
            <a:pPr marL="288000" indent="-288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La indústria (</a:t>
            </a:r>
            <a:r>
              <a:rPr lang="ca-ES" b="1" dirty="0">
                <a:latin typeface="Arial"/>
                <a:cs typeface="Arial"/>
              </a:rPr>
              <a:t>òptica</a:t>
            </a:r>
            <a:r>
              <a:rPr lang="ca-ES" dirty="0">
                <a:latin typeface="Arial"/>
                <a:cs typeface="Arial"/>
              </a:rPr>
              <a:t>, </a:t>
            </a:r>
            <a:r>
              <a:rPr lang="ca-ES" b="1" dirty="0">
                <a:latin typeface="Arial"/>
                <a:cs typeface="Arial"/>
              </a:rPr>
              <a:t>nous materials</a:t>
            </a:r>
            <a:r>
              <a:rPr lang="ca-ES" dirty="0">
                <a:latin typeface="Arial"/>
                <a:cs typeface="Arial"/>
              </a:rPr>
              <a:t>, farmacèutica).</a:t>
            </a:r>
          </a:p>
          <a:p>
            <a:pPr marL="288000" indent="-288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La medicina (</a:t>
            </a:r>
            <a:r>
              <a:rPr lang="ca-ES" b="1" dirty="0">
                <a:latin typeface="Arial"/>
                <a:cs typeface="Arial"/>
              </a:rPr>
              <a:t>instal·lacions radioactives</a:t>
            </a:r>
            <a:r>
              <a:rPr lang="ca-ES" dirty="0">
                <a:latin typeface="Arial"/>
                <a:cs typeface="Arial"/>
              </a:rPr>
              <a:t>,</a:t>
            </a:r>
            <a:r>
              <a:rPr lang="ca-ES" b="1" dirty="0">
                <a:latin typeface="Arial"/>
                <a:cs typeface="Arial"/>
              </a:rPr>
              <a:t> instruments d’exploració</a:t>
            </a:r>
            <a:r>
              <a:rPr lang="ca-ES" dirty="0">
                <a:latin typeface="Arial"/>
                <a:cs typeface="Arial"/>
              </a:rPr>
              <a:t>, química </a:t>
            </a:r>
            <a:r>
              <a:rPr lang="ca-ES" dirty="0" err="1">
                <a:latin typeface="Arial"/>
                <a:cs typeface="Arial"/>
              </a:rPr>
              <a:t>biomolecular</a:t>
            </a:r>
            <a:r>
              <a:rPr lang="ca-ES" dirty="0">
                <a:latin typeface="Arial"/>
                <a:cs typeface="Arial"/>
              </a:rPr>
              <a:t>). </a:t>
            </a:r>
          </a:p>
          <a:p>
            <a:pPr marL="288000" indent="-288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dirty="0">
                <a:latin typeface="Arial"/>
                <a:cs typeface="Arial"/>
              </a:rPr>
              <a:t>Docència i recerca.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F0971DC6-C124-9248-EF90-32D9072BBB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61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726"/>
            <a:ext cx="9144001" cy="1298711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08218"/>
            <a:ext cx="7717593" cy="414753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b="1" dirty="0">
                <a:latin typeface="Arial"/>
                <a:cs typeface="Arial"/>
              </a:rPr>
              <a:t>Bona preparació prèvia en l’àmbit de les Ciències</a:t>
            </a:r>
            <a:r>
              <a:rPr lang="ca-ES" sz="1600" dirty="0">
                <a:latin typeface="Arial"/>
                <a:cs typeface="Arial"/>
              </a:rPr>
              <a:t>. 	</a:t>
            </a:r>
          </a:p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dirty="0">
                <a:latin typeface="Arial"/>
                <a:cs typeface="Arial"/>
              </a:rPr>
              <a:t>Curiositat, capacitat d’observació, d’anàlisi del fenòmens i habilitat deductiva.</a:t>
            </a:r>
          </a:p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dirty="0">
                <a:latin typeface="Arial"/>
                <a:cs typeface="Arial"/>
              </a:rPr>
              <a:t>Capacitat de raonament lògic i anàlisi rigorosa.</a:t>
            </a:r>
          </a:p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dirty="0">
                <a:latin typeface="Arial"/>
                <a:cs typeface="Arial"/>
              </a:rPr>
              <a:t>Capacitat de comprensió abstracta.</a:t>
            </a:r>
          </a:p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dirty="0">
                <a:latin typeface="Arial"/>
                <a:cs typeface="Arial"/>
              </a:rPr>
              <a:t>Interès per la recerca i l’experimentació.</a:t>
            </a:r>
          </a:p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b="1" dirty="0">
                <a:latin typeface="Arial"/>
                <a:cs typeface="Arial"/>
              </a:rPr>
              <a:t>Interès per les noves tecnologies.</a:t>
            </a:r>
          </a:p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b="1" dirty="0">
                <a:latin typeface="Arial"/>
                <a:cs typeface="Arial"/>
              </a:rPr>
              <a:t>Certa facilitat per les matemàtiques.</a:t>
            </a:r>
          </a:p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dirty="0">
                <a:latin typeface="Arial"/>
                <a:cs typeface="Arial"/>
              </a:rPr>
              <a:t>Ordre, rigor i mètode en el treball.</a:t>
            </a:r>
          </a:p>
          <a:p>
            <a:pPr marL="171450" indent="-171450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sz="1600" dirty="0">
                <a:latin typeface="Arial"/>
                <a:cs typeface="Arial"/>
              </a:rPr>
              <a:t>Coneixements d’anglès.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E3AC2117-C8D0-5711-3BD5-D44B035EDF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70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DF2CED23-3F9E-41BC-A64A-5BE27F86D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726"/>
            <a:ext cx="9144001" cy="1298711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601310"/>
              </p:ext>
            </p:extLst>
          </p:nvPr>
        </p:nvGraphicFramePr>
        <p:xfrm>
          <a:off x="1075643" y="186605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Física + Química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11,620</a:t>
                      </a:r>
                      <a:endParaRPr lang="ca-ES" dirty="0"/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Física + Química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juny</a:t>
            </a:r>
            <a:r>
              <a:rPr lang="fr-FR" sz="1200" dirty="0">
                <a:latin typeface="Arial"/>
                <a:cs typeface="Arial"/>
              </a:rPr>
              <a:t> 2024</a:t>
            </a:r>
          </a:p>
        </p:txBody>
      </p:sp>
      <p:sp>
        <p:nvSpPr>
          <p:cNvPr id="11" name="CuadroTexto 10">
            <a:hlinkClick r:id="rId4"/>
            <a:extLst>
              <a:ext uri="{FF2B5EF4-FFF2-40B4-BE49-F238E27FC236}">
                <a16:creationId xmlns:a16="http://schemas.microsoft.com/office/drawing/2014/main" id="{2918A535-9F48-4778-8D3A-8835B92D215A}"/>
              </a:ext>
            </a:extLst>
          </p:cNvPr>
          <p:cNvSpPr txBox="1"/>
          <p:nvPr/>
        </p:nvSpPr>
        <p:spPr>
          <a:xfrm>
            <a:off x="1368296" y="396518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5E463B8-9470-4EE1-BCD4-845FD5140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42988" y="393298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79F2638D-BC7E-7E34-E615-D1B93C60E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9BA2DA00-5C9F-FCDF-1675-B0CB865C7B2C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9"/>
              <a:extLst>
                <a:ext uri="{FF2B5EF4-FFF2-40B4-BE49-F238E27FC236}">
                  <a16:creationId xmlns:a16="http://schemas.microsoft.com/office/drawing/2014/main" id="{89173DB5-20A3-BFC2-056E-AF282CA0E27C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3A7AE5D6-2FE4-EF3C-FF45-5028CF3CF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86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1" grpId="0"/>
      <p:bldP spid="1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.jpg">
            <a:extLst>
              <a:ext uri="{FF2B5EF4-FFF2-40B4-BE49-F238E27FC236}">
                <a16:creationId xmlns:a16="http://schemas.microsoft.com/office/drawing/2014/main" id="{B3F88AFF-66AA-4F56-A741-E048585E2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726"/>
            <a:ext cx="9144001" cy="129871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300365"/>
              </p:ext>
            </p:extLst>
          </p:nvPr>
        </p:nvGraphicFramePr>
        <p:xfrm>
          <a:off x="1074766" y="1843425"/>
          <a:ext cx="6898460" cy="29056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 ECTS (5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sol torn de matí i tarda  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8BB2A"/>
                        </a:buClr>
                        <a:buFont typeface="Verdana" panose="020B0604030504040204" pitchFamily="34" charset="0"/>
                        <a:buNone/>
                      </a:pPr>
                      <a:r>
                        <a:rPr lang="ca-E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Cursos propedèutics 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Física per a científics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Química per a científics</a:t>
                      </a: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Matemàtiques per a físics i matemàtics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CuadroTexto 12">
            <a:hlinkClick r:id="rId4"/>
            <a:extLst>
              <a:ext uri="{FF2B5EF4-FFF2-40B4-BE49-F238E27FC236}">
                <a16:creationId xmlns:a16="http://schemas.microsoft.com/office/drawing/2014/main" id="{3871E2D6-43F3-437F-8599-EDCCC3EEACB1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36110D8-7F18-454C-B717-6E0BE561C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6" name="CuadroTexto 15">
            <a:hlinkClick r:id="rId7"/>
            <a:extLst>
              <a:ext uri="{FF2B5EF4-FFF2-40B4-BE49-F238E27FC236}">
                <a16:creationId xmlns:a16="http://schemas.microsoft.com/office/drawing/2014/main" id="{3E1AF092-7A05-4502-8946-F1F7A8592F96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DF5A8C4-B172-4D39-BBB5-0D1E1AA5F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C8111CE4-C2BA-119E-61F2-20721B410F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9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3" grpId="0"/>
      <p:bldP spid="13" grpId="1"/>
      <p:bldP spid="16" grpId="0"/>
      <p:bldP spid="1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2.jpg">
            <a:extLst>
              <a:ext uri="{FF2B5EF4-FFF2-40B4-BE49-F238E27FC236}">
                <a16:creationId xmlns:a16="http://schemas.microsoft.com/office/drawing/2014/main" id="{0AD41341-E1F6-41F1-848B-8574ABBD5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726"/>
            <a:ext cx="9144001" cy="12987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Com s’estructura el grau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3492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1AEA17F-FA3B-4660-AF4A-A53C8E1F23E7}"/>
              </a:ext>
            </a:extLst>
          </p:cNvPr>
          <p:cNvGrpSpPr/>
          <p:nvPr/>
        </p:nvGrpSpPr>
        <p:grpSpPr>
          <a:xfrm>
            <a:off x="1075646" y="4286677"/>
            <a:ext cx="3930392" cy="501363"/>
            <a:chOff x="1075645" y="4894721"/>
            <a:chExt cx="3930392" cy="501363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B6028644-7CF6-4E58-A98C-90058C2915BD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6A1D8C6A-206E-4164-A8E6-4F7E84F2887A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EE56E3-3E69-43AC-B382-794C7D7FE53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27 ECTS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E84D653-6D31-471D-91FE-FEFC3A53325A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EFB322A7-AB4B-4937-A11E-2F127AB9EF2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DBBE8BE-BD78-4163-9272-19EA16051BC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23A2332-1FCE-4671-BAE2-611314EDCCE8}"/>
              </a:ext>
            </a:extLst>
          </p:cNvPr>
          <p:cNvGrpSpPr/>
          <p:nvPr/>
        </p:nvGrpSpPr>
        <p:grpSpPr>
          <a:xfrm>
            <a:off x="1075643" y="1945949"/>
            <a:ext cx="7058667" cy="954107"/>
            <a:chOff x="1075643" y="1945950"/>
            <a:chExt cx="7058667" cy="438340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7D2F47A-8956-43DF-A46E-2EFBDFCACCD6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369625"/>
              <a:chOff x="4939475" y="3645787"/>
              <a:chExt cx="2085176" cy="369625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A3D355A1-E3B0-4222-907E-A193E4C6C0E5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369625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BA45D1BA-E5C0-4931-8998-774F479102C9}"/>
                  </a:ext>
                </a:extLst>
              </p:cNvPr>
              <p:cNvSpPr txBox="1"/>
              <p:nvPr/>
            </p:nvSpPr>
            <p:spPr>
              <a:xfrm>
                <a:off x="4939475" y="3677615"/>
                <a:ext cx="2085176" cy="2673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 i Obligatòries</a:t>
                </a: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945F7E3D-84FD-4650-8563-300AFA35AE1A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247453"/>
              <a:chOff x="4651130" y="5208042"/>
              <a:chExt cx="879232" cy="247453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11B63B29-2C58-4D14-8E76-DD04FE4F878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247453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46707833-EB02-495B-A767-D78C486EA022}"/>
                  </a:ext>
                </a:extLst>
              </p:cNvPr>
              <p:cNvSpPr txBox="1"/>
              <p:nvPr/>
            </p:nvSpPr>
            <p:spPr>
              <a:xfrm>
                <a:off x="4651130" y="5243805"/>
                <a:ext cx="879232" cy="14140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286 ECTS</a:t>
                </a: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38EA8E4-5EF0-494F-B34B-7E7BE57C4FD6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43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 i representen el gruix del pla d’estudis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95A19CD4-324E-4E4B-AFE7-197E5ECA172F}"/>
              </a:ext>
            </a:extLst>
          </p:cNvPr>
          <p:cNvGrpSpPr/>
          <p:nvPr/>
        </p:nvGrpSpPr>
        <p:grpSpPr>
          <a:xfrm>
            <a:off x="1075643" y="3331263"/>
            <a:ext cx="7058668" cy="524208"/>
            <a:chOff x="1075642" y="3893462"/>
            <a:chExt cx="7058668" cy="524208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C0D6080-BFE3-477E-B614-75A957240381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5B58EC49-632D-471B-BE87-FB8176B181D0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7B6C75A-F4B0-4613-8C31-EB5200B72EE7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150FA8B-E265-47AC-83E9-289FC0E43193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875522CB-5CDA-45F8-A144-191E6E290A9D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2502979-3C47-498E-9049-F962B8025BE4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30 ECTS</a:t>
                </a:r>
              </a:p>
            </p:txBody>
          </p:sp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93061A17-4A13-46F4-A062-E150099537E7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29" name="CuadroTexto 28">
            <a:hlinkClick r:id="rId4"/>
            <a:extLst>
              <a:ext uri="{FF2B5EF4-FFF2-40B4-BE49-F238E27FC236}">
                <a16:creationId xmlns:a16="http://schemas.microsoft.com/office/drawing/2014/main" id="{E41105B0-482A-4FEE-B5A4-15F58B0D3E32}"/>
              </a:ext>
            </a:extLst>
          </p:cNvPr>
          <p:cNvSpPr txBox="1"/>
          <p:nvPr/>
        </p:nvSpPr>
        <p:spPr>
          <a:xfrm>
            <a:off x="5905652" y="6212710"/>
            <a:ext cx="2769718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51E1AD9-86E8-4D64-B719-AEDAA4F8C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95093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A914437-880E-CA93-E8DE-32882AAA5F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2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71435620-9794-4E5B-A7D7-A5E50C19C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726"/>
            <a:ext cx="9144001" cy="1298711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54942"/>
            <a:ext cx="7717593" cy="39860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8000" indent="-288000" fontAlgn="base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b="1" dirty="0">
                <a:latin typeface="Arial"/>
                <a:cs typeface="Arial"/>
              </a:rPr>
              <a:t>Formació bàsica: </a:t>
            </a:r>
            <a:r>
              <a:rPr lang="ca-ES" dirty="0">
                <a:latin typeface="Arial"/>
                <a:cs typeface="Arial"/>
              </a:rPr>
              <a:t>	  Matemàtiques (24 ECTS)</a:t>
            </a:r>
          </a:p>
          <a:p>
            <a:pPr>
              <a:lnSpc>
                <a:spcPts val="2500"/>
              </a:lnSpc>
              <a:tabLst>
                <a:tab pos="1523595" algn="l"/>
              </a:tabLst>
            </a:pPr>
            <a:r>
              <a:rPr lang="ca-ES" dirty="0">
                <a:latin typeface="Arial"/>
                <a:cs typeface="Arial"/>
              </a:rPr>
              <a:t>			  Física (18 ECTS)</a:t>
            </a:r>
          </a:p>
          <a:p>
            <a:pPr>
              <a:lnSpc>
                <a:spcPts val="2500"/>
              </a:lnSpc>
              <a:tabLst>
                <a:tab pos="1523595" algn="l"/>
              </a:tabLst>
            </a:pPr>
            <a:r>
              <a:rPr lang="ca-ES" dirty="0">
                <a:latin typeface="Arial"/>
                <a:cs typeface="Arial"/>
              </a:rPr>
              <a:t>			  Química (24 ECTS)</a:t>
            </a:r>
          </a:p>
          <a:p>
            <a:pPr>
              <a:tabLst>
                <a:tab pos="1523595" algn="l"/>
              </a:tabLst>
            </a:pPr>
            <a:endParaRPr lang="ca-ES" dirty="0">
              <a:latin typeface="Arial"/>
              <a:cs typeface="Arial"/>
            </a:endParaRPr>
          </a:p>
          <a:p>
            <a:pPr marL="288000" indent="-288000" fontAlgn="base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b="1" dirty="0">
                <a:latin typeface="Arial"/>
                <a:cs typeface="Arial"/>
              </a:rPr>
              <a:t>Formació nuclear:  </a:t>
            </a:r>
            <a:r>
              <a:rPr lang="ca-ES" dirty="0">
                <a:latin typeface="Arial"/>
                <a:cs typeface="Arial"/>
              </a:rPr>
              <a:t>Matemàtiques (24 ECTS)</a:t>
            </a:r>
          </a:p>
          <a:p>
            <a:pPr>
              <a:lnSpc>
                <a:spcPts val="2500"/>
              </a:lnSpc>
              <a:tabLst>
                <a:tab pos="1523595" algn="l"/>
              </a:tabLst>
            </a:pPr>
            <a:r>
              <a:rPr lang="ca-ES" dirty="0">
                <a:latin typeface="Arial"/>
                <a:cs typeface="Arial"/>
              </a:rPr>
              <a:t>			  Física (76 ECTS)</a:t>
            </a:r>
          </a:p>
          <a:p>
            <a:pPr>
              <a:lnSpc>
                <a:spcPts val="2500"/>
              </a:lnSpc>
              <a:tabLst>
                <a:tab pos="1523595" algn="l"/>
              </a:tabLst>
            </a:pPr>
            <a:r>
              <a:rPr lang="ca-ES" dirty="0">
                <a:latin typeface="Arial"/>
                <a:cs typeface="Arial"/>
              </a:rPr>
              <a:t>			  Química (120 ECTS) </a:t>
            </a:r>
          </a:p>
          <a:p>
            <a:pPr>
              <a:tabLst>
                <a:tab pos="1523595" algn="l"/>
              </a:tabLst>
            </a:pPr>
            <a:endParaRPr lang="ca-ES" dirty="0">
              <a:latin typeface="Arial"/>
              <a:cs typeface="Arial"/>
            </a:endParaRPr>
          </a:p>
          <a:p>
            <a:pPr marL="288000" indent="-288000" fontAlgn="base">
              <a:lnSpc>
                <a:spcPts val="2500"/>
              </a:lnSpc>
              <a:spcBef>
                <a:spcPts val="1200"/>
              </a:spcBef>
              <a:spcAft>
                <a:spcPts val="2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tabLst>
                <a:tab pos="272978" algn="l"/>
              </a:tabLst>
              <a:defRPr/>
            </a:pPr>
            <a:r>
              <a:rPr lang="ca-ES" b="1" dirty="0">
                <a:latin typeface="Arial"/>
                <a:cs typeface="Arial"/>
              </a:rPr>
              <a:t>Formació optativa:   </a:t>
            </a:r>
            <a:r>
              <a:rPr lang="ca-ES" dirty="0">
                <a:latin typeface="Arial"/>
                <a:cs typeface="Arial"/>
              </a:rPr>
              <a:t>Física i Química (30 ECTS)</a:t>
            </a:r>
          </a:p>
          <a:p>
            <a:pPr>
              <a:tabLst>
                <a:tab pos="1523595" algn="l"/>
              </a:tabLst>
            </a:pPr>
            <a:endParaRPr lang="ca-ES" sz="1600" dirty="0">
              <a:latin typeface="Arial"/>
              <a:cs typeface="Arial"/>
            </a:endParaRPr>
          </a:p>
          <a:p>
            <a:pPr>
              <a:tabLst>
                <a:tab pos="1523595" algn="l"/>
              </a:tabLst>
            </a:pPr>
            <a:endParaRPr lang="ca-ES" sz="1600" dirty="0">
              <a:latin typeface="Arial"/>
              <a:cs typeface="Arial"/>
            </a:endParaRPr>
          </a:p>
          <a:p>
            <a:pPr>
              <a:tabLst>
                <a:tab pos="1523595" algn="l"/>
              </a:tabLst>
            </a:pPr>
            <a:r>
              <a:rPr lang="ca-ES" sz="1600" dirty="0">
                <a:latin typeface="Arial"/>
                <a:cs typeface="Arial"/>
              </a:rPr>
              <a:t>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n’aprendràs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27D1FE7-D0FD-4ACF-A554-CC4B91BF4828}"/>
              </a:ext>
            </a:extLst>
          </p:cNvPr>
          <p:cNvGrpSpPr/>
          <p:nvPr/>
        </p:nvGrpSpPr>
        <p:grpSpPr>
          <a:xfrm>
            <a:off x="3422932" y="5148206"/>
            <a:ext cx="5086887" cy="962443"/>
            <a:chOff x="3422932" y="5148206"/>
            <a:chExt cx="5086887" cy="962443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4A78C475-1D05-40CD-A772-9ACFE0AA8685}"/>
                </a:ext>
              </a:extLst>
            </p:cNvPr>
            <p:cNvSpPr/>
            <p:nvPr/>
          </p:nvSpPr>
          <p:spPr>
            <a:xfrm>
              <a:off x="3422932" y="5148206"/>
              <a:ext cx="2298136" cy="96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base">
                <a:lnSpc>
                  <a:spcPts val="13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  <a:tabLst>
                  <a:tab pos="272978" algn="l"/>
                </a:tabLst>
                <a:defRPr/>
              </a:pPr>
              <a:r>
                <a:rPr lang="ca-ES" sz="1400" dirty="0">
                  <a:latin typeface="Arial"/>
                  <a:cs typeface="Arial"/>
                </a:rPr>
                <a:t>Física Fonamental	</a:t>
              </a:r>
            </a:p>
            <a:p>
              <a:pPr marL="171450" indent="-171450" fontAlgn="base">
                <a:lnSpc>
                  <a:spcPts val="13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  <a:tabLst>
                  <a:tab pos="272978" algn="l"/>
                </a:tabLst>
                <a:defRPr/>
              </a:pPr>
              <a:r>
                <a:rPr lang="ca-ES" sz="1400" dirty="0">
                  <a:latin typeface="Arial"/>
                  <a:cs typeface="Arial"/>
                </a:rPr>
                <a:t>Química Biològica</a:t>
              </a:r>
            </a:p>
            <a:p>
              <a:pPr marL="171450" indent="-171450" fontAlgn="base">
                <a:lnSpc>
                  <a:spcPts val="13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  <a:tabLst>
                  <a:tab pos="272978" algn="l"/>
                </a:tabLst>
                <a:defRPr/>
              </a:pPr>
              <a:r>
                <a:rPr lang="ca-ES" sz="1400" dirty="0">
                  <a:latin typeface="Arial"/>
                  <a:cs typeface="Arial"/>
                </a:rPr>
                <a:t>Física Aplicada	</a:t>
              </a:r>
              <a:r>
                <a:rPr lang="ca-ES" dirty="0">
                  <a:latin typeface="Arial"/>
                  <a:cs typeface="Arial"/>
                </a:rPr>
                <a:t>	</a:t>
              </a: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9C42C3BF-B8E1-4B9F-B81A-1C889BDBAB12}"/>
                </a:ext>
              </a:extLst>
            </p:cNvPr>
            <p:cNvSpPr/>
            <p:nvPr/>
          </p:nvSpPr>
          <p:spPr>
            <a:xfrm>
              <a:off x="5530646" y="5149225"/>
              <a:ext cx="2979173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fontAlgn="base">
                <a:lnSpc>
                  <a:spcPts val="13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  <a:tabLst>
                  <a:tab pos="272978" algn="l"/>
                </a:tabLst>
                <a:defRPr/>
              </a:pPr>
              <a:r>
                <a:rPr lang="ca-ES" sz="1400" dirty="0">
                  <a:latin typeface="Arial"/>
                  <a:cs typeface="Arial"/>
                </a:rPr>
                <a:t>Química Industrial i Ambiental</a:t>
              </a:r>
            </a:p>
            <a:p>
              <a:pPr marL="171450" indent="-171450" fontAlgn="base">
                <a:lnSpc>
                  <a:spcPts val="13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  <a:tabLst>
                  <a:tab pos="272978" algn="l"/>
                </a:tabLst>
                <a:defRPr/>
              </a:pPr>
              <a:r>
                <a:rPr lang="ca-ES" sz="1400" dirty="0">
                  <a:latin typeface="Arial"/>
                  <a:cs typeface="Arial"/>
                </a:rPr>
                <a:t>Química de Materials</a:t>
              </a:r>
            </a:p>
          </p:txBody>
        </p:sp>
      </p:grpSp>
      <p:pic>
        <p:nvPicPr>
          <p:cNvPr id="3" name="Imagen 13">
            <a:hlinkClick r:id="rId3"/>
            <a:extLst>
              <a:ext uri="{FF2B5EF4-FFF2-40B4-BE49-F238E27FC236}">
                <a16:creationId xmlns:a16="http://schemas.microsoft.com/office/drawing/2014/main" id="{C74FB41B-6238-B72C-B82F-A8D5932922D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16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8357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330597" cy="6895548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1630"/>
          <a:stretch/>
        </p:blipFill>
        <p:spPr>
          <a:xfrm flipV="1">
            <a:off x="-317393" y="5149440"/>
            <a:ext cx="9725982" cy="193933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9286"/>
          <a:stretch/>
        </p:blipFill>
        <p:spPr>
          <a:xfrm>
            <a:off x="-317393" y="0"/>
            <a:ext cx="9586506" cy="3696104"/>
          </a:xfrm>
          <a:prstGeom prst="rect">
            <a:avLst/>
          </a:prstGeom>
        </p:spPr>
      </p:pic>
      <p:sp>
        <p:nvSpPr>
          <p:cNvPr id="15" name="CuadroTexto 14" descr="Accedeix a la web de Mobilitat i transports de la UAB">
            <a:hlinkClick r:id="rId7"/>
          </p:cNvPr>
          <p:cNvSpPr txBox="1"/>
          <p:nvPr/>
        </p:nvSpPr>
        <p:spPr>
          <a:xfrm>
            <a:off x="7392228" y="6188437"/>
            <a:ext cx="187688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66920" y="6156234"/>
            <a:ext cx="299886" cy="309258"/>
          </a:xfrm>
          <a:prstGeom prst="rect">
            <a:avLst/>
          </a:prstGeom>
        </p:spPr>
      </p:pic>
      <p:sp>
        <p:nvSpPr>
          <p:cNvPr id="64" name="Rectángulo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3" name="CuadroTexto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7378" y="548680"/>
            <a:ext cx="1363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Parc Taulí</a:t>
            </a: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1741" y="3286791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0031" y="3618244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64488" y="2420888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49073" y="349469"/>
            <a:ext cx="4451626" cy="4191791"/>
            <a:chOff x="1809750" y="1291279"/>
            <a:chExt cx="3956134" cy="3725221"/>
          </a:xfrm>
        </p:grpSpPr>
        <p:sp>
          <p:nvSpPr>
            <p:cNvPr id="57" name="Forma libre 56"/>
            <p:cNvSpPr/>
            <p:nvPr/>
          </p:nvSpPr>
          <p:spPr>
            <a:xfrm>
              <a:off x="3964791" y="2585248"/>
              <a:ext cx="1456980" cy="2262899"/>
            </a:xfrm>
            <a:custGeom>
              <a:avLst/>
              <a:gdLst>
                <a:gd name="connsiteX0" fmla="*/ 1456980 w 1456980"/>
                <a:gd name="connsiteY0" fmla="*/ 2262899 h 2262899"/>
                <a:gd name="connsiteX1" fmla="*/ 1405405 w 1456980"/>
                <a:gd name="connsiteY1" fmla="*/ 2230664 h 2262899"/>
                <a:gd name="connsiteX2" fmla="*/ 1366724 w 1456980"/>
                <a:gd name="connsiteY2" fmla="*/ 2204876 h 2262899"/>
                <a:gd name="connsiteX3" fmla="*/ 1360277 w 1456980"/>
                <a:gd name="connsiteY3" fmla="*/ 2185535 h 2262899"/>
                <a:gd name="connsiteX4" fmla="*/ 1340937 w 1456980"/>
                <a:gd name="connsiteY4" fmla="*/ 2166194 h 2262899"/>
                <a:gd name="connsiteX5" fmla="*/ 1328043 w 1456980"/>
                <a:gd name="connsiteY5" fmla="*/ 2146853 h 2262899"/>
                <a:gd name="connsiteX6" fmla="*/ 1308703 w 1456980"/>
                <a:gd name="connsiteY6" fmla="*/ 2101724 h 2262899"/>
                <a:gd name="connsiteX7" fmla="*/ 1302256 w 1456980"/>
                <a:gd name="connsiteY7" fmla="*/ 2082383 h 2262899"/>
                <a:gd name="connsiteX8" fmla="*/ 1276469 w 1456980"/>
                <a:gd name="connsiteY8" fmla="*/ 2043701 h 2262899"/>
                <a:gd name="connsiteX9" fmla="*/ 1263575 w 1456980"/>
                <a:gd name="connsiteY9" fmla="*/ 2005019 h 2262899"/>
                <a:gd name="connsiteX10" fmla="*/ 1231341 w 1456980"/>
                <a:gd name="connsiteY10" fmla="*/ 1979230 h 2262899"/>
                <a:gd name="connsiteX11" fmla="*/ 1212001 w 1456980"/>
                <a:gd name="connsiteY11" fmla="*/ 1966336 h 2262899"/>
                <a:gd name="connsiteX12" fmla="*/ 1128192 w 1456980"/>
                <a:gd name="connsiteY12" fmla="*/ 1979230 h 2262899"/>
                <a:gd name="connsiteX13" fmla="*/ 1115299 w 1456980"/>
                <a:gd name="connsiteY13" fmla="*/ 1992125 h 2262899"/>
                <a:gd name="connsiteX14" fmla="*/ 1076618 w 1456980"/>
                <a:gd name="connsiteY14" fmla="*/ 2005019 h 2262899"/>
                <a:gd name="connsiteX15" fmla="*/ 1057277 w 1456980"/>
                <a:gd name="connsiteY15" fmla="*/ 2024360 h 2262899"/>
                <a:gd name="connsiteX16" fmla="*/ 1012150 w 1456980"/>
                <a:gd name="connsiteY16" fmla="*/ 2037254 h 2262899"/>
                <a:gd name="connsiteX17" fmla="*/ 825192 w 1456980"/>
                <a:gd name="connsiteY17" fmla="*/ 1953442 h 2262899"/>
                <a:gd name="connsiteX18" fmla="*/ 805851 w 1456980"/>
                <a:gd name="connsiteY18" fmla="*/ 1934101 h 2262899"/>
                <a:gd name="connsiteX19" fmla="*/ 799405 w 1456980"/>
                <a:gd name="connsiteY19" fmla="*/ 1908313 h 2262899"/>
                <a:gd name="connsiteX20" fmla="*/ 792958 w 1456980"/>
                <a:gd name="connsiteY20" fmla="*/ 1869631 h 2262899"/>
                <a:gd name="connsiteX21" fmla="*/ 638234 w 1456980"/>
                <a:gd name="connsiteY21" fmla="*/ 1843843 h 2262899"/>
                <a:gd name="connsiteX22" fmla="*/ 618894 w 1456980"/>
                <a:gd name="connsiteY22" fmla="*/ 1824502 h 2262899"/>
                <a:gd name="connsiteX23" fmla="*/ 593107 w 1456980"/>
                <a:gd name="connsiteY23" fmla="*/ 1785820 h 2262899"/>
                <a:gd name="connsiteX24" fmla="*/ 573766 w 1456980"/>
                <a:gd name="connsiteY24" fmla="*/ 1766479 h 2262899"/>
                <a:gd name="connsiteX25" fmla="*/ 560873 w 1456980"/>
                <a:gd name="connsiteY25" fmla="*/ 1747138 h 2262899"/>
                <a:gd name="connsiteX26" fmla="*/ 554426 w 1456980"/>
                <a:gd name="connsiteY26" fmla="*/ 1727797 h 2262899"/>
                <a:gd name="connsiteX27" fmla="*/ 535085 w 1456980"/>
                <a:gd name="connsiteY27" fmla="*/ 1714903 h 2262899"/>
                <a:gd name="connsiteX28" fmla="*/ 502851 w 1456980"/>
                <a:gd name="connsiteY28" fmla="*/ 1669774 h 2262899"/>
                <a:gd name="connsiteX29" fmla="*/ 489958 w 1456980"/>
                <a:gd name="connsiteY29" fmla="*/ 1650433 h 2262899"/>
                <a:gd name="connsiteX30" fmla="*/ 451277 w 1456980"/>
                <a:gd name="connsiteY30" fmla="*/ 1624645 h 2262899"/>
                <a:gd name="connsiteX31" fmla="*/ 419043 w 1456980"/>
                <a:gd name="connsiteY31" fmla="*/ 1592410 h 2262899"/>
                <a:gd name="connsiteX32" fmla="*/ 406149 w 1456980"/>
                <a:gd name="connsiteY32" fmla="*/ 1573069 h 2262899"/>
                <a:gd name="connsiteX33" fmla="*/ 373915 w 1456980"/>
                <a:gd name="connsiteY33" fmla="*/ 1534387 h 2262899"/>
                <a:gd name="connsiteX34" fmla="*/ 361021 w 1456980"/>
                <a:gd name="connsiteY34" fmla="*/ 1495705 h 2262899"/>
                <a:gd name="connsiteX35" fmla="*/ 354574 w 1456980"/>
                <a:gd name="connsiteY35" fmla="*/ 1476364 h 2262899"/>
                <a:gd name="connsiteX36" fmla="*/ 348128 w 1456980"/>
                <a:gd name="connsiteY36" fmla="*/ 1457023 h 2262899"/>
                <a:gd name="connsiteX37" fmla="*/ 328787 w 1456980"/>
                <a:gd name="connsiteY37" fmla="*/ 1444129 h 2262899"/>
                <a:gd name="connsiteX38" fmla="*/ 315894 w 1456980"/>
                <a:gd name="connsiteY38" fmla="*/ 1424788 h 2262899"/>
                <a:gd name="connsiteX39" fmla="*/ 296553 w 1456980"/>
                <a:gd name="connsiteY39" fmla="*/ 1418341 h 2262899"/>
                <a:gd name="connsiteX40" fmla="*/ 251425 w 1456980"/>
                <a:gd name="connsiteY40" fmla="*/ 1399000 h 2262899"/>
                <a:gd name="connsiteX41" fmla="*/ 206298 w 1456980"/>
                <a:gd name="connsiteY41" fmla="*/ 1347424 h 2262899"/>
                <a:gd name="connsiteX42" fmla="*/ 193404 w 1456980"/>
                <a:gd name="connsiteY42" fmla="*/ 1328083 h 2262899"/>
                <a:gd name="connsiteX43" fmla="*/ 167617 w 1456980"/>
                <a:gd name="connsiteY43" fmla="*/ 1308742 h 2262899"/>
                <a:gd name="connsiteX44" fmla="*/ 141830 w 1456980"/>
                <a:gd name="connsiteY44" fmla="*/ 1302295 h 2262899"/>
                <a:gd name="connsiteX45" fmla="*/ 122489 w 1456980"/>
                <a:gd name="connsiteY45" fmla="*/ 1295848 h 2262899"/>
                <a:gd name="connsiteX46" fmla="*/ 103149 w 1456980"/>
                <a:gd name="connsiteY46" fmla="*/ 1282954 h 2262899"/>
                <a:gd name="connsiteX47" fmla="*/ 90255 w 1456980"/>
                <a:gd name="connsiteY47" fmla="*/ 1263613 h 2262899"/>
                <a:gd name="connsiteX48" fmla="*/ 70915 w 1456980"/>
                <a:gd name="connsiteY48" fmla="*/ 1244272 h 2262899"/>
                <a:gd name="connsiteX49" fmla="*/ 64468 w 1456980"/>
                <a:gd name="connsiteY49" fmla="*/ 1160461 h 2262899"/>
                <a:gd name="connsiteX50" fmla="*/ 77361 w 1456980"/>
                <a:gd name="connsiteY50" fmla="*/ 1121779 h 2262899"/>
                <a:gd name="connsiteX51" fmla="*/ 90255 w 1456980"/>
                <a:gd name="connsiteY51" fmla="*/ 1102438 h 2262899"/>
                <a:gd name="connsiteX52" fmla="*/ 103149 w 1456980"/>
                <a:gd name="connsiteY52" fmla="*/ 1063756 h 2262899"/>
                <a:gd name="connsiteX53" fmla="*/ 96702 w 1456980"/>
                <a:gd name="connsiteY53" fmla="*/ 992839 h 2262899"/>
                <a:gd name="connsiteX54" fmla="*/ 51574 w 1456980"/>
                <a:gd name="connsiteY54" fmla="*/ 941263 h 2262899"/>
                <a:gd name="connsiteX55" fmla="*/ 32234 w 1456980"/>
                <a:gd name="connsiteY55" fmla="*/ 921922 h 2262899"/>
                <a:gd name="connsiteX56" fmla="*/ 25787 w 1456980"/>
                <a:gd name="connsiteY56" fmla="*/ 902581 h 2262899"/>
                <a:gd name="connsiteX57" fmla="*/ 0 w 1456980"/>
                <a:gd name="connsiteY57" fmla="*/ 863899 h 2262899"/>
                <a:gd name="connsiteX58" fmla="*/ 12893 w 1456980"/>
                <a:gd name="connsiteY58" fmla="*/ 799429 h 2262899"/>
                <a:gd name="connsiteX59" fmla="*/ 19340 w 1456980"/>
                <a:gd name="connsiteY59" fmla="*/ 780088 h 2262899"/>
                <a:gd name="connsiteX60" fmla="*/ 38681 w 1456980"/>
                <a:gd name="connsiteY60" fmla="*/ 767194 h 2262899"/>
                <a:gd name="connsiteX61" fmla="*/ 45127 w 1456980"/>
                <a:gd name="connsiteY61" fmla="*/ 747853 h 2262899"/>
                <a:gd name="connsiteX62" fmla="*/ 83808 w 1456980"/>
                <a:gd name="connsiteY62" fmla="*/ 722065 h 2262899"/>
                <a:gd name="connsiteX63" fmla="*/ 109596 w 1456980"/>
                <a:gd name="connsiteY63" fmla="*/ 696277 h 2262899"/>
                <a:gd name="connsiteX64" fmla="*/ 148276 w 1456980"/>
                <a:gd name="connsiteY64" fmla="*/ 670489 h 2262899"/>
                <a:gd name="connsiteX65" fmla="*/ 148276 w 1456980"/>
                <a:gd name="connsiteY65" fmla="*/ 535102 h 2262899"/>
                <a:gd name="connsiteX66" fmla="*/ 135383 w 1456980"/>
                <a:gd name="connsiteY66" fmla="*/ 515761 h 2262899"/>
                <a:gd name="connsiteX67" fmla="*/ 122489 w 1456980"/>
                <a:gd name="connsiteY67" fmla="*/ 489973 h 2262899"/>
                <a:gd name="connsiteX68" fmla="*/ 109596 w 1456980"/>
                <a:gd name="connsiteY68" fmla="*/ 470632 h 2262899"/>
                <a:gd name="connsiteX69" fmla="*/ 96702 w 1456980"/>
                <a:gd name="connsiteY69" fmla="*/ 425503 h 2262899"/>
                <a:gd name="connsiteX70" fmla="*/ 103149 w 1456980"/>
                <a:gd name="connsiteY70" fmla="*/ 283669 h 2262899"/>
                <a:gd name="connsiteX71" fmla="*/ 116042 w 1456980"/>
                <a:gd name="connsiteY71" fmla="*/ 264328 h 2262899"/>
                <a:gd name="connsiteX72" fmla="*/ 122489 w 1456980"/>
                <a:gd name="connsiteY72" fmla="*/ 244987 h 2262899"/>
                <a:gd name="connsiteX73" fmla="*/ 180510 w 1456980"/>
                <a:gd name="connsiteY73" fmla="*/ 219199 h 2262899"/>
                <a:gd name="connsiteX74" fmla="*/ 199851 w 1456980"/>
                <a:gd name="connsiteY74" fmla="*/ 212752 h 2262899"/>
                <a:gd name="connsiteX75" fmla="*/ 219191 w 1456980"/>
                <a:gd name="connsiteY75" fmla="*/ 199858 h 2262899"/>
                <a:gd name="connsiteX76" fmla="*/ 238532 w 1456980"/>
                <a:gd name="connsiteY76" fmla="*/ 193411 h 2262899"/>
                <a:gd name="connsiteX77" fmla="*/ 283660 w 1456980"/>
                <a:gd name="connsiteY77" fmla="*/ 135387 h 2262899"/>
                <a:gd name="connsiteX78" fmla="*/ 296553 w 1456980"/>
                <a:gd name="connsiteY78" fmla="*/ 116046 h 2262899"/>
                <a:gd name="connsiteX79" fmla="*/ 309447 w 1456980"/>
                <a:gd name="connsiteY79" fmla="*/ 96705 h 2262899"/>
                <a:gd name="connsiteX80" fmla="*/ 315894 w 1456980"/>
                <a:gd name="connsiteY80" fmla="*/ 77364 h 2262899"/>
                <a:gd name="connsiteX81" fmla="*/ 322340 w 1456980"/>
                <a:gd name="connsiteY81" fmla="*/ 51576 h 2262899"/>
                <a:gd name="connsiteX82" fmla="*/ 335234 w 1456980"/>
                <a:gd name="connsiteY82" fmla="*/ 25788 h 2262899"/>
                <a:gd name="connsiteX83" fmla="*/ 348128 w 1456980"/>
                <a:gd name="connsiteY83" fmla="*/ 6447 h 2262899"/>
                <a:gd name="connsiteX84" fmla="*/ 367468 w 1456980"/>
                <a:gd name="connsiteY84" fmla="*/ 0 h 2262899"/>
                <a:gd name="connsiteX85" fmla="*/ 399702 w 1456980"/>
                <a:gd name="connsiteY85" fmla="*/ 25788 h 2262899"/>
                <a:gd name="connsiteX86" fmla="*/ 457723 w 1456980"/>
                <a:gd name="connsiteY86" fmla="*/ 58023 h 2262899"/>
                <a:gd name="connsiteX87" fmla="*/ 483511 w 1456980"/>
                <a:gd name="connsiteY87" fmla="*/ 51576 h 2262899"/>
                <a:gd name="connsiteX88" fmla="*/ 509298 w 1456980"/>
                <a:gd name="connsiteY88" fmla="*/ 0 h 226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456980" h="2262899">
                  <a:moveTo>
                    <a:pt x="1456980" y="2262899"/>
                  </a:moveTo>
                  <a:cubicBezTo>
                    <a:pt x="1395732" y="2238399"/>
                    <a:pt x="1449118" y="2264664"/>
                    <a:pt x="1405405" y="2230664"/>
                  </a:cubicBezTo>
                  <a:cubicBezTo>
                    <a:pt x="1393173" y="2221150"/>
                    <a:pt x="1366724" y="2204876"/>
                    <a:pt x="1366724" y="2204876"/>
                  </a:cubicBezTo>
                  <a:cubicBezTo>
                    <a:pt x="1364575" y="2198429"/>
                    <a:pt x="1364046" y="2191189"/>
                    <a:pt x="1360277" y="2185535"/>
                  </a:cubicBezTo>
                  <a:cubicBezTo>
                    <a:pt x="1355220" y="2177949"/>
                    <a:pt x="1346774" y="2173198"/>
                    <a:pt x="1340937" y="2166194"/>
                  </a:cubicBezTo>
                  <a:cubicBezTo>
                    <a:pt x="1335977" y="2160241"/>
                    <a:pt x="1332341" y="2153300"/>
                    <a:pt x="1328043" y="2146853"/>
                  </a:cubicBezTo>
                  <a:cubicBezTo>
                    <a:pt x="1314628" y="2093186"/>
                    <a:pt x="1330963" y="2146244"/>
                    <a:pt x="1308703" y="2101724"/>
                  </a:cubicBezTo>
                  <a:cubicBezTo>
                    <a:pt x="1305664" y="2095646"/>
                    <a:pt x="1305556" y="2088324"/>
                    <a:pt x="1302256" y="2082383"/>
                  </a:cubicBezTo>
                  <a:cubicBezTo>
                    <a:pt x="1294730" y="2068837"/>
                    <a:pt x="1281369" y="2058402"/>
                    <a:pt x="1276469" y="2043701"/>
                  </a:cubicBezTo>
                  <a:cubicBezTo>
                    <a:pt x="1272171" y="2030807"/>
                    <a:pt x="1274884" y="2012558"/>
                    <a:pt x="1263575" y="2005019"/>
                  </a:cubicBezTo>
                  <a:cubicBezTo>
                    <a:pt x="1204051" y="1965334"/>
                    <a:pt x="1277271" y="2015976"/>
                    <a:pt x="1231341" y="1979230"/>
                  </a:cubicBezTo>
                  <a:cubicBezTo>
                    <a:pt x="1225291" y="1974390"/>
                    <a:pt x="1218448" y="1970634"/>
                    <a:pt x="1212001" y="1966336"/>
                  </a:cubicBezTo>
                  <a:cubicBezTo>
                    <a:pt x="1208284" y="1966708"/>
                    <a:pt x="1146777" y="1968078"/>
                    <a:pt x="1128192" y="1979230"/>
                  </a:cubicBezTo>
                  <a:cubicBezTo>
                    <a:pt x="1122980" y="1982357"/>
                    <a:pt x="1120736" y="1989407"/>
                    <a:pt x="1115299" y="1992125"/>
                  </a:cubicBezTo>
                  <a:cubicBezTo>
                    <a:pt x="1103143" y="1998204"/>
                    <a:pt x="1076618" y="2005019"/>
                    <a:pt x="1076618" y="2005019"/>
                  </a:cubicBezTo>
                  <a:cubicBezTo>
                    <a:pt x="1070171" y="2011466"/>
                    <a:pt x="1064863" y="2019302"/>
                    <a:pt x="1057277" y="2024360"/>
                  </a:cubicBezTo>
                  <a:cubicBezTo>
                    <a:pt x="1051727" y="2028060"/>
                    <a:pt x="1015589" y="2036394"/>
                    <a:pt x="1012150" y="2037254"/>
                  </a:cubicBezTo>
                  <a:cubicBezTo>
                    <a:pt x="746621" y="2027771"/>
                    <a:pt x="862065" y="2091716"/>
                    <a:pt x="825192" y="1953442"/>
                  </a:cubicBezTo>
                  <a:cubicBezTo>
                    <a:pt x="822843" y="1944632"/>
                    <a:pt x="812298" y="1940548"/>
                    <a:pt x="805851" y="1934101"/>
                  </a:cubicBezTo>
                  <a:cubicBezTo>
                    <a:pt x="803702" y="1925505"/>
                    <a:pt x="801143" y="1917001"/>
                    <a:pt x="799405" y="1908313"/>
                  </a:cubicBezTo>
                  <a:cubicBezTo>
                    <a:pt x="796842" y="1895495"/>
                    <a:pt x="798267" y="1881576"/>
                    <a:pt x="792958" y="1869631"/>
                  </a:cubicBezTo>
                  <a:cubicBezTo>
                    <a:pt x="770780" y="1819730"/>
                    <a:pt x="638483" y="1843855"/>
                    <a:pt x="638234" y="1843843"/>
                  </a:cubicBezTo>
                  <a:cubicBezTo>
                    <a:pt x="631787" y="1837396"/>
                    <a:pt x="624491" y="1831699"/>
                    <a:pt x="618894" y="1824502"/>
                  </a:cubicBezTo>
                  <a:cubicBezTo>
                    <a:pt x="609380" y="1812270"/>
                    <a:pt x="604065" y="1796778"/>
                    <a:pt x="593107" y="1785820"/>
                  </a:cubicBezTo>
                  <a:cubicBezTo>
                    <a:pt x="586660" y="1779373"/>
                    <a:pt x="579603" y="1773483"/>
                    <a:pt x="573766" y="1766479"/>
                  </a:cubicBezTo>
                  <a:cubicBezTo>
                    <a:pt x="568806" y="1760527"/>
                    <a:pt x="564338" y="1754068"/>
                    <a:pt x="560873" y="1747138"/>
                  </a:cubicBezTo>
                  <a:cubicBezTo>
                    <a:pt x="557834" y="1741060"/>
                    <a:pt x="558671" y="1733104"/>
                    <a:pt x="554426" y="1727797"/>
                  </a:cubicBezTo>
                  <a:cubicBezTo>
                    <a:pt x="549586" y="1721747"/>
                    <a:pt x="541532" y="1719201"/>
                    <a:pt x="535085" y="1714903"/>
                  </a:cubicBezTo>
                  <a:cubicBezTo>
                    <a:pt x="504700" y="1669322"/>
                    <a:pt x="542833" y="1725750"/>
                    <a:pt x="502851" y="1669774"/>
                  </a:cubicBezTo>
                  <a:cubicBezTo>
                    <a:pt x="498348" y="1663469"/>
                    <a:pt x="495789" y="1655535"/>
                    <a:pt x="489958" y="1650433"/>
                  </a:cubicBezTo>
                  <a:cubicBezTo>
                    <a:pt x="478296" y="1640228"/>
                    <a:pt x="451277" y="1624645"/>
                    <a:pt x="451277" y="1624645"/>
                  </a:cubicBezTo>
                  <a:cubicBezTo>
                    <a:pt x="416892" y="1573068"/>
                    <a:pt x="462022" y="1635390"/>
                    <a:pt x="419043" y="1592410"/>
                  </a:cubicBezTo>
                  <a:cubicBezTo>
                    <a:pt x="413564" y="1586931"/>
                    <a:pt x="411109" y="1579022"/>
                    <a:pt x="406149" y="1573069"/>
                  </a:cubicBezTo>
                  <a:cubicBezTo>
                    <a:pt x="391691" y="1555719"/>
                    <a:pt x="383061" y="1554965"/>
                    <a:pt x="373915" y="1534387"/>
                  </a:cubicBezTo>
                  <a:cubicBezTo>
                    <a:pt x="368395" y="1521967"/>
                    <a:pt x="365319" y="1508599"/>
                    <a:pt x="361021" y="1495705"/>
                  </a:cubicBezTo>
                  <a:lnTo>
                    <a:pt x="354574" y="1476364"/>
                  </a:lnTo>
                  <a:cubicBezTo>
                    <a:pt x="352425" y="1469917"/>
                    <a:pt x="353782" y="1460793"/>
                    <a:pt x="348128" y="1457023"/>
                  </a:cubicBezTo>
                  <a:lnTo>
                    <a:pt x="328787" y="1444129"/>
                  </a:lnTo>
                  <a:cubicBezTo>
                    <a:pt x="324489" y="1437682"/>
                    <a:pt x="321944" y="1429628"/>
                    <a:pt x="315894" y="1424788"/>
                  </a:cubicBezTo>
                  <a:cubicBezTo>
                    <a:pt x="310587" y="1420543"/>
                    <a:pt x="302631" y="1421380"/>
                    <a:pt x="296553" y="1418341"/>
                  </a:cubicBezTo>
                  <a:cubicBezTo>
                    <a:pt x="252031" y="1396079"/>
                    <a:pt x="305096" y="1412418"/>
                    <a:pt x="251425" y="1399000"/>
                  </a:cubicBezTo>
                  <a:cubicBezTo>
                    <a:pt x="219191" y="1377510"/>
                    <a:pt x="236383" y="1392553"/>
                    <a:pt x="206298" y="1347424"/>
                  </a:cubicBezTo>
                  <a:cubicBezTo>
                    <a:pt x="202000" y="1340977"/>
                    <a:pt x="199603" y="1332732"/>
                    <a:pt x="193404" y="1328083"/>
                  </a:cubicBezTo>
                  <a:cubicBezTo>
                    <a:pt x="184808" y="1321636"/>
                    <a:pt x="177227" y="1313547"/>
                    <a:pt x="167617" y="1308742"/>
                  </a:cubicBezTo>
                  <a:cubicBezTo>
                    <a:pt x="159692" y="1304779"/>
                    <a:pt x="150349" y="1304729"/>
                    <a:pt x="141830" y="1302295"/>
                  </a:cubicBezTo>
                  <a:cubicBezTo>
                    <a:pt x="135296" y="1300428"/>
                    <a:pt x="128936" y="1297997"/>
                    <a:pt x="122489" y="1295848"/>
                  </a:cubicBezTo>
                  <a:cubicBezTo>
                    <a:pt x="116042" y="1291550"/>
                    <a:pt x="108628" y="1288433"/>
                    <a:pt x="103149" y="1282954"/>
                  </a:cubicBezTo>
                  <a:cubicBezTo>
                    <a:pt x="97670" y="1277475"/>
                    <a:pt x="95215" y="1269566"/>
                    <a:pt x="90255" y="1263613"/>
                  </a:cubicBezTo>
                  <a:cubicBezTo>
                    <a:pt x="84418" y="1256609"/>
                    <a:pt x="77362" y="1250719"/>
                    <a:pt x="70915" y="1244272"/>
                  </a:cubicBezTo>
                  <a:cubicBezTo>
                    <a:pt x="55937" y="1199339"/>
                    <a:pt x="53056" y="1209916"/>
                    <a:pt x="64468" y="1160461"/>
                  </a:cubicBezTo>
                  <a:cubicBezTo>
                    <a:pt x="67524" y="1147218"/>
                    <a:pt x="69822" y="1133088"/>
                    <a:pt x="77361" y="1121779"/>
                  </a:cubicBezTo>
                  <a:cubicBezTo>
                    <a:pt x="81659" y="1115332"/>
                    <a:pt x="87108" y="1109519"/>
                    <a:pt x="90255" y="1102438"/>
                  </a:cubicBezTo>
                  <a:cubicBezTo>
                    <a:pt x="95775" y="1090018"/>
                    <a:pt x="103149" y="1063756"/>
                    <a:pt x="103149" y="1063756"/>
                  </a:cubicBezTo>
                  <a:cubicBezTo>
                    <a:pt x="101000" y="1040117"/>
                    <a:pt x="103399" y="1015611"/>
                    <a:pt x="96702" y="992839"/>
                  </a:cubicBezTo>
                  <a:cubicBezTo>
                    <a:pt x="84701" y="952034"/>
                    <a:pt x="74767" y="960591"/>
                    <a:pt x="51574" y="941263"/>
                  </a:cubicBezTo>
                  <a:cubicBezTo>
                    <a:pt x="44570" y="935426"/>
                    <a:pt x="38681" y="928369"/>
                    <a:pt x="32234" y="921922"/>
                  </a:cubicBezTo>
                  <a:cubicBezTo>
                    <a:pt x="30085" y="915475"/>
                    <a:pt x="29556" y="908235"/>
                    <a:pt x="25787" y="902581"/>
                  </a:cubicBezTo>
                  <a:cubicBezTo>
                    <a:pt x="-6407" y="854288"/>
                    <a:pt x="15329" y="909887"/>
                    <a:pt x="0" y="863899"/>
                  </a:cubicBezTo>
                  <a:cubicBezTo>
                    <a:pt x="5064" y="833514"/>
                    <a:pt x="5202" y="826350"/>
                    <a:pt x="12893" y="799429"/>
                  </a:cubicBezTo>
                  <a:cubicBezTo>
                    <a:pt x="14760" y="792895"/>
                    <a:pt x="15095" y="785395"/>
                    <a:pt x="19340" y="780088"/>
                  </a:cubicBezTo>
                  <a:cubicBezTo>
                    <a:pt x="24180" y="774038"/>
                    <a:pt x="32234" y="771492"/>
                    <a:pt x="38681" y="767194"/>
                  </a:cubicBezTo>
                  <a:cubicBezTo>
                    <a:pt x="40830" y="760747"/>
                    <a:pt x="40322" y="752658"/>
                    <a:pt x="45127" y="747853"/>
                  </a:cubicBezTo>
                  <a:cubicBezTo>
                    <a:pt x="56084" y="736895"/>
                    <a:pt x="83808" y="722065"/>
                    <a:pt x="83808" y="722065"/>
                  </a:cubicBezTo>
                  <a:cubicBezTo>
                    <a:pt x="94749" y="689243"/>
                    <a:pt x="81463" y="711907"/>
                    <a:pt x="109596" y="696277"/>
                  </a:cubicBezTo>
                  <a:cubicBezTo>
                    <a:pt x="123142" y="688751"/>
                    <a:pt x="148276" y="670489"/>
                    <a:pt x="148276" y="670489"/>
                  </a:cubicBezTo>
                  <a:cubicBezTo>
                    <a:pt x="165658" y="618344"/>
                    <a:pt x="162606" y="635416"/>
                    <a:pt x="148276" y="535102"/>
                  </a:cubicBezTo>
                  <a:cubicBezTo>
                    <a:pt x="147180" y="527432"/>
                    <a:pt x="139227" y="522488"/>
                    <a:pt x="135383" y="515761"/>
                  </a:cubicBezTo>
                  <a:cubicBezTo>
                    <a:pt x="130615" y="507417"/>
                    <a:pt x="127257" y="498317"/>
                    <a:pt x="122489" y="489973"/>
                  </a:cubicBezTo>
                  <a:cubicBezTo>
                    <a:pt x="118645" y="483246"/>
                    <a:pt x="113061" y="477562"/>
                    <a:pt x="109596" y="470632"/>
                  </a:cubicBezTo>
                  <a:cubicBezTo>
                    <a:pt x="104971" y="461382"/>
                    <a:pt x="98768" y="433767"/>
                    <a:pt x="96702" y="425503"/>
                  </a:cubicBezTo>
                  <a:cubicBezTo>
                    <a:pt x="98851" y="378225"/>
                    <a:pt x="97511" y="330659"/>
                    <a:pt x="103149" y="283669"/>
                  </a:cubicBezTo>
                  <a:cubicBezTo>
                    <a:pt x="104072" y="275976"/>
                    <a:pt x="112577" y="271258"/>
                    <a:pt x="116042" y="264328"/>
                  </a:cubicBezTo>
                  <a:cubicBezTo>
                    <a:pt x="119081" y="258250"/>
                    <a:pt x="118244" y="250294"/>
                    <a:pt x="122489" y="244987"/>
                  </a:cubicBezTo>
                  <a:cubicBezTo>
                    <a:pt x="133634" y="231056"/>
                    <a:pt x="168691" y="223139"/>
                    <a:pt x="180510" y="219199"/>
                  </a:cubicBezTo>
                  <a:lnTo>
                    <a:pt x="199851" y="212752"/>
                  </a:lnTo>
                  <a:cubicBezTo>
                    <a:pt x="206298" y="208454"/>
                    <a:pt x="212261" y="203323"/>
                    <a:pt x="219191" y="199858"/>
                  </a:cubicBezTo>
                  <a:cubicBezTo>
                    <a:pt x="225269" y="196819"/>
                    <a:pt x="232878" y="197181"/>
                    <a:pt x="238532" y="193411"/>
                  </a:cubicBezTo>
                  <a:cubicBezTo>
                    <a:pt x="256709" y="181292"/>
                    <a:pt x="273416" y="150754"/>
                    <a:pt x="283660" y="135387"/>
                  </a:cubicBezTo>
                  <a:lnTo>
                    <a:pt x="296553" y="116046"/>
                  </a:lnTo>
                  <a:cubicBezTo>
                    <a:pt x="300851" y="109599"/>
                    <a:pt x="306997" y="104056"/>
                    <a:pt x="309447" y="96705"/>
                  </a:cubicBezTo>
                  <a:cubicBezTo>
                    <a:pt x="311596" y="90258"/>
                    <a:pt x="314027" y="83898"/>
                    <a:pt x="315894" y="77364"/>
                  </a:cubicBezTo>
                  <a:cubicBezTo>
                    <a:pt x="318328" y="68844"/>
                    <a:pt x="319229" y="59872"/>
                    <a:pt x="322340" y="51576"/>
                  </a:cubicBezTo>
                  <a:cubicBezTo>
                    <a:pt x="325714" y="42577"/>
                    <a:pt x="330466" y="34132"/>
                    <a:pt x="335234" y="25788"/>
                  </a:cubicBezTo>
                  <a:cubicBezTo>
                    <a:pt x="339078" y="19061"/>
                    <a:pt x="342078" y="11287"/>
                    <a:pt x="348128" y="6447"/>
                  </a:cubicBezTo>
                  <a:cubicBezTo>
                    <a:pt x="353434" y="2202"/>
                    <a:pt x="361021" y="2149"/>
                    <a:pt x="367468" y="0"/>
                  </a:cubicBezTo>
                  <a:cubicBezTo>
                    <a:pt x="432003" y="16134"/>
                    <a:pt x="365790" y="-8125"/>
                    <a:pt x="399702" y="25788"/>
                  </a:cubicBezTo>
                  <a:cubicBezTo>
                    <a:pt x="421869" y="47956"/>
                    <a:pt x="433403" y="49916"/>
                    <a:pt x="457723" y="58023"/>
                  </a:cubicBezTo>
                  <a:cubicBezTo>
                    <a:pt x="466319" y="55874"/>
                    <a:pt x="476843" y="57411"/>
                    <a:pt x="483511" y="51576"/>
                  </a:cubicBezTo>
                  <a:cubicBezTo>
                    <a:pt x="511682" y="26926"/>
                    <a:pt x="509298" y="23507"/>
                    <a:pt x="509298" y="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58" name="Forma libre 57"/>
            <p:cNvSpPr/>
            <p:nvPr/>
          </p:nvSpPr>
          <p:spPr>
            <a:xfrm>
              <a:off x="3049343" y="1291279"/>
              <a:ext cx="1502108" cy="1958011"/>
            </a:xfrm>
            <a:custGeom>
              <a:avLst/>
              <a:gdLst>
                <a:gd name="connsiteX0" fmla="*/ 1044384 w 1502108"/>
                <a:gd name="connsiteY0" fmla="*/ 1958011 h 1958011"/>
                <a:gd name="connsiteX1" fmla="*/ 1012150 w 1502108"/>
                <a:gd name="connsiteY1" fmla="*/ 1951564 h 1958011"/>
                <a:gd name="connsiteX2" fmla="*/ 992809 w 1502108"/>
                <a:gd name="connsiteY2" fmla="*/ 1945117 h 1958011"/>
                <a:gd name="connsiteX3" fmla="*/ 954129 w 1502108"/>
                <a:gd name="connsiteY3" fmla="*/ 1938670 h 1958011"/>
                <a:gd name="connsiteX4" fmla="*/ 883214 w 1502108"/>
                <a:gd name="connsiteY4" fmla="*/ 1945117 h 1958011"/>
                <a:gd name="connsiteX5" fmla="*/ 805852 w 1502108"/>
                <a:gd name="connsiteY5" fmla="*/ 1958011 h 1958011"/>
                <a:gd name="connsiteX6" fmla="*/ 734937 w 1502108"/>
                <a:gd name="connsiteY6" fmla="*/ 1951564 h 1958011"/>
                <a:gd name="connsiteX7" fmla="*/ 715596 w 1502108"/>
                <a:gd name="connsiteY7" fmla="*/ 1932223 h 1958011"/>
                <a:gd name="connsiteX8" fmla="*/ 696256 w 1502108"/>
                <a:gd name="connsiteY8" fmla="*/ 1919329 h 1958011"/>
                <a:gd name="connsiteX9" fmla="*/ 670469 w 1502108"/>
                <a:gd name="connsiteY9" fmla="*/ 1861306 h 1958011"/>
                <a:gd name="connsiteX10" fmla="*/ 664022 w 1502108"/>
                <a:gd name="connsiteY10" fmla="*/ 1835518 h 1958011"/>
                <a:gd name="connsiteX11" fmla="*/ 644681 w 1502108"/>
                <a:gd name="connsiteY11" fmla="*/ 1822624 h 1958011"/>
                <a:gd name="connsiteX12" fmla="*/ 606001 w 1502108"/>
                <a:gd name="connsiteY12" fmla="*/ 1809730 h 1958011"/>
                <a:gd name="connsiteX13" fmla="*/ 586660 w 1502108"/>
                <a:gd name="connsiteY13" fmla="*/ 1803283 h 1958011"/>
                <a:gd name="connsiteX14" fmla="*/ 522192 w 1502108"/>
                <a:gd name="connsiteY14" fmla="*/ 1796836 h 1958011"/>
                <a:gd name="connsiteX15" fmla="*/ 496405 w 1502108"/>
                <a:gd name="connsiteY15" fmla="*/ 1751707 h 1958011"/>
                <a:gd name="connsiteX16" fmla="*/ 483511 w 1502108"/>
                <a:gd name="connsiteY16" fmla="*/ 1732366 h 1958011"/>
                <a:gd name="connsiteX17" fmla="*/ 477064 w 1502108"/>
                <a:gd name="connsiteY17" fmla="*/ 1713025 h 1958011"/>
                <a:gd name="connsiteX18" fmla="*/ 464171 w 1502108"/>
                <a:gd name="connsiteY18" fmla="*/ 1693684 h 1958011"/>
                <a:gd name="connsiteX19" fmla="*/ 451277 w 1502108"/>
                <a:gd name="connsiteY19" fmla="*/ 1655002 h 1958011"/>
                <a:gd name="connsiteX20" fmla="*/ 444830 w 1502108"/>
                <a:gd name="connsiteY20" fmla="*/ 1635661 h 1958011"/>
                <a:gd name="connsiteX21" fmla="*/ 431937 w 1502108"/>
                <a:gd name="connsiteY21" fmla="*/ 1616320 h 1958011"/>
                <a:gd name="connsiteX22" fmla="*/ 393256 w 1502108"/>
                <a:gd name="connsiteY22" fmla="*/ 1577638 h 1958011"/>
                <a:gd name="connsiteX23" fmla="*/ 335234 w 1502108"/>
                <a:gd name="connsiteY23" fmla="*/ 1564744 h 1958011"/>
                <a:gd name="connsiteX24" fmla="*/ 315894 w 1502108"/>
                <a:gd name="connsiteY24" fmla="*/ 1558297 h 1958011"/>
                <a:gd name="connsiteX25" fmla="*/ 309447 w 1502108"/>
                <a:gd name="connsiteY25" fmla="*/ 1532509 h 1958011"/>
                <a:gd name="connsiteX26" fmla="*/ 303000 w 1502108"/>
                <a:gd name="connsiteY26" fmla="*/ 1513168 h 1958011"/>
                <a:gd name="connsiteX27" fmla="*/ 322341 w 1502108"/>
                <a:gd name="connsiteY27" fmla="*/ 1358439 h 1958011"/>
                <a:gd name="connsiteX28" fmla="*/ 335234 w 1502108"/>
                <a:gd name="connsiteY28" fmla="*/ 1319757 h 1958011"/>
                <a:gd name="connsiteX29" fmla="*/ 367468 w 1502108"/>
                <a:gd name="connsiteY29" fmla="*/ 1281075 h 1958011"/>
                <a:gd name="connsiteX30" fmla="*/ 373915 w 1502108"/>
                <a:gd name="connsiteY30" fmla="*/ 1255287 h 1958011"/>
                <a:gd name="connsiteX31" fmla="*/ 393256 w 1502108"/>
                <a:gd name="connsiteY31" fmla="*/ 1197264 h 1958011"/>
                <a:gd name="connsiteX32" fmla="*/ 399703 w 1502108"/>
                <a:gd name="connsiteY32" fmla="*/ 1177923 h 1958011"/>
                <a:gd name="connsiteX33" fmla="*/ 406149 w 1502108"/>
                <a:gd name="connsiteY33" fmla="*/ 1158582 h 1958011"/>
                <a:gd name="connsiteX34" fmla="*/ 412596 w 1502108"/>
                <a:gd name="connsiteY34" fmla="*/ 1036089 h 1958011"/>
                <a:gd name="connsiteX35" fmla="*/ 425490 w 1502108"/>
                <a:gd name="connsiteY35" fmla="*/ 907149 h 1958011"/>
                <a:gd name="connsiteX36" fmla="*/ 419043 w 1502108"/>
                <a:gd name="connsiteY36" fmla="*/ 836232 h 1958011"/>
                <a:gd name="connsiteX37" fmla="*/ 406149 w 1502108"/>
                <a:gd name="connsiteY37" fmla="*/ 791103 h 1958011"/>
                <a:gd name="connsiteX38" fmla="*/ 393256 w 1502108"/>
                <a:gd name="connsiteY38" fmla="*/ 745974 h 1958011"/>
                <a:gd name="connsiteX39" fmla="*/ 380362 w 1502108"/>
                <a:gd name="connsiteY39" fmla="*/ 726633 h 1958011"/>
                <a:gd name="connsiteX40" fmla="*/ 361022 w 1502108"/>
                <a:gd name="connsiteY40" fmla="*/ 720186 h 1958011"/>
                <a:gd name="connsiteX41" fmla="*/ 341681 w 1502108"/>
                <a:gd name="connsiteY41" fmla="*/ 700845 h 1958011"/>
                <a:gd name="connsiteX42" fmla="*/ 277213 w 1502108"/>
                <a:gd name="connsiteY42" fmla="*/ 662163 h 1958011"/>
                <a:gd name="connsiteX43" fmla="*/ 257873 w 1502108"/>
                <a:gd name="connsiteY43" fmla="*/ 655716 h 1958011"/>
                <a:gd name="connsiteX44" fmla="*/ 238532 w 1502108"/>
                <a:gd name="connsiteY44" fmla="*/ 617034 h 1958011"/>
                <a:gd name="connsiteX45" fmla="*/ 219192 w 1502108"/>
                <a:gd name="connsiteY45" fmla="*/ 597693 h 1958011"/>
                <a:gd name="connsiteX46" fmla="*/ 193405 w 1502108"/>
                <a:gd name="connsiteY46" fmla="*/ 559011 h 1958011"/>
                <a:gd name="connsiteX47" fmla="*/ 180511 w 1502108"/>
                <a:gd name="connsiteY47" fmla="*/ 539670 h 1958011"/>
                <a:gd name="connsiteX48" fmla="*/ 167617 w 1502108"/>
                <a:gd name="connsiteY48" fmla="*/ 520329 h 1958011"/>
                <a:gd name="connsiteX49" fmla="*/ 154724 w 1502108"/>
                <a:gd name="connsiteY49" fmla="*/ 494541 h 1958011"/>
                <a:gd name="connsiteX50" fmla="*/ 148277 w 1502108"/>
                <a:gd name="connsiteY50" fmla="*/ 475200 h 1958011"/>
                <a:gd name="connsiteX51" fmla="*/ 128936 w 1502108"/>
                <a:gd name="connsiteY51" fmla="*/ 455859 h 1958011"/>
                <a:gd name="connsiteX52" fmla="*/ 103149 w 1502108"/>
                <a:gd name="connsiteY52" fmla="*/ 417177 h 1958011"/>
                <a:gd name="connsiteX53" fmla="*/ 90255 w 1502108"/>
                <a:gd name="connsiteY53" fmla="*/ 397836 h 1958011"/>
                <a:gd name="connsiteX54" fmla="*/ 70915 w 1502108"/>
                <a:gd name="connsiteY54" fmla="*/ 384942 h 1958011"/>
                <a:gd name="connsiteX55" fmla="*/ 64468 w 1502108"/>
                <a:gd name="connsiteY55" fmla="*/ 365601 h 1958011"/>
                <a:gd name="connsiteX56" fmla="*/ 38681 w 1502108"/>
                <a:gd name="connsiteY56" fmla="*/ 320472 h 1958011"/>
                <a:gd name="connsiteX57" fmla="*/ 19341 w 1502108"/>
                <a:gd name="connsiteY57" fmla="*/ 301131 h 1958011"/>
                <a:gd name="connsiteX58" fmla="*/ 0 w 1502108"/>
                <a:gd name="connsiteY58" fmla="*/ 230214 h 1958011"/>
                <a:gd name="connsiteX59" fmla="*/ 12894 w 1502108"/>
                <a:gd name="connsiteY59" fmla="*/ 139956 h 1958011"/>
                <a:gd name="connsiteX60" fmla="*/ 19341 w 1502108"/>
                <a:gd name="connsiteY60" fmla="*/ 120615 h 1958011"/>
                <a:gd name="connsiteX61" fmla="*/ 58021 w 1502108"/>
                <a:gd name="connsiteY61" fmla="*/ 88380 h 1958011"/>
                <a:gd name="connsiteX62" fmla="*/ 96702 w 1502108"/>
                <a:gd name="connsiteY62" fmla="*/ 75486 h 1958011"/>
                <a:gd name="connsiteX63" fmla="*/ 116043 w 1502108"/>
                <a:gd name="connsiteY63" fmla="*/ 88380 h 1958011"/>
                <a:gd name="connsiteX64" fmla="*/ 141830 w 1502108"/>
                <a:gd name="connsiteY64" fmla="*/ 146403 h 1958011"/>
                <a:gd name="connsiteX65" fmla="*/ 161170 w 1502108"/>
                <a:gd name="connsiteY65" fmla="*/ 152850 h 1958011"/>
                <a:gd name="connsiteX66" fmla="*/ 225639 w 1502108"/>
                <a:gd name="connsiteY66" fmla="*/ 127062 h 1958011"/>
                <a:gd name="connsiteX67" fmla="*/ 232085 w 1502108"/>
                <a:gd name="connsiteY67" fmla="*/ 107721 h 1958011"/>
                <a:gd name="connsiteX68" fmla="*/ 219192 w 1502108"/>
                <a:gd name="connsiteY68" fmla="*/ 43251 h 1958011"/>
                <a:gd name="connsiteX69" fmla="*/ 199851 w 1502108"/>
                <a:gd name="connsiteY69" fmla="*/ 23910 h 1958011"/>
                <a:gd name="connsiteX70" fmla="*/ 393256 w 1502108"/>
                <a:gd name="connsiteY70" fmla="*/ 17463 h 1958011"/>
                <a:gd name="connsiteX71" fmla="*/ 522192 w 1502108"/>
                <a:gd name="connsiteY71" fmla="*/ 23910 h 1958011"/>
                <a:gd name="connsiteX72" fmla="*/ 554426 w 1502108"/>
                <a:gd name="connsiteY72" fmla="*/ 30357 h 1958011"/>
                <a:gd name="connsiteX73" fmla="*/ 573767 w 1502108"/>
                <a:gd name="connsiteY73" fmla="*/ 36804 h 1958011"/>
                <a:gd name="connsiteX74" fmla="*/ 631788 w 1502108"/>
                <a:gd name="connsiteY74" fmla="*/ 49698 h 1958011"/>
                <a:gd name="connsiteX75" fmla="*/ 670469 w 1502108"/>
                <a:gd name="connsiteY75" fmla="*/ 62592 h 1958011"/>
                <a:gd name="connsiteX76" fmla="*/ 747831 w 1502108"/>
                <a:gd name="connsiteY76" fmla="*/ 69039 h 1958011"/>
                <a:gd name="connsiteX77" fmla="*/ 870320 w 1502108"/>
                <a:gd name="connsiteY77" fmla="*/ 81933 h 1958011"/>
                <a:gd name="connsiteX78" fmla="*/ 999256 w 1502108"/>
                <a:gd name="connsiteY78" fmla="*/ 94827 h 1958011"/>
                <a:gd name="connsiteX79" fmla="*/ 1057278 w 1502108"/>
                <a:gd name="connsiteY79" fmla="*/ 101274 h 1958011"/>
                <a:gd name="connsiteX80" fmla="*/ 1153980 w 1502108"/>
                <a:gd name="connsiteY80" fmla="*/ 107721 h 1958011"/>
                <a:gd name="connsiteX81" fmla="*/ 1218448 w 1502108"/>
                <a:gd name="connsiteY81" fmla="*/ 120615 h 1958011"/>
                <a:gd name="connsiteX82" fmla="*/ 1250682 w 1502108"/>
                <a:gd name="connsiteY82" fmla="*/ 127062 h 1958011"/>
                <a:gd name="connsiteX83" fmla="*/ 1289363 w 1502108"/>
                <a:gd name="connsiteY83" fmla="*/ 139956 h 1958011"/>
                <a:gd name="connsiteX84" fmla="*/ 1328044 w 1502108"/>
                <a:gd name="connsiteY84" fmla="*/ 172191 h 1958011"/>
                <a:gd name="connsiteX85" fmla="*/ 1366725 w 1502108"/>
                <a:gd name="connsiteY85" fmla="*/ 204426 h 1958011"/>
                <a:gd name="connsiteX86" fmla="*/ 1392512 w 1502108"/>
                <a:gd name="connsiteY86" fmla="*/ 243108 h 1958011"/>
                <a:gd name="connsiteX87" fmla="*/ 1405406 w 1502108"/>
                <a:gd name="connsiteY87" fmla="*/ 281790 h 1958011"/>
                <a:gd name="connsiteX88" fmla="*/ 1411852 w 1502108"/>
                <a:gd name="connsiteY88" fmla="*/ 301131 h 1958011"/>
                <a:gd name="connsiteX89" fmla="*/ 1418299 w 1502108"/>
                <a:gd name="connsiteY89" fmla="*/ 339813 h 1958011"/>
                <a:gd name="connsiteX90" fmla="*/ 1431193 w 1502108"/>
                <a:gd name="connsiteY90" fmla="*/ 359154 h 1958011"/>
                <a:gd name="connsiteX91" fmla="*/ 1469874 w 1502108"/>
                <a:gd name="connsiteY91" fmla="*/ 384942 h 1958011"/>
                <a:gd name="connsiteX92" fmla="*/ 1502108 w 1502108"/>
                <a:gd name="connsiteY92" fmla="*/ 442965 h 1958011"/>
                <a:gd name="connsiteX93" fmla="*/ 1495661 w 1502108"/>
                <a:gd name="connsiteY93" fmla="*/ 475200 h 1958011"/>
                <a:gd name="connsiteX94" fmla="*/ 1476321 w 1502108"/>
                <a:gd name="connsiteY94" fmla="*/ 481647 h 1958011"/>
                <a:gd name="connsiteX95" fmla="*/ 1450533 w 1502108"/>
                <a:gd name="connsiteY95" fmla="*/ 494541 h 1958011"/>
                <a:gd name="connsiteX96" fmla="*/ 1411852 w 1502108"/>
                <a:gd name="connsiteY96" fmla="*/ 526776 h 1958011"/>
                <a:gd name="connsiteX97" fmla="*/ 1392512 w 1502108"/>
                <a:gd name="connsiteY97" fmla="*/ 539670 h 1958011"/>
                <a:gd name="connsiteX98" fmla="*/ 1386065 w 1502108"/>
                <a:gd name="connsiteY98" fmla="*/ 559011 h 1958011"/>
                <a:gd name="connsiteX99" fmla="*/ 1347384 w 1502108"/>
                <a:gd name="connsiteY99" fmla="*/ 578352 h 1958011"/>
                <a:gd name="connsiteX100" fmla="*/ 1328044 w 1502108"/>
                <a:gd name="connsiteY100" fmla="*/ 597693 h 1958011"/>
                <a:gd name="connsiteX101" fmla="*/ 1321597 w 1502108"/>
                <a:gd name="connsiteY101" fmla="*/ 617034 h 1958011"/>
                <a:gd name="connsiteX102" fmla="*/ 1308703 w 1502108"/>
                <a:gd name="connsiteY102" fmla="*/ 636375 h 1958011"/>
                <a:gd name="connsiteX103" fmla="*/ 1295810 w 1502108"/>
                <a:gd name="connsiteY103" fmla="*/ 675057 h 1958011"/>
                <a:gd name="connsiteX104" fmla="*/ 1282916 w 1502108"/>
                <a:gd name="connsiteY104" fmla="*/ 694398 h 1958011"/>
                <a:gd name="connsiteX105" fmla="*/ 1250682 w 1502108"/>
                <a:gd name="connsiteY105" fmla="*/ 752421 h 1958011"/>
                <a:gd name="connsiteX106" fmla="*/ 1231342 w 1502108"/>
                <a:gd name="connsiteY106" fmla="*/ 771762 h 1958011"/>
                <a:gd name="connsiteX107" fmla="*/ 1205554 w 1502108"/>
                <a:gd name="connsiteY107" fmla="*/ 810444 h 1958011"/>
                <a:gd name="connsiteX108" fmla="*/ 1192661 w 1502108"/>
                <a:gd name="connsiteY108" fmla="*/ 829785 h 1958011"/>
                <a:gd name="connsiteX109" fmla="*/ 1199108 w 1502108"/>
                <a:gd name="connsiteY109" fmla="*/ 907149 h 1958011"/>
                <a:gd name="connsiteX110" fmla="*/ 1205554 w 1502108"/>
                <a:gd name="connsiteY110" fmla="*/ 926490 h 1958011"/>
                <a:gd name="connsiteX111" fmla="*/ 1244235 w 1502108"/>
                <a:gd name="connsiteY111" fmla="*/ 952278 h 1958011"/>
                <a:gd name="connsiteX112" fmla="*/ 1257129 w 1502108"/>
                <a:gd name="connsiteY112" fmla="*/ 971619 h 1958011"/>
                <a:gd name="connsiteX113" fmla="*/ 1270022 w 1502108"/>
                <a:gd name="connsiteY113" fmla="*/ 1016748 h 1958011"/>
                <a:gd name="connsiteX114" fmla="*/ 1276469 w 1502108"/>
                <a:gd name="connsiteY114" fmla="*/ 1094112 h 1958011"/>
                <a:gd name="connsiteX115" fmla="*/ 1282916 w 1502108"/>
                <a:gd name="connsiteY115" fmla="*/ 1126347 h 1958011"/>
                <a:gd name="connsiteX116" fmla="*/ 1302257 w 1502108"/>
                <a:gd name="connsiteY116" fmla="*/ 1139241 h 1958011"/>
                <a:gd name="connsiteX117" fmla="*/ 1398959 w 1502108"/>
                <a:gd name="connsiteY117" fmla="*/ 1145688 h 1958011"/>
                <a:gd name="connsiteX118" fmla="*/ 1437640 w 1502108"/>
                <a:gd name="connsiteY118" fmla="*/ 1171476 h 1958011"/>
                <a:gd name="connsiteX119" fmla="*/ 1450533 w 1502108"/>
                <a:gd name="connsiteY119" fmla="*/ 1210158 h 1958011"/>
                <a:gd name="connsiteX120" fmla="*/ 1444086 w 1502108"/>
                <a:gd name="connsiteY120" fmla="*/ 1268181 h 1958011"/>
                <a:gd name="connsiteX121" fmla="*/ 1431193 w 1502108"/>
                <a:gd name="connsiteY121" fmla="*/ 1300416 h 195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502108" h="1958011">
                  <a:moveTo>
                    <a:pt x="1044384" y="1958011"/>
                  </a:moveTo>
                  <a:cubicBezTo>
                    <a:pt x="1033639" y="1955862"/>
                    <a:pt x="1022780" y="1954222"/>
                    <a:pt x="1012150" y="1951564"/>
                  </a:cubicBezTo>
                  <a:cubicBezTo>
                    <a:pt x="1005557" y="1949916"/>
                    <a:pt x="999443" y="1946591"/>
                    <a:pt x="992809" y="1945117"/>
                  </a:cubicBezTo>
                  <a:cubicBezTo>
                    <a:pt x="980049" y="1942281"/>
                    <a:pt x="967022" y="1940819"/>
                    <a:pt x="954129" y="1938670"/>
                  </a:cubicBezTo>
                  <a:cubicBezTo>
                    <a:pt x="930491" y="1940819"/>
                    <a:pt x="906805" y="1942496"/>
                    <a:pt x="883214" y="1945117"/>
                  </a:cubicBezTo>
                  <a:cubicBezTo>
                    <a:pt x="847229" y="1949115"/>
                    <a:pt x="838571" y="1951467"/>
                    <a:pt x="805852" y="1958011"/>
                  </a:cubicBezTo>
                  <a:cubicBezTo>
                    <a:pt x="782214" y="1955862"/>
                    <a:pt x="757760" y="1958085"/>
                    <a:pt x="734937" y="1951564"/>
                  </a:cubicBezTo>
                  <a:cubicBezTo>
                    <a:pt x="726170" y="1949059"/>
                    <a:pt x="722600" y="1938060"/>
                    <a:pt x="715596" y="1932223"/>
                  </a:cubicBezTo>
                  <a:cubicBezTo>
                    <a:pt x="709644" y="1927263"/>
                    <a:pt x="702703" y="1923627"/>
                    <a:pt x="696256" y="1919329"/>
                  </a:cubicBezTo>
                  <a:cubicBezTo>
                    <a:pt x="679321" y="1893926"/>
                    <a:pt x="679676" y="1898135"/>
                    <a:pt x="670469" y="1861306"/>
                  </a:cubicBezTo>
                  <a:cubicBezTo>
                    <a:pt x="668320" y="1852710"/>
                    <a:pt x="668937" y="1842890"/>
                    <a:pt x="664022" y="1835518"/>
                  </a:cubicBezTo>
                  <a:cubicBezTo>
                    <a:pt x="659724" y="1829071"/>
                    <a:pt x="651761" y="1825771"/>
                    <a:pt x="644681" y="1822624"/>
                  </a:cubicBezTo>
                  <a:cubicBezTo>
                    <a:pt x="632262" y="1817104"/>
                    <a:pt x="618894" y="1814028"/>
                    <a:pt x="606001" y="1809730"/>
                  </a:cubicBezTo>
                  <a:cubicBezTo>
                    <a:pt x="599554" y="1807581"/>
                    <a:pt x="593422" y="1803959"/>
                    <a:pt x="586660" y="1803283"/>
                  </a:cubicBezTo>
                  <a:lnTo>
                    <a:pt x="522192" y="1796836"/>
                  </a:lnTo>
                  <a:cubicBezTo>
                    <a:pt x="490778" y="1749714"/>
                    <a:pt x="529122" y="1808964"/>
                    <a:pt x="496405" y="1751707"/>
                  </a:cubicBezTo>
                  <a:cubicBezTo>
                    <a:pt x="492561" y="1744980"/>
                    <a:pt x="486976" y="1739296"/>
                    <a:pt x="483511" y="1732366"/>
                  </a:cubicBezTo>
                  <a:cubicBezTo>
                    <a:pt x="480472" y="1726288"/>
                    <a:pt x="480103" y="1719103"/>
                    <a:pt x="477064" y="1713025"/>
                  </a:cubicBezTo>
                  <a:cubicBezTo>
                    <a:pt x="473599" y="1706095"/>
                    <a:pt x="467318" y="1700764"/>
                    <a:pt x="464171" y="1693684"/>
                  </a:cubicBezTo>
                  <a:cubicBezTo>
                    <a:pt x="458651" y="1681264"/>
                    <a:pt x="455575" y="1667896"/>
                    <a:pt x="451277" y="1655002"/>
                  </a:cubicBezTo>
                  <a:cubicBezTo>
                    <a:pt x="449128" y="1648555"/>
                    <a:pt x="448599" y="1641316"/>
                    <a:pt x="444830" y="1635661"/>
                  </a:cubicBezTo>
                  <a:cubicBezTo>
                    <a:pt x="440532" y="1629214"/>
                    <a:pt x="437084" y="1622111"/>
                    <a:pt x="431937" y="1616320"/>
                  </a:cubicBezTo>
                  <a:cubicBezTo>
                    <a:pt x="419823" y="1602691"/>
                    <a:pt x="410555" y="1583404"/>
                    <a:pt x="393256" y="1577638"/>
                  </a:cubicBezTo>
                  <a:cubicBezTo>
                    <a:pt x="361514" y="1567057"/>
                    <a:pt x="380618" y="1572308"/>
                    <a:pt x="335234" y="1564744"/>
                  </a:cubicBezTo>
                  <a:cubicBezTo>
                    <a:pt x="328787" y="1562595"/>
                    <a:pt x="320139" y="1563603"/>
                    <a:pt x="315894" y="1558297"/>
                  </a:cubicBezTo>
                  <a:cubicBezTo>
                    <a:pt x="310359" y="1551378"/>
                    <a:pt x="311881" y="1541029"/>
                    <a:pt x="309447" y="1532509"/>
                  </a:cubicBezTo>
                  <a:cubicBezTo>
                    <a:pt x="307580" y="1525975"/>
                    <a:pt x="305149" y="1519615"/>
                    <a:pt x="303000" y="1513168"/>
                  </a:cubicBezTo>
                  <a:cubicBezTo>
                    <a:pt x="308602" y="1429140"/>
                    <a:pt x="303765" y="1428101"/>
                    <a:pt x="322341" y="1358439"/>
                  </a:cubicBezTo>
                  <a:cubicBezTo>
                    <a:pt x="325843" y="1345307"/>
                    <a:pt x="327695" y="1331066"/>
                    <a:pt x="335234" y="1319757"/>
                  </a:cubicBezTo>
                  <a:cubicBezTo>
                    <a:pt x="353185" y="1292830"/>
                    <a:pt x="342649" y="1305895"/>
                    <a:pt x="367468" y="1281075"/>
                  </a:cubicBezTo>
                  <a:cubicBezTo>
                    <a:pt x="369617" y="1272479"/>
                    <a:pt x="371369" y="1263774"/>
                    <a:pt x="373915" y="1255287"/>
                  </a:cubicBezTo>
                  <a:lnTo>
                    <a:pt x="393256" y="1197264"/>
                  </a:lnTo>
                  <a:lnTo>
                    <a:pt x="399703" y="1177923"/>
                  </a:lnTo>
                  <a:lnTo>
                    <a:pt x="406149" y="1158582"/>
                  </a:lnTo>
                  <a:cubicBezTo>
                    <a:pt x="408298" y="1117751"/>
                    <a:pt x="410263" y="1076910"/>
                    <a:pt x="412596" y="1036089"/>
                  </a:cubicBezTo>
                  <a:cubicBezTo>
                    <a:pt x="418818" y="927205"/>
                    <a:pt x="410887" y="965559"/>
                    <a:pt x="425490" y="907149"/>
                  </a:cubicBezTo>
                  <a:cubicBezTo>
                    <a:pt x="423341" y="883510"/>
                    <a:pt x="422180" y="859760"/>
                    <a:pt x="419043" y="836232"/>
                  </a:cubicBezTo>
                  <a:cubicBezTo>
                    <a:pt x="416523" y="817334"/>
                    <a:pt x="411122" y="808509"/>
                    <a:pt x="406149" y="791103"/>
                  </a:cubicBezTo>
                  <a:cubicBezTo>
                    <a:pt x="403394" y="781458"/>
                    <a:pt x="398410" y="756283"/>
                    <a:pt x="393256" y="745974"/>
                  </a:cubicBezTo>
                  <a:cubicBezTo>
                    <a:pt x="389791" y="739044"/>
                    <a:pt x="386412" y="731473"/>
                    <a:pt x="380362" y="726633"/>
                  </a:cubicBezTo>
                  <a:cubicBezTo>
                    <a:pt x="375056" y="722388"/>
                    <a:pt x="367469" y="722335"/>
                    <a:pt x="361022" y="720186"/>
                  </a:cubicBezTo>
                  <a:cubicBezTo>
                    <a:pt x="354575" y="713739"/>
                    <a:pt x="348878" y="706443"/>
                    <a:pt x="341681" y="700845"/>
                  </a:cubicBezTo>
                  <a:cubicBezTo>
                    <a:pt x="322932" y="686262"/>
                    <a:pt x="299540" y="671732"/>
                    <a:pt x="277213" y="662163"/>
                  </a:cubicBezTo>
                  <a:cubicBezTo>
                    <a:pt x="270967" y="659486"/>
                    <a:pt x="264320" y="657865"/>
                    <a:pt x="257873" y="655716"/>
                  </a:cubicBezTo>
                  <a:cubicBezTo>
                    <a:pt x="251411" y="636331"/>
                    <a:pt x="252419" y="633698"/>
                    <a:pt x="238532" y="617034"/>
                  </a:cubicBezTo>
                  <a:cubicBezTo>
                    <a:pt x="232695" y="610030"/>
                    <a:pt x="224789" y="604890"/>
                    <a:pt x="219192" y="597693"/>
                  </a:cubicBezTo>
                  <a:cubicBezTo>
                    <a:pt x="209678" y="585461"/>
                    <a:pt x="202001" y="571905"/>
                    <a:pt x="193405" y="559011"/>
                  </a:cubicBezTo>
                  <a:lnTo>
                    <a:pt x="180511" y="539670"/>
                  </a:lnTo>
                  <a:cubicBezTo>
                    <a:pt x="176213" y="533223"/>
                    <a:pt x="171082" y="527259"/>
                    <a:pt x="167617" y="520329"/>
                  </a:cubicBezTo>
                  <a:cubicBezTo>
                    <a:pt x="163319" y="511733"/>
                    <a:pt x="158510" y="503374"/>
                    <a:pt x="154724" y="494541"/>
                  </a:cubicBezTo>
                  <a:cubicBezTo>
                    <a:pt x="152047" y="488295"/>
                    <a:pt x="152047" y="480854"/>
                    <a:pt x="148277" y="475200"/>
                  </a:cubicBezTo>
                  <a:cubicBezTo>
                    <a:pt x="143220" y="467614"/>
                    <a:pt x="134533" y="463056"/>
                    <a:pt x="128936" y="455859"/>
                  </a:cubicBezTo>
                  <a:cubicBezTo>
                    <a:pt x="119422" y="443627"/>
                    <a:pt x="111745" y="430071"/>
                    <a:pt x="103149" y="417177"/>
                  </a:cubicBezTo>
                  <a:cubicBezTo>
                    <a:pt x="98851" y="410730"/>
                    <a:pt x="96702" y="402134"/>
                    <a:pt x="90255" y="397836"/>
                  </a:cubicBezTo>
                  <a:lnTo>
                    <a:pt x="70915" y="384942"/>
                  </a:lnTo>
                  <a:cubicBezTo>
                    <a:pt x="68766" y="378495"/>
                    <a:pt x="67145" y="371847"/>
                    <a:pt x="64468" y="365601"/>
                  </a:cubicBezTo>
                  <a:cubicBezTo>
                    <a:pt x="58903" y="352615"/>
                    <a:pt x="48204" y="331900"/>
                    <a:pt x="38681" y="320472"/>
                  </a:cubicBezTo>
                  <a:cubicBezTo>
                    <a:pt x="32844" y="313468"/>
                    <a:pt x="25788" y="307578"/>
                    <a:pt x="19341" y="301131"/>
                  </a:cubicBezTo>
                  <a:cubicBezTo>
                    <a:pt x="2982" y="252054"/>
                    <a:pt x="9113" y="275777"/>
                    <a:pt x="0" y="230214"/>
                  </a:cubicBezTo>
                  <a:cubicBezTo>
                    <a:pt x="2788" y="207908"/>
                    <a:pt x="7582" y="163858"/>
                    <a:pt x="12894" y="139956"/>
                  </a:cubicBezTo>
                  <a:cubicBezTo>
                    <a:pt x="14368" y="133322"/>
                    <a:pt x="15572" y="126269"/>
                    <a:pt x="19341" y="120615"/>
                  </a:cubicBezTo>
                  <a:cubicBezTo>
                    <a:pt x="25733" y="111026"/>
                    <a:pt x="46754" y="93388"/>
                    <a:pt x="58021" y="88380"/>
                  </a:cubicBezTo>
                  <a:cubicBezTo>
                    <a:pt x="70441" y="82860"/>
                    <a:pt x="96702" y="75486"/>
                    <a:pt x="96702" y="75486"/>
                  </a:cubicBezTo>
                  <a:cubicBezTo>
                    <a:pt x="103149" y="79784"/>
                    <a:pt x="111936" y="81809"/>
                    <a:pt x="116043" y="88380"/>
                  </a:cubicBezTo>
                  <a:cubicBezTo>
                    <a:pt x="126880" y="105719"/>
                    <a:pt x="123966" y="132111"/>
                    <a:pt x="141830" y="146403"/>
                  </a:cubicBezTo>
                  <a:cubicBezTo>
                    <a:pt x="147136" y="150648"/>
                    <a:pt x="154723" y="150701"/>
                    <a:pt x="161170" y="152850"/>
                  </a:cubicBezTo>
                  <a:cubicBezTo>
                    <a:pt x="196849" y="147753"/>
                    <a:pt x="206638" y="155564"/>
                    <a:pt x="225639" y="127062"/>
                  </a:cubicBezTo>
                  <a:cubicBezTo>
                    <a:pt x="229408" y="121408"/>
                    <a:pt x="229936" y="114168"/>
                    <a:pt x="232085" y="107721"/>
                  </a:cubicBezTo>
                  <a:cubicBezTo>
                    <a:pt x="231692" y="105365"/>
                    <a:pt x="223719" y="51173"/>
                    <a:pt x="219192" y="43251"/>
                  </a:cubicBezTo>
                  <a:cubicBezTo>
                    <a:pt x="214668" y="35335"/>
                    <a:pt x="206298" y="30357"/>
                    <a:pt x="199851" y="23910"/>
                  </a:cubicBezTo>
                  <a:cubicBezTo>
                    <a:pt x="267313" y="-21065"/>
                    <a:pt x="212863" y="9786"/>
                    <a:pt x="393256" y="17463"/>
                  </a:cubicBezTo>
                  <a:lnTo>
                    <a:pt x="522192" y="23910"/>
                  </a:lnTo>
                  <a:cubicBezTo>
                    <a:pt x="532937" y="26059"/>
                    <a:pt x="543796" y="27699"/>
                    <a:pt x="554426" y="30357"/>
                  </a:cubicBezTo>
                  <a:cubicBezTo>
                    <a:pt x="561019" y="32005"/>
                    <a:pt x="567174" y="35156"/>
                    <a:pt x="573767" y="36804"/>
                  </a:cubicBezTo>
                  <a:cubicBezTo>
                    <a:pt x="610574" y="46006"/>
                    <a:pt x="598699" y="39771"/>
                    <a:pt x="631788" y="49698"/>
                  </a:cubicBezTo>
                  <a:cubicBezTo>
                    <a:pt x="644806" y="53604"/>
                    <a:pt x="656925" y="61463"/>
                    <a:pt x="670469" y="62592"/>
                  </a:cubicBezTo>
                  <a:lnTo>
                    <a:pt x="747831" y="69039"/>
                  </a:lnTo>
                  <a:cubicBezTo>
                    <a:pt x="801660" y="86983"/>
                    <a:pt x="751228" y="72008"/>
                    <a:pt x="870320" y="81933"/>
                  </a:cubicBezTo>
                  <a:cubicBezTo>
                    <a:pt x="913364" y="85520"/>
                    <a:pt x="956327" y="90057"/>
                    <a:pt x="999256" y="94827"/>
                  </a:cubicBezTo>
                  <a:cubicBezTo>
                    <a:pt x="1018597" y="96976"/>
                    <a:pt x="1037886" y="99658"/>
                    <a:pt x="1057278" y="101274"/>
                  </a:cubicBezTo>
                  <a:cubicBezTo>
                    <a:pt x="1089472" y="103957"/>
                    <a:pt x="1121746" y="105572"/>
                    <a:pt x="1153980" y="107721"/>
                  </a:cubicBezTo>
                  <a:cubicBezTo>
                    <a:pt x="1229777" y="120354"/>
                    <a:pt x="1160745" y="107792"/>
                    <a:pt x="1218448" y="120615"/>
                  </a:cubicBezTo>
                  <a:cubicBezTo>
                    <a:pt x="1229145" y="122992"/>
                    <a:pt x="1240111" y="124179"/>
                    <a:pt x="1250682" y="127062"/>
                  </a:cubicBezTo>
                  <a:cubicBezTo>
                    <a:pt x="1263794" y="130638"/>
                    <a:pt x="1289363" y="139956"/>
                    <a:pt x="1289363" y="139956"/>
                  </a:cubicBezTo>
                  <a:cubicBezTo>
                    <a:pt x="1337380" y="171969"/>
                    <a:pt x="1278406" y="130825"/>
                    <a:pt x="1328044" y="172191"/>
                  </a:cubicBezTo>
                  <a:cubicBezTo>
                    <a:pt x="1381897" y="217070"/>
                    <a:pt x="1310219" y="147920"/>
                    <a:pt x="1366725" y="204426"/>
                  </a:cubicBezTo>
                  <a:cubicBezTo>
                    <a:pt x="1388047" y="268403"/>
                    <a:pt x="1352275" y="170681"/>
                    <a:pt x="1392512" y="243108"/>
                  </a:cubicBezTo>
                  <a:cubicBezTo>
                    <a:pt x="1399113" y="254989"/>
                    <a:pt x="1401108" y="268896"/>
                    <a:pt x="1405406" y="281790"/>
                  </a:cubicBezTo>
                  <a:cubicBezTo>
                    <a:pt x="1407555" y="288237"/>
                    <a:pt x="1410735" y="294428"/>
                    <a:pt x="1411852" y="301131"/>
                  </a:cubicBezTo>
                  <a:cubicBezTo>
                    <a:pt x="1414001" y="314025"/>
                    <a:pt x="1414165" y="327412"/>
                    <a:pt x="1418299" y="339813"/>
                  </a:cubicBezTo>
                  <a:cubicBezTo>
                    <a:pt x="1420749" y="347164"/>
                    <a:pt x="1425362" y="354052"/>
                    <a:pt x="1431193" y="359154"/>
                  </a:cubicBezTo>
                  <a:cubicBezTo>
                    <a:pt x="1442855" y="369359"/>
                    <a:pt x="1469874" y="384942"/>
                    <a:pt x="1469874" y="384942"/>
                  </a:cubicBezTo>
                  <a:cubicBezTo>
                    <a:pt x="1499430" y="429278"/>
                    <a:pt x="1490761" y="408923"/>
                    <a:pt x="1502108" y="442965"/>
                  </a:cubicBezTo>
                  <a:cubicBezTo>
                    <a:pt x="1499959" y="453710"/>
                    <a:pt x="1501739" y="466082"/>
                    <a:pt x="1495661" y="475200"/>
                  </a:cubicBezTo>
                  <a:cubicBezTo>
                    <a:pt x="1491892" y="480854"/>
                    <a:pt x="1482567" y="478970"/>
                    <a:pt x="1476321" y="481647"/>
                  </a:cubicBezTo>
                  <a:cubicBezTo>
                    <a:pt x="1467487" y="485433"/>
                    <a:pt x="1458877" y="489773"/>
                    <a:pt x="1450533" y="494541"/>
                  </a:cubicBezTo>
                  <a:cubicBezTo>
                    <a:pt x="1419980" y="512000"/>
                    <a:pt x="1440939" y="502536"/>
                    <a:pt x="1411852" y="526776"/>
                  </a:cubicBezTo>
                  <a:cubicBezTo>
                    <a:pt x="1405900" y="531736"/>
                    <a:pt x="1398959" y="535372"/>
                    <a:pt x="1392512" y="539670"/>
                  </a:cubicBezTo>
                  <a:cubicBezTo>
                    <a:pt x="1390363" y="546117"/>
                    <a:pt x="1390310" y="553704"/>
                    <a:pt x="1386065" y="559011"/>
                  </a:cubicBezTo>
                  <a:cubicBezTo>
                    <a:pt x="1376976" y="570373"/>
                    <a:pt x="1360125" y="574105"/>
                    <a:pt x="1347384" y="578352"/>
                  </a:cubicBezTo>
                  <a:cubicBezTo>
                    <a:pt x="1340937" y="584799"/>
                    <a:pt x="1333101" y="590107"/>
                    <a:pt x="1328044" y="597693"/>
                  </a:cubicBezTo>
                  <a:cubicBezTo>
                    <a:pt x="1324275" y="603347"/>
                    <a:pt x="1324636" y="610956"/>
                    <a:pt x="1321597" y="617034"/>
                  </a:cubicBezTo>
                  <a:cubicBezTo>
                    <a:pt x="1318132" y="623964"/>
                    <a:pt x="1313001" y="629928"/>
                    <a:pt x="1308703" y="636375"/>
                  </a:cubicBezTo>
                  <a:cubicBezTo>
                    <a:pt x="1304405" y="649269"/>
                    <a:pt x="1303349" y="663748"/>
                    <a:pt x="1295810" y="675057"/>
                  </a:cubicBezTo>
                  <a:cubicBezTo>
                    <a:pt x="1291512" y="681504"/>
                    <a:pt x="1286381" y="687468"/>
                    <a:pt x="1282916" y="694398"/>
                  </a:cubicBezTo>
                  <a:cubicBezTo>
                    <a:pt x="1266702" y="726826"/>
                    <a:pt x="1291336" y="711764"/>
                    <a:pt x="1250682" y="752421"/>
                  </a:cubicBezTo>
                  <a:cubicBezTo>
                    <a:pt x="1244235" y="758868"/>
                    <a:pt x="1236939" y="764565"/>
                    <a:pt x="1231342" y="771762"/>
                  </a:cubicBezTo>
                  <a:cubicBezTo>
                    <a:pt x="1221828" y="783994"/>
                    <a:pt x="1214150" y="797550"/>
                    <a:pt x="1205554" y="810444"/>
                  </a:cubicBezTo>
                  <a:lnTo>
                    <a:pt x="1192661" y="829785"/>
                  </a:lnTo>
                  <a:cubicBezTo>
                    <a:pt x="1194810" y="855573"/>
                    <a:pt x="1195688" y="881499"/>
                    <a:pt x="1199108" y="907149"/>
                  </a:cubicBezTo>
                  <a:cubicBezTo>
                    <a:pt x="1200006" y="913885"/>
                    <a:pt x="1200749" y="921685"/>
                    <a:pt x="1205554" y="926490"/>
                  </a:cubicBezTo>
                  <a:cubicBezTo>
                    <a:pt x="1216511" y="937448"/>
                    <a:pt x="1244235" y="952278"/>
                    <a:pt x="1244235" y="952278"/>
                  </a:cubicBezTo>
                  <a:cubicBezTo>
                    <a:pt x="1248533" y="958725"/>
                    <a:pt x="1253664" y="964689"/>
                    <a:pt x="1257129" y="971619"/>
                  </a:cubicBezTo>
                  <a:cubicBezTo>
                    <a:pt x="1261755" y="980871"/>
                    <a:pt x="1267956" y="1008481"/>
                    <a:pt x="1270022" y="1016748"/>
                  </a:cubicBezTo>
                  <a:cubicBezTo>
                    <a:pt x="1272171" y="1042536"/>
                    <a:pt x="1273445" y="1068412"/>
                    <a:pt x="1276469" y="1094112"/>
                  </a:cubicBezTo>
                  <a:cubicBezTo>
                    <a:pt x="1277749" y="1104995"/>
                    <a:pt x="1277479" y="1116833"/>
                    <a:pt x="1282916" y="1126347"/>
                  </a:cubicBezTo>
                  <a:cubicBezTo>
                    <a:pt x="1286760" y="1133074"/>
                    <a:pt x="1294614" y="1137967"/>
                    <a:pt x="1302257" y="1139241"/>
                  </a:cubicBezTo>
                  <a:cubicBezTo>
                    <a:pt x="1334123" y="1144552"/>
                    <a:pt x="1366725" y="1143539"/>
                    <a:pt x="1398959" y="1145688"/>
                  </a:cubicBezTo>
                  <a:cubicBezTo>
                    <a:pt x="1417132" y="1151746"/>
                    <a:pt x="1426665" y="1151721"/>
                    <a:pt x="1437640" y="1171476"/>
                  </a:cubicBezTo>
                  <a:cubicBezTo>
                    <a:pt x="1444240" y="1183357"/>
                    <a:pt x="1450533" y="1210158"/>
                    <a:pt x="1450533" y="1210158"/>
                  </a:cubicBezTo>
                  <a:cubicBezTo>
                    <a:pt x="1448384" y="1229499"/>
                    <a:pt x="1448806" y="1249302"/>
                    <a:pt x="1444086" y="1268181"/>
                  </a:cubicBezTo>
                  <a:cubicBezTo>
                    <a:pt x="1428809" y="1329292"/>
                    <a:pt x="1431193" y="1258587"/>
                    <a:pt x="1431193" y="1300416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59" name="Forma libre 58"/>
            <p:cNvSpPr/>
            <p:nvPr/>
          </p:nvSpPr>
          <p:spPr>
            <a:xfrm>
              <a:off x="1809750" y="2565400"/>
              <a:ext cx="3956134" cy="2451100"/>
            </a:xfrm>
            <a:custGeom>
              <a:avLst/>
              <a:gdLst>
                <a:gd name="connsiteX0" fmla="*/ 3175000 w 3956134"/>
                <a:gd name="connsiteY0" fmla="*/ 2451100 h 2451100"/>
                <a:gd name="connsiteX1" fmla="*/ 3213100 w 3956134"/>
                <a:gd name="connsiteY1" fmla="*/ 2419350 h 2451100"/>
                <a:gd name="connsiteX2" fmla="*/ 3257550 w 3956134"/>
                <a:gd name="connsiteY2" fmla="*/ 2400300 h 2451100"/>
                <a:gd name="connsiteX3" fmla="*/ 3333750 w 3956134"/>
                <a:gd name="connsiteY3" fmla="*/ 2374900 h 2451100"/>
                <a:gd name="connsiteX4" fmla="*/ 3390900 w 3956134"/>
                <a:gd name="connsiteY4" fmla="*/ 2362200 h 2451100"/>
                <a:gd name="connsiteX5" fmla="*/ 3460750 w 3956134"/>
                <a:gd name="connsiteY5" fmla="*/ 2355850 h 2451100"/>
                <a:gd name="connsiteX6" fmla="*/ 3505200 w 3956134"/>
                <a:gd name="connsiteY6" fmla="*/ 2336800 h 2451100"/>
                <a:gd name="connsiteX7" fmla="*/ 3524250 w 3956134"/>
                <a:gd name="connsiteY7" fmla="*/ 2324100 h 2451100"/>
                <a:gd name="connsiteX8" fmla="*/ 3556000 w 3956134"/>
                <a:gd name="connsiteY8" fmla="*/ 2317750 h 2451100"/>
                <a:gd name="connsiteX9" fmla="*/ 3581400 w 3956134"/>
                <a:gd name="connsiteY9" fmla="*/ 2311400 h 2451100"/>
                <a:gd name="connsiteX10" fmla="*/ 3638550 w 3956134"/>
                <a:gd name="connsiteY10" fmla="*/ 2298700 h 2451100"/>
                <a:gd name="connsiteX11" fmla="*/ 3676650 w 3956134"/>
                <a:gd name="connsiteY11" fmla="*/ 2279650 h 2451100"/>
                <a:gd name="connsiteX12" fmla="*/ 3721100 w 3956134"/>
                <a:gd name="connsiteY12" fmla="*/ 2266950 h 2451100"/>
                <a:gd name="connsiteX13" fmla="*/ 3746500 w 3956134"/>
                <a:gd name="connsiteY13" fmla="*/ 2254250 h 2451100"/>
                <a:gd name="connsiteX14" fmla="*/ 3803650 w 3956134"/>
                <a:gd name="connsiteY14" fmla="*/ 2241550 h 2451100"/>
                <a:gd name="connsiteX15" fmla="*/ 3822700 w 3956134"/>
                <a:gd name="connsiteY15" fmla="*/ 2228850 h 2451100"/>
                <a:gd name="connsiteX16" fmla="*/ 3841750 w 3956134"/>
                <a:gd name="connsiteY16" fmla="*/ 2222500 h 2451100"/>
                <a:gd name="connsiteX17" fmla="*/ 3879850 w 3956134"/>
                <a:gd name="connsiteY17" fmla="*/ 2197100 h 2451100"/>
                <a:gd name="connsiteX18" fmla="*/ 3917950 w 3956134"/>
                <a:gd name="connsiteY18" fmla="*/ 2184400 h 2451100"/>
                <a:gd name="connsiteX19" fmla="*/ 3937000 w 3956134"/>
                <a:gd name="connsiteY19" fmla="*/ 2178050 h 2451100"/>
                <a:gd name="connsiteX20" fmla="*/ 3943350 w 3956134"/>
                <a:gd name="connsiteY20" fmla="*/ 2044700 h 2451100"/>
                <a:gd name="connsiteX21" fmla="*/ 3937000 w 3956134"/>
                <a:gd name="connsiteY21" fmla="*/ 1968500 h 2451100"/>
                <a:gd name="connsiteX22" fmla="*/ 3930650 w 3956134"/>
                <a:gd name="connsiteY22" fmla="*/ 1689100 h 2451100"/>
                <a:gd name="connsiteX23" fmla="*/ 3924300 w 3956134"/>
                <a:gd name="connsiteY23" fmla="*/ 1663700 h 2451100"/>
                <a:gd name="connsiteX24" fmla="*/ 3911600 w 3956134"/>
                <a:gd name="connsiteY24" fmla="*/ 1562100 h 2451100"/>
                <a:gd name="connsiteX25" fmla="*/ 3905250 w 3956134"/>
                <a:gd name="connsiteY25" fmla="*/ 1543050 h 2451100"/>
                <a:gd name="connsiteX26" fmla="*/ 3860800 w 3956134"/>
                <a:gd name="connsiteY26" fmla="*/ 1485900 h 2451100"/>
                <a:gd name="connsiteX27" fmla="*/ 3848100 w 3956134"/>
                <a:gd name="connsiteY27" fmla="*/ 1447800 h 2451100"/>
                <a:gd name="connsiteX28" fmla="*/ 3835400 w 3956134"/>
                <a:gd name="connsiteY28" fmla="*/ 1390650 h 2451100"/>
                <a:gd name="connsiteX29" fmla="*/ 3841750 w 3956134"/>
                <a:gd name="connsiteY29" fmla="*/ 1263650 h 2451100"/>
                <a:gd name="connsiteX30" fmla="*/ 3848100 w 3956134"/>
                <a:gd name="connsiteY30" fmla="*/ 1244600 h 2451100"/>
                <a:gd name="connsiteX31" fmla="*/ 3854450 w 3956134"/>
                <a:gd name="connsiteY31" fmla="*/ 1212850 h 2451100"/>
                <a:gd name="connsiteX32" fmla="*/ 3860800 w 3956134"/>
                <a:gd name="connsiteY32" fmla="*/ 1187450 h 2451100"/>
                <a:gd name="connsiteX33" fmla="*/ 3867150 w 3956134"/>
                <a:gd name="connsiteY33" fmla="*/ 1143000 h 2451100"/>
                <a:gd name="connsiteX34" fmla="*/ 3873500 w 3956134"/>
                <a:gd name="connsiteY34" fmla="*/ 1111250 h 2451100"/>
                <a:gd name="connsiteX35" fmla="*/ 3886200 w 3956134"/>
                <a:gd name="connsiteY35" fmla="*/ 1054100 h 2451100"/>
                <a:gd name="connsiteX36" fmla="*/ 3886200 w 3956134"/>
                <a:gd name="connsiteY36" fmla="*/ 920750 h 2451100"/>
                <a:gd name="connsiteX37" fmla="*/ 3873500 w 3956134"/>
                <a:gd name="connsiteY37" fmla="*/ 901700 h 2451100"/>
                <a:gd name="connsiteX38" fmla="*/ 3816350 w 3956134"/>
                <a:gd name="connsiteY38" fmla="*/ 857250 h 2451100"/>
                <a:gd name="connsiteX39" fmla="*/ 3803650 w 3956134"/>
                <a:gd name="connsiteY39" fmla="*/ 819150 h 2451100"/>
                <a:gd name="connsiteX40" fmla="*/ 3784600 w 3956134"/>
                <a:gd name="connsiteY40" fmla="*/ 774700 h 2451100"/>
                <a:gd name="connsiteX41" fmla="*/ 3790950 w 3956134"/>
                <a:gd name="connsiteY41" fmla="*/ 673100 h 2451100"/>
                <a:gd name="connsiteX42" fmla="*/ 3822700 w 3956134"/>
                <a:gd name="connsiteY42" fmla="*/ 635000 h 2451100"/>
                <a:gd name="connsiteX43" fmla="*/ 3835400 w 3956134"/>
                <a:gd name="connsiteY43" fmla="*/ 615950 h 2451100"/>
                <a:gd name="connsiteX44" fmla="*/ 3854450 w 3956134"/>
                <a:gd name="connsiteY44" fmla="*/ 590550 h 2451100"/>
                <a:gd name="connsiteX45" fmla="*/ 3867150 w 3956134"/>
                <a:gd name="connsiteY45" fmla="*/ 552450 h 2451100"/>
                <a:gd name="connsiteX46" fmla="*/ 3873500 w 3956134"/>
                <a:gd name="connsiteY46" fmla="*/ 533400 h 2451100"/>
                <a:gd name="connsiteX47" fmla="*/ 3854450 w 3956134"/>
                <a:gd name="connsiteY47" fmla="*/ 425450 h 2451100"/>
                <a:gd name="connsiteX48" fmla="*/ 3841750 w 3956134"/>
                <a:gd name="connsiteY48" fmla="*/ 374650 h 2451100"/>
                <a:gd name="connsiteX49" fmla="*/ 3822700 w 3956134"/>
                <a:gd name="connsiteY49" fmla="*/ 361950 h 2451100"/>
                <a:gd name="connsiteX50" fmla="*/ 3759200 w 3956134"/>
                <a:gd name="connsiteY50" fmla="*/ 374650 h 2451100"/>
                <a:gd name="connsiteX51" fmla="*/ 3733800 w 3956134"/>
                <a:gd name="connsiteY51" fmla="*/ 393700 h 2451100"/>
                <a:gd name="connsiteX52" fmla="*/ 3714750 w 3956134"/>
                <a:gd name="connsiteY52" fmla="*/ 400050 h 2451100"/>
                <a:gd name="connsiteX53" fmla="*/ 3695700 w 3956134"/>
                <a:gd name="connsiteY53" fmla="*/ 412750 h 2451100"/>
                <a:gd name="connsiteX54" fmla="*/ 3638550 w 3956134"/>
                <a:gd name="connsiteY54" fmla="*/ 425450 h 2451100"/>
                <a:gd name="connsiteX55" fmla="*/ 3619500 w 3956134"/>
                <a:gd name="connsiteY55" fmla="*/ 431800 h 2451100"/>
                <a:gd name="connsiteX56" fmla="*/ 3587750 w 3956134"/>
                <a:gd name="connsiteY56" fmla="*/ 438150 h 2451100"/>
                <a:gd name="connsiteX57" fmla="*/ 3562350 w 3956134"/>
                <a:gd name="connsiteY57" fmla="*/ 444500 h 2451100"/>
                <a:gd name="connsiteX58" fmla="*/ 3517900 w 3956134"/>
                <a:gd name="connsiteY58" fmla="*/ 438150 h 2451100"/>
                <a:gd name="connsiteX59" fmla="*/ 3479800 w 3956134"/>
                <a:gd name="connsiteY59" fmla="*/ 406400 h 2451100"/>
                <a:gd name="connsiteX60" fmla="*/ 3460750 w 3956134"/>
                <a:gd name="connsiteY60" fmla="*/ 393700 h 2451100"/>
                <a:gd name="connsiteX61" fmla="*/ 3422650 w 3956134"/>
                <a:gd name="connsiteY61" fmla="*/ 349250 h 2451100"/>
                <a:gd name="connsiteX62" fmla="*/ 3384550 w 3956134"/>
                <a:gd name="connsiteY62" fmla="*/ 323850 h 2451100"/>
                <a:gd name="connsiteX63" fmla="*/ 3365500 w 3956134"/>
                <a:gd name="connsiteY63" fmla="*/ 304800 h 2451100"/>
                <a:gd name="connsiteX64" fmla="*/ 3327400 w 3956134"/>
                <a:gd name="connsiteY64" fmla="*/ 279400 h 2451100"/>
                <a:gd name="connsiteX65" fmla="*/ 3302000 w 3956134"/>
                <a:gd name="connsiteY65" fmla="*/ 247650 h 2451100"/>
                <a:gd name="connsiteX66" fmla="*/ 3270250 w 3956134"/>
                <a:gd name="connsiteY66" fmla="*/ 209550 h 2451100"/>
                <a:gd name="connsiteX67" fmla="*/ 3251200 w 3956134"/>
                <a:gd name="connsiteY67" fmla="*/ 196850 h 2451100"/>
                <a:gd name="connsiteX68" fmla="*/ 3232150 w 3956134"/>
                <a:gd name="connsiteY68" fmla="*/ 177800 h 2451100"/>
                <a:gd name="connsiteX69" fmla="*/ 3194050 w 3956134"/>
                <a:gd name="connsiteY69" fmla="*/ 152400 h 2451100"/>
                <a:gd name="connsiteX70" fmla="*/ 3149600 w 3956134"/>
                <a:gd name="connsiteY70" fmla="*/ 101600 h 2451100"/>
                <a:gd name="connsiteX71" fmla="*/ 3105150 w 3956134"/>
                <a:gd name="connsiteY71" fmla="*/ 44450 h 2451100"/>
                <a:gd name="connsiteX72" fmla="*/ 3073400 w 3956134"/>
                <a:gd name="connsiteY72" fmla="*/ 6350 h 2451100"/>
                <a:gd name="connsiteX73" fmla="*/ 3054350 w 3956134"/>
                <a:gd name="connsiteY73" fmla="*/ 0 h 2451100"/>
                <a:gd name="connsiteX74" fmla="*/ 3009900 w 3956134"/>
                <a:gd name="connsiteY74" fmla="*/ 12700 h 2451100"/>
                <a:gd name="connsiteX75" fmla="*/ 2990850 w 3956134"/>
                <a:gd name="connsiteY75" fmla="*/ 25400 h 2451100"/>
                <a:gd name="connsiteX76" fmla="*/ 2971800 w 3956134"/>
                <a:gd name="connsiteY76" fmla="*/ 44450 h 2451100"/>
                <a:gd name="connsiteX77" fmla="*/ 2933700 w 3956134"/>
                <a:gd name="connsiteY77" fmla="*/ 63500 h 2451100"/>
                <a:gd name="connsiteX78" fmla="*/ 2895600 w 3956134"/>
                <a:gd name="connsiteY78" fmla="*/ 95250 h 2451100"/>
                <a:gd name="connsiteX79" fmla="*/ 2832100 w 3956134"/>
                <a:gd name="connsiteY79" fmla="*/ 171450 h 2451100"/>
                <a:gd name="connsiteX80" fmla="*/ 2794000 w 3956134"/>
                <a:gd name="connsiteY80" fmla="*/ 196850 h 2451100"/>
                <a:gd name="connsiteX81" fmla="*/ 2736850 w 3956134"/>
                <a:gd name="connsiteY81" fmla="*/ 241300 h 2451100"/>
                <a:gd name="connsiteX82" fmla="*/ 2717800 w 3956134"/>
                <a:gd name="connsiteY82" fmla="*/ 254000 h 2451100"/>
                <a:gd name="connsiteX83" fmla="*/ 2698750 w 3956134"/>
                <a:gd name="connsiteY83" fmla="*/ 266700 h 2451100"/>
                <a:gd name="connsiteX84" fmla="*/ 2679700 w 3956134"/>
                <a:gd name="connsiteY84" fmla="*/ 273050 h 2451100"/>
                <a:gd name="connsiteX85" fmla="*/ 2660650 w 3956134"/>
                <a:gd name="connsiteY85" fmla="*/ 285750 h 2451100"/>
                <a:gd name="connsiteX86" fmla="*/ 2628900 w 3956134"/>
                <a:gd name="connsiteY86" fmla="*/ 292100 h 2451100"/>
                <a:gd name="connsiteX87" fmla="*/ 2584450 w 3956134"/>
                <a:gd name="connsiteY87" fmla="*/ 317500 h 2451100"/>
                <a:gd name="connsiteX88" fmla="*/ 2546350 w 3956134"/>
                <a:gd name="connsiteY88" fmla="*/ 342900 h 2451100"/>
                <a:gd name="connsiteX89" fmla="*/ 2508250 w 3956134"/>
                <a:gd name="connsiteY89" fmla="*/ 368300 h 2451100"/>
                <a:gd name="connsiteX90" fmla="*/ 2489200 w 3956134"/>
                <a:gd name="connsiteY90" fmla="*/ 381000 h 2451100"/>
                <a:gd name="connsiteX91" fmla="*/ 2463800 w 3956134"/>
                <a:gd name="connsiteY91" fmla="*/ 387350 h 2451100"/>
                <a:gd name="connsiteX92" fmla="*/ 2425700 w 3956134"/>
                <a:gd name="connsiteY92" fmla="*/ 406400 h 2451100"/>
                <a:gd name="connsiteX93" fmla="*/ 2368550 w 3956134"/>
                <a:gd name="connsiteY93" fmla="*/ 431800 h 2451100"/>
                <a:gd name="connsiteX94" fmla="*/ 2330450 w 3956134"/>
                <a:gd name="connsiteY94" fmla="*/ 438150 h 2451100"/>
                <a:gd name="connsiteX95" fmla="*/ 2311400 w 3956134"/>
                <a:gd name="connsiteY95" fmla="*/ 444500 h 2451100"/>
                <a:gd name="connsiteX96" fmla="*/ 2273300 w 3956134"/>
                <a:gd name="connsiteY96" fmla="*/ 450850 h 2451100"/>
                <a:gd name="connsiteX97" fmla="*/ 2139950 w 3956134"/>
                <a:gd name="connsiteY97" fmla="*/ 463550 h 2451100"/>
                <a:gd name="connsiteX98" fmla="*/ 2025650 w 3956134"/>
                <a:gd name="connsiteY98" fmla="*/ 488950 h 2451100"/>
                <a:gd name="connsiteX99" fmla="*/ 1993900 w 3956134"/>
                <a:gd name="connsiteY99" fmla="*/ 495300 h 2451100"/>
                <a:gd name="connsiteX100" fmla="*/ 1955800 w 3956134"/>
                <a:gd name="connsiteY100" fmla="*/ 508000 h 2451100"/>
                <a:gd name="connsiteX101" fmla="*/ 1936750 w 3956134"/>
                <a:gd name="connsiteY101" fmla="*/ 514350 h 2451100"/>
                <a:gd name="connsiteX102" fmla="*/ 1917700 w 3956134"/>
                <a:gd name="connsiteY102" fmla="*/ 520700 h 2451100"/>
                <a:gd name="connsiteX103" fmla="*/ 1879600 w 3956134"/>
                <a:gd name="connsiteY103" fmla="*/ 539750 h 2451100"/>
                <a:gd name="connsiteX104" fmla="*/ 1866900 w 3956134"/>
                <a:gd name="connsiteY104" fmla="*/ 558800 h 2451100"/>
                <a:gd name="connsiteX105" fmla="*/ 1670050 w 3956134"/>
                <a:gd name="connsiteY105" fmla="*/ 552450 h 2451100"/>
                <a:gd name="connsiteX106" fmla="*/ 1644650 w 3956134"/>
                <a:gd name="connsiteY106" fmla="*/ 546100 h 2451100"/>
                <a:gd name="connsiteX107" fmla="*/ 1555750 w 3956134"/>
                <a:gd name="connsiteY107" fmla="*/ 539750 h 2451100"/>
                <a:gd name="connsiteX108" fmla="*/ 1524000 w 3956134"/>
                <a:gd name="connsiteY108" fmla="*/ 533400 h 2451100"/>
                <a:gd name="connsiteX109" fmla="*/ 1377950 w 3956134"/>
                <a:gd name="connsiteY109" fmla="*/ 546100 h 2451100"/>
                <a:gd name="connsiteX110" fmla="*/ 1365250 w 3956134"/>
                <a:gd name="connsiteY110" fmla="*/ 565150 h 2451100"/>
                <a:gd name="connsiteX111" fmla="*/ 1346200 w 3956134"/>
                <a:gd name="connsiteY111" fmla="*/ 584200 h 2451100"/>
                <a:gd name="connsiteX112" fmla="*/ 1327150 w 3956134"/>
                <a:gd name="connsiteY112" fmla="*/ 635000 h 2451100"/>
                <a:gd name="connsiteX113" fmla="*/ 1289050 w 3956134"/>
                <a:gd name="connsiteY113" fmla="*/ 660400 h 2451100"/>
                <a:gd name="connsiteX114" fmla="*/ 1250950 w 3956134"/>
                <a:gd name="connsiteY114" fmla="*/ 692150 h 2451100"/>
                <a:gd name="connsiteX115" fmla="*/ 1206500 w 3956134"/>
                <a:gd name="connsiteY115" fmla="*/ 749300 h 2451100"/>
                <a:gd name="connsiteX116" fmla="*/ 1168400 w 3956134"/>
                <a:gd name="connsiteY116" fmla="*/ 762000 h 2451100"/>
                <a:gd name="connsiteX117" fmla="*/ 850900 w 3956134"/>
                <a:gd name="connsiteY117" fmla="*/ 749300 h 2451100"/>
                <a:gd name="connsiteX118" fmla="*/ 812800 w 3956134"/>
                <a:gd name="connsiteY118" fmla="*/ 723900 h 2451100"/>
                <a:gd name="connsiteX119" fmla="*/ 793750 w 3956134"/>
                <a:gd name="connsiteY119" fmla="*/ 717550 h 2451100"/>
                <a:gd name="connsiteX120" fmla="*/ 774700 w 3956134"/>
                <a:gd name="connsiteY120" fmla="*/ 692150 h 2451100"/>
                <a:gd name="connsiteX121" fmla="*/ 762000 w 3956134"/>
                <a:gd name="connsiteY121" fmla="*/ 673100 h 2451100"/>
                <a:gd name="connsiteX122" fmla="*/ 698500 w 3956134"/>
                <a:gd name="connsiteY122" fmla="*/ 641350 h 2451100"/>
                <a:gd name="connsiteX123" fmla="*/ 660400 w 3956134"/>
                <a:gd name="connsiteY123" fmla="*/ 603250 h 2451100"/>
                <a:gd name="connsiteX124" fmla="*/ 520700 w 3956134"/>
                <a:gd name="connsiteY124" fmla="*/ 590550 h 2451100"/>
                <a:gd name="connsiteX125" fmla="*/ 438150 w 3956134"/>
                <a:gd name="connsiteY125" fmla="*/ 584200 h 2451100"/>
                <a:gd name="connsiteX126" fmla="*/ 412750 w 3956134"/>
                <a:gd name="connsiteY126" fmla="*/ 577850 h 2451100"/>
                <a:gd name="connsiteX127" fmla="*/ 368300 w 3956134"/>
                <a:gd name="connsiteY127" fmla="*/ 571500 h 2451100"/>
                <a:gd name="connsiteX128" fmla="*/ 330200 w 3956134"/>
                <a:gd name="connsiteY128" fmla="*/ 565150 h 2451100"/>
                <a:gd name="connsiteX129" fmla="*/ 311150 w 3956134"/>
                <a:gd name="connsiteY129" fmla="*/ 552450 h 2451100"/>
                <a:gd name="connsiteX130" fmla="*/ 292100 w 3956134"/>
                <a:gd name="connsiteY130" fmla="*/ 546100 h 2451100"/>
                <a:gd name="connsiteX131" fmla="*/ 266700 w 3956134"/>
                <a:gd name="connsiteY131" fmla="*/ 539750 h 2451100"/>
                <a:gd name="connsiteX132" fmla="*/ 234950 w 3956134"/>
                <a:gd name="connsiteY132" fmla="*/ 533400 h 2451100"/>
                <a:gd name="connsiteX133" fmla="*/ 196850 w 3956134"/>
                <a:gd name="connsiteY133" fmla="*/ 520700 h 2451100"/>
                <a:gd name="connsiteX134" fmla="*/ 158750 w 3956134"/>
                <a:gd name="connsiteY134" fmla="*/ 514350 h 2451100"/>
                <a:gd name="connsiteX135" fmla="*/ 120650 w 3956134"/>
                <a:gd name="connsiteY135" fmla="*/ 501650 h 2451100"/>
                <a:gd name="connsiteX136" fmla="*/ 0 w 3956134"/>
                <a:gd name="connsiteY136" fmla="*/ 527050 h 24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956134" h="2451100">
                  <a:moveTo>
                    <a:pt x="3175000" y="2451100"/>
                  </a:moveTo>
                  <a:cubicBezTo>
                    <a:pt x="3187700" y="2440517"/>
                    <a:pt x="3199021" y="2428014"/>
                    <a:pt x="3213100" y="2419350"/>
                  </a:cubicBezTo>
                  <a:cubicBezTo>
                    <a:pt x="3226829" y="2410902"/>
                    <a:pt x="3242424" y="2405873"/>
                    <a:pt x="3257550" y="2400300"/>
                  </a:cubicBezTo>
                  <a:cubicBezTo>
                    <a:pt x="3282673" y="2391044"/>
                    <a:pt x="3308350" y="2383367"/>
                    <a:pt x="3333750" y="2374900"/>
                  </a:cubicBezTo>
                  <a:cubicBezTo>
                    <a:pt x="3359733" y="2366239"/>
                    <a:pt x="3356357" y="2366264"/>
                    <a:pt x="3390900" y="2362200"/>
                  </a:cubicBezTo>
                  <a:cubicBezTo>
                    <a:pt x="3414119" y="2359468"/>
                    <a:pt x="3437467" y="2357967"/>
                    <a:pt x="3460750" y="2355850"/>
                  </a:cubicBezTo>
                  <a:cubicBezTo>
                    <a:pt x="3508576" y="2323966"/>
                    <a:pt x="3447793" y="2361403"/>
                    <a:pt x="3505200" y="2336800"/>
                  </a:cubicBezTo>
                  <a:cubicBezTo>
                    <a:pt x="3512215" y="2333794"/>
                    <a:pt x="3517104" y="2326780"/>
                    <a:pt x="3524250" y="2324100"/>
                  </a:cubicBezTo>
                  <a:cubicBezTo>
                    <a:pt x="3534356" y="2320310"/>
                    <a:pt x="3545464" y="2320091"/>
                    <a:pt x="3556000" y="2317750"/>
                  </a:cubicBezTo>
                  <a:cubicBezTo>
                    <a:pt x="3564519" y="2315857"/>
                    <a:pt x="3572896" y="2313362"/>
                    <a:pt x="3581400" y="2311400"/>
                  </a:cubicBezTo>
                  <a:cubicBezTo>
                    <a:pt x="3600415" y="2307012"/>
                    <a:pt x="3619618" y="2303433"/>
                    <a:pt x="3638550" y="2298700"/>
                  </a:cubicBezTo>
                  <a:cubicBezTo>
                    <a:pt x="3670472" y="2290720"/>
                    <a:pt x="3645610" y="2295170"/>
                    <a:pt x="3676650" y="2279650"/>
                  </a:cubicBezTo>
                  <a:cubicBezTo>
                    <a:pt x="3692002" y="2271974"/>
                    <a:pt x="3704824" y="2273054"/>
                    <a:pt x="3721100" y="2266950"/>
                  </a:cubicBezTo>
                  <a:cubicBezTo>
                    <a:pt x="3729963" y="2263626"/>
                    <a:pt x="3737799" y="2257979"/>
                    <a:pt x="3746500" y="2254250"/>
                  </a:cubicBezTo>
                  <a:cubicBezTo>
                    <a:pt x="3766396" y="2245723"/>
                    <a:pt x="3780816" y="2245356"/>
                    <a:pt x="3803650" y="2241550"/>
                  </a:cubicBezTo>
                  <a:cubicBezTo>
                    <a:pt x="3810000" y="2237317"/>
                    <a:pt x="3815874" y="2232263"/>
                    <a:pt x="3822700" y="2228850"/>
                  </a:cubicBezTo>
                  <a:cubicBezTo>
                    <a:pt x="3828687" y="2225857"/>
                    <a:pt x="3835899" y="2225751"/>
                    <a:pt x="3841750" y="2222500"/>
                  </a:cubicBezTo>
                  <a:cubicBezTo>
                    <a:pt x="3855093" y="2215087"/>
                    <a:pt x="3865370" y="2201927"/>
                    <a:pt x="3879850" y="2197100"/>
                  </a:cubicBezTo>
                  <a:lnTo>
                    <a:pt x="3917950" y="2184400"/>
                  </a:lnTo>
                  <a:lnTo>
                    <a:pt x="3937000" y="2178050"/>
                  </a:lnTo>
                  <a:cubicBezTo>
                    <a:pt x="3970620" y="2127619"/>
                    <a:pt x="3951355" y="2164773"/>
                    <a:pt x="3943350" y="2044700"/>
                  </a:cubicBezTo>
                  <a:cubicBezTo>
                    <a:pt x="3941655" y="2019268"/>
                    <a:pt x="3939117" y="1993900"/>
                    <a:pt x="3937000" y="1968500"/>
                  </a:cubicBezTo>
                  <a:cubicBezTo>
                    <a:pt x="3934883" y="1875367"/>
                    <a:pt x="3934528" y="1782177"/>
                    <a:pt x="3930650" y="1689100"/>
                  </a:cubicBezTo>
                  <a:cubicBezTo>
                    <a:pt x="3930287" y="1680380"/>
                    <a:pt x="3925534" y="1672340"/>
                    <a:pt x="3924300" y="1663700"/>
                  </a:cubicBezTo>
                  <a:cubicBezTo>
                    <a:pt x="3917273" y="1614512"/>
                    <a:pt x="3921081" y="1604766"/>
                    <a:pt x="3911600" y="1562100"/>
                  </a:cubicBezTo>
                  <a:cubicBezTo>
                    <a:pt x="3910148" y="1555566"/>
                    <a:pt x="3908501" y="1548901"/>
                    <a:pt x="3905250" y="1543050"/>
                  </a:cubicBezTo>
                  <a:cubicBezTo>
                    <a:pt x="3886262" y="1508871"/>
                    <a:pt x="3883940" y="1509040"/>
                    <a:pt x="3860800" y="1485900"/>
                  </a:cubicBezTo>
                  <a:cubicBezTo>
                    <a:pt x="3856567" y="1473200"/>
                    <a:pt x="3850725" y="1460927"/>
                    <a:pt x="3848100" y="1447800"/>
                  </a:cubicBezTo>
                  <a:cubicBezTo>
                    <a:pt x="3840038" y="1407492"/>
                    <a:pt x="3844368" y="1426521"/>
                    <a:pt x="3835400" y="1390650"/>
                  </a:cubicBezTo>
                  <a:cubicBezTo>
                    <a:pt x="3837517" y="1348317"/>
                    <a:pt x="3838078" y="1305877"/>
                    <a:pt x="3841750" y="1263650"/>
                  </a:cubicBezTo>
                  <a:cubicBezTo>
                    <a:pt x="3842330" y="1256982"/>
                    <a:pt x="3846477" y="1251094"/>
                    <a:pt x="3848100" y="1244600"/>
                  </a:cubicBezTo>
                  <a:cubicBezTo>
                    <a:pt x="3850718" y="1234129"/>
                    <a:pt x="3852109" y="1223386"/>
                    <a:pt x="3854450" y="1212850"/>
                  </a:cubicBezTo>
                  <a:cubicBezTo>
                    <a:pt x="3856343" y="1204331"/>
                    <a:pt x="3859239" y="1196036"/>
                    <a:pt x="3860800" y="1187450"/>
                  </a:cubicBezTo>
                  <a:cubicBezTo>
                    <a:pt x="3863477" y="1172724"/>
                    <a:pt x="3864689" y="1157763"/>
                    <a:pt x="3867150" y="1143000"/>
                  </a:cubicBezTo>
                  <a:cubicBezTo>
                    <a:pt x="3868924" y="1132354"/>
                    <a:pt x="3871569" y="1121869"/>
                    <a:pt x="3873500" y="1111250"/>
                  </a:cubicBezTo>
                  <a:cubicBezTo>
                    <a:pt x="3882440" y="1062077"/>
                    <a:pt x="3875004" y="1087688"/>
                    <a:pt x="3886200" y="1054100"/>
                  </a:cubicBezTo>
                  <a:cubicBezTo>
                    <a:pt x="3891625" y="999853"/>
                    <a:pt x="3898050" y="976048"/>
                    <a:pt x="3886200" y="920750"/>
                  </a:cubicBezTo>
                  <a:cubicBezTo>
                    <a:pt x="3884601" y="913288"/>
                    <a:pt x="3879243" y="906726"/>
                    <a:pt x="3873500" y="901700"/>
                  </a:cubicBezTo>
                  <a:cubicBezTo>
                    <a:pt x="3751975" y="795365"/>
                    <a:pt x="3890880" y="931780"/>
                    <a:pt x="3816350" y="857250"/>
                  </a:cubicBezTo>
                  <a:cubicBezTo>
                    <a:pt x="3812117" y="844550"/>
                    <a:pt x="3809637" y="831124"/>
                    <a:pt x="3803650" y="819150"/>
                  </a:cubicBezTo>
                  <a:cubicBezTo>
                    <a:pt x="3787957" y="787763"/>
                    <a:pt x="3793943" y="802730"/>
                    <a:pt x="3784600" y="774700"/>
                  </a:cubicBezTo>
                  <a:cubicBezTo>
                    <a:pt x="3786717" y="740833"/>
                    <a:pt x="3785658" y="706618"/>
                    <a:pt x="3790950" y="673100"/>
                  </a:cubicBezTo>
                  <a:cubicBezTo>
                    <a:pt x="3792793" y="661429"/>
                    <a:pt x="3816891" y="641971"/>
                    <a:pt x="3822700" y="635000"/>
                  </a:cubicBezTo>
                  <a:cubicBezTo>
                    <a:pt x="3827586" y="629137"/>
                    <a:pt x="3830964" y="622160"/>
                    <a:pt x="3835400" y="615950"/>
                  </a:cubicBezTo>
                  <a:cubicBezTo>
                    <a:pt x="3841551" y="607338"/>
                    <a:pt x="3848100" y="599017"/>
                    <a:pt x="3854450" y="590550"/>
                  </a:cubicBezTo>
                  <a:lnTo>
                    <a:pt x="3867150" y="552450"/>
                  </a:lnTo>
                  <a:lnTo>
                    <a:pt x="3873500" y="533400"/>
                  </a:lnTo>
                  <a:cubicBezTo>
                    <a:pt x="3860925" y="395075"/>
                    <a:pt x="3877414" y="517305"/>
                    <a:pt x="3854450" y="425450"/>
                  </a:cubicBezTo>
                  <a:cubicBezTo>
                    <a:pt x="3850217" y="408517"/>
                    <a:pt x="3856273" y="384332"/>
                    <a:pt x="3841750" y="374650"/>
                  </a:cubicBezTo>
                  <a:lnTo>
                    <a:pt x="3822700" y="361950"/>
                  </a:lnTo>
                  <a:cubicBezTo>
                    <a:pt x="3812928" y="363346"/>
                    <a:pt x="3773977" y="366206"/>
                    <a:pt x="3759200" y="374650"/>
                  </a:cubicBezTo>
                  <a:cubicBezTo>
                    <a:pt x="3750011" y="379901"/>
                    <a:pt x="3742989" y="388449"/>
                    <a:pt x="3733800" y="393700"/>
                  </a:cubicBezTo>
                  <a:cubicBezTo>
                    <a:pt x="3727988" y="397021"/>
                    <a:pt x="3720737" y="397057"/>
                    <a:pt x="3714750" y="400050"/>
                  </a:cubicBezTo>
                  <a:cubicBezTo>
                    <a:pt x="3707924" y="403463"/>
                    <a:pt x="3702526" y="409337"/>
                    <a:pt x="3695700" y="412750"/>
                  </a:cubicBezTo>
                  <a:cubicBezTo>
                    <a:pt x="3678546" y="421327"/>
                    <a:pt x="3656110" y="421548"/>
                    <a:pt x="3638550" y="425450"/>
                  </a:cubicBezTo>
                  <a:cubicBezTo>
                    <a:pt x="3632016" y="426902"/>
                    <a:pt x="3625994" y="430177"/>
                    <a:pt x="3619500" y="431800"/>
                  </a:cubicBezTo>
                  <a:cubicBezTo>
                    <a:pt x="3609029" y="434418"/>
                    <a:pt x="3598286" y="435809"/>
                    <a:pt x="3587750" y="438150"/>
                  </a:cubicBezTo>
                  <a:cubicBezTo>
                    <a:pt x="3579231" y="440043"/>
                    <a:pt x="3570817" y="442383"/>
                    <a:pt x="3562350" y="444500"/>
                  </a:cubicBezTo>
                  <a:cubicBezTo>
                    <a:pt x="3547533" y="442383"/>
                    <a:pt x="3532236" y="442451"/>
                    <a:pt x="3517900" y="438150"/>
                  </a:cubicBezTo>
                  <a:cubicBezTo>
                    <a:pt x="3503120" y="433716"/>
                    <a:pt x="3490430" y="415259"/>
                    <a:pt x="3479800" y="406400"/>
                  </a:cubicBezTo>
                  <a:cubicBezTo>
                    <a:pt x="3473937" y="401514"/>
                    <a:pt x="3467100" y="397933"/>
                    <a:pt x="3460750" y="393700"/>
                  </a:cubicBezTo>
                  <a:cubicBezTo>
                    <a:pt x="3447016" y="373100"/>
                    <a:pt x="3444647" y="366848"/>
                    <a:pt x="3422650" y="349250"/>
                  </a:cubicBezTo>
                  <a:cubicBezTo>
                    <a:pt x="3410731" y="339715"/>
                    <a:pt x="3395343" y="334643"/>
                    <a:pt x="3384550" y="323850"/>
                  </a:cubicBezTo>
                  <a:cubicBezTo>
                    <a:pt x="3378200" y="317500"/>
                    <a:pt x="3372589" y="310313"/>
                    <a:pt x="3365500" y="304800"/>
                  </a:cubicBezTo>
                  <a:cubicBezTo>
                    <a:pt x="3353452" y="295429"/>
                    <a:pt x="3327400" y="279400"/>
                    <a:pt x="3327400" y="279400"/>
                  </a:cubicBezTo>
                  <a:cubicBezTo>
                    <a:pt x="3316976" y="248127"/>
                    <a:pt x="3328513" y="269744"/>
                    <a:pt x="3302000" y="247650"/>
                  </a:cubicBezTo>
                  <a:cubicBezTo>
                    <a:pt x="3239583" y="195636"/>
                    <a:pt x="3320200" y="259500"/>
                    <a:pt x="3270250" y="209550"/>
                  </a:cubicBezTo>
                  <a:cubicBezTo>
                    <a:pt x="3264854" y="204154"/>
                    <a:pt x="3257063" y="201736"/>
                    <a:pt x="3251200" y="196850"/>
                  </a:cubicBezTo>
                  <a:cubicBezTo>
                    <a:pt x="3244301" y="191101"/>
                    <a:pt x="3239239" y="183313"/>
                    <a:pt x="3232150" y="177800"/>
                  </a:cubicBezTo>
                  <a:cubicBezTo>
                    <a:pt x="3220102" y="168429"/>
                    <a:pt x="3194050" y="152400"/>
                    <a:pt x="3194050" y="152400"/>
                  </a:cubicBezTo>
                  <a:cubicBezTo>
                    <a:pt x="3164417" y="107950"/>
                    <a:pt x="3181350" y="122767"/>
                    <a:pt x="3149600" y="101600"/>
                  </a:cubicBezTo>
                  <a:cubicBezTo>
                    <a:pt x="3085403" y="5305"/>
                    <a:pt x="3154888" y="104136"/>
                    <a:pt x="3105150" y="44450"/>
                  </a:cubicBezTo>
                  <a:cubicBezTo>
                    <a:pt x="3090508" y="26879"/>
                    <a:pt x="3094271" y="20264"/>
                    <a:pt x="3073400" y="6350"/>
                  </a:cubicBezTo>
                  <a:cubicBezTo>
                    <a:pt x="3067831" y="2637"/>
                    <a:pt x="3060700" y="2117"/>
                    <a:pt x="3054350" y="0"/>
                  </a:cubicBezTo>
                  <a:cubicBezTo>
                    <a:pt x="3046212" y="2035"/>
                    <a:pt x="3019010" y="8145"/>
                    <a:pt x="3009900" y="12700"/>
                  </a:cubicBezTo>
                  <a:cubicBezTo>
                    <a:pt x="3003074" y="16113"/>
                    <a:pt x="2996713" y="20514"/>
                    <a:pt x="2990850" y="25400"/>
                  </a:cubicBezTo>
                  <a:cubicBezTo>
                    <a:pt x="2983951" y="31149"/>
                    <a:pt x="2979272" y="39469"/>
                    <a:pt x="2971800" y="44450"/>
                  </a:cubicBezTo>
                  <a:cubicBezTo>
                    <a:pt x="2914522" y="82635"/>
                    <a:pt x="2993651" y="13541"/>
                    <a:pt x="2933700" y="63500"/>
                  </a:cubicBezTo>
                  <a:cubicBezTo>
                    <a:pt x="2884807" y="104244"/>
                    <a:pt x="2942898" y="63718"/>
                    <a:pt x="2895600" y="95250"/>
                  </a:cubicBezTo>
                  <a:cubicBezTo>
                    <a:pt x="2876858" y="123363"/>
                    <a:pt x="2861436" y="151893"/>
                    <a:pt x="2832100" y="171450"/>
                  </a:cubicBezTo>
                  <a:cubicBezTo>
                    <a:pt x="2819400" y="179917"/>
                    <a:pt x="2804793" y="186057"/>
                    <a:pt x="2794000" y="196850"/>
                  </a:cubicBezTo>
                  <a:cubicBezTo>
                    <a:pt x="2764157" y="226693"/>
                    <a:pt x="2782422" y="210919"/>
                    <a:pt x="2736850" y="241300"/>
                  </a:cubicBezTo>
                  <a:lnTo>
                    <a:pt x="2717800" y="254000"/>
                  </a:lnTo>
                  <a:cubicBezTo>
                    <a:pt x="2711450" y="258233"/>
                    <a:pt x="2705990" y="264287"/>
                    <a:pt x="2698750" y="266700"/>
                  </a:cubicBezTo>
                  <a:cubicBezTo>
                    <a:pt x="2692400" y="268817"/>
                    <a:pt x="2685687" y="270057"/>
                    <a:pt x="2679700" y="273050"/>
                  </a:cubicBezTo>
                  <a:cubicBezTo>
                    <a:pt x="2672874" y="276463"/>
                    <a:pt x="2667796" y="283070"/>
                    <a:pt x="2660650" y="285750"/>
                  </a:cubicBezTo>
                  <a:cubicBezTo>
                    <a:pt x="2650544" y="289540"/>
                    <a:pt x="2639483" y="289983"/>
                    <a:pt x="2628900" y="292100"/>
                  </a:cubicBezTo>
                  <a:cubicBezTo>
                    <a:pt x="2545579" y="354591"/>
                    <a:pt x="2646786" y="282869"/>
                    <a:pt x="2584450" y="317500"/>
                  </a:cubicBezTo>
                  <a:cubicBezTo>
                    <a:pt x="2571107" y="324913"/>
                    <a:pt x="2559050" y="334433"/>
                    <a:pt x="2546350" y="342900"/>
                  </a:cubicBezTo>
                  <a:lnTo>
                    <a:pt x="2508250" y="368300"/>
                  </a:lnTo>
                  <a:cubicBezTo>
                    <a:pt x="2501900" y="372533"/>
                    <a:pt x="2496604" y="379149"/>
                    <a:pt x="2489200" y="381000"/>
                  </a:cubicBezTo>
                  <a:lnTo>
                    <a:pt x="2463800" y="387350"/>
                  </a:lnTo>
                  <a:cubicBezTo>
                    <a:pt x="2409205" y="423746"/>
                    <a:pt x="2478280" y="380110"/>
                    <a:pt x="2425700" y="406400"/>
                  </a:cubicBezTo>
                  <a:cubicBezTo>
                    <a:pt x="2393341" y="422580"/>
                    <a:pt x="2417697" y="423609"/>
                    <a:pt x="2368550" y="431800"/>
                  </a:cubicBezTo>
                  <a:cubicBezTo>
                    <a:pt x="2355850" y="433917"/>
                    <a:pt x="2343019" y="435357"/>
                    <a:pt x="2330450" y="438150"/>
                  </a:cubicBezTo>
                  <a:cubicBezTo>
                    <a:pt x="2323916" y="439602"/>
                    <a:pt x="2317934" y="443048"/>
                    <a:pt x="2311400" y="444500"/>
                  </a:cubicBezTo>
                  <a:cubicBezTo>
                    <a:pt x="2298831" y="447293"/>
                    <a:pt x="2286046" y="449029"/>
                    <a:pt x="2273300" y="450850"/>
                  </a:cubicBezTo>
                  <a:cubicBezTo>
                    <a:pt x="2216290" y="458994"/>
                    <a:pt x="2205270" y="458525"/>
                    <a:pt x="2139950" y="463550"/>
                  </a:cubicBezTo>
                  <a:cubicBezTo>
                    <a:pt x="2003883" y="490763"/>
                    <a:pt x="2142230" y="462047"/>
                    <a:pt x="2025650" y="488950"/>
                  </a:cubicBezTo>
                  <a:cubicBezTo>
                    <a:pt x="2015133" y="491377"/>
                    <a:pt x="2004313" y="492460"/>
                    <a:pt x="1993900" y="495300"/>
                  </a:cubicBezTo>
                  <a:cubicBezTo>
                    <a:pt x="1980985" y="498822"/>
                    <a:pt x="1968500" y="503767"/>
                    <a:pt x="1955800" y="508000"/>
                  </a:cubicBezTo>
                  <a:lnTo>
                    <a:pt x="1936750" y="514350"/>
                  </a:lnTo>
                  <a:cubicBezTo>
                    <a:pt x="1930400" y="516467"/>
                    <a:pt x="1923269" y="516987"/>
                    <a:pt x="1917700" y="520700"/>
                  </a:cubicBezTo>
                  <a:cubicBezTo>
                    <a:pt x="1893081" y="537113"/>
                    <a:pt x="1905890" y="530987"/>
                    <a:pt x="1879600" y="539750"/>
                  </a:cubicBezTo>
                  <a:cubicBezTo>
                    <a:pt x="1875367" y="546100"/>
                    <a:pt x="1874518" y="558338"/>
                    <a:pt x="1866900" y="558800"/>
                  </a:cubicBezTo>
                  <a:cubicBezTo>
                    <a:pt x="1801369" y="562772"/>
                    <a:pt x="1735594" y="556195"/>
                    <a:pt x="1670050" y="552450"/>
                  </a:cubicBezTo>
                  <a:cubicBezTo>
                    <a:pt x="1661337" y="551952"/>
                    <a:pt x="1653324" y="547064"/>
                    <a:pt x="1644650" y="546100"/>
                  </a:cubicBezTo>
                  <a:cubicBezTo>
                    <a:pt x="1615123" y="542819"/>
                    <a:pt x="1585383" y="541867"/>
                    <a:pt x="1555750" y="539750"/>
                  </a:cubicBezTo>
                  <a:cubicBezTo>
                    <a:pt x="1545167" y="537633"/>
                    <a:pt x="1534793" y="533400"/>
                    <a:pt x="1524000" y="533400"/>
                  </a:cubicBezTo>
                  <a:cubicBezTo>
                    <a:pt x="1410368" y="533400"/>
                    <a:pt x="1434044" y="527402"/>
                    <a:pt x="1377950" y="546100"/>
                  </a:cubicBezTo>
                  <a:cubicBezTo>
                    <a:pt x="1373717" y="552450"/>
                    <a:pt x="1370136" y="559287"/>
                    <a:pt x="1365250" y="565150"/>
                  </a:cubicBezTo>
                  <a:cubicBezTo>
                    <a:pt x="1359501" y="572049"/>
                    <a:pt x="1351181" y="576728"/>
                    <a:pt x="1346200" y="584200"/>
                  </a:cubicBezTo>
                  <a:cubicBezTo>
                    <a:pt x="1329125" y="609813"/>
                    <a:pt x="1354462" y="604274"/>
                    <a:pt x="1327150" y="635000"/>
                  </a:cubicBezTo>
                  <a:cubicBezTo>
                    <a:pt x="1317009" y="646408"/>
                    <a:pt x="1299843" y="649607"/>
                    <a:pt x="1289050" y="660400"/>
                  </a:cubicBezTo>
                  <a:cubicBezTo>
                    <a:pt x="1264604" y="684846"/>
                    <a:pt x="1277472" y="674469"/>
                    <a:pt x="1250950" y="692150"/>
                  </a:cubicBezTo>
                  <a:cubicBezTo>
                    <a:pt x="1242911" y="716267"/>
                    <a:pt x="1238625" y="738592"/>
                    <a:pt x="1206500" y="749300"/>
                  </a:cubicBezTo>
                  <a:lnTo>
                    <a:pt x="1168400" y="762000"/>
                  </a:lnTo>
                  <a:cubicBezTo>
                    <a:pt x="1048675" y="722092"/>
                    <a:pt x="1249327" y="786887"/>
                    <a:pt x="850900" y="749300"/>
                  </a:cubicBezTo>
                  <a:cubicBezTo>
                    <a:pt x="835704" y="747866"/>
                    <a:pt x="827280" y="728727"/>
                    <a:pt x="812800" y="723900"/>
                  </a:cubicBezTo>
                  <a:lnTo>
                    <a:pt x="793750" y="717550"/>
                  </a:lnTo>
                  <a:cubicBezTo>
                    <a:pt x="787400" y="709083"/>
                    <a:pt x="780851" y="700762"/>
                    <a:pt x="774700" y="692150"/>
                  </a:cubicBezTo>
                  <a:cubicBezTo>
                    <a:pt x="770264" y="685940"/>
                    <a:pt x="767743" y="678126"/>
                    <a:pt x="762000" y="673100"/>
                  </a:cubicBezTo>
                  <a:cubicBezTo>
                    <a:pt x="731759" y="646639"/>
                    <a:pt x="730062" y="649241"/>
                    <a:pt x="698500" y="641350"/>
                  </a:cubicBezTo>
                  <a:cubicBezTo>
                    <a:pt x="685800" y="628650"/>
                    <a:pt x="677439" y="608930"/>
                    <a:pt x="660400" y="603250"/>
                  </a:cubicBezTo>
                  <a:cubicBezTo>
                    <a:pt x="602373" y="583908"/>
                    <a:pt x="652674" y="598798"/>
                    <a:pt x="520700" y="590550"/>
                  </a:cubicBezTo>
                  <a:cubicBezTo>
                    <a:pt x="493156" y="588828"/>
                    <a:pt x="465667" y="586317"/>
                    <a:pt x="438150" y="584200"/>
                  </a:cubicBezTo>
                  <a:cubicBezTo>
                    <a:pt x="429683" y="582083"/>
                    <a:pt x="421336" y="579411"/>
                    <a:pt x="412750" y="577850"/>
                  </a:cubicBezTo>
                  <a:cubicBezTo>
                    <a:pt x="398024" y="575173"/>
                    <a:pt x="383093" y="573776"/>
                    <a:pt x="368300" y="571500"/>
                  </a:cubicBezTo>
                  <a:cubicBezTo>
                    <a:pt x="355575" y="569542"/>
                    <a:pt x="342900" y="567267"/>
                    <a:pt x="330200" y="565150"/>
                  </a:cubicBezTo>
                  <a:cubicBezTo>
                    <a:pt x="323850" y="560917"/>
                    <a:pt x="317976" y="555863"/>
                    <a:pt x="311150" y="552450"/>
                  </a:cubicBezTo>
                  <a:cubicBezTo>
                    <a:pt x="305163" y="549457"/>
                    <a:pt x="298536" y="547939"/>
                    <a:pt x="292100" y="546100"/>
                  </a:cubicBezTo>
                  <a:cubicBezTo>
                    <a:pt x="283709" y="543702"/>
                    <a:pt x="275219" y="541643"/>
                    <a:pt x="266700" y="539750"/>
                  </a:cubicBezTo>
                  <a:cubicBezTo>
                    <a:pt x="256164" y="537409"/>
                    <a:pt x="245363" y="536240"/>
                    <a:pt x="234950" y="533400"/>
                  </a:cubicBezTo>
                  <a:cubicBezTo>
                    <a:pt x="222035" y="529878"/>
                    <a:pt x="210055" y="522901"/>
                    <a:pt x="196850" y="520700"/>
                  </a:cubicBezTo>
                  <a:cubicBezTo>
                    <a:pt x="184150" y="518583"/>
                    <a:pt x="171241" y="517473"/>
                    <a:pt x="158750" y="514350"/>
                  </a:cubicBezTo>
                  <a:cubicBezTo>
                    <a:pt x="145763" y="511103"/>
                    <a:pt x="120650" y="501650"/>
                    <a:pt x="120650" y="501650"/>
                  </a:cubicBezTo>
                  <a:cubicBezTo>
                    <a:pt x="6754" y="515050"/>
                    <a:pt x="38320" y="488730"/>
                    <a:pt x="0" y="5270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60" name="Forma libre 59"/>
            <p:cNvSpPr/>
            <p:nvPr/>
          </p:nvSpPr>
          <p:spPr>
            <a:xfrm>
              <a:off x="4375150" y="1460500"/>
              <a:ext cx="476250" cy="1098561"/>
            </a:xfrm>
            <a:custGeom>
              <a:avLst/>
              <a:gdLst>
                <a:gd name="connsiteX0" fmla="*/ 0 w 476250"/>
                <a:gd name="connsiteY0" fmla="*/ 0 h 1098561"/>
                <a:gd name="connsiteX1" fmla="*/ 120650 w 476250"/>
                <a:gd name="connsiteY1" fmla="*/ 6350 h 1098561"/>
                <a:gd name="connsiteX2" fmla="*/ 146050 w 476250"/>
                <a:gd name="connsiteY2" fmla="*/ 12700 h 1098561"/>
                <a:gd name="connsiteX3" fmla="*/ 165100 w 476250"/>
                <a:gd name="connsiteY3" fmla="*/ 31750 h 1098561"/>
                <a:gd name="connsiteX4" fmla="*/ 190500 w 476250"/>
                <a:gd name="connsiteY4" fmla="*/ 76200 h 1098561"/>
                <a:gd name="connsiteX5" fmla="*/ 203200 w 476250"/>
                <a:gd name="connsiteY5" fmla="*/ 127000 h 1098561"/>
                <a:gd name="connsiteX6" fmla="*/ 222250 w 476250"/>
                <a:gd name="connsiteY6" fmla="*/ 146050 h 1098561"/>
                <a:gd name="connsiteX7" fmla="*/ 234950 w 476250"/>
                <a:gd name="connsiteY7" fmla="*/ 165100 h 1098561"/>
                <a:gd name="connsiteX8" fmla="*/ 279400 w 476250"/>
                <a:gd name="connsiteY8" fmla="*/ 196850 h 1098561"/>
                <a:gd name="connsiteX9" fmla="*/ 304800 w 476250"/>
                <a:gd name="connsiteY9" fmla="*/ 254000 h 1098561"/>
                <a:gd name="connsiteX10" fmla="*/ 311150 w 476250"/>
                <a:gd name="connsiteY10" fmla="*/ 273050 h 1098561"/>
                <a:gd name="connsiteX11" fmla="*/ 304800 w 476250"/>
                <a:gd name="connsiteY11" fmla="*/ 361950 h 1098561"/>
                <a:gd name="connsiteX12" fmla="*/ 273050 w 476250"/>
                <a:gd name="connsiteY12" fmla="*/ 393700 h 1098561"/>
                <a:gd name="connsiteX13" fmla="*/ 234950 w 476250"/>
                <a:gd name="connsiteY13" fmla="*/ 425450 h 1098561"/>
                <a:gd name="connsiteX14" fmla="*/ 215900 w 476250"/>
                <a:gd name="connsiteY14" fmla="*/ 431800 h 1098561"/>
                <a:gd name="connsiteX15" fmla="*/ 196850 w 476250"/>
                <a:gd name="connsiteY15" fmla="*/ 444500 h 1098561"/>
                <a:gd name="connsiteX16" fmla="*/ 177800 w 476250"/>
                <a:gd name="connsiteY16" fmla="*/ 450850 h 1098561"/>
                <a:gd name="connsiteX17" fmla="*/ 133350 w 476250"/>
                <a:gd name="connsiteY17" fmla="*/ 476250 h 1098561"/>
                <a:gd name="connsiteX18" fmla="*/ 120650 w 476250"/>
                <a:gd name="connsiteY18" fmla="*/ 495300 h 1098561"/>
                <a:gd name="connsiteX19" fmla="*/ 101600 w 476250"/>
                <a:gd name="connsiteY19" fmla="*/ 514350 h 1098561"/>
                <a:gd name="connsiteX20" fmla="*/ 88900 w 476250"/>
                <a:gd name="connsiteY20" fmla="*/ 552450 h 1098561"/>
                <a:gd name="connsiteX21" fmla="*/ 95250 w 476250"/>
                <a:gd name="connsiteY21" fmla="*/ 609600 h 1098561"/>
                <a:gd name="connsiteX22" fmla="*/ 139700 w 476250"/>
                <a:gd name="connsiteY22" fmla="*/ 666750 h 1098561"/>
                <a:gd name="connsiteX23" fmla="*/ 165100 w 476250"/>
                <a:gd name="connsiteY23" fmla="*/ 711200 h 1098561"/>
                <a:gd name="connsiteX24" fmla="*/ 203200 w 476250"/>
                <a:gd name="connsiteY24" fmla="*/ 749300 h 1098561"/>
                <a:gd name="connsiteX25" fmla="*/ 215900 w 476250"/>
                <a:gd name="connsiteY25" fmla="*/ 787400 h 1098561"/>
                <a:gd name="connsiteX26" fmla="*/ 222250 w 476250"/>
                <a:gd name="connsiteY26" fmla="*/ 812800 h 1098561"/>
                <a:gd name="connsiteX27" fmla="*/ 241300 w 476250"/>
                <a:gd name="connsiteY27" fmla="*/ 838200 h 1098561"/>
                <a:gd name="connsiteX28" fmla="*/ 260350 w 476250"/>
                <a:gd name="connsiteY28" fmla="*/ 876300 h 1098561"/>
                <a:gd name="connsiteX29" fmla="*/ 279400 w 476250"/>
                <a:gd name="connsiteY29" fmla="*/ 895350 h 1098561"/>
                <a:gd name="connsiteX30" fmla="*/ 292100 w 476250"/>
                <a:gd name="connsiteY30" fmla="*/ 914400 h 1098561"/>
                <a:gd name="connsiteX31" fmla="*/ 311150 w 476250"/>
                <a:gd name="connsiteY31" fmla="*/ 933450 h 1098561"/>
                <a:gd name="connsiteX32" fmla="*/ 361950 w 476250"/>
                <a:gd name="connsiteY32" fmla="*/ 990600 h 1098561"/>
                <a:gd name="connsiteX33" fmla="*/ 425450 w 476250"/>
                <a:gd name="connsiteY33" fmla="*/ 1041400 h 1098561"/>
                <a:gd name="connsiteX34" fmla="*/ 444500 w 476250"/>
                <a:gd name="connsiteY34" fmla="*/ 1060450 h 1098561"/>
                <a:gd name="connsiteX35" fmla="*/ 476250 w 476250"/>
                <a:gd name="connsiteY35" fmla="*/ 1098550 h 109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76250" h="1098561">
                  <a:moveTo>
                    <a:pt x="0" y="0"/>
                  </a:moveTo>
                  <a:cubicBezTo>
                    <a:pt x="40217" y="2117"/>
                    <a:pt x="80529" y="2861"/>
                    <a:pt x="120650" y="6350"/>
                  </a:cubicBezTo>
                  <a:cubicBezTo>
                    <a:pt x="129344" y="7106"/>
                    <a:pt x="138473" y="8370"/>
                    <a:pt x="146050" y="12700"/>
                  </a:cubicBezTo>
                  <a:cubicBezTo>
                    <a:pt x="153847" y="17155"/>
                    <a:pt x="159351" y="24851"/>
                    <a:pt x="165100" y="31750"/>
                  </a:cubicBezTo>
                  <a:cubicBezTo>
                    <a:pt x="176319" y="45213"/>
                    <a:pt x="182736" y="60673"/>
                    <a:pt x="190500" y="76200"/>
                  </a:cubicBezTo>
                  <a:cubicBezTo>
                    <a:pt x="191416" y="80780"/>
                    <a:pt x="197621" y="118632"/>
                    <a:pt x="203200" y="127000"/>
                  </a:cubicBezTo>
                  <a:cubicBezTo>
                    <a:pt x="208181" y="134472"/>
                    <a:pt x="216501" y="139151"/>
                    <a:pt x="222250" y="146050"/>
                  </a:cubicBezTo>
                  <a:cubicBezTo>
                    <a:pt x="227136" y="151913"/>
                    <a:pt x="229087" y="160214"/>
                    <a:pt x="234950" y="165100"/>
                  </a:cubicBezTo>
                  <a:cubicBezTo>
                    <a:pt x="283974" y="205953"/>
                    <a:pt x="238865" y="148208"/>
                    <a:pt x="279400" y="196850"/>
                  </a:cubicBezTo>
                  <a:cubicBezTo>
                    <a:pt x="296171" y="216976"/>
                    <a:pt x="295570" y="226311"/>
                    <a:pt x="304800" y="254000"/>
                  </a:cubicBezTo>
                  <a:lnTo>
                    <a:pt x="311150" y="273050"/>
                  </a:lnTo>
                  <a:cubicBezTo>
                    <a:pt x="309033" y="302683"/>
                    <a:pt x="309963" y="332693"/>
                    <a:pt x="304800" y="361950"/>
                  </a:cubicBezTo>
                  <a:cubicBezTo>
                    <a:pt x="301589" y="380148"/>
                    <a:pt x="284728" y="383968"/>
                    <a:pt x="273050" y="393700"/>
                  </a:cubicBezTo>
                  <a:cubicBezTo>
                    <a:pt x="251984" y="411255"/>
                    <a:pt x="258599" y="413626"/>
                    <a:pt x="234950" y="425450"/>
                  </a:cubicBezTo>
                  <a:cubicBezTo>
                    <a:pt x="228963" y="428443"/>
                    <a:pt x="221887" y="428807"/>
                    <a:pt x="215900" y="431800"/>
                  </a:cubicBezTo>
                  <a:cubicBezTo>
                    <a:pt x="209074" y="435213"/>
                    <a:pt x="203676" y="441087"/>
                    <a:pt x="196850" y="444500"/>
                  </a:cubicBezTo>
                  <a:cubicBezTo>
                    <a:pt x="190863" y="447493"/>
                    <a:pt x="183952" y="448213"/>
                    <a:pt x="177800" y="450850"/>
                  </a:cubicBezTo>
                  <a:cubicBezTo>
                    <a:pt x="155242" y="460518"/>
                    <a:pt x="152482" y="463495"/>
                    <a:pt x="133350" y="476250"/>
                  </a:cubicBezTo>
                  <a:cubicBezTo>
                    <a:pt x="129117" y="482600"/>
                    <a:pt x="125536" y="489437"/>
                    <a:pt x="120650" y="495300"/>
                  </a:cubicBezTo>
                  <a:cubicBezTo>
                    <a:pt x="114901" y="502199"/>
                    <a:pt x="105961" y="506500"/>
                    <a:pt x="101600" y="514350"/>
                  </a:cubicBezTo>
                  <a:cubicBezTo>
                    <a:pt x="95099" y="526052"/>
                    <a:pt x="88900" y="552450"/>
                    <a:pt x="88900" y="552450"/>
                  </a:cubicBezTo>
                  <a:cubicBezTo>
                    <a:pt x="91017" y="571500"/>
                    <a:pt x="89189" y="591416"/>
                    <a:pt x="95250" y="609600"/>
                  </a:cubicBezTo>
                  <a:cubicBezTo>
                    <a:pt x="102845" y="632386"/>
                    <a:pt x="123263" y="650313"/>
                    <a:pt x="139700" y="666750"/>
                  </a:cubicBezTo>
                  <a:cubicBezTo>
                    <a:pt x="147680" y="690691"/>
                    <a:pt x="144748" y="688586"/>
                    <a:pt x="165100" y="711200"/>
                  </a:cubicBezTo>
                  <a:cubicBezTo>
                    <a:pt x="177115" y="724550"/>
                    <a:pt x="203200" y="749300"/>
                    <a:pt x="203200" y="749300"/>
                  </a:cubicBezTo>
                  <a:cubicBezTo>
                    <a:pt x="207433" y="762000"/>
                    <a:pt x="212653" y="774413"/>
                    <a:pt x="215900" y="787400"/>
                  </a:cubicBezTo>
                  <a:cubicBezTo>
                    <a:pt x="218017" y="795867"/>
                    <a:pt x="218347" y="804994"/>
                    <a:pt x="222250" y="812800"/>
                  </a:cubicBezTo>
                  <a:cubicBezTo>
                    <a:pt x="226983" y="822266"/>
                    <a:pt x="234950" y="829733"/>
                    <a:pt x="241300" y="838200"/>
                  </a:cubicBezTo>
                  <a:cubicBezTo>
                    <a:pt x="247664" y="857293"/>
                    <a:pt x="246673" y="859887"/>
                    <a:pt x="260350" y="876300"/>
                  </a:cubicBezTo>
                  <a:cubicBezTo>
                    <a:pt x="266099" y="883199"/>
                    <a:pt x="273651" y="888451"/>
                    <a:pt x="279400" y="895350"/>
                  </a:cubicBezTo>
                  <a:cubicBezTo>
                    <a:pt x="284286" y="901213"/>
                    <a:pt x="287214" y="908537"/>
                    <a:pt x="292100" y="914400"/>
                  </a:cubicBezTo>
                  <a:cubicBezTo>
                    <a:pt x="297849" y="921299"/>
                    <a:pt x="305401" y="926551"/>
                    <a:pt x="311150" y="933450"/>
                  </a:cubicBezTo>
                  <a:cubicBezTo>
                    <a:pt x="330324" y="956458"/>
                    <a:pt x="326665" y="972957"/>
                    <a:pt x="361950" y="990600"/>
                  </a:cubicBezTo>
                  <a:cubicBezTo>
                    <a:pt x="403414" y="1011332"/>
                    <a:pt x="380657" y="996607"/>
                    <a:pt x="425450" y="1041400"/>
                  </a:cubicBezTo>
                  <a:cubicBezTo>
                    <a:pt x="431800" y="1047750"/>
                    <a:pt x="439519" y="1052978"/>
                    <a:pt x="444500" y="1060450"/>
                  </a:cubicBezTo>
                  <a:cubicBezTo>
                    <a:pt x="471074" y="1100311"/>
                    <a:pt x="454636" y="1098550"/>
                    <a:pt x="476250" y="10985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6096" y="476672"/>
            <a:ext cx="2177560" cy="3680511"/>
            <a:chOff x="5436096" y="476672"/>
            <a:chExt cx="2177560" cy="3680511"/>
          </a:xfrm>
        </p:grpSpPr>
        <p:pic>
          <p:nvPicPr>
            <p:cNvPr id="39" name="Imagen 38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013" y="4009540"/>
              <a:ext cx="147643" cy="147643"/>
            </a:xfrm>
            <a:prstGeom prst="rect">
              <a:avLst/>
            </a:prstGeom>
          </p:spPr>
        </p:pic>
        <p:pic>
          <p:nvPicPr>
            <p:cNvPr id="40" name="Imagen 39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76672"/>
              <a:ext cx="147643" cy="147643"/>
            </a:xfrm>
            <a:prstGeom prst="rect">
              <a:avLst/>
            </a:prstGeom>
          </p:spPr>
        </p:pic>
        <p:pic>
          <p:nvPicPr>
            <p:cNvPr id="41" name="Imagen 40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001" y="896246"/>
              <a:ext cx="147643" cy="147643"/>
            </a:xfrm>
            <a:prstGeom prst="rect">
              <a:avLst/>
            </a:prstGeom>
          </p:spPr>
        </p:pic>
        <p:pic>
          <p:nvPicPr>
            <p:cNvPr id="42" name="Imagen 41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603" y="2074833"/>
              <a:ext cx="147643" cy="147643"/>
            </a:xfrm>
            <a:prstGeom prst="rect">
              <a:avLst/>
            </a:prstGeom>
          </p:spPr>
        </p:pic>
        <p:pic>
          <p:nvPicPr>
            <p:cNvPr id="79" name="Imagen 78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340768"/>
              <a:ext cx="147643" cy="147643"/>
            </a:xfrm>
            <a:prstGeom prst="rect">
              <a:avLst/>
            </a:prstGeom>
          </p:spPr>
        </p:pic>
        <p:pic>
          <p:nvPicPr>
            <p:cNvPr id="44" name="Imagen 43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463" y="3147581"/>
              <a:ext cx="147643" cy="147643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30724" y="2057140"/>
            <a:ext cx="2470735" cy="2131475"/>
            <a:chOff x="5652120" y="1988840"/>
            <a:chExt cx="2595915" cy="2239466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513" y="4080663"/>
              <a:ext cx="147643" cy="147643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2348880"/>
              <a:ext cx="147643" cy="147643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92" y="1988840"/>
              <a:ext cx="147643" cy="147643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6147" y="694565"/>
            <a:ext cx="9373034" cy="4855338"/>
            <a:chOff x="-66147" y="694565"/>
            <a:chExt cx="9373034" cy="4855338"/>
          </a:xfrm>
        </p:grpSpPr>
        <p:sp>
          <p:nvSpPr>
            <p:cNvPr id="5" name="Forma libre 4"/>
            <p:cNvSpPr/>
            <p:nvPr/>
          </p:nvSpPr>
          <p:spPr>
            <a:xfrm>
              <a:off x="5133009" y="780558"/>
              <a:ext cx="3115526" cy="2004316"/>
            </a:xfrm>
            <a:custGeom>
              <a:avLst/>
              <a:gdLst>
                <a:gd name="connsiteX0" fmla="*/ 0 w 3115526"/>
                <a:gd name="connsiteY0" fmla="*/ 0 h 2004316"/>
                <a:gd name="connsiteX1" fmla="*/ 39689 w 3115526"/>
                <a:gd name="connsiteY1" fmla="*/ 6615 h 2004316"/>
                <a:gd name="connsiteX2" fmla="*/ 99221 w 3115526"/>
                <a:gd name="connsiteY2" fmla="*/ 13230 h 2004316"/>
                <a:gd name="connsiteX3" fmla="*/ 119065 w 3115526"/>
                <a:gd name="connsiteY3" fmla="*/ 19845 h 2004316"/>
                <a:gd name="connsiteX4" fmla="*/ 178597 w 3115526"/>
                <a:gd name="connsiteY4" fmla="*/ 26460 h 2004316"/>
                <a:gd name="connsiteX5" fmla="*/ 205056 w 3115526"/>
                <a:gd name="connsiteY5" fmla="*/ 59535 h 2004316"/>
                <a:gd name="connsiteX6" fmla="*/ 231515 w 3115526"/>
                <a:gd name="connsiteY6" fmla="*/ 119069 h 2004316"/>
                <a:gd name="connsiteX7" fmla="*/ 251359 w 3115526"/>
                <a:gd name="connsiteY7" fmla="*/ 125684 h 2004316"/>
                <a:gd name="connsiteX8" fmla="*/ 271203 w 3115526"/>
                <a:gd name="connsiteY8" fmla="*/ 138913 h 2004316"/>
                <a:gd name="connsiteX9" fmla="*/ 317506 w 3115526"/>
                <a:gd name="connsiteY9" fmla="*/ 152143 h 2004316"/>
                <a:gd name="connsiteX10" fmla="*/ 396883 w 3115526"/>
                <a:gd name="connsiteY10" fmla="*/ 165373 h 2004316"/>
                <a:gd name="connsiteX11" fmla="*/ 463030 w 3115526"/>
                <a:gd name="connsiteY11" fmla="*/ 178603 h 2004316"/>
                <a:gd name="connsiteX12" fmla="*/ 489489 w 3115526"/>
                <a:gd name="connsiteY12" fmla="*/ 185218 h 2004316"/>
                <a:gd name="connsiteX13" fmla="*/ 555636 w 3115526"/>
                <a:gd name="connsiteY13" fmla="*/ 191833 h 2004316"/>
                <a:gd name="connsiteX14" fmla="*/ 754077 w 3115526"/>
                <a:gd name="connsiteY14" fmla="*/ 191833 h 2004316"/>
                <a:gd name="connsiteX15" fmla="*/ 793765 w 3115526"/>
                <a:gd name="connsiteY15" fmla="*/ 205062 h 2004316"/>
                <a:gd name="connsiteX16" fmla="*/ 840068 w 3115526"/>
                <a:gd name="connsiteY16" fmla="*/ 218292 h 2004316"/>
                <a:gd name="connsiteX17" fmla="*/ 959132 w 3115526"/>
                <a:gd name="connsiteY17" fmla="*/ 231522 h 2004316"/>
                <a:gd name="connsiteX18" fmla="*/ 1025279 w 3115526"/>
                <a:gd name="connsiteY18" fmla="*/ 244752 h 2004316"/>
                <a:gd name="connsiteX19" fmla="*/ 1045124 w 3115526"/>
                <a:gd name="connsiteY19" fmla="*/ 251367 h 2004316"/>
                <a:gd name="connsiteX20" fmla="*/ 1322941 w 3115526"/>
                <a:gd name="connsiteY20" fmla="*/ 257982 h 2004316"/>
                <a:gd name="connsiteX21" fmla="*/ 1395703 w 3115526"/>
                <a:gd name="connsiteY21" fmla="*/ 271211 h 2004316"/>
                <a:gd name="connsiteX22" fmla="*/ 1442006 w 3115526"/>
                <a:gd name="connsiteY22" fmla="*/ 291056 h 2004316"/>
                <a:gd name="connsiteX23" fmla="*/ 1455235 w 3115526"/>
                <a:gd name="connsiteY23" fmla="*/ 310901 h 2004316"/>
                <a:gd name="connsiteX24" fmla="*/ 1475079 w 3115526"/>
                <a:gd name="connsiteY24" fmla="*/ 324131 h 2004316"/>
                <a:gd name="connsiteX25" fmla="*/ 1501538 w 3115526"/>
                <a:gd name="connsiteY25" fmla="*/ 363820 h 2004316"/>
                <a:gd name="connsiteX26" fmla="*/ 1534612 w 3115526"/>
                <a:gd name="connsiteY26" fmla="*/ 396895 h 2004316"/>
                <a:gd name="connsiteX27" fmla="*/ 1547841 w 3115526"/>
                <a:gd name="connsiteY27" fmla="*/ 416739 h 2004316"/>
                <a:gd name="connsiteX28" fmla="*/ 1554456 w 3115526"/>
                <a:gd name="connsiteY28" fmla="*/ 436584 h 2004316"/>
                <a:gd name="connsiteX29" fmla="*/ 1574300 w 3115526"/>
                <a:gd name="connsiteY29" fmla="*/ 449814 h 2004316"/>
                <a:gd name="connsiteX30" fmla="*/ 1600759 w 3115526"/>
                <a:gd name="connsiteY30" fmla="*/ 489503 h 2004316"/>
                <a:gd name="connsiteX31" fmla="*/ 1620603 w 3115526"/>
                <a:gd name="connsiteY31" fmla="*/ 529193 h 2004316"/>
                <a:gd name="connsiteX32" fmla="*/ 1647062 w 3115526"/>
                <a:gd name="connsiteY32" fmla="*/ 575497 h 2004316"/>
                <a:gd name="connsiteX33" fmla="*/ 1653676 w 3115526"/>
                <a:gd name="connsiteY33" fmla="*/ 595342 h 2004316"/>
                <a:gd name="connsiteX34" fmla="*/ 1680135 w 3115526"/>
                <a:gd name="connsiteY34" fmla="*/ 635031 h 2004316"/>
                <a:gd name="connsiteX35" fmla="*/ 1693364 w 3115526"/>
                <a:gd name="connsiteY35" fmla="*/ 674721 h 2004316"/>
                <a:gd name="connsiteX36" fmla="*/ 1713209 w 3115526"/>
                <a:gd name="connsiteY36" fmla="*/ 773944 h 2004316"/>
                <a:gd name="connsiteX37" fmla="*/ 1726438 w 3115526"/>
                <a:gd name="connsiteY37" fmla="*/ 793789 h 2004316"/>
                <a:gd name="connsiteX38" fmla="*/ 1739667 w 3115526"/>
                <a:gd name="connsiteY38" fmla="*/ 846708 h 2004316"/>
                <a:gd name="connsiteX39" fmla="*/ 1746282 w 3115526"/>
                <a:gd name="connsiteY39" fmla="*/ 866553 h 2004316"/>
                <a:gd name="connsiteX40" fmla="*/ 1772741 w 3115526"/>
                <a:gd name="connsiteY40" fmla="*/ 899627 h 2004316"/>
                <a:gd name="connsiteX41" fmla="*/ 1792585 w 3115526"/>
                <a:gd name="connsiteY41" fmla="*/ 912857 h 2004316"/>
                <a:gd name="connsiteX42" fmla="*/ 1812429 w 3115526"/>
                <a:gd name="connsiteY42" fmla="*/ 932702 h 2004316"/>
                <a:gd name="connsiteX43" fmla="*/ 1852117 w 3115526"/>
                <a:gd name="connsiteY43" fmla="*/ 952546 h 2004316"/>
                <a:gd name="connsiteX44" fmla="*/ 1885191 w 3115526"/>
                <a:gd name="connsiteY44" fmla="*/ 972391 h 2004316"/>
                <a:gd name="connsiteX45" fmla="*/ 1924879 w 3115526"/>
                <a:gd name="connsiteY45" fmla="*/ 998851 h 2004316"/>
                <a:gd name="connsiteX46" fmla="*/ 1944723 w 3115526"/>
                <a:gd name="connsiteY46" fmla="*/ 1012081 h 2004316"/>
                <a:gd name="connsiteX47" fmla="*/ 1984411 w 3115526"/>
                <a:gd name="connsiteY47" fmla="*/ 1025310 h 2004316"/>
                <a:gd name="connsiteX48" fmla="*/ 2077017 w 3115526"/>
                <a:gd name="connsiteY48" fmla="*/ 1018695 h 2004316"/>
                <a:gd name="connsiteX49" fmla="*/ 2103476 w 3115526"/>
                <a:gd name="connsiteY49" fmla="*/ 1012081 h 2004316"/>
                <a:gd name="connsiteX50" fmla="*/ 2182852 w 3115526"/>
                <a:gd name="connsiteY50" fmla="*/ 1005466 h 2004316"/>
                <a:gd name="connsiteX51" fmla="*/ 2315147 w 3115526"/>
                <a:gd name="connsiteY51" fmla="*/ 1012081 h 2004316"/>
                <a:gd name="connsiteX52" fmla="*/ 2334991 w 3115526"/>
                <a:gd name="connsiteY52" fmla="*/ 1018695 h 2004316"/>
                <a:gd name="connsiteX53" fmla="*/ 2394523 w 3115526"/>
                <a:gd name="connsiteY53" fmla="*/ 1071615 h 2004316"/>
                <a:gd name="connsiteX54" fmla="*/ 2414367 w 3115526"/>
                <a:gd name="connsiteY54" fmla="*/ 1091459 h 2004316"/>
                <a:gd name="connsiteX55" fmla="*/ 2427596 w 3115526"/>
                <a:gd name="connsiteY55" fmla="*/ 1111304 h 2004316"/>
                <a:gd name="connsiteX56" fmla="*/ 2440826 w 3115526"/>
                <a:gd name="connsiteY56" fmla="*/ 1124534 h 2004316"/>
                <a:gd name="connsiteX57" fmla="*/ 2454055 w 3115526"/>
                <a:gd name="connsiteY57" fmla="*/ 1144379 h 2004316"/>
                <a:gd name="connsiteX58" fmla="*/ 2500358 w 3115526"/>
                <a:gd name="connsiteY58" fmla="*/ 1210528 h 2004316"/>
                <a:gd name="connsiteX59" fmla="*/ 2526817 w 3115526"/>
                <a:gd name="connsiteY59" fmla="*/ 1250217 h 2004316"/>
                <a:gd name="connsiteX60" fmla="*/ 2553276 w 3115526"/>
                <a:gd name="connsiteY60" fmla="*/ 1289906 h 2004316"/>
                <a:gd name="connsiteX61" fmla="*/ 2579735 w 3115526"/>
                <a:gd name="connsiteY61" fmla="*/ 1322981 h 2004316"/>
                <a:gd name="connsiteX62" fmla="*/ 2599579 w 3115526"/>
                <a:gd name="connsiteY62" fmla="*/ 1329596 h 2004316"/>
                <a:gd name="connsiteX63" fmla="*/ 2619423 w 3115526"/>
                <a:gd name="connsiteY63" fmla="*/ 1342826 h 2004316"/>
                <a:gd name="connsiteX64" fmla="*/ 2632652 w 3115526"/>
                <a:gd name="connsiteY64" fmla="*/ 1362670 h 2004316"/>
                <a:gd name="connsiteX65" fmla="*/ 2645882 w 3115526"/>
                <a:gd name="connsiteY65" fmla="*/ 1375900 h 2004316"/>
                <a:gd name="connsiteX66" fmla="*/ 2659111 w 3115526"/>
                <a:gd name="connsiteY66" fmla="*/ 1422204 h 2004316"/>
                <a:gd name="connsiteX67" fmla="*/ 2665726 w 3115526"/>
                <a:gd name="connsiteY67" fmla="*/ 1455279 h 2004316"/>
                <a:gd name="connsiteX68" fmla="*/ 2678955 w 3115526"/>
                <a:gd name="connsiteY68" fmla="*/ 1501583 h 2004316"/>
                <a:gd name="connsiteX69" fmla="*/ 2692185 w 3115526"/>
                <a:gd name="connsiteY69" fmla="*/ 1580962 h 2004316"/>
                <a:gd name="connsiteX70" fmla="*/ 2705414 w 3115526"/>
                <a:gd name="connsiteY70" fmla="*/ 1633881 h 2004316"/>
                <a:gd name="connsiteX71" fmla="*/ 2712029 w 3115526"/>
                <a:gd name="connsiteY71" fmla="*/ 1680186 h 2004316"/>
                <a:gd name="connsiteX72" fmla="*/ 2725258 w 3115526"/>
                <a:gd name="connsiteY72" fmla="*/ 1719875 h 2004316"/>
                <a:gd name="connsiteX73" fmla="*/ 2778176 w 3115526"/>
                <a:gd name="connsiteY73" fmla="*/ 1759564 h 2004316"/>
                <a:gd name="connsiteX74" fmla="*/ 2798020 w 3115526"/>
                <a:gd name="connsiteY74" fmla="*/ 1772794 h 2004316"/>
                <a:gd name="connsiteX75" fmla="*/ 2817864 w 3115526"/>
                <a:gd name="connsiteY75" fmla="*/ 1786024 h 2004316"/>
                <a:gd name="connsiteX76" fmla="*/ 2877396 w 3115526"/>
                <a:gd name="connsiteY76" fmla="*/ 1812484 h 2004316"/>
                <a:gd name="connsiteX77" fmla="*/ 2897240 w 3115526"/>
                <a:gd name="connsiteY77" fmla="*/ 1819099 h 2004316"/>
                <a:gd name="connsiteX78" fmla="*/ 2936929 w 3115526"/>
                <a:gd name="connsiteY78" fmla="*/ 1845558 h 2004316"/>
                <a:gd name="connsiteX79" fmla="*/ 2976617 w 3115526"/>
                <a:gd name="connsiteY79" fmla="*/ 1858788 h 2004316"/>
                <a:gd name="connsiteX80" fmla="*/ 2996461 w 3115526"/>
                <a:gd name="connsiteY80" fmla="*/ 1872018 h 2004316"/>
                <a:gd name="connsiteX81" fmla="*/ 3036149 w 3115526"/>
                <a:gd name="connsiteY81" fmla="*/ 1911707 h 2004316"/>
                <a:gd name="connsiteX82" fmla="*/ 3062608 w 3115526"/>
                <a:gd name="connsiteY82" fmla="*/ 1971241 h 2004316"/>
                <a:gd name="connsiteX83" fmla="*/ 3082452 w 3115526"/>
                <a:gd name="connsiteY83" fmla="*/ 1977856 h 2004316"/>
                <a:gd name="connsiteX84" fmla="*/ 3102296 w 3115526"/>
                <a:gd name="connsiteY84" fmla="*/ 1991086 h 2004316"/>
                <a:gd name="connsiteX85" fmla="*/ 3115526 w 3115526"/>
                <a:gd name="connsiteY85" fmla="*/ 2004316 h 200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15526" h="2004316">
                  <a:moveTo>
                    <a:pt x="0" y="0"/>
                  </a:moveTo>
                  <a:cubicBezTo>
                    <a:pt x="13230" y="2205"/>
                    <a:pt x="26394" y="4842"/>
                    <a:pt x="39689" y="6615"/>
                  </a:cubicBezTo>
                  <a:cubicBezTo>
                    <a:pt x="59480" y="9254"/>
                    <a:pt x="79527" y="9947"/>
                    <a:pt x="99221" y="13230"/>
                  </a:cubicBezTo>
                  <a:cubicBezTo>
                    <a:pt x="106099" y="14376"/>
                    <a:pt x="112187" y="18699"/>
                    <a:pt x="119065" y="19845"/>
                  </a:cubicBezTo>
                  <a:cubicBezTo>
                    <a:pt x="138759" y="23128"/>
                    <a:pt x="158753" y="24255"/>
                    <a:pt x="178597" y="26460"/>
                  </a:cubicBezTo>
                  <a:cubicBezTo>
                    <a:pt x="189595" y="37458"/>
                    <a:pt x="198379" y="44512"/>
                    <a:pt x="205056" y="59535"/>
                  </a:cubicBezTo>
                  <a:cubicBezTo>
                    <a:pt x="211188" y="73332"/>
                    <a:pt x="216031" y="106681"/>
                    <a:pt x="231515" y="119069"/>
                  </a:cubicBezTo>
                  <a:cubicBezTo>
                    <a:pt x="236959" y="123425"/>
                    <a:pt x="245123" y="122566"/>
                    <a:pt x="251359" y="125684"/>
                  </a:cubicBezTo>
                  <a:cubicBezTo>
                    <a:pt x="258469" y="129239"/>
                    <a:pt x="264093" y="135358"/>
                    <a:pt x="271203" y="138913"/>
                  </a:cubicBezTo>
                  <a:cubicBezTo>
                    <a:pt x="281778" y="144200"/>
                    <a:pt x="307614" y="149316"/>
                    <a:pt x="317506" y="152143"/>
                  </a:cubicBezTo>
                  <a:cubicBezTo>
                    <a:pt x="379237" y="169781"/>
                    <a:pt x="264714" y="144503"/>
                    <a:pt x="396883" y="165373"/>
                  </a:cubicBezTo>
                  <a:cubicBezTo>
                    <a:pt x="419094" y="168880"/>
                    <a:pt x="441216" y="173149"/>
                    <a:pt x="463030" y="178603"/>
                  </a:cubicBezTo>
                  <a:cubicBezTo>
                    <a:pt x="471850" y="180808"/>
                    <a:pt x="480489" y="183932"/>
                    <a:pt x="489489" y="185218"/>
                  </a:cubicBezTo>
                  <a:cubicBezTo>
                    <a:pt x="511425" y="188352"/>
                    <a:pt x="533587" y="189628"/>
                    <a:pt x="555636" y="191833"/>
                  </a:cubicBezTo>
                  <a:cubicBezTo>
                    <a:pt x="638031" y="178100"/>
                    <a:pt x="619580" y="178383"/>
                    <a:pt x="754077" y="191833"/>
                  </a:cubicBezTo>
                  <a:cubicBezTo>
                    <a:pt x="767953" y="193221"/>
                    <a:pt x="780536" y="200652"/>
                    <a:pt x="793765" y="205062"/>
                  </a:cubicBezTo>
                  <a:cubicBezTo>
                    <a:pt x="815867" y="212429"/>
                    <a:pt x="815145" y="212753"/>
                    <a:pt x="840068" y="218292"/>
                  </a:cubicBezTo>
                  <a:cubicBezTo>
                    <a:pt x="891962" y="229825"/>
                    <a:pt x="885888" y="225888"/>
                    <a:pt x="959132" y="231522"/>
                  </a:cubicBezTo>
                  <a:cubicBezTo>
                    <a:pt x="1064558" y="257880"/>
                    <a:pt x="879321" y="212316"/>
                    <a:pt x="1025279" y="244752"/>
                  </a:cubicBezTo>
                  <a:cubicBezTo>
                    <a:pt x="1032086" y="246265"/>
                    <a:pt x="1038158" y="251057"/>
                    <a:pt x="1045124" y="251367"/>
                  </a:cubicBezTo>
                  <a:cubicBezTo>
                    <a:pt x="1137665" y="255480"/>
                    <a:pt x="1230335" y="255777"/>
                    <a:pt x="1322941" y="257982"/>
                  </a:cubicBezTo>
                  <a:cubicBezTo>
                    <a:pt x="1340616" y="260928"/>
                    <a:pt x="1377227" y="266592"/>
                    <a:pt x="1395703" y="271211"/>
                  </a:cubicBezTo>
                  <a:cubicBezTo>
                    <a:pt x="1415167" y="276077"/>
                    <a:pt x="1423078" y="281592"/>
                    <a:pt x="1442006" y="291056"/>
                  </a:cubicBezTo>
                  <a:cubicBezTo>
                    <a:pt x="1446416" y="297671"/>
                    <a:pt x="1449614" y="305279"/>
                    <a:pt x="1455235" y="310901"/>
                  </a:cubicBezTo>
                  <a:cubicBezTo>
                    <a:pt x="1460856" y="316523"/>
                    <a:pt x="1469844" y="318148"/>
                    <a:pt x="1475079" y="324131"/>
                  </a:cubicBezTo>
                  <a:cubicBezTo>
                    <a:pt x="1485549" y="336097"/>
                    <a:pt x="1490295" y="352577"/>
                    <a:pt x="1501538" y="363820"/>
                  </a:cubicBezTo>
                  <a:cubicBezTo>
                    <a:pt x="1512563" y="374845"/>
                    <a:pt x="1525964" y="383922"/>
                    <a:pt x="1534612" y="396895"/>
                  </a:cubicBezTo>
                  <a:cubicBezTo>
                    <a:pt x="1539022" y="403510"/>
                    <a:pt x="1544286" y="409628"/>
                    <a:pt x="1547841" y="416739"/>
                  </a:cubicBezTo>
                  <a:cubicBezTo>
                    <a:pt x="1550959" y="422976"/>
                    <a:pt x="1550100" y="431139"/>
                    <a:pt x="1554456" y="436584"/>
                  </a:cubicBezTo>
                  <a:cubicBezTo>
                    <a:pt x="1559422" y="442792"/>
                    <a:pt x="1567685" y="445404"/>
                    <a:pt x="1574300" y="449814"/>
                  </a:cubicBezTo>
                  <a:cubicBezTo>
                    <a:pt x="1583120" y="463044"/>
                    <a:pt x="1595732" y="474419"/>
                    <a:pt x="1600759" y="489503"/>
                  </a:cubicBezTo>
                  <a:cubicBezTo>
                    <a:pt x="1612885" y="525887"/>
                    <a:pt x="1600086" y="493288"/>
                    <a:pt x="1620603" y="529193"/>
                  </a:cubicBezTo>
                  <a:cubicBezTo>
                    <a:pt x="1654173" y="587941"/>
                    <a:pt x="1614829" y="527147"/>
                    <a:pt x="1647062" y="575497"/>
                  </a:cubicBezTo>
                  <a:cubicBezTo>
                    <a:pt x="1649267" y="582112"/>
                    <a:pt x="1650290" y="589247"/>
                    <a:pt x="1653676" y="595342"/>
                  </a:cubicBezTo>
                  <a:cubicBezTo>
                    <a:pt x="1661397" y="609241"/>
                    <a:pt x="1675107" y="619947"/>
                    <a:pt x="1680135" y="635031"/>
                  </a:cubicBezTo>
                  <a:lnTo>
                    <a:pt x="1693364" y="674721"/>
                  </a:lnTo>
                  <a:cubicBezTo>
                    <a:pt x="1695923" y="697751"/>
                    <a:pt x="1697573" y="750489"/>
                    <a:pt x="1713209" y="773944"/>
                  </a:cubicBezTo>
                  <a:lnTo>
                    <a:pt x="1726438" y="793789"/>
                  </a:lnTo>
                  <a:cubicBezTo>
                    <a:pt x="1730848" y="811429"/>
                    <a:pt x="1733917" y="829459"/>
                    <a:pt x="1739667" y="846708"/>
                  </a:cubicBezTo>
                  <a:cubicBezTo>
                    <a:pt x="1741872" y="853323"/>
                    <a:pt x="1743164" y="860316"/>
                    <a:pt x="1746282" y="866553"/>
                  </a:cubicBezTo>
                  <a:cubicBezTo>
                    <a:pt x="1752013" y="878014"/>
                    <a:pt x="1762486" y="891423"/>
                    <a:pt x="1772741" y="899627"/>
                  </a:cubicBezTo>
                  <a:cubicBezTo>
                    <a:pt x="1778949" y="904593"/>
                    <a:pt x="1786478" y="907767"/>
                    <a:pt x="1792585" y="912857"/>
                  </a:cubicBezTo>
                  <a:cubicBezTo>
                    <a:pt x="1799771" y="918846"/>
                    <a:pt x="1805243" y="926713"/>
                    <a:pt x="1812429" y="932702"/>
                  </a:cubicBezTo>
                  <a:cubicBezTo>
                    <a:pt x="1829527" y="946951"/>
                    <a:pt x="1832227" y="945917"/>
                    <a:pt x="1852117" y="952546"/>
                  </a:cubicBezTo>
                  <a:cubicBezTo>
                    <a:pt x="1881800" y="982229"/>
                    <a:pt x="1846549" y="950922"/>
                    <a:pt x="1885191" y="972391"/>
                  </a:cubicBezTo>
                  <a:cubicBezTo>
                    <a:pt x="1899090" y="980113"/>
                    <a:pt x="1911650" y="990031"/>
                    <a:pt x="1924879" y="998851"/>
                  </a:cubicBezTo>
                  <a:cubicBezTo>
                    <a:pt x="1931494" y="1003261"/>
                    <a:pt x="1937181" y="1009567"/>
                    <a:pt x="1944723" y="1012081"/>
                  </a:cubicBezTo>
                  <a:lnTo>
                    <a:pt x="1984411" y="1025310"/>
                  </a:lnTo>
                  <a:cubicBezTo>
                    <a:pt x="2015280" y="1023105"/>
                    <a:pt x="2046259" y="1022112"/>
                    <a:pt x="2077017" y="1018695"/>
                  </a:cubicBezTo>
                  <a:cubicBezTo>
                    <a:pt x="2086052" y="1017691"/>
                    <a:pt x="2094455" y="1013209"/>
                    <a:pt x="2103476" y="1012081"/>
                  </a:cubicBezTo>
                  <a:cubicBezTo>
                    <a:pt x="2129821" y="1008788"/>
                    <a:pt x="2156393" y="1007671"/>
                    <a:pt x="2182852" y="1005466"/>
                  </a:cubicBezTo>
                  <a:cubicBezTo>
                    <a:pt x="2226950" y="1007671"/>
                    <a:pt x="2271160" y="1008256"/>
                    <a:pt x="2315147" y="1012081"/>
                  </a:cubicBezTo>
                  <a:cubicBezTo>
                    <a:pt x="2322093" y="1012685"/>
                    <a:pt x="2328755" y="1015577"/>
                    <a:pt x="2334991" y="1018695"/>
                  </a:cubicBezTo>
                  <a:cubicBezTo>
                    <a:pt x="2358597" y="1030498"/>
                    <a:pt x="2376995" y="1054086"/>
                    <a:pt x="2394523" y="1071615"/>
                  </a:cubicBezTo>
                  <a:cubicBezTo>
                    <a:pt x="2401138" y="1078230"/>
                    <a:pt x="2409178" y="1083675"/>
                    <a:pt x="2414367" y="1091459"/>
                  </a:cubicBezTo>
                  <a:cubicBezTo>
                    <a:pt x="2418777" y="1098074"/>
                    <a:pt x="2422630" y="1105096"/>
                    <a:pt x="2427596" y="1111304"/>
                  </a:cubicBezTo>
                  <a:cubicBezTo>
                    <a:pt x="2431492" y="1116174"/>
                    <a:pt x="2436930" y="1119664"/>
                    <a:pt x="2440826" y="1124534"/>
                  </a:cubicBezTo>
                  <a:cubicBezTo>
                    <a:pt x="2445792" y="1130742"/>
                    <a:pt x="2449434" y="1137910"/>
                    <a:pt x="2454055" y="1144379"/>
                  </a:cubicBezTo>
                  <a:cubicBezTo>
                    <a:pt x="2503058" y="1212985"/>
                    <a:pt x="2439489" y="1119223"/>
                    <a:pt x="2500358" y="1210528"/>
                  </a:cubicBezTo>
                  <a:lnTo>
                    <a:pt x="2526817" y="1250217"/>
                  </a:lnTo>
                  <a:cubicBezTo>
                    <a:pt x="2538443" y="1285094"/>
                    <a:pt x="2525748" y="1256871"/>
                    <a:pt x="2553276" y="1289906"/>
                  </a:cubicBezTo>
                  <a:cubicBezTo>
                    <a:pt x="2562291" y="1300725"/>
                    <a:pt x="2566903" y="1315282"/>
                    <a:pt x="2579735" y="1322981"/>
                  </a:cubicBezTo>
                  <a:cubicBezTo>
                    <a:pt x="2585714" y="1326568"/>
                    <a:pt x="2593343" y="1326478"/>
                    <a:pt x="2599579" y="1329596"/>
                  </a:cubicBezTo>
                  <a:cubicBezTo>
                    <a:pt x="2606690" y="1333151"/>
                    <a:pt x="2612808" y="1338416"/>
                    <a:pt x="2619423" y="1342826"/>
                  </a:cubicBezTo>
                  <a:cubicBezTo>
                    <a:pt x="2623833" y="1349441"/>
                    <a:pt x="2627686" y="1356462"/>
                    <a:pt x="2632652" y="1362670"/>
                  </a:cubicBezTo>
                  <a:cubicBezTo>
                    <a:pt x="2636548" y="1367540"/>
                    <a:pt x="2642673" y="1370552"/>
                    <a:pt x="2645882" y="1375900"/>
                  </a:cubicBezTo>
                  <a:cubicBezTo>
                    <a:pt x="2649779" y="1382396"/>
                    <a:pt x="2658095" y="1417630"/>
                    <a:pt x="2659111" y="1422204"/>
                  </a:cubicBezTo>
                  <a:cubicBezTo>
                    <a:pt x="2661550" y="1433180"/>
                    <a:pt x="2663287" y="1444303"/>
                    <a:pt x="2665726" y="1455279"/>
                  </a:cubicBezTo>
                  <a:cubicBezTo>
                    <a:pt x="2671265" y="1480206"/>
                    <a:pt x="2671586" y="1479478"/>
                    <a:pt x="2678955" y="1501583"/>
                  </a:cubicBezTo>
                  <a:cubicBezTo>
                    <a:pt x="2683365" y="1528043"/>
                    <a:pt x="2685679" y="1554938"/>
                    <a:pt x="2692185" y="1580962"/>
                  </a:cubicBezTo>
                  <a:cubicBezTo>
                    <a:pt x="2696595" y="1598602"/>
                    <a:pt x="2702843" y="1615881"/>
                    <a:pt x="2705414" y="1633881"/>
                  </a:cubicBezTo>
                  <a:cubicBezTo>
                    <a:pt x="2707619" y="1649316"/>
                    <a:pt x="2708523" y="1664994"/>
                    <a:pt x="2712029" y="1680186"/>
                  </a:cubicBezTo>
                  <a:cubicBezTo>
                    <a:pt x="2715165" y="1693774"/>
                    <a:pt x="2715397" y="1710014"/>
                    <a:pt x="2725258" y="1719875"/>
                  </a:cubicBezTo>
                  <a:cubicBezTo>
                    <a:pt x="2749731" y="1744348"/>
                    <a:pt x="2733298" y="1729644"/>
                    <a:pt x="2778176" y="1759564"/>
                  </a:cubicBezTo>
                  <a:lnTo>
                    <a:pt x="2798020" y="1772794"/>
                  </a:lnTo>
                  <a:cubicBezTo>
                    <a:pt x="2804635" y="1777204"/>
                    <a:pt x="2810322" y="1783510"/>
                    <a:pt x="2817864" y="1786024"/>
                  </a:cubicBezTo>
                  <a:cubicBezTo>
                    <a:pt x="2920255" y="1820156"/>
                    <a:pt x="2814502" y="1781036"/>
                    <a:pt x="2877396" y="1812484"/>
                  </a:cubicBezTo>
                  <a:cubicBezTo>
                    <a:pt x="2883632" y="1815602"/>
                    <a:pt x="2891145" y="1815713"/>
                    <a:pt x="2897240" y="1819099"/>
                  </a:cubicBezTo>
                  <a:cubicBezTo>
                    <a:pt x="2911139" y="1826821"/>
                    <a:pt x="2921845" y="1840530"/>
                    <a:pt x="2936929" y="1845558"/>
                  </a:cubicBezTo>
                  <a:cubicBezTo>
                    <a:pt x="2950158" y="1849968"/>
                    <a:pt x="2965014" y="1851052"/>
                    <a:pt x="2976617" y="1858788"/>
                  </a:cubicBezTo>
                  <a:cubicBezTo>
                    <a:pt x="2983232" y="1863198"/>
                    <a:pt x="2990519" y="1866736"/>
                    <a:pt x="2996461" y="1872018"/>
                  </a:cubicBezTo>
                  <a:cubicBezTo>
                    <a:pt x="3010444" y="1884448"/>
                    <a:pt x="3036149" y="1911707"/>
                    <a:pt x="3036149" y="1911707"/>
                  </a:cubicBezTo>
                  <a:cubicBezTo>
                    <a:pt x="3040191" y="1923833"/>
                    <a:pt x="3048314" y="1959806"/>
                    <a:pt x="3062608" y="1971241"/>
                  </a:cubicBezTo>
                  <a:cubicBezTo>
                    <a:pt x="3068053" y="1975597"/>
                    <a:pt x="3076216" y="1974738"/>
                    <a:pt x="3082452" y="1977856"/>
                  </a:cubicBezTo>
                  <a:cubicBezTo>
                    <a:pt x="3089563" y="1981411"/>
                    <a:pt x="3096088" y="1986120"/>
                    <a:pt x="3102296" y="1991086"/>
                  </a:cubicBezTo>
                  <a:cubicBezTo>
                    <a:pt x="3107166" y="1994982"/>
                    <a:pt x="3115526" y="2004316"/>
                    <a:pt x="3115526" y="2004316"/>
                  </a:cubicBezTo>
                </a:path>
              </a:pathLst>
            </a:cu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7" name="Forma libre 6"/>
            <p:cNvSpPr/>
            <p:nvPr/>
          </p:nvSpPr>
          <p:spPr>
            <a:xfrm>
              <a:off x="5033789" y="694565"/>
              <a:ext cx="4273098" cy="2348290"/>
            </a:xfrm>
            <a:custGeom>
              <a:avLst/>
              <a:gdLst>
                <a:gd name="connsiteX0" fmla="*/ 0 w 4273098"/>
                <a:gd name="connsiteY0" fmla="*/ 2136613 h 2348290"/>
                <a:gd name="connsiteX1" fmla="*/ 13229 w 4273098"/>
                <a:gd name="connsiteY1" fmla="*/ 2215992 h 2348290"/>
                <a:gd name="connsiteX2" fmla="*/ 26459 w 4273098"/>
                <a:gd name="connsiteY2" fmla="*/ 2235837 h 2348290"/>
                <a:gd name="connsiteX3" fmla="*/ 46303 w 4273098"/>
                <a:gd name="connsiteY3" fmla="*/ 2262296 h 2348290"/>
                <a:gd name="connsiteX4" fmla="*/ 72762 w 4273098"/>
                <a:gd name="connsiteY4" fmla="*/ 2275526 h 2348290"/>
                <a:gd name="connsiteX5" fmla="*/ 99220 w 4273098"/>
                <a:gd name="connsiteY5" fmla="*/ 2315216 h 2348290"/>
                <a:gd name="connsiteX6" fmla="*/ 138909 w 4273098"/>
                <a:gd name="connsiteY6" fmla="*/ 2335060 h 2348290"/>
                <a:gd name="connsiteX7" fmla="*/ 158753 w 4273098"/>
                <a:gd name="connsiteY7" fmla="*/ 2348290 h 2348290"/>
                <a:gd name="connsiteX8" fmla="*/ 224900 w 4273098"/>
                <a:gd name="connsiteY8" fmla="*/ 2341675 h 2348290"/>
                <a:gd name="connsiteX9" fmla="*/ 264588 w 4273098"/>
                <a:gd name="connsiteY9" fmla="*/ 2315216 h 2348290"/>
                <a:gd name="connsiteX10" fmla="*/ 284432 w 4273098"/>
                <a:gd name="connsiteY10" fmla="*/ 2215992 h 2348290"/>
                <a:gd name="connsiteX11" fmla="*/ 291047 w 4273098"/>
                <a:gd name="connsiteY11" fmla="*/ 2149843 h 2348290"/>
                <a:gd name="connsiteX12" fmla="*/ 337350 w 4273098"/>
                <a:gd name="connsiteY12" fmla="*/ 2083694 h 2348290"/>
                <a:gd name="connsiteX13" fmla="*/ 357194 w 4273098"/>
                <a:gd name="connsiteY13" fmla="*/ 2077079 h 2348290"/>
                <a:gd name="connsiteX14" fmla="*/ 396882 w 4273098"/>
                <a:gd name="connsiteY14" fmla="*/ 2050619 h 2348290"/>
                <a:gd name="connsiteX15" fmla="*/ 423341 w 4273098"/>
                <a:gd name="connsiteY15" fmla="*/ 2037390 h 2348290"/>
                <a:gd name="connsiteX16" fmla="*/ 449800 w 4273098"/>
                <a:gd name="connsiteY16" fmla="*/ 2017545 h 2348290"/>
                <a:gd name="connsiteX17" fmla="*/ 476259 w 4273098"/>
                <a:gd name="connsiteY17" fmla="*/ 2010930 h 2348290"/>
                <a:gd name="connsiteX18" fmla="*/ 496103 w 4273098"/>
                <a:gd name="connsiteY18" fmla="*/ 2004315 h 2348290"/>
                <a:gd name="connsiteX19" fmla="*/ 601938 w 4273098"/>
                <a:gd name="connsiteY19" fmla="*/ 2010930 h 2348290"/>
                <a:gd name="connsiteX20" fmla="*/ 628397 w 4273098"/>
                <a:gd name="connsiteY20" fmla="*/ 2017545 h 2348290"/>
                <a:gd name="connsiteX21" fmla="*/ 687929 w 4273098"/>
                <a:gd name="connsiteY21" fmla="*/ 2010930 h 2348290"/>
                <a:gd name="connsiteX22" fmla="*/ 721003 w 4273098"/>
                <a:gd name="connsiteY22" fmla="*/ 1971241 h 2348290"/>
                <a:gd name="connsiteX23" fmla="*/ 734232 w 4273098"/>
                <a:gd name="connsiteY23" fmla="*/ 1924936 h 2348290"/>
                <a:gd name="connsiteX24" fmla="*/ 747461 w 4273098"/>
                <a:gd name="connsiteY24" fmla="*/ 1905092 h 2348290"/>
                <a:gd name="connsiteX25" fmla="*/ 754076 w 4273098"/>
                <a:gd name="connsiteY25" fmla="*/ 1885247 h 2348290"/>
                <a:gd name="connsiteX26" fmla="*/ 780535 w 4273098"/>
                <a:gd name="connsiteY26" fmla="*/ 1832328 h 2348290"/>
                <a:gd name="connsiteX27" fmla="*/ 787150 w 4273098"/>
                <a:gd name="connsiteY27" fmla="*/ 1812483 h 2348290"/>
                <a:gd name="connsiteX28" fmla="*/ 793764 w 4273098"/>
                <a:gd name="connsiteY28" fmla="*/ 1786023 h 2348290"/>
                <a:gd name="connsiteX29" fmla="*/ 813608 w 4273098"/>
                <a:gd name="connsiteY29" fmla="*/ 1759564 h 2348290"/>
                <a:gd name="connsiteX30" fmla="*/ 826838 w 4273098"/>
                <a:gd name="connsiteY30" fmla="*/ 1706645 h 2348290"/>
                <a:gd name="connsiteX31" fmla="*/ 840067 w 4273098"/>
                <a:gd name="connsiteY31" fmla="*/ 1686800 h 2348290"/>
                <a:gd name="connsiteX32" fmla="*/ 866526 w 4273098"/>
                <a:gd name="connsiteY32" fmla="*/ 1627266 h 2348290"/>
                <a:gd name="connsiteX33" fmla="*/ 926058 w 4273098"/>
                <a:gd name="connsiteY33" fmla="*/ 1580961 h 2348290"/>
                <a:gd name="connsiteX34" fmla="*/ 945902 w 4273098"/>
                <a:gd name="connsiteY34" fmla="*/ 1561117 h 2348290"/>
                <a:gd name="connsiteX35" fmla="*/ 992205 w 4273098"/>
                <a:gd name="connsiteY35" fmla="*/ 1541272 h 2348290"/>
                <a:gd name="connsiteX36" fmla="*/ 1031894 w 4273098"/>
                <a:gd name="connsiteY36" fmla="*/ 1514812 h 2348290"/>
                <a:gd name="connsiteX37" fmla="*/ 1045123 w 4273098"/>
                <a:gd name="connsiteY37" fmla="*/ 1494968 h 2348290"/>
                <a:gd name="connsiteX38" fmla="*/ 1084811 w 4273098"/>
                <a:gd name="connsiteY38" fmla="*/ 1461893 h 2348290"/>
                <a:gd name="connsiteX39" fmla="*/ 1111270 w 4273098"/>
                <a:gd name="connsiteY39" fmla="*/ 1455278 h 2348290"/>
                <a:gd name="connsiteX40" fmla="*/ 1137729 w 4273098"/>
                <a:gd name="connsiteY40" fmla="*/ 1442048 h 2348290"/>
                <a:gd name="connsiteX41" fmla="*/ 1190646 w 4273098"/>
                <a:gd name="connsiteY41" fmla="*/ 1422204 h 2348290"/>
                <a:gd name="connsiteX42" fmla="*/ 1236949 w 4273098"/>
                <a:gd name="connsiteY42" fmla="*/ 1389129 h 2348290"/>
                <a:gd name="connsiteX43" fmla="*/ 1289867 w 4273098"/>
                <a:gd name="connsiteY43" fmla="*/ 1369285 h 2348290"/>
                <a:gd name="connsiteX44" fmla="*/ 1336170 w 4273098"/>
                <a:gd name="connsiteY44" fmla="*/ 1336210 h 2348290"/>
                <a:gd name="connsiteX45" fmla="*/ 1369243 w 4273098"/>
                <a:gd name="connsiteY45" fmla="*/ 1322980 h 2348290"/>
                <a:gd name="connsiteX46" fmla="*/ 1448620 w 4273098"/>
                <a:gd name="connsiteY46" fmla="*/ 1283291 h 2348290"/>
                <a:gd name="connsiteX47" fmla="*/ 1475079 w 4273098"/>
                <a:gd name="connsiteY47" fmla="*/ 1270061 h 2348290"/>
                <a:gd name="connsiteX48" fmla="*/ 1501538 w 4273098"/>
                <a:gd name="connsiteY48" fmla="*/ 1256831 h 2348290"/>
                <a:gd name="connsiteX49" fmla="*/ 1534611 w 4273098"/>
                <a:gd name="connsiteY49" fmla="*/ 1230372 h 2348290"/>
                <a:gd name="connsiteX50" fmla="*/ 1580914 w 4273098"/>
                <a:gd name="connsiteY50" fmla="*/ 1203912 h 2348290"/>
                <a:gd name="connsiteX51" fmla="*/ 1613987 w 4273098"/>
                <a:gd name="connsiteY51" fmla="*/ 1177452 h 2348290"/>
                <a:gd name="connsiteX52" fmla="*/ 1686749 w 4273098"/>
                <a:gd name="connsiteY52" fmla="*/ 1104688 h 2348290"/>
                <a:gd name="connsiteX53" fmla="*/ 1713208 w 4273098"/>
                <a:gd name="connsiteY53" fmla="*/ 1078229 h 2348290"/>
                <a:gd name="connsiteX54" fmla="*/ 1733052 w 4273098"/>
                <a:gd name="connsiteY54" fmla="*/ 1064999 h 2348290"/>
                <a:gd name="connsiteX55" fmla="*/ 1746282 w 4273098"/>
                <a:gd name="connsiteY55" fmla="*/ 1051769 h 2348290"/>
                <a:gd name="connsiteX56" fmla="*/ 1766126 w 4273098"/>
                <a:gd name="connsiteY56" fmla="*/ 1045154 h 2348290"/>
                <a:gd name="connsiteX57" fmla="*/ 1805814 w 4273098"/>
                <a:gd name="connsiteY57" fmla="*/ 1025310 h 2348290"/>
                <a:gd name="connsiteX58" fmla="*/ 1905034 w 4273098"/>
                <a:gd name="connsiteY58" fmla="*/ 1031925 h 2348290"/>
                <a:gd name="connsiteX59" fmla="*/ 1938108 w 4273098"/>
                <a:gd name="connsiteY59" fmla="*/ 1038539 h 2348290"/>
                <a:gd name="connsiteX60" fmla="*/ 2182852 w 4273098"/>
                <a:gd name="connsiteY60" fmla="*/ 1031925 h 2348290"/>
                <a:gd name="connsiteX61" fmla="*/ 2229155 w 4273098"/>
                <a:gd name="connsiteY61" fmla="*/ 1018695 h 2348290"/>
                <a:gd name="connsiteX62" fmla="*/ 2282072 w 4273098"/>
                <a:gd name="connsiteY62" fmla="*/ 992235 h 2348290"/>
                <a:gd name="connsiteX63" fmla="*/ 2301917 w 4273098"/>
                <a:gd name="connsiteY63" fmla="*/ 985620 h 2348290"/>
                <a:gd name="connsiteX64" fmla="*/ 2334990 w 4273098"/>
                <a:gd name="connsiteY64" fmla="*/ 972390 h 2348290"/>
                <a:gd name="connsiteX65" fmla="*/ 2387908 w 4273098"/>
                <a:gd name="connsiteY65" fmla="*/ 959161 h 2348290"/>
                <a:gd name="connsiteX66" fmla="*/ 2440825 w 4273098"/>
                <a:gd name="connsiteY66" fmla="*/ 926086 h 2348290"/>
                <a:gd name="connsiteX67" fmla="*/ 2460669 w 4273098"/>
                <a:gd name="connsiteY67" fmla="*/ 919471 h 2348290"/>
                <a:gd name="connsiteX68" fmla="*/ 2513587 w 4273098"/>
                <a:gd name="connsiteY68" fmla="*/ 886397 h 2348290"/>
                <a:gd name="connsiteX69" fmla="*/ 2559890 w 4273098"/>
                <a:gd name="connsiteY69" fmla="*/ 853322 h 2348290"/>
                <a:gd name="connsiteX70" fmla="*/ 2573119 w 4273098"/>
                <a:gd name="connsiteY70" fmla="*/ 833477 h 2348290"/>
                <a:gd name="connsiteX71" fmla="*/ 2612808 w 4273098"/>
                <a:gd name="connsiteY71" fmla="*/ 813633 h 2348290"/>
                <a:gd name="connsiteX72" fmla="*/ 2652496 w 4273098"/>
                <a:gd name="connsiteY72" fmla="*/ 787173 h 2348290"/>
                <a:gd name="connsiteX73" fmla="*/ 2718643 w 4273098"/>
                <a:gd name="connsiteY73" fmla="*/ 721024 h 2348290"/>
                <a:gd name="connsiteX74" fmla="*/ 2784790 w 4273098"/>
                <a:gd name="connsiteY74" fmla="*/ 654875 h 2348290"/>
                <a:gd name="connsiteX75" fmla="*/ 2804634 w 4273098"/>
                <a:gd name="connsiteY75" fmla="*/ 635030 h 2348290"/>
                <a:gd name="connsiteX76" fmla="*/ 2817863 w 4273098"/>
                <a:gd name="connsiteY76" fmla="*/ 601956 h 2348290"/>
                <a:gd name="connsiteX77" fmla="*/ 2870781 w 4273098"/>
                <a:gd name="connsiteY77" fmla="*/ 542422 h 2348290"/>
                <a:gd name="connsiteX78" fmla="*/ 2923699 w 4273098"/>
                <a:gd name="connsiteY78" fmla="*/ 515962 h 2348290"/>
                <a:gd name="connsiteX79" fmla="*/ 2943543 w 4273098"/>
                <a:gd name="connsiteY79" fmla="*/ 502732 h 2348290"/>
                <a:gd name="connsiteX80" fmla="*/ 2996460 w 4273098"/>
                <a:gd name="connsiteY80" fmla="*/ 476273 h 2348290"/>
                <a:gd name="connsiteX81" fmla="*/ 3042763 w 4273098"/>
                <a:gd name="connsiteY81" fmla="*/ 436583 h 2348290"/>
                <a:gd name="connsiteX82" fmla="*/ 3062607 w 4273098"/>
                <a:gd name="connsiteY82" fmla="*/ 429968 h 2348290"/>
                <a:gd name="connsiteX83" fmla="*/ 3141984 w 4273098"/>
                <a:gd name="connsiteY83" fmla="*/ 363819 h 2348290"/>
                <a:gd name="connsiteX84" fmla="*/ 3161828 w 4273098"/>
                <a:gd name="connsiteY84" fmla="*/ 357204 h 2348290"/>
                <a:gd name="connsiteX85" fmla="*/ 3181672 w 4273098"/>
                <a:gd name="connsiteY85" fmla="*/ 343975 h 2348290"/>
                <a:gd name="connsiteX86" fmla="*/ 3261049 w 4273098"/>
                <a:gd name="connsiteY86" fmla="*/ 310900 h 2348290"/>
                <a:gd name="connsiteX87" fmla="*/ 3313966 w 4273098"/>
                <a:gd name="connsiteY87" fmla="*/ 271211 h 2348290"/>
                <a:gd name="connsiteX88" fmla="*/ 3327196 w 4273098"/>
                <a:gd name="connsiteY88" fmla="*/ 257981 h 2348290"/>
                <a:gd name="connsiteX89" fmla="*/ 3353654 w 4273098"/>
                <a:gd name="connsiteY89" fmla="*/ 244751 h 2348290"/>
                <a:gd name="connsiteX90" fmla="*/ 3366884 w 4273098"/>
                <a:gd name="connsiteY90" fmla="*/ 231521 h 2348290"/>
                <a:gd name="connsiteX91" fmla="*/ 3419801 w 4273098"/>
                <a:gd name="connsiteY91" fmla="*/ 198447 h 2348290"/>
                <a:gd name="connsiteX92" fmla="*/ 3479334 w 4273098"/>
                <a:gd name="connsiteY92" fmla="*/ 185217 h 2348290"/>
                <a:gd name="connsiteX93" fmla="*/ 3499178 w 4273098"/>
                <a:gd name="connsiteY93" fmla="*/ 178602 h 2348290"/>
                <a:gd name="connsiteX94" fmla="*/ 3770381 w 4273098"/>
                <a:gd name="connsiteY94" fmla="*/ 165372 h 2348290"/>
                <a:gd name="connsiteX95" fmla="*/ 3876216 w 4273098"/>
                <a:gd name="connsiteY95" fmla="*/ 152142 h 2348290"/>
                <a:gd name="connsiteX96" fmla="*/ 3896060 w 4273098"/>
                <a:gd name="connsiteY96" fmla="*/ 145528 h 2348290"/>
                <a:gd name="connsiteX97" fmla="*/ 3935748 w 4273098"/>
                <a:gd name="connsiteY97" fmla="*/ 138913 h 2348290"/>
                <a:gd name="connsiteX98" fmla="*/ 3968822 w 4273098"/>
                <a:gd name="connsiteY98" fmla="*/ 132298 h 2348290"/>
                <a:gd name="connsiteX99" fmla="*/ 4008510 w 4273098"/>
                <a:gd name="connsiteY99" fmla="*/ 105838 h 2348290"/>
                <a:gd name="connsiteX100" fmla="*/ 4041583 w 4273098"/>
                <a:gd name="connsiteY100" fmla="*/ 66149 h 2348290"/>
                <a:gd name="connsiteX101" fmla="*/ 4081272 w 4273098"/>
                <a:gd name="connsiteY101" fmla="*/ 39689 h 2348290"/>
                <a:gd name="connsiteX102" fmla="*/ 4107730 w 4273098"/>
                <a:gd name="connsiteY102" fmla="*/ 19844 h 2348290"/>
                <a:gd name="connsiteX103" fmla="*/ 4127575 w 4273098"/>
                <a:gd name="connsiteY103" fmla="*/ 13230 h 2348290"/>
                <a:gd name="connsiteX104" fmla="*/ 4154033 w 4273098"/>
                <a:gd name="connsiteY104" fmla="*/ 0 h 2348290"/>
                <a:gd name="connsiteX105" fmla="*/ 4273098 w 4273098"/>
                <a:gd name="connsiteY105" fmla="*/ 6615 h 234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273098" h="2348290">
                  <a:moveTo>
                    <a:pt x="0" y="2136613"/>
                  </a:moveTo>
                  <a:cubicBezTo>
                    <a:pt x="981" y="2143482"/>
                    <a:pt x="8767" y="2204092"/>
                    <a:pt x="13229" y="2215992"/>
                  </a:cubicBezTo>
                  <a:cubicBezTo>
                    <a:pt x="16020" y="2223436"/>
                    <a:pt x="21838" y="2229368"/>
                    <a:pt x="26459" y="2235837"/>
                  </a:cubicBezTo>
                  <a:cubicBezTo>
                    <a:pt x="32867" y="2244808"/>
                    <a:pt x="37933" y="2255121"/>
                    <a:pt x="46303" y="2262296"/>
                  </a:cubicBezTo>
                  <a:cubicBezTo>
                    <a:pt x="53790" y="2268713"/>
                    <a:pt x="63942" y="2271116"/>
                    <a:pt x="72762" y="2275526"/>
                  </a:cubicBezTo>
                  <a:cubicBezTo>
                    <a:pt x="81581" y="2288756"/>
                    <a:pt x="85990" y="2306397"/>
                    <a:pt x="99220" y="2315216"/>
                  </a:cubicBezTo>
                  <a:cubicBezTo>
                    <a:pt x="156108" y="2353138"/>
                    <a:pt x="84123" y="2307666"/>
                    <a:pt x="138909" y="2335060"/>
                  </a:cubicBezTo>
                  <a:cubicBezTo>
                    <a:pt x="146020" y="2338615"/>
                    <a:pt x="152138" y="2343880"/>
                    <a:pt x="158753" y="2348290"/>
                  </a:cubicBezTo>
                  <a:cubicBezTo>
                    <a:pt x="180802" y="2346085"/>
                    <a:pt x="203750" y="2348285"/>
                    <a:pt x="224900" y="2341675"/>
                  </a:cubicBezTo>
                  <a:cubicBezTo>
                    <a:pt x="240076" y="2336932"/>
                    <a:pt x="264588" y="2315216"/>
                    <a:pt x="264588" y="2315216"/>
                  </a:cubicBezTo>
                  <a:cubicBezTo>
                    <a:pt x="283692" y="2257898"/>
                    <a:pt x="276904" y="2287504"/>
                    <a:pt x="284432" y="2215992"/>
                  </a:cubicBezTo>
                  <a:cubicBezTo>
                    <a:pt x="286752" y="2193954"/>
                    <a:pt x="284437" y="2170994"/>
                    <a:pt x="291047" y="2149843"/>
                  </a:cubicBezTo>
                  <a:cubicBezTo>
                    <a:pt x="291269" y="2149132"/>
                    <a:pt x="330399" y="2089487"/>
                    <a:pt x="337350" y="2083694"/>
                  </a:cubicBezTo>
                  <a:cubicBezTo>
                    <a:pt x="342706" y="2079230"/>
                    <a:pt x="351099" y="2080465"/>
                    <a:pt x="357194" y="2077079"/>
                  </a:cubicBezTo>
                  <a:cubicBezTo>
                    <a:pt x="371093" y="2069357"/>
                    <a:pt x="382661" y="2057729"/>
                    <a:pt x="396882" y="2050619"/>
                  </a:cubicBezTo>
                  <a:cubicBezTo>
                    <a:pt x="405702" y="2046209"/>
                    <a:pt x="414979" y="2042616"/>
                    <a:pt x="423341" y="2037390"/>
                  </a:cubicBezTo>
                  <a:cubicBezTo>
                    <a:pt x="432690" y="2031547"/>
                    <a:pt x="439939" y="2022476"/>
                    <a:pt x="449800" y="2017545"/>
                  </a:cubicBezTo>
                  <a:cubicBezTo>
                    <a:pt x="457931" y="2013479"/>
                    <a:pt x="467518" y="2013428"/>
                    <a:pt x="476259" y="2010930"/>
                  </a:cubicBezTo>
                  <a:cubicBezTo>
                    <a:pt x="482963" y="2009014"/>
                    <a:pt x="489488" y="2006520"/>
                    <a:pt x="496103" y="2004315"/>
                  </a:cubicBezTo>
                  <a:cubicBezTo>
                    <a:pt x="531381" y="2006520"/>
                    <a:pt x="566766" y="2007413"/>
                    <a:pt x="601938" y="2010930"/>
                  </a:cubicBezTo>
                  <a:cubicBezTo>
                    <a:pt x="610984" y="2011835"/>
                    <a:pt x="619306" y="2017545"/>
                    <a:pt x="628397" y="2017545"/>
                  </a:cubicBezTo>
                  <a:cubicBezTo>
                    <a:pt x="648363" y="2017545"/>
                    <a:pt x="668085" y="2013135"/>
                    <a:pt x="687929" y="2010930"/>
                  </a:cubicBezTo>
                  <a:cubicBezTo>
                    <a:pt x="699846" y="1999013"/>
                    <a:pt x="714098" y="1987354"/>
                    <a:pt x="721003" y="1971241"/>
                  </a:cubicBezTo>
                  <a:cubicBezTo>
                    <a:pt x="733728" y="1941549"/>
                    <a:pt x="721352" y="1950696"/>
                    <a:pt x="734232" y="1924936"/>
                  </a:cubicBezTo>
                  <a:cubicBezTo>
                    <a:pt x="737787" y="1917825"/>
                    <a:pt x="743906" y="1912203"/>
                    <a:pt x="747461" y="1905092"/>
                  </a:cubicBezTo>
                  <a:cubicBezTo>
                    <a:pt x="750579" y="1898855"/>
                    <a:pt x="751191" y="1891595"/>
                    <a:pt x="754076" y="1885247"/>
                  </a:cubicBezTo>
                  <a:cubicBezTo>
                    <a:pt x="762237" y="1867293"/>
                    <a:pt x="774298" y="1851038"/>
                    <a:pt x="780535" y="1832328"/>
                  </a:cubicBezTo>
                  <a:cubicBezTo>
                    <a:pt x="782740" y="1825713"/>
                    <a:pt x="785235" y="1819188"/>
                    <a:pt x="787150" y="1812483"/>
                  </a:cubicBezTo>
                  <a:cubicBezTo>
                    <a:pt x="789647" y="1803741"/>
                    <a:pt x="789698" y="1794155"/>
                    <a:pt x="793764" y="1786023"/>
                  </a:cubicBezTo>
                  <a:cubicBezTo>
                    <a:pt x="798694" y="1776162"/>
                    <a:pt x="806993" y="1768384"/>
                    <a:pt x="813608" y="1759564"/>
                  </a:cubicBezTo>
                  <a:cubicBezTo>
                    <a:pt x="818018" y="1741924"/>
                    <a:pt x="816753" y="1721774"/>
                    <a:pt x="826838" y="1706645"/>
                  </a:cubicBezTo>
                  <a:cubicBezTo>
                    <a:pt x="831248" y="1700030"/>
                    <a:pt x="836838" y="1694065"/>
                    <a:pt x="840067" y="1686800"/>
                  </a:cubicBezTo>
                  <a:cubicBezTo>
                    <a:pt x="856548" y="1649716"/>
                    <a:pt x="845141" y="1652928"/>
                    <a:pt x="866526" y="1627266"/>
                  </a:cubicBezTo>
                  <a:cubicBezTo>
                    <a:pt x="913069" y="1571412"/>
                    <a:pt x="852315" y="1654704"/>
                    <a:pt x="926058" y="1580961"/>
                  </a:cubicBezTo>
                  <a:cubicBezTo>
                    <a:pt x="932673" y="1574346"/>
                    <a:pt x="938290" y="1566554"/>
                    <a:pt x="945902" y="1561117"/>
                  </a:cubicBezTo>
                  <a:cubicBezTo>
                    <a:pt x="992273" y="1527994"/>
                    <a:pt x="953336" y="1562867"/>
                    <a:pt x="992205" y="1541272"/>
                  </a:cubicBezTo>
                  <a:cubicBezTo>
                    <a:pt x="1006104" y="1533550"/>
                    <a:pt x="1031894" y="1514812"/>
                    <a:pt x="1031894" y="1514812"/>
                  </a:cubicBezTo>
                  <a:cubicBezTo>
                    <a:pt x="1036304" y="1508197"/>
                    <a:pt x="1040034" y="1501075"/>
                    <a:pt x="1045123" y="1494968"/>
                  </a:cubicBezTo>
                  <a:cubicBezTo>
                    <a:pt x="1053953" y="1484372"/>
                    <a:pt x="1071321" y="1467675"/>
                    <a:pt x="1084811" y="1461893"/>
                  </a:cubicBezTo>
                  <a:cubicBezTo>
                    <a:pt x="1093167" y="1458312"/>
                    <a:pt x="1102758" y="1458470"/>
                    <a:pt x="1111270" y="1455278"/>
                  </a:cubicBezTo>
                  <a:cubicBezTo>
                    <a:pt x="1120503" y="1451816"/>
                    <a:pt x="1128718" y="1446053"/>
                    <a:pt x="1137729" y="1442048"/>
                  </a:cubicBezTo>
                  <a:cubicBezTo>
                    <a:pt x="1161451" y="1431505"/>
                    <a:pt x="1168830" y="1429476"/>
                    <a:pt x="1190646" y="1422204"/>
                  </a:cubicBezTo>
                  <a:cubicBezTo>
                    <a:pt x="1193657" y="1419946"/>
                    <a:pt x="1229427" y="1392353"/>
                    <a:pt x="1236949" y="1389129"/>
                  </a:cubicBezTo>
                  <a:cubicBezTo>
                    <a:pt x="1285429" y="1368351"/>
                    <a:pt x="1241768" y="1399347"/>
                    <a:pt x="1289867" y="1369285"/>
                  </a:cubicBezTo>
                  <a:cubicBezTo>
                    <a:pt x="1301852" y="1361794"/>
                    <a:pt x="1322176" y="1343207"/>
                    <a:pt x="1336170" y="1336210"/>
                  </a:cubicBezTo>
                  <a:cubicBezTo>
                    <a:pt x="1346790" y="1330900"/>
                    <a:pt x="1358462" y="1327956"/>
                    <a:pt x="1369243" y="1322980"/>
                  </a:cubicBezTo>
                  <a:cubicBezTo>
                    <a:pt x="1369273" y="1322966"/>
                    <a:pt x="1435376" y="1289913"/>
                    <a:pt x="1448620" y="1283291"/>
                  </a:cubicBezTo>
                  <a:lnTo>
                    <a:pt x="1475079" y="1270061"/>
                  </a:lnTo>
                  <a:cubicBezTo>
                    <a:pt x="1483899" y="1265651"/>
                    <a:pt x="1493838" y="1262991"/>
                    <a:pt x="1501538" y="1256831"/>
                  </a:cubicBezTo>
                  <a:cubicBezTo>
                    <a:pt x="1512562" y="1248011"/>
                    <a:pt x="1522864" y="1238203"/>
                    <a:pt x="1534611" y="1230372"/>
                  </a:cubicBezTo>
                  <a:cubicBezTo>
                    <a:pt x="1600515" y="1186435"/>
                    <a:pt x="1526797" y="1244502"/>
                    <a:pt x="1580914" y="1203912"/>
                  </a:cubicBezTo>
                  <a:cubicBezTo>
                    <a:pt x="1592208" y="1195441"/>
                    <a:pt x="1603540" y="1186949"/>
                    <a:pt x="1613987" y="1177452"/>
                  </a:cubicBezTo>
                  <a:cubicBezTo>
                    <a:pt x="1614022" y="1177420"/>
                    <a:pt x="1682679" y="1108759"/>
                    <a:pt x="1686749" y="1104688"/>
                  </a:cubicBezTo>
                  <a:cubicBezTo>
                    <a:pt x="1695569" y="1095868"/>
                    <a:pt x="1702830" y="1085148"/>
                    <a:pt x="1713208" y="1078229"/>
                  </a:cubicBezTo>
                  <a:cubicBezTo>
                    <a:pt x="1719823" y="1073819"/>
                    <a:pt x="1726844" y="1069965"/>
                    <a:pt x="1733052" y="1064999"/>
                  </a:cubicBezTo>
                  <a:cubicBezTo>
                    <a:pt x="1737922" y="1061103"/>
                    <a:pt x="1740934" y="1054978"/>
                    <a:pt x="1746282" y="1051769"/>
                  </a:cubicBezTo>
                  <a:cubicBezTo>
                    <a:pt x="1752261" y="1048182"/>
                    <a:pt x="1759890" y="1048272"/>
                    <a:pt x="1766126" y="1045154"/>
                  </a:cubicBezTo>
                  <a:cubicBezTo>
                    <a:pt x="1817417" y="1019508"/>
                    <a:pt x="1755935" y="1041937"/>
                    <a:pt x="1805814" y="1025310"/>
                  </a:cubicBezTo>
                  <a:cubicBezTo>
                    <a:pt x="1838887" y="1027515"/>
                    <a:pt x="1872052" y="1028627"/>
                    <a:pt x="1905034" y="1031925"/>
                  </a:cubicBezTo>
                  <a:cubicBezTo>
                    <a:pt x="1916221" y="1033044"/>
                    <a:pt x="1926865" y="1038539"/>
                    <a:pt x="1938108" y="1038539"/>
                  </a:cubicBezTo>
                  <a:cubicBezTo>
                    <a:pt x="2019719" y="1038539"/>
                    <a:pt x="2101271" y="1034130"/>
                    <a:pt x="2182852" y="1031925"/>
                  </a:cubicBezTo>
                  <a:cubicBezTo>
                    <a:pt x="2194079" y="1029118"/>
                    <a:pt x="2217557" y="1023967"/>
                    <a:pt x="2229155" y="1018695"/>
                  </a:cubicBezTo>
                  <a:cubicBezTo>
                    <a:pt x="2247108" y="1010534"/>
                    <a:pt x="2263363" y="998471"/>
                    <a:pt x="2282072" y="992235"/>
                  </a:cubicBezTo>
                  <a:cubicBezTo>
                    <a:pt x="2288687" y="990030"/>
                    <a:pt x="2295388" y="988068"/>
                    <a:pt x="2301917" y="985620"/>
                  </a:cubicBezTo>
                  <a:cubicBezTo>
                    <a:pt x="2313035" y="981451"/>
                    <a:pt x="2323617" y="975802"/>
                    <a:pt x="2334990" y="972390"/>
                  </a:cubicBezTo>
                  <a:cubicBezTo>
                    <a:pt x="2369490" y="962040"/>
                    <a:pt x="2360753" y="970799"/>
                    <a:pt x="2387908" y="959161"/>
                  </a:cubicBezTo>
                  <a:cubicBezTo>
                    <a:pt x="2444462" y="934924"/>
                    <a:pt x="2383856" y="958642"/>
                    <a:pt x="2440825" y="926086"/>
                  </a:cubicBezTo>
                  <a:cubicBezTo>
                    <a:pt x="2446879" y="922626"/>
                    <a:pt x="2454548" y="922810"/>
                    <a:pt x="2460669" y="919471"/>
                  </a:cubicBezTo>
                  <a:cubicBezTo>
                    <a:pt x="2478930" y="909510"/>
                    <a:pt x="2496946" y="898878"/>
                    <a:pt x="2513587" y="886397"/>
                  </a:cubicBezTo>
                  <a:cubicBezTo>
                    <a:pt x="2546406" y="861782"/>
                    <a:pt x="2530873" y="872668"/>
                    <a:pt x="2559890" y="853322"/>
                  </a:cubicBezTo>
                  <a:cubicBezTo>
                    <a:pt x="2564300" y="846707"/>
                    <a:pt x="2567497" y="839099"/>
                    <a:pt x="2573119" y="833477"/>
                  </a:cubicBezTo>
                  <a:cubicBezTo>
                    <a:pt x="2595141" y="811455"/>
                    <a:pt x="2588601" y="827082"/>
                    <a:pt x="2612808" y="813633"/>
                  </a:cubicBezTo>
                  <a:cubicBezTo>
                    <a:pt x="2626707" y="805911"/>
                    <a:pt x="2641253" y="798416"/>
                    <a:pt x="2652496" y="787173"/>
                  </a:cubicBezTo>
                  <a:lnTo>
                    <a:pt x="2718643" y="721024"/>
                  </a:lnTo>
                  <a:lnTo>
                    <a:pt x="2784790" y="654875"/>
                  </a:lnTo>
                  <a:lnTo>
                    <a:pt x="2804634" y="635030"/>
                  </a:lnTo>
                  <a:cubicBezTo>
                    <a:pt x="2809044" y="624005"/>
                    <a:pt x="2812553" y="612576"/>
                    <a:pt x="2817863" y="601956"/>
                  </a:cubicBezTo>
                  <a:cubicBezTo>
                    <a:pt x="2827183" y="583315"/>
                    <a:pt x="2859095" y="548265"/>
                    <a:pt x="2870781" y="542422"/>
                  </a:cubicBezTo>
                  <a:cubicBezTo>
                    <a:pt x="2888420" y="533602"/>
                    <a:pt x="2907290" y="526902"/>
                    <a:pt x="2923699" y="515962"/>
                  </a:cubicBezTo>
                  <a:cubicBezTo>
                    <a:pt x="2930314" y="511552"/>
                    <a:pt x="2936564" y="506539"/>
                    <a:pt x="2943543" y="502732"/>
                  </a:cubicBezTo>
                  <a:cubicBezTo>
                    <a:pt x="2960856" y="493288"/>
                    <a:pt x="2982515" y="490218"/>
                    <a:pt x="2996460" y="476273"/>
                  </a:cubicBezTo>
                  <a:cubicBezTo>
                    <a:pt x="3012099" y="460633"/>
                    <a:pt x="3022963" y="447898"/>
                    <a:pt x="3042763" y="436583"/>
                  </a:cubicBezTo>
                  <a:cubicBezTo>
                    <a:pt x="3048817" y="433124"/>
                    <a:pt x="3055992" y="432173"/>
                    <a:pt x="3062607" y="429968"/>
                  </a:cubicBezTo>
                  <a:cubicBezTo>
                    <a:pt x="3081027" y="411548"/>
                    <a:pt x="3114359" y="373028"/>
                    <a:pt x="3141984" y="363819"/>
                  </a:cubicBezTo>
                  <a:cubicBezTo>
                    <a:pt x="3148599" y="361614"/>
                    <a:pt x="3155592" y="360322"/>
                    <a:pt x="3161828" y="357204"/>
                  </a:cubicBezTo>
                  <a:cubicBezTo>
                    <a:pt x="3168938" y="353649"/>
                    <a:pt x="3174365" y="347107"/>
                    <a:pt x="3181672" y="343975"/>
                  </a:cubicBezTo>
                  <a:cubicBezTo>
                    <a:pt x="3230701" y="322963"/>
                    <a:pt x="3192542" y="362282"/>
                    <a:pt x="3261049" y="310900"/>
                  </a:cubicBezTo>
                  <a:cubicBezTo>
                    <a:pt x="3278688" y="297670"/>
                    <a:pt x="3298375" y="286802"/>
                    <a:pt x="3313966" y="271211"/>
                  </a:cubicBezTo>
                  <a:cubicBezTo>
                    <a:pt x="3318376" y="266801"/>
                    <a:pt x="3322007" y="261441"/>
                    <a:pt x="3327196" y="257981"/>
                  </a:cubicBezTo>
                  <a:cubicBezTo>
                    <a:pt x="3335400" y="252511"/>
                    <a:pt x="3345450" y="250221"/>
                    <a:pt x="3353654" y="244751"/>
                  </a:cubicBezTo>
                  <a:cubicBezTo>
                    <a:pt x="3358843" y="241291"/>
                    <a:pt x="3362093" y="235514"/>
                    <a:pt x="3366884" y="231521"/>
                  </a:cubicBezTo>
                  <a:cubicBezTo>
                    <a:pt x="3383909" y="217333"/>
                    <a:pt x="3398976" y="206257"/>
                    <a:pt x="3419801" y="198447"/>
                  </a:cubicBezTo>
                  <a:cubicBezTo>
                    <a:pt x="3433381" y="193354"/>
                    <a:pt x="3466761" y="188360"/>
                    <a:pt x="3479334" y="185217"/>
                  </a:cubicBezTo>
                  <a:cubicBezTo>
                    <a:pt x="3486098" y="183526"/>
                    <a:pt x="3492267" y="179524"/>
                    <a:pt x="3499178" y="178602"/>
                  </a:cubicBezTo>
                  <a:cubicBezTo>
                    <a:pt x="3569914" y="169170"/>
                    <a:pt x="3726486" y="166886"/>
                    <a:pt x="3770381" y="165372"/>
                  </a:cubicBezTo>
                  <a:cubicBezTo>
                    <a:pt x="3835569" y="149074"/>
                    <a:pt x="3749892" y="168985"/>
                    <a:pt x="3876216" y="152142"/>
                  </a:cubicBezTo>
                  <a:cubicBezTo>
                    <a:pt x="3883127" y="151221"/>
                    <a:pt x="3889254" y="147040"/>
                    <a:pt x="3896060" y="145528"/>
                  </a:cubicBezTo>
                  <a:cubicBezTo>
                    <a:pt x="3909152" y="142619"/>
                    <a:pt x="3922553" y="141312"/>
                    <a:pt x="3935748" y="138913"/>
                  </a:cubicBezTo>
                  <a:cubicBezTo>
                    <a:pt x="3946810" y="136902"/>
                    <a:pt x="3957797" y="134503"/>
                    <a:pt x="3968822" y="132298"/>
                  </a:cubicBezTo>
                  <a:cubicBezTo>
                    <a:pt x="3982051" y="123478"/>
                    <a:pt x="3999691" y="119068"/>
                    <a:pt x="4008510" y="105838"/>
                  </a:cubicBezTo>
                  <a:cubicBezTo>
                    <a:pt x="4020270" y="88197"/>
                    <a:pt x="4023952" y="79863"/>
                    <a:pt x="4041583" y="66149"/>
                  </a:cubicBezTo>
                  <a:cubicBezTo>
                    <a:pt x="4054134" y="56387"/>
                    <a:pt x="4068552" y="49230"/>
                    <a:pt x="4081272" y="39689"/>
                  </a:cubicBezTo>
                  <a:cubicBezTo>
                    <a:pt x="4090091" y="33074"/>
                    <a:pt x="4098158" y="25314"/>
                    <a:pt x="4107730" y="19844"/>
                  </a:cubicBezTo>
                  <a:cubicBezTo>
                    <a:pt x="4113784" y="16385"/>
                    <a:pt x="4121166" y="15977"/>
                    <a:pt x="4127575" y="13230"/>
                  </a:cubicBezTo>
                  <a:cubicBezTo>
                    <a:pt x="4136638" y="9346"/>
                    <a:pt x="4145214" y="4410"/>
                    <a:pt x="4154033" y="0"/>
                  </a:cubicBezTo>
                  <a:cubicBezTo>
                    <a:pt x="4264270" y="6890"/>
                    <a:pt x="4224521" y="6615"/>
                    <a:pt x="4273098" y="661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-66147" y="2116769"/>
              <a:ext cx="5106568" cy="3433134"/>
            </a:xfrm>
            <a:custGeom>
              <a:avLst/>
              <a:gdLst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07773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63336 w 5106568"/>
                <a:gd name="connsiteY10" fmla="*/ 333973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5106568" h="3433134">
                  <a:moveTo>
                    <a:pt x="0" y="3433134"/>
                  </a:moveTo>
                  <a:cubicBezTo>
                    <a:pt x="2205" y="3422109"/>
                    <a:pt x="1587" y="3410116"/>
                    <a:pt x="6615" y="3400060"/>
                  </a:cubicBezTo>
                  <a:cubicBezTo>
                    <a:pt x="10799" y="3391693"/>
                    <a:pt x="19075" y="3385958"/>
                    <a:pt x="26459" y="3380215"/>
                  </a:cubicBezTo>
                  <a:cubicBezTo>
                    <a:pt x="39009" y="3370453"/>
                    <a:pt x="50463" y="3356369"/>
                    <a:pt x="66147" y="3353755"/>
                  </a:cubicBezTo>
                  <a:lnTo>
                    <a:pt x="105835" y="3347140"/>
                  </a:lnTo>
                  <a:cubicBezTo>
                    <a:pt x="121245" y="3344769"/>
                    <a:pt x="136759" y="3343088"/>
                    <a:pt x="152138" y="3340525"/>
                  </a:cubicBezTo>
                  <a:cubicBezTo>
                    <a:pt x="163228" y="3338677"/>
                    <a:pt x="174187" y="3336116"/>
                    <a:pt x="185212" y="3333911"/>
                  </a:cubicBezTo>
                  <a:cubicBezTo>
                    <a:pt x="227105" y="3336116"/>
                    <a:pt x="269064" y="3337308"/>
                    <a:pt x="310891" y="3340525"/>
                  </a:cubicBezTo>
                  <a:cubicBezTo>
                    <a:pt x="326436" y="3341721"/>
                    <a:pt x="288225" y="3348242"/>
                    <a:pt x="357194" y="3347140"/>
                  </a:cubicBezTo>
                  <a:cubicBezTo>
                    <a:pt x="426163" y="3346038"/>
                    <a:pt x="689271" y="3335328"/>
                    <a:pt x="724707" y="3333911"/>
                  </a:cubicBezTo>
                  <a:cubicBezTo>
                    <a:pt x="737936" y="3329501"/>
                    <a:pt x="756236" y="3339379"/>
                    <a:pt x="763336" y="3339731"/>
                  </a:cubicBezTo>
                  <a:cubicBezTo>
                    <a:pt x="770436" y="3340083"/>
                    <a:pt x="762235" y="3339422"/>
                    <a:pt x="767306" y="3336026"/>
                  </a:cubicBezTo>
                  <a:cubicBezTo>
                    <a:pt x="772377" y="3332630"/>
                    <a:pt x="784945" y="3324339"/>
                    <a:pt x="793764" y="3319356"/>
                  </a:cubicBezTo>
                  <a:cubicBezTo>
                    <a:pt x="802583" y="3314373"/>
                    <a:pt x="810345" y="3313755"/>
                    <a:pt x="820223" y="3306126"/>
                  </a:cubicBezTo>
                  <a:cubicBezTo>
                    <a:pt x="830101" y="3298497"/>
                    <a:pt x="844786" y="3281211"/>
                    <a:pt x="853032" y="3273582"/>
                  </a:cubicBezTo>
                  <a:cubicBezTo>
                    <a:pt x="861278" y="3265953"/>
                    <a:pt x="863042" y="3270142"/>
                    <a:pt x="869701" y="3260352"/>
                  </a:cubicBezTo>
                  <a:cubicBezTo>
                    <a:pt x="876360" y="3250562"/>
                    <a:pt x="884165" y="3223662"/>
                    <a:pt x="892985" y="3214842"/>
                  </a:cubicBezTo>
                  <a:cubicBezTo>
                    <a:pt x="897395" y="3203817"/>
                    <a:pt x="899628" y="3191648"/>
                    <a:pt x="906214" y="3181768"/>
                  </a:cubicBezTo>
                  <a:cubicBezTo>
                    <a:pt x="921877" y="3158273"/>
                    <a:pt x="944605" y="3139832"/>
                    <a:pt x="959132" y="3115619"/>
                  </a:cubicBezTo>
                  <a:lnTo>
                    <a:pt x="978976" y="3082544"/>
                  </a:lnTo>
                  <a:cubicBezTo>
                    <a:pt x="1010808" y="2955220"/>
                    <a:pt x="978581" y="3092423"/>
                    <a:pt x="992205" y="2751799"/>
                  </a:cubicBezTo>
                  <a:cubicBezTo>
                    <a:pt x="992582" y="2742362"/>
                    <a:pt x="1002026" y="2715721"/>
                    <a:pt x="1005435" y="2705495"/>
                  </a:cubicBezTo>
                  <a:cubicBezTo>
                    <a:pt x="1007640" y="2690060"/>
                    <a:pt x="1008269" y="2674316"/>
                    <a:pt x="1012050" y="2659190"/>
                  </a:cubicBezTo>
                  <a:cubicBezTo>
                    <a:pt x="1017994" y="2635414"/>
                    <a:pt x="1032229" y="2613304"/>
                    <a:pt x="1045123" y="2593041"/>
                  </a:cubicBezTo>
                  <a:cubicBezTo>
                    <a:pt x="1053659" y="2579627"/>
                    <a:pt x="1062464" y="2566378"/>
                    <a:pt x="1071582" y="2553352"/>
                  </a:cubicBezTo>
                  <a:cubicBezTo>
                    <a:pt x="1077904" y="2544320"/>
                    <a:pt x="1085583" y="2536241"/>
                    <a:pt x="1091426" y="2526892"/>
                  </a:cubicBezTo>
                  <a:cubicBezTo>
                    <a:pt x="1096652" y="2518530"/>
                    <a:pt x="1098924" y="2508457"/>
                    <a:pt x="1104655" y="2500433"/>
                  </a:cubicBezTo>
                  <a:cubicBezTo>
                    <a:pt x="1110092" y="2492821"/>
                    <a:pt x="1118510" y="2487775"/>
                    <a:pt x="1124499" y="2480588"/>
                  </a:cubicBezTo>
                  <a:cubicBezTo>
                    <a:pt x="1154014" y="2445169"/>
                    <a:pt x="1118857" y="2475979"/>
                    <a:pt x="1157573" y="2434284"/>
                  </a:cubicBezTo>
                  <a:cubicBezTo>
                    <a:pt x="1178791" y="2411433"/>
                    <a:pt x="1205011" y="2393081"/>
                    <a:pt x="1223720" y="2368135"/>
                  </a:cubicBezTo>
                  <a:cubicBezTo>
                    <a:pt x="1230335" y="2359315"/>
                    <a:pt x="1236506" y="2350145"/>
                    <a:pt x="1243564" y="2341675"/>
                  </a:cubicBezTo>
                  <a:cubicBezTo>
                    <a:pt x="1247557" y="2336884"/>
                    <a:pt x="1252801" y="2333236"/>
                    <a:pt x="1256794" y="2328445"/>
                  </a:cubicBezTo>
                  <a:cubicBezTo>
                    <a:pt x="1263852" y="2319976"/>
                    <a:pt x="1268843" y="2309782"/>
                    <a:pt x="1276638" y="2301986"/>
                  </a:cubicBezTo>
                  <a:cubicBezTo>
                    <a:pt x="1284433" y="2294190"/>
                    <a:pt x="1294902" y="2289516"/>
                    <a:pt x="1303096" y="2282141"/>
                  </a:cubicBezTo>
                  <a:cubicBezTo>
                    <a:pt x="1355587" y="2234898"/>
                    <a:pt x="1322102" y="2249347"/>
                    <a:pt x="1362629" y="2235837"/>
                  </a:cubicBezTo>
                  <a:lnTo>
                    <a:pt x="1422161" y="2176303"/>
                  </a:lnTo>
                  <a:lnTo>
                    <a:pt x="1435391" y="2163073"/>
                  </a:lnTo>
                  <a:cubicBezTo>
                    <a:pt x="1442006" y="2156458"/>
                    <a:pt x="1447751" y="2148841"/>
                    <a:pt x="1455235" y="2143228"/>
                  </a:cubicBezTo>
                  <a:cubicBezTo>
                    <a:pt x="1464054" y="2136613"/>
                    <a:pt x="1471833" y="2128314"/>
                    <a:pt x="1481693" y="2123383"/>
                  </a:cubicBezTo>
                  <a:cubicBezTo>
                    <a:pt x="1489824" y="2119317"/>
                    <a:pt x="1499444" y="2119380"/>
                    <a:pt x="1508152" y="2116768"/>
                  </a:cubicBezTo>
                  <a:cubicBezTo>
                    <a:pt x="1521509" y="2112761"/>
                    <a:pt x="1534311" y="2106921"/>
                    <a:pt x="1547840" y="2103539"/>
                  </a:cubicBezTo>
                  <a:cubicBezTo>
                    <a:pt x="1554068" y="2101982"/>
                    <a:pt x="1586378" y="2094623"/>
                    <a:pt x="1594143" y="2090309"/>
                  </a:cubicBezTo>
                  <a:cubicBezTo>
                    <a:pt x="1608042" y="2082587"/>
                    <a:pt x="1633832" y="2063849"/>
                    <a:pt x="1633832" y="2063849"/>
                  </a:cubicBezTo>
                  <a:cubicBezTo>
                    <a:pt x="1662887" y="2025108"/>
                    <a:pt x="1647905" y="2052216"/>
                    <a:pt x="1660290" y="2010930"/>
                  </a:cubicBezTo>
                  <a:cubicBezTo>
                    <a:pt x="1664297" y="1997573"/>
                    <a:pt x="1661917" y="1978977"/>
                    <a:pt x="1673520" y="1971241"/>
                  </a:cubicBezTo>
                  <a:cubicBezTo>
                    <a:pt x="1680135" y="1966831"/>
                    <a:pt x="1686253" y="1961566"/>
                    <a:pt x="1693364" y="1958011"/>
                  </a:cubicBezTo>
                  <a:cubicBezTo>
                    <a:pt x="1703984" y="1952701"/>
                    <a:pt x="1715278" y="1948839"/>
                    <a:pt x="1726437" y="1944781"/>
                  </a:cubicBezTo>
                  <a:cubicBezTo>
                    <a:pt x="1739543" y="1940015"/>
                    <a:pt x="1752896" y="1935961"/>
                    <a:pt x="1766126" y="1931551"/>
                  </a:cubicBezTo>
                  <a:cubicBezTo>
                    <a:pt x="1772741" y="1929346"/>
                    <a:pt x="1779133" y="1926304"/>
                    <a:pt x="1785970" y="1924936"/>
                  </a:cubicBezTo>
                  <a:lnTo>
                    <a:pt x="1819043" y="1918321"/>
                  </a:lnTo>
                  <a:cubicBezTo>
                    <a:pt x="1827863" y="1913911"/>
                    <a:pt x="1837719" y="1911146"/>
                    <a:pt x="1845502" y="1905092"/>
                  </a:cubicBezTo>
                  <a:cubicBezTo>
                    <a:pt x="1866371" y="1888860"/>
                    <a:pt x="1883363" y="1867068"/>
                    <a:pt x="1898420" y="1845558"/>
                  </a:cubicBezTo>
                  <a:cubicBezTo>
                    <a:pt x="1907538" y="1832532"/>
                    <a:pt x="1916699" y="1819503"/>
                    <a:pt x="1924879" y="1805868"/>
                  </a:cubicBezTo>
                  <a:cubicBezTo>
                    <a:pt x="1935462" y="1788229"/>
                    <a:pt x="1947551" y="1758649"/>
                    <a:pt x="1951337" y="1739719"/>
                  </a:cubicBezTo>
                  <a:cubicBezTo>
                    <a:pt x="1955220" y="1720304"/>
                    <a:pt x="1956939" y="1704599"/>
                    <a:pt x="1964567" y="1686800"/>
                  </a:cubicBezTo>
                  <a:cubicBezTo>
                    <a:pt x="1989514" y="1628586"/>
                    <a:pt x="1966417" y="1694943"/>
                    <a:pt x="1991026" y="1627266"/>
                  </a:cubicBezTo>
                  <a:cubicBezTo>
                    <a:pt x="1995792" y="1614160"/>
                    <a:pt x="1992652" y="1595311"/>
                    <a:pt x="2004255" y="1587576"/>
                  </a:cubicBezTo>
                  <a:cubicBezTo>
                    <a:pt x="2075144" y="1540318"/>
                    <a:pt x="1967570" y="1613906"/>
                    <a:pt x="2043943" y="1554502"/>
                  </a:cubicBezTo>
                  <a:cubicBezTo>
                    <a:pt x="2078061" y="1527965"/>
                    <a:pt x="2073534" y="1531408"/>
                    <a:pt x="2103476" y="1521427"/>
                  </a:cubicBezTo>
                  <a:lnTo>
                    <a:pt x="2143164" y="1494968"/>
                  </a:lnTo>
                  <a:cubicBezTo>
                    <a:pt x="2149779" y="1490558"/>
                    <a:pt x="2157387" y="1487360"/>
                    <a:pt x="2163008" y="1481738"/>
                  </a:cubicBezTo>
                  <a:cubicBezTo>
                    <a:pt x="2169623" y="1475123"/>
                    <a:pt x="2175068" y="1467082"/>
                    <a:pt x="2182852" y="1461893"/>
                  </a:cubicBezTo>
                  <a:cubicBezTo>
                    <a:pt x="2188800" y="1457928"/>
                    <a:pt x="2225296" y="1449766"/>
                    <a:pt x="2229155" y="1448663"/>
                  </a:cubicBezTo>
                  <a:cubicBezTo>
                    <a:pt x="2235859" y="1446747"/>
                    <a:pt x="2242235" y="1443739"/>
                    <a:pt x="2248999" y="1442048"/>
                  </a:cubicBezTo>
                  <a:cubicBezTo>
                    <a:pt x="2269980" y="1436803"/>
                    <a:pt x="2288152" y="1435612"/>
                    <a:pt x="2308531" y="1428819"/>
                  </a:cubicBezTo>
                  <a:cubicBezTo>
                    <a:pt x="2319796" y="1425064"/>
                    <a:pt x="2330340" y="1419344"/>
                    <a:pt x="2341605" y="1415589"/>
                  </a:cubicBezTo>
                  <a:cubicBezTo>
                    <a:pt x="2350230" y="1412714"/>
                    <a:pt x="2359356" y="1411586"/>
                    <a:pt x="2368064" y="1408974"/>
                  </a:cubicBezTo>
                  <a:cubicBezTo>
                    <a:pt x="2381421" y="1404967"/>
                    <a:pt x="2394523" y="1400154"/>
                    <a:pt x="2407752" y="1395744"/>
                  </a:cubicBezTo>
                  <a:cubicBezTo>
                    <a:pt x="2414367" y="1393539"/>
                    <a:pt x="2420694" y="1390115"/>
                    <a:pt x="2427596" y="1389129"/>
                  </a:cubicBezTo>
                  <a:lnTo>
                    <a:pt x="2473899" y="1382514"/>
                  </a:lnTo>
                  <a:cubicBezTo>
                    <a:pt x="2519258" y="1367394"/>
                    <a:pt x="2462963" y="1385248"/>
                    <a:pt x="2526816" y="1369285"/>
                  </a:cubicBezTo>
                  <a:cubicBezTo>
                    <a:pt x="2533581" y="1367594"/>
                    <a:pt x="2539801" y="1363917"/>
                    <a:pt x="2546661" y="1362670"/>
                  </a:cubicBezTo>
                  <a:cubicBezTo>
                    <a:pt x="2564151" y="1359490"/>
                    <a:pt x="2581939" y="1358260"/>
                    <a:pt x="2599578" y="1356055"/>
                  </a:cubicBezTo>
                  <a:cubicBezTo>
                    <a:pt x="2606193" y="1351645"/>
                    <a:pt x="2612311" y="1346380"/>
                    <a:pt x="2619422" y="1342825"/>
                  </a:cubicBezTo>
                  <a:cubicBezTo>
                    <a:pt x="2625658" y="1339707"/>
                    <a:pt x="2633287" y="1339797"/>
                    <a:pt x="2639266" y="1336210"/>
                  </a:cubicBezTo>
                  <a:cubicBezTo>
                    <a:pt x="2644614" y="1333001"/>
                    <a:pt x="2647307" y="1326440"/>
                    <a:pt x="2652496" y="1322980"/>
                  </a:cubicBezTo>
                  <a:cubicBezTo>
                    <a:pt x="2660701" y="1317510"/>
                    <a:pt x="2670135" y="1314160"/>
                    <a:pt x="2678955" y="1309750"/>
                  </a:cubicBezTo>
                  <a:cubicBezTo>
                    <a:pt x="2687774" y="1300930"/>
                    <a:pt x="2696027" y="1291504"/>
                    <a:pt x="2705413" y="1283291"/>
                  </a:cubicBezTo>
                  <a:cubicBezTo>
                    <a:pt x="2713710" y="1276031"/>
                    <a:pt x="2723714" y="1270862"/>
                    <a:pt x="2731872" y="1263446"/>
                  </a:cubicBezTo>
                  <a:cubicBezTo>
                    <a:pt x="2748023" y="1248763"/>
                    <a:pt x="2760713" y="1230239"/>
                    <a:pt x="2778175" y="1217142"/>
                  </a:cubicBezTo>
                  <a:cubicBezTo>
                    <a:pt x="2838577" y="1171839"/>
                    <a:pt x="2815502" y="1193043"/>
                    <a:pt x="2850937" y="1157608"/>
                  </a:cubicBezTo>
                  <a:cubicBezTo>
                    <a:pt x="2861377" y="1136727"/>
                    <a:pt x="2874659" y="1107425"/>
                    <a:pt x="2890625" y="1091459"/>
                  </a:cubicBezTo>
                  <a:cubicBezTo>
                    <a:pt x="2895035" y="1087049"/>
                    <a:pt x="2899959" y="1083099"/>
                    <a:pt x="2903855" y="1078229"/>
                  </a:cubicBezTo>
                  <a:cubicBezTo>
                    <a:pt x="2908821" y="1072021"/>
                    <a:pt x="2911463" y="1064006"/>
                    <a:pt x="2917084" y="1058384"/>
                  </a:cubicBezTo>
                  <a:cubicBezTo>
                    <a:pt x="2922705" y="1052762"/>
                    <a:pt x="2930945" y="1050389"/>
                    <a:pt x="2936928" y="1045154"/>
                  </a:cubicBezTo>
                  <a:cubicBezTo>
                    <a:pt x="2963844" y="1021602"/>
                    <a:pt x="2967396" y="1009190"/>
                    <a:pt x="2996460" y="992235"/>
                  </a:cubicBezTo>
                  <a:cubicBezTo>
                    <a:pt x="3013495" y="982298"/>
                    <a:pt x="3032969" y="976714"/>
                    <a:pt x="3049378" y="965775"/>
                  </a:cubicBezTo>
                  <a:cubicBezTo>
                    <a:pt x="3075024" y="948678"/>
                    <a:pt x="3061680" y="955060"/>
                    <a:pt x="3089066" y="945931"/>
                  </a:cubicBezTo>
                  <a:lnTo>
                    <a:pt x="3141984" y="906241"/>
                  </a:lnTo>
                  <a:cubicBezTo>
                    <a:pt x="3147971" y="901750"/>
                    <a:pt x="3178619" y="878001"/>
                    <a:pt x="3188287" y="873167"/>
                  </a:cubicBezTo>
                  <a:cubicBezTo>
                    <a:pt x="3194523" y="870049"/>
                    <a:pt x="3201895" y="869670"/>
                    <a:pt x="3208131" y="866552"/>
                  </a:cubicBezTo>
                  <a:cubicBezTo>
                    <a:pt x="3253811" y="843711"/>
                    <a:pt x="3199368" y="860474"/>
                    <a:pt x="3254434" y="846707"/>
                  </a:cubicBezTo>
                  <a:cubicBezTo>
                    <a:pt x="3261049" y="842297"/>
                    <a:pt x="3267809" y="838098"/>
                    <a:pt x="3274278" y="833477"/>
                  </a:cubicBezTo>
                  <a:cubicBezTo>
                    <a:pt x="3288467" y="823342"/>
                    <a:pt x="3304999" y="809308"/>
                    <a:pt x="3320581" y="800403"/>
                  </a:cubicBezTo>
                  <a:cubicBezTo>
                    <a:pt x="3401452" y="754189"/>
                    <a:pt x="3278374" y="828118"/>
                    <a:pt x="3386728" y="773943"/>
                  </a:cubicBezTo>
                  <a:cubicBezTo>
                    <a:pt x="3395548" y="769533"/>
                    <a:pt x="3404032" y="764376"/>
                    <a:pt x="3413187" y="760714"/>
                  </a:cubicBezTo>
                  <a:cubicBezTo>
                    <a:pt x="3459969" y="742001"/>
                    <a:pt x="3440344" y="752566"/>
                    <a:pt x="3479334" y="740869"/>
                  </a:cubicBezTo>
                  <a:cubicBezTo>
                    <a:pt x="3492691" y="736862"/>
                    <a:pt x="3505493" y="731021"/>
                    <a:pt x="3519022" y="727639"/>
                  </a:cubicBezTo>
                  <a:cubicBezTo>
                    <a:pt x="3601738" y="706959"/>
                    <a:pt x="3498898" y="733389"/>
                    <a:pt x="3565325" y="714409"/>
                  </a:cubicBezTo>
                  <a:cubicBezTo>
                    <a:pt x="3574066" y="711911"/>
                    <a:pt x="3583076" y="710406"/>
                    <a:pt x="3591784" y="707794"/>
                  </a:cubicBezTo>
                  <a:cubicBezTo>
                    <a:pt x="3657297" y="688139"/>
                    <a:pt x="3605117" y="698956"/>
                    <a:pt x="3671160" y="687950"/>
                  </a:cubicBezTo>
                  <a:cubicBezTo>
                    <a:pt x="3677775" y="685745"/>
                    <a:pt x="3684300" y="683251"/>
                    <a:pt x="3691004" y="681335"/>
                  </a:cubicBezTo>
                  <a:cubicBezTo>
                    <a:pt x="3699745" y="678837"/>
                    <a:pt x="3709107" y="678301"/>
                    <a:pt x="3717463" y="674720"/>
                  </a:cubicBezTo>
                  <a:cubicBezTo>
                    <a:pt x="3781416" y="647310"/>
                    <a:pt x="3687804" y="673866"/>
                    <a:pt x="3763766" y="654875"/>
                  </a:cubicBezTo>
                  <a:cubicBezTo>
                    <a:pt x="3770381" y="650465"/>
                    <a:pt x="3776499" y="645200"/>
                    <a:pt x="3783610" y="641645"/>
                  </a:cubicBezTo>
                  <a:cubicBezTo>
                    <a:pt x="3816214" y="625342"/>
                    <a:pt x="3791703" y="647077"/>
                    <a:pt x="3823298" y="621801"/>
                  </a:cubicBezTo>
                  <a:cubicBezTo>
                    <a:pt x="3828168" y="617905"/>
                    <a:pt x="3831658" y="612467"/>
                    <a:pt x="3836528" y="608571"/>
                  </a:cubicBezTo>
                  <a:cubicBezTo>
                    <a:pt x="3842736" y="603605"/>
                    <a:pt x="3850265" y="600431"/>
                    <a:pt x="3856372" y="595341"/>
                  </a:cubicBezTo>
                  <a:cubicBezTo>
                    <a:pt x="3907303" y="552897"/>
                    <a:pt x="3846791" y="595113"/>
                    <a:pt x="3896060" y="562266"/>
                  </a:cubicBezTo>
                  <a:cubicBezTo>
                    <a:pt x="3919083" y="527731"/>
                    <a:pt x="3902699" y="557763"/>
                    <a:pt x="3915904" y="509347"/>
                  </a:cubicBezTo>
                  <a:cubicBezTo>
                    <a:pt x="3919573" y="495893"/>
                    <a:pt x="3925752" y="483187"/>
                    <a:pt x="3929134" y="469658"/>
                  </a:cubicBezTo>
                  <a:lnTo>
                    <a:pt x="3935748" y="443198"/>
                  </a:lnTo>
                  <a:cubicBezTo>
                    <a:pt x="3937953" y="416738"/>
                    <a:pt x="3939070" y="390165"/>
                    <a:pt x="3942363" y="363819"/>
                  </a:cubicBezTo>
                  <a:cubicBezTo>
                    <a:pt x="3943491" y="354798"/>
                    <a:pt x="3948373" y="346431"/>
                    <a:pt x="3948978" y="337360"/>
                  </a:cubicBezTo>
                  <a:cubicBezTo>
                    <a:pt x="3952794" y="280115"/>
                    <a:pt x="3950237" y="222493"/>
                    <a:pt x="3955592" y="165372"/>
                  </a:cubicBezTo>
                  <a:cubicBezTo>
                    <a:pt x="3956894" y="151488"/>
                    <a:pt x="3964412" y="138913"/>
                    <a:pt x="3968822" y="125683"/>
                  </a:cubicBezTo>
                  <a:lnTo>
                    <a:pt x="3982051" y="85993"/>
                  </a:lnTo>
                  <a:cubicBezTo>
                    <a:pt x="3984256" y="79378"/>
                    <a:pt x="3984799" y="71951"/>
                    <a:pt x="3988666" y="66149"/>
                  </a:cubicBezTo>
                  <a:cubicBezTo>
                    <a:pt x="4029376" y="5080"/>
                    <a:pt x="3977429" y="80194"/>
                    <a:pt x="4015125" y="33074"/>
                  </a:cubicBezTo>
                  <a:cubicBezTo>
                    <a:pt x="4020091" y="26866"/>
                    <a:pt x="4022733" y="18851"/>
                    <a:pt x="4028354" y="13230"/>
                  </a:cubicBezTo>
                  <a:cubicBezTo>
                    <a:pt x="4033975" y="7608"/>
                    <a:pt x="4041583" y="4410"/>
                    <a:pt x="4048198" y="0"/>
                  </a:cubicBezTo>
                  <a:cubicBezTo>
                    <a:pt x="4116249" y="4861"/>
                    <a:pt x="4123399" y="-9955"/>
                    <a:pt x="4160648" y="19844"/>
                  </a:cubicBezTo>
                  <a:cubicBezTo>
                    <a:pt x="4165518" y="23740"/>
                    <a:pt x="4169468" y="28664"/>
                    <a:pt x="4173878" y="33074"/>
                  </a:cubicBezTo>
                  <a:cubicBezTo>
                    <a:pt x="4178657" y="47413"/>
                    <a:pt x="4184378" y="67699"/>
                    <a:pt x="4193722" y="79379"/>
                  </a:cubicBezTo>
                  <a:cubicBezTo>
                    <a:pt x="4205409" y="93989"/>
                    <a:pt x="4233410" y="119068"/>
                    <a:pt x="4233410" y="119068"/>
                  </a:cubicBezTo>
                  <a:cubicBezTo>
                    <a:pt x="4240257" y="132764"/>
                    <a:pt x="4249180" y="153347"/>
                    <a:pt x="4259869" y="165372"/>
                  </a:cubicBezTo>
                  <a:cubicBezTo>
                    <a:pt x="4272299" y="179356"/>
                    <a:pt x="4286328" y="191832"/>
                    <a:pt x="4299557" y="205062"/>
                  </a:cubicBezTo>
                  <a:cubicBezTo>
                    <a:pt x="4306172" y="211677"/>
                    <a:pt x="4314212" y="217122"/>
                    <a:pt x="4319401" y="224906"/>
                  </a:cubicBezTo>
                  <a:cubicBezTo>
                    <a:pt x="4335307" y="248767"/>
                    <a:pt x="4345132" y="266317"/>
                    <a:pt x="4372319" y="284441"/>
                  </a:cubicBezTo>
                  <a:cubicBezTo>
                    <a:pt x="4378934" y="288851"/>
                    <a:pt x="4386056" y="292581"/>
                    <a:pt x="4392163" y="297670"/>
                  </a:cubicBezTo>
                  <a:cubicBezTo>
                    <a:pt x="4399349" y="303659"/>
                    <a:pt x="4403885" y="312874"/>
                    <a:pt x="4412007" y="317515"/>
                  </a:cubicBezTo>
                  <a:cubicBezTo>
                    <a:pt x="4419900" y="322026"/>
                    <a:pt x="4429425" y="323178"/>
                    <a:pt x="4438466" y="324130"/>
                  </a:cubicBezTo>
                  <a:cubicBezTo>
                    <a:pt x="4519650" y="332676"/>
                    <a:pt x="4692970" y="335598"/>
                    <a:pt x="4749357" y="337360"/>
                  </a:cubicBezTo>
                  <a:cubicBezTo>
                    <a:pt x="4762586" y="341770"/>
                    <a:pt x="4775516" y="347208"/>
                    <a:pt x="4789045" y="350590"/>
                  </a:cubicBezTo>
                  <a:cubicBezTo>
                    <a:pt x="4797527" y="352710"/>
                    <a:pt x="4825855" y="359072"/>
                    <a:pt x="4835348" y="363819"/>
                  </a:cubicBezTo>
                  <a:cubicBezTo>
                    <a:pt x="4842459" y="367374"/>
                    <a:pt x="4848081" y="373494"/>
                    <a:pt x="4855192" y="377049"/>
                  </a:cubicBezTo>
                  <a:cubicBezTo>
                    <a:pt x="4861428" y="380167"/>
                    <a:pt x="4868627" y="380917"/>
                    <a:pt x="4875036" y="383664"/>
                  </a:cubicBezTo>
                  <a:cubicBezTo>
                    <a:pt x="4884099" y="387548"/>
                    <a:pt x="4892934" y="392002"/>
                    <a:pt x="4901495" y="396894"/>
                  </a:cubicBezTo>
                  <a:cubicBezTo>
                    <a:pt x="4908397" y="400838"/>
                    <a:pt x="4914032" y="406992"/>
                    <a:pt x="4921339" y="410124"/>
                  </a:cubicBezTo>
                  <a:cubicBezTo>
                    <a:pt x="4929695" y="413705"/>
                    <a:pt x="4939057" y="414242"/>
                    <a:pt x="4947798" y="416739"/>
                  </a:cubicBezTo>
                  <a:cubicBezTo>
                    <a:pt x="5014225" y="435718"/>
                    <a:pt x="4911384" y="409288"/>
                    <a:pt x="4994101" y="429968"/>
                  </a:cubicBezTo>
                  <a:cubicBezTo>
                    <a:pt x="5000716" y="436583"/>
                    <a:pt x="5008508" y="442201"/>
                    <a:pt x="5013945" y="449813"/>
                  </a:cubicBezTo>
                  <a:cubicBezTo>
                    <a:pt x="5028623" y="470364"/>
                    <a:pt x="5027194" y="479651"/>
                    <a:pt x="5033789" y="502732"/>
                  </a:cubicBezTo>
                  <a:cubicBezTo>
                    <a:pt x="5044840" y="541410"/>
                    <a:pt x="5036678" y="502503"/>
                    <a:pt x="5047018" y="549037"/>
                  </a:cubicBezTo>
                  <a:cubicBezTo>
                    <a:pt x="5049970" y="562321"/>
                    <a:pt x="5058014" y="612953"/>
                    <a:pt x="5066862" y="621801"/>
                  </a:cubicBezTo>
                  <a:lnTo>
                    <a:pt x="5086707" y="641645"/>
                  </a:lnTo>
                  <a:lnTo>
                    <a:pt x="5099936" y="681335"/>
                  </a:lnTo>
                  <a:cubicBezTo>
                    <a:pt x="5107248" y="703273"/>
                    <a:pt x="5106551" y="694206"/>
                    <a:pt x="5106551" y="707794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6297197" y="2328446"/>
              <a:ext cx="1104656" cy="2229222"/>
            </a:xfrm>
            <a:custGeom>
              <a:avLst/>
              <a:gdLst>
                <a:gd name="connsiteX0" fmla="*/ 19844 w 1104656"/>
                <a:gd name="connsiteY0" fmla="*/ 0 h 2229222"/>
                <a:gd name="connsiteX1" fmla="*/ 13230 w 1104656"/>
                <a:gd name="connsiteY1" fmla="*/ 33074 h 2229222"/>
                <a:gd name="connsiteX2" fmla="*/ 6615 w 1104656"/>
                <a:gd name="connsiteY2" fmla="*/ 85993 h 2229222"/>
                <a:gd name="connsiteX3" fmla="*/ 0 w 1104656"/>
                <a:gd name="connsiteY3" fmla="*/ 125683 h 2229222"/>
                <a:gd name="connsiteX4" fmla="*/ 6615 w 1104656"/>
                <a:gd name="connsiteY4" fmla="*/ 264596 h 2229222"/>
                <a:gd name="connsiteX5" fmla="*/ 13230 w 1104656"/>
                <a:gd name="connsiteY5" fmla="*/ 284440 h 2229222"/>
                <a:gd name="connsiteX6" fmla="*/ 19844 w 1104656"/>
                <a:gd name="connsiteY6" fmla="*/ 317515 h 2229222"/>
                <a:gd name="connsiteX7" fmla="*/ 46303 w 1104656"/>
                <a:gd name="connsiteY7" fmla="*/ 370434 h 2229222"/>
                <a:gd name="connsiteX8" fmla="*/ 52918 w 1104656"/>
                <a:gd name="connsiteY8" fmla="*/ 515962 h 2229222"/>
                <a:gd name="connsiteX9" fmla="*/ 59533 w 1104656"/>
                <a:gd name="connsiteY9" fmla="*/ 535807 h 2229222"/>
                <a:gd name="connsiteX10" fmla="*/ 66147 w 1104656"/>
                <a:gd name="connsiteY10" fmla="*/ 654875 h 2229222"/>
                <a:gd name="connsiteX11" fmla="*/ 85991 w 1104656"/>
                <a:gd name="connsiteY11" fmla="*/ 681335 h 2229222"/>
                <a:gd name="connsiteX12" fmla="*/ 99221 w 1104656"/>
                <a:gd name="connsiteY12" fmla="*/ 701179 h 2229222"/>
                <a:gd name="connsiteX13" fmla="*/ 112450 w 1104656"/>
                <a:gd name="connsiteY13" fmla="*/ 787173 h 2229222"/>
                <a:gd name="connsiteX14" fmla="*/ 119065 w 1104656"/>
                <a:gd name="connsiteY14" fmla="*/ 807018 h 2229222"/>
                <a:gd name="connsiteX15" fmla="*/ 158753 w 1104656"/>
                <a:gd name="connsiteY15" fmla="*/ 846707 h 2229222"/>
                <a:gd name="connsiteX16" fmla="*/ 171982 w 1104656"/>
                <a:gd name="connsiteY16" fmla="*/ 926086 h 2229222"/>
                <a:gd name="connsiteX17" fmla="*/ 185212 w 1104656"/>
                <a:gd name="connsiteY17" fmla="*/ 939316 h 2229222"/>
                <a:gd name="connsiteX18" fmla="*/ 244744 w 1104656"/>
                <a:gd name="connsiteY18" fmla="*/ 965775 h 2229222"/>
                <a:gd name="connsiteX19" fmla="*/ 264588 w 1104656"/>
                <a:gd name="connsiteY19" fmla="*/ 972390 h 2229222"/>
                <a:gd name="connsiteX20" fmla="*/ 317506 w 1104656"/>
                <a:gd name="connsiteY20" fmla="*/ 1005465 h 2229222"/>
                <a:gd name="connsiteX21" fmla="*/ 357194 w 1104656"/>
                <a:gd name="connsiteY21" fmla="*/ 1018695 h 2229222"/>
                <a:gd name="connsiteX22" fmla="*/ 377038 w 1104656"/>
                <a:gd name="connsiteY22" fmla="*/ 1031924 h 2229222"/>
                <a:gd name="connsiteX23" fmla="*/ 390268 w 1104656"/>
                <a:gd name="connsiteY23" fmla="*/ 1071614 h 2229222"/>
                <a:gd name="connsiteX24" fmla="*/ 403497 w 1104656"/>
                <a:gd name="connsiteY24" fmla="*/ 1091459 h 2229222"/>
                <a:gd name="connsiteX25" fmla="*/ 416727 w 1104656"/>
                <a:gd name="connsiteY25" fmla="*/ 1131148 h 2229222"/>
                <a:gd name="connsiteX26" fmla="*/ 456415 w 1104656"/>
                <a:gd name="connsiteY26" fmla="*/ 1157608 h 2229222"/>
                <a:gd name="connsiteX27" fmla="*/ 469644 w 1104656"/>
                <a:gd name="connsiteY27" fmla="*/ 1197297 h 2229222"/>
                <a:gd name="connsiteX28" fmla="*/ 489488 w 1104656"/>
                <a:gd name="connsiteY28" fmla="*/ 1243601 h 2229222"/>
                <a:gd name="connsiteX29" fmla="*/ 509332 w 1104656"/>
                <a:gd name="connsiteY29" fmla="*/ 1263446 h 2229222"/>
                <a:gd name="connsiteX30" fmla="*/ 549021 w 1104656"/>
                <a:gd name="connsiteY30" fmla="*/ 1283291 h 2229222"/>
                <a:gd name="connsiteX31" fmla="*/ 568865 w 1104656"/>
                <a:gd name="connsiteY31" fmla="*/ 1296520 h 2229222"/>
                <a:gd name="connsiteX32" fmla="*/ 575479 w 1104656"/>
                <a:gd name="connsiteY32" fmla="*/ 1316365 h 2229222"/>
                <a:gd name="connsiteX33" fmla="*/ 595323 w 1104656"/>
                <a:gd name="connsiteY33" fmla="*/ 1329595 h 2229222"/>
                <a:gd name="connsiteX34" fmla="*/ 628397 w 1104656"/>
                <a:gd name="connsiteY34" fmla="*/ 1362670 h 2229222"/>
                <a:gd name="connsiteX35" fmla="*/ 648241 w 1104656"/>
                <a:gd name="connsiteY35" fmla="*/ 1389129 h 2229222"/>
                <a:gd name="connsiteX36" fmla="*/ 674700 w 1104656"/>
                <a:gd name="connsiteY36" fmla="*/ 1395744 h 2229222"/>
                <a:gd name="connsiteX37" fmla="*/ 714388 w 1104656"/>
                <a:gd name="connsiteY37" fmla="*/ 1422204 h 2229222"/>
                <a:gd name="connsiteX38" fmla="*/ 760691 w 1104656"/>
                <a:gd name="connsiteY38" fmla="*/ 1448663 h 2229222"/>
                <a:gd name="connsiteX39" fmla="*/ 787150 w 1104656"/>
                <a:gd name="connsiteY39" fmla="*/ 1508197 h 2229222"/>
                <a:gd name="connsiteX40" fmla="*/ 806994 w 1104656"/>
                <a:gd name="connsiteY40" fmla="*/ 1547887 h 2229222"/>
                <a:gd name="connsiteX41" fmla="*/ 826838 w 1104656"/>
                <a:gd name="connsiteY41" fmla="*/ 1627266 h 2229222"/>
                <a:gd name="connsiteX42" fmla="*/ 853297 w 1104656"/>
                <a:gd name="connsiteY42" fmla="*/ 1660340 h 2229222"/>
                <a:gd name="connsiteX43" fmla="*/ 866526 w 1104656"/>
                <a:gd name="connsiteY43" fmla="*/ 1680185 h 2229222"/>
                <a:gd name="connsiteX44" fmla="*/ 892985 w 1104656"/>
                <a:gd name="connsiteY44" fmla="*/ 1733104 h 2229222"/>
                <a:gd name="connsiteX45" fmla="*/ 906215 w 1104656"/>
                <a:gd name="connsiteY45" fmla="*/ 1746334 h 2229222"/>
                <a:gd name="connsiteX46" fmla="*/ 932673 w 1104656"/>
                <a:gd name="connsiteY46" fmla="*/ 1786023 h 2229222"/>
                <a:gd name="connsiteX47" fmla="*/ 939288 w 1104656"/>
                <a:gd name="connsiteY47" fmla="*/ 1832328 h 2229222"/>
                <a:gd name="connsiteX48" fmla="*/ 952517 w 1104656"/>
                <a:gd name="connsiteY48" fmla="*/ 1898477 h 2229222"/>
                <a:gd name="connsiteX49" fmla="*/ 965747 w 1104656"/>
                <a:gd name="connsiteY49" fmla="*/ 1938166 h 2229222"/>
                <a:gd name="connsiteX50" fmla="*/ 972362 w 1104656"/>
                <a:gd name="connsiteY50" fmla="*/ 1958011 h 2229222"/>
                <a:gd name="connsiteX51" fmla="*/ 992206 w 1104656"/>
                <a:gd name="connsiteY51" fmla="*/ 2044004 h 2229222"/>
                <a:gd name="connsiteX52" fmla="*/ 1018664 w 1104656"/>
                <a:gd name="connsiteY52" fmla="*/ 2083694 h 2229222"/>
                <a:gd name="connsiteX53" fmla="*/ 1031894 w 1104656"/>
                <a:gd name="connsiteY53" fmla="*/ 2096924 h 2229222"/>
                <a:gd name="connsiteX54" fmla="*/ 1058353 w 1104656"/>
                <a:gd name="connsiteY54" fmla="*/ 2129998 h 2229222"/>
                <a:gd name="connsiteX55" fmla="*/ 1078197 w 1104656"/>
                <a:gd name="connsiteY55" fmla="*/ 2176302 h 2229222"/>
                <a:gd name="connsiteX56" fmla="*/ 1091426 w 1104656"/>
                <a:gd name="connsiteY56" fmla="*/ 2196147 h 2229222"/>
                <a:gd name="connsiteX57" fmla="*/ 1098041 w 1104656"/>
                <a:gd name="connsiteY57" fmla="*/ 2215992 h 2229222"/>
                <a:gd name="connsiteX58" fmla="*/ 1104656 w 1104656"/>
                <a:gd name="connsiteY58" fmla="*/ 2229222 h 22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04656" h="2229222">
                  <a:moveTo>
                    <a:pt x="19844" y="0"/>
                  </a:moveTo>
                  <a:cubicBezTo>
                    <a:pt x="17639" y="11025"/>
                    <a:pt x="14939" y="21962"/>
                    <a:pt x="13230" y="33074"/>
                  </a:cubicBezTo>
                  <a:cubicBezTo>
                    <a:pt x="10527" y="50644"/>
                    <a:pt x="9129" y="68395"/>
                    <a:pt x="6615" y="85993"/>
                  </a:cubicBezTo>
                  <a:cubicBezTo>
                    <a:pt x="4718" y="99271"/>
                    <a:pt x="2205" y="112453"/>
                    <a:pt x="0" y="125683"/>
                  </a:cubicBezTo>
                  <a:cubicBezTo>
                    <a:pt x="2205" y="171987"/>
                    <a:pt x="2765" y="218399"/>
                    <a:pt x="6615" y="264596"/>
                  </a:cubicBezTo>
                  <a:cubicBezTo>
                    <a:pt x="7194" y="271544"/>
                    <a:pt x="11539" y="277676"/>
                    <a:pt x="13230" y="284440"/>
                  </a:cubicBezTo>
                  <a:cubicBezTo>
                    <a:pt x="15957" y="295348"/>
                    <a:pt x="15808" y="307021"/>
                    <a:pt x="19844" y="317515"/>
                  </a:cubicBezTo>
                  <a:cubicBezTo>
                    <a:pt x="26923" y="335922"/>
                    <a:pt x="46303" y="370434"/>
                    <a:pt x="46303" y="370434"/>
                  </a:cubicBezTo>
                  <a:cubicBezTo>
                    <a:pt x="48508" y="418943"/>
                    <a:pt x="49046" y="467557"/>
                    <a:pt x="52918" y="515962"/>
                  </a:cubicBezTo>
                  <a:cubicBezTo>
                    <a:pt x="53474" y="522913"/>
                    <a:pt x="58872" y="528866"/>
                    <a:pt x="59533" y="535807"/>
                  </a:cubicBezTo>
                  <a:cubicBezTo>
                    <a:pt x="63301" y="575378"/>
                    <a:pt x="59037" y="615766"/>
                    <a:pt x="66147" y="654875"/>
                  </a:cubicBezTo>
                  <a:cubicBezTo>
                    <a:pt x="68119" y="665722"/>
                    <a:pt x="79583" y="672364"/>
                    <a:pt x="85991" y="681335"/>
                  </a:cubicBezTo>
                  <a:cubicBezTo>
                    <a:pt x="90612" y="687804"/>
                    <a:pt x="94811" y="694564"/>
                    <a:pt x="99221" y="701179"/>
                  </a:cubicBezTo>
                  <a:cubicBezTo>
                    <a:pt x="115142" y="748948"/>
                    <a:pt x="97831" y="692153"/>
                    <a:pt x="112450" y="787173"/>
                  </a:cubicBezTo>
                  <a:cubicBezTo>
                    <a:pt x="113510" y="794065"/>
                    <a:pt x="114784" y="801514"/>
                    <a:pt x="119065" y="807018"/>
                  </a:cubicBezTo>
                  <a:cubicBezTo>
                    <a:pt x="130551" y="821786"/>
                    <a:pt x="158753" y="846707"/>
                    <a:pt x="158753" y="846707"/>
                  </a:cubicBezTo>
                  <a:cubicBezTo>
                    <a:pt x="159405" y="852579"/>
                    <a:pt x="161406" y="908458"/>
                    <a:pt x="171982" y="926086"/>
                  </a:cubicBezTo>
                  <a:cubicBezTo>
                    <a:pt x="175191" y="931434"/>
                    <a:pt x="180342" y="935420"/>
                    <a:pt x="185212" y="939316"/>
                  </a:cubicBezTo>
                  <a:cubicBezTo>
                    <a:pt x="207676" y="957287"/>
                    <a:pt x="213271" y="955284"/>
                    <a:pt x="244744" y="965775"/>
                  </a:cubicBezTo>
                  <a:lnTo>
                    <a:pt x="264588" y="972390"/>
                  </a:lnTo>
                  <a:cubicBezTo>
                    <a:pt x="285550" y="993352"/>
                    <a:pt x="278707" y="989298"/>
                    <a:pt x="317506" y="1005465"/>
                  </a:cubicBezTo>
                  <a:cubicBezTo>
                    <a:pt x="330378" y="1010829"/>
                    <a:pt x="345591" y="1010960"/>
                    <a:pt x="357194" y="1018695"/>
                  </a:cubicBezTo>
                  <a:lnTo>
                    <a:pt x="377038" y="1031924"/>
                  </a:lnTo>
                  <a:cubicBezTo>
                    <a:pt x="381448" y="1045154"/>
                    <a:pt x="382533" y="1060010"/>
                    <a:pt x="390268" y="1071614"/>
                  </a:cubicBezTo>
                  <a:cubicBezTo>
                    <a:pt x="394678" y="1078229"/>
                    <a:pt x="400268" y="1084194"/>
                    <a:pt x="403497" y="1091459"/>
                  </a:cubicBezTo>
                  <a:cubicBezTo>
                    <a:pt x="409161" y="1104202"/>
                    <a:pt x="405124" y="1123412"/>
                    <a:pt x="416727" y="1131148"/>
                  </a:cubicBezTo>
                  <a:lnTo>
                    <a:pt x="456415" y="1157608"/>
                  </a:lnTo>
                  <a:lnTo>
                    <a:pt x="469644" y="1197297"/>
                  </a:lnTo>
                  <a:cubicBezTo>
                    <a:pt x="475042" y="1213490"/>
                    <a:pt x="479272" y="1229298"/>
                    <a:pt x="489488" y="1243601"/>
                  </a:cubicBezTo>
                  <a:cubicBezTo>
                    <a:pt x="494925" y="1251213"/>
                    <a:pt x="502146" y="1257457"/>
                    <a:pt x="509332" y="1263446"/>
                  </a:cubicBezTo>
                  <a:cubicBezTo>
                    <a:pt x="537765" y="1287141"/>
                    <a:pt x="519189" y="1268376"/>
                    <a:pt x="549021" y="1283291"/>
                  </a:cubicBezTo>
                  <a:cubicBezTo>
                    <a:pt x="556132" y="1286846"/>
                    <a:pt x="562250" y="1292110"/>
                    <a:pt x="568865" y="1296520"/>
                  </a:cubicBezTo>
                  <a:cubicBezTo>
                    <a:pt x="571070" y="1303135"/>
                    <a:pt x="571123" y="1310920"/>
                    <a:pt x="575479" y="1316365"/>
                  </a:cubicBezTo>
                  <a:cubicBezTo>
                    <a:pt x="580445" y="1322573"/>
                    <a:pt x="589340" y="1324360"/>
                    <a:pt x="595323" y="1329595"/>
                  </a:cubicBezTo>
                  <a:cubicBezTo>
                    <a:pt x="607057" y="1339862"/>
                    <a:pt x="619042" y="1350197"/>
                    <a:pt x="628397" y="1362670"/>
                  </a:cubicBezTo>
                  <a:cubicBezTo>
                    <a:pt x="635012" y="1371490"/>
                    <a:pt x="639270" y="1382721"/>
                    <a:pt x="648241" y="1389129"/>
                  </a:cubicBezTo>
                  <a:cubicBezTo>
                    <a:pt x="655639" y="1394413"/>
                    <a:pt x="665880" y="1393539"/>
                    <a:pt x="674700" y="1395744"/>
                  </a:cubicBezTo>
                  <a:cubicBezTo>
                    <a:pt x="687929" y="1404564"/>
                    <a:pt x="700167" y="1415094"/>
                    <a:pt x="714388" y="1422204"/>
                  </a:cubicBezTo>
                  <a:cubicBezTo>
                    <a:pt x="747958" y="1438988"/>
                    <a:pt x="732643" y="1429963"/>
                    <a:pt x="760691" y="1448663"/>
                  </a:cubicBezTo>
                  <a:cubicBezTo>
                    <a:pt x="776434" y="1495895"/>
                    <a:pt x="766184" y="1476750"/>
                    <a:pt x="787150" y="1508197"/>
                  </a:cubicBezTo>
                  <a:cubicBezTo>
                    <a:pt x="811277" y="1580578"/>
                    <a:pt x="772797" y="1470940"/>
                    <a:pt x="806994" y="1547887"/>
                  </a:cubicBezTo>
                  <a:cubicBezTo>
                    <a:pt x="844039" y="1631242"/>
                    <a:pt x="799104" y="1544060"/>
                    <a:pt x="826838" y="1627266"/>
                  </a:cubicBezTo>
                  <a:cubicBezTo>
                    <a:pt x="832655" y="1644718"/>
                    <a:pt x="842974" y="1647436"/>
                    <a:pt x="853297" y="1660340"/>
                  </a:cubicBezTo>
                  <a:cubicBezTo>
                    <a:pt x="858263" y="1666548"/>
                    <a:pt x="862719" y="1673206"/>
                    <a:pt x="866526" y="1680185"/>
                  </a:cubicBezTo>
                  <a:cubicBezTo>
                    <a:pt x="875969" y="1697499"/>
                    <a:pt x="879040" y="1719159"/>
                    <a:pt x="892985" y="1733104"/>
                  </a:cubicBezTo>
                  <a:cubicBezTo>
                    <a:pt x="897395" y="1737514"/>
                    <a:pt x="902473" y="1741345"/>
                    <a:pt x="906215" y="1746334"/>
                  </a:cubicBezTo>
                  <a:cubicBezTo>
                    <a:pt x="915755" y="1759054"/>
                    <a:pt x="932673" y="1786023"/>
                    <a:pt x="932673" y="1786023"/>
                  </a:cubicBezTo>
                  <a:cubicBezTo>
                    <a:pt x="934878" y="1801458"/>
                    <a:pt x="936917" y="1816918"/>
                    <a:pt x="939288" y="1832328"/>
                  </a:cubicBezTo>
                  <a:cubicBezTo>
                    <a:pt x="943050" y="1856782"/>
                    <a:pt x="945597" y="1875411"/>
                    <a:pt x="952517" y="1898477"/>
                  </a:cubicBezTo>
                  <a:cubicBezTo>
                    <a:pt x="956524" y="1911834"/>
                    <a:pt x="961337" y="1924936"/>
                    <a:pt x="965747" y="1938166"/>
                  </a:cubicBezTo>
                  <a:lnTo>
                    <a:pt x="972362" y="1958011"/>
                  </a:lnTo>
                  <a:cubicBezTo>
                    <a:pt x="975412" y="1979363"/>
                    <a:pt x="978997" y="2024189"/>
                    <a:pt x="992206" y="2044004"/>
                  </a:cubicBezTo>
                  <a:cubicBezTo>
                    <a:pt x="1001025" y="2057234"/>
                    <a:pt x="1007421" y="2072451"/>
                    <a:pt x="1018664" y="2083694"/>
                  </a:cubicBezTo>
                  <a:cubicBezTo>
                    <a:pt x="1023074" y="2088104"/>
                    <a:pt x="1027998" y="2092054"/>
                    <a:pt x="1031894" y="2096924"/>
                  </a:cubicBezTo>
                  <a:cubicBezTo>
                    <a:pt x="1065272" y="2138647"/>
                    <a:pt x="1026408" y="2098053"/>
                    <a:pt x="1058353" y="2129998"/>
                  </a:cubicBezTo>
                  <a:cubicBezTo>
                    <a:pt x="1065775" y="2152266"/>
                    <a:pt x="1065116" y="2153410"/>
                    <a:pt x="1078197" y="2176302"/>
                  </a:cubicBezTo>
                  <a:cubicBezTo>
                    <a:pt x="1082141" y="2183205"/>
                    <a:pt x="1087871" y="2189036"/>
                    <a:pt x="1091426" y="2196147"/>
                  </a:cubicBezTo>
                  <a:cubicBezTo>
                    <a:pt x="1094544" y="2202384"/>
                    <a:pt x="1095451" y="2209518"/>
                    <a:pt x="1098041" y="2215992"/>
                  </a:cubicBezTo>
                  <a:cubicBezTo>
                    <a:pt x="1099872" y="2220570"/>
                    <a:pt x="1102451" y="2224812"/>
                    <a:pt x="1104656" y="2229222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5265304" y="3023010"/>
              <a:ext cx="1547840" cy="1481738"/>
            </a:xfrm>
            <a:custGeom>
              <a:avLst/>
              <a:gdLst>
                <a:gd name="connsiteX0" fmla="*/ 0 w 1547840"/>
                <a:gd name="connsiteY0" fmla="*/ 0 h 1481738"/>
                <a:gd name="connsiteX1" fmla="*/ 39688 w 1547840"/>
                <a:gd name="connsiteY1" fmla="*/ 72764 h 1481738"/>
                <a:gd name="connsiteX2" fmla="*/ 85991 w 1547840"/>
                <a:gd name="connsiteY2" fmla="*/ 171988 h 1481738"/>
                <a:gd name="connsiteX3" fmla="*/ 105835 w 1547840"/>
                <a:gd name="connsiteY3" fmla="*/ 264596 h 1481738"/>
                <a:gd name="connsiteX4" fmla="*/ 112450 w 1547840"/>
                <a:gd name="connsiteY4" fmla="*/ 317516 h 1481738"/>
                <a:gd name="connsiteX5" fmla="*/ 145523 w 1547840"/>
                <a:gd name="connsiteY5" fmla="*/ 429969 h 1481738"/>
                <a:gd name="connsiteX6" fmla="*/ 191826 w 1547840"/>
                <a:gd name="connsiteY6" fmla="*/ 522578 h 1481738"/>
                <a:gd name="connsiteX7" fmla="*/ 205055 w 1547840"/>
                <a:gd name="connsiteY7" fmla="*/ 549037 h 1481738"/>
                <a:gd name="connsiteX8" fmla="*/ 211670 w 1547840"/>
                <a:gd name="connsiteY8" fmla="*/ 568882 h 1481738"/>
                <a:gd name="connsiteX9" fmla="*/ 264588 w 1547840"/>
                <a:gd name="connsiteY9" fmla="*/ 635031 h 1481738"/>
                <a:gd name="connsiteX10" fmla="*/ 271202 w 1547840"/>
                <a:gd name="connsiteY10" fmla="*/ 787174 h 1481738"/>
                <a:gd name="connsiteX11" fmla="*/ 284432 w 1547840"/>
                <a:gd name="connsiteY11" fmla="*/ 873167 h 1481738"/>
                <a:gd name="connsiteX12" fmla="*/ 297661 w 1547840"/>
                <a:gd name="connsiteY12" fmla="*/ 932702 h 1481738"/>
                <a:gd name="connsiteX13" fmla="*/ 317505 w 1547840"/>
                <a:gd name="connsiteY13" fmla="*/ 1038540 h 1481738"/>
                <a:gd name="connsiteX14" fmla="*/ 363808 w 1547840"/>
                <a:gd name="connsiteY14" fmla="*/ 1124534 h 1481738"/>
                <a:gd name="connsiteX15" fmla="*/ 383652 w 1547840"/>
                <a:gd name="connsiteY15" fmla="*/ 1144378 h 1481738"/>
                <a:gd name="connsiteX16" fmla="*/ 396882 w 1547840"/>
                <a:gd name="connsiteY16" fmla="*/ 1184068 h 1481738"/>
                <a:gd name="connsiteX17" fmla="*/ 416726 w 1547840"/>
                <a:gd name="connsiteY17" fmla="*/ 1270062 h 1481738"/>
                <a:gd name="connsiteX18" fmla="*/ 429955 w 1547840"/>
                <a:gd name="connsiteY18" fmla="*/ 1289906 h 1481738"/>
                <a:gd name="connsiteX19" fmla="*/ 449799 w 1547840"/>
                <a:gd name="connsiteY19" fmla="*/ 1296521 h 1481738"/>
                <a:gd name="connsiteX20" fmla="*/ 456414 w 1547840"/>
                <a:gd name="connsiteY20" fmla="*/ 1316366 h 1481738"/>
                <a:gd name="connsiteX21" fmla="*/ 463029 w 1547840"/>
                <a:gd name="connsiteY21" fmla="*/ 1342826 h 1481738"/>
                <a:gd name="connsiteX22" fmla="*/ 476258 w 1547840"/>
                <a:gd name="connsiteY22" fmla="*/ 1362670 h 1481738"/>
                <a:gd name="connsiteX23" fmla="*/ 555635 w 1547840"/>
                <a:gd name="connsiteY23" fmla="*/ 1375900 h 1481738"/>
                <a:gd name="connsiteX24" fmla="*/ 575479 w 1547840"/>
                <a:gd name="connsiteY24" fmla="*/ 1408975 h 1481738"/>
                <a:gd name="connsiteX25" fmla="*/ 588708 w 1547840"/>
                <a:gd name="connsiteY25" fmla="*/ 1428819 h 1481738"/>
                <a:gd name="connsiteX26" fmla="*/ 621782 w 1547840"/>
                <a:gd name="connsiteY26" fmla="*/ 1455279 h 1481738"/>
                <a:gd name="connsiteX27" fmla="*/ 654855 w 1547840"/>
                <a:gd name="connsiteY27" fmla="*/ 1461894 h 1481738"/>
                <a:gd name="connsiteX28" fmla="*/ 674699 w 1547840"/>
                <a:gd name="connsiteY28" fmla="*/ 1468509 h 1481738"/>
                <a:gd name="connsiteX29" fmla="*/ 707773 w 1547840"/>
                <a:gd name="connsiteY29" fmla="*/ 1475124 h 1481738"/>
                <a:gd name="connsiteX30" fmla="*/ 734232 w 1547840"/>
                <a:gd name="connsiteY30" fmla="*/ 1481738 h 1481738"/>
                <a:gd name="connsiteX31" fmla="*/ 1018664 w 1547840"/>
                <a:gd name="connsiteY31" fmla="*/ 1475124 h 1481738"/>
                <a:gd name="connsiteX32" fmla="*/ 1078196 w 1547840"/>
                <a:gd name="connsiteY32" fmla="*/ 1468509 h 1481738"/>
                <a:gd name="connsiteX33" fmla="*/ 1098040 w 1547840"/>
                <a:gd name="connsiteY33" fmla="*/ 1461894 h 1481738"/>
                <a:gd name="connsiteX34" fmla="*/ 1124499 w 1547840"/>
                <a:gd name="connsiteY34" fmla="*/ 1455279 h 1481738"/>
                <a:gd name="connsiteX35" fmla="*/ 1250178 w 1547840"/>
                <a:gd name="connsiteY35" fmla="*/ 1442049 h 1481738"/>
                <a:gd name="connsiteX36" fmla="*/ 1270023 w 1547840"/>
                <a:gd name="connsiteY36" fmla="*/ 1435434 h 1481738"/>
                <a:gd name="connsiteX37" fmla="*/ 1329555 w 1547840"/>
                <a:gd name="connsiteY37" fmla="*/ 1395745 h 1481738"/>
                <a:gd name="connsiteX38" fmla="*/ 1375858 w 1547840"/>
                <a:gd name="connsiteY38" fmla="*/ 1369285 h 1481738"/>
                <a:gd name="connsiteX39" fmla="*/ 1547840 w 1547840"/>
                <a:gd name="connsiteY39" fmla="*/ 1369285 h 148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47840" h="1481738">
                  <a:moveTo>
                    <a:pt x="0" y="0"/>
                  </a:moveTo>
                  <a:cubicBezTo>
                    <a:pt x="28625" y="71568"/>
                    <a:pt x="-6067" y="-8580"/>
                    <a:pt x="39688" y="72764"/>
                  </a:cubicBezTo>
                  <a:cubicBezTo>
                    <a:pt x="52076" y="94788"/>
                    <a:pt x="76127" y="142394"/>
                    <a:pt x="85991" y="171988"/>
                  </a:cubicBezTo>
                  <a:cubicBezTo>
                    <a:pt x="92002" y="190021"/>
                    <a:pt x="105802" y="264332"/>
                    <a:pt x="105835" y="264596"/>
                  </a:cubicBezTo>
                  <a:cubicBezTo>
                    <a:pt x="108040" y="282236"/>
                    <a:pt x="108301" y="300230"/>
                    <a:pt x="112450" y="317516"/>
                  </a:cubicBezTo>
                  <a:cubicBezTo>
                    <a:pt x="121568" y="355509"/>
                    <a:pt x="128050" y="395022"/>
                    <a:pt x="145523" y="429969"/>
                  </a:cubicBezTo>
                  <a:lnTo>
                    <a:pt x="191826" y="522578"/>
                  </a:lnTo>
                  <a:cubicBezTo>
                    <a:pt x="196236" y="531398"/>
                    <a:pt x="201937" y="539682"/>
                    <a:pt x="205055" y="549037"/>
                  </a:cubicBezTo>
                  <a:cubicBezTo>
                    <a:pt x="207260" y="555652"/>
                    <a:pt x="208211" y="562828"/>
                    <a:pt x="211670" y="568882"/>
                  </a:cubicBezTo>
                  <a:cubicBezTo>
                    <a:pt x="218988" y="581689"/>
                    <a:pt x="260162" y="629719"/>
                    <a:pt x="264588" y="635031"/>
                  </a:cubicBezTo>
                  <a:cubicBezTo>
                    <a:pt x="266793" y="685745"/>
                    <a:pt x="267934" y="736517"/>
                    <a:pt x="271202" y="787174"/>
                  </a:cubicBezTo>
                  <a:cubicBezTo>
                    <a:pt x="273025" y="815427"/>
                    <a:pt x="278243" y="845317"/>
                    <a:pt x="284432" y="873167"/>
                  </a:cubicBezTo>
                  <a:cubicBezTo>
                    <a:pt x="292357" y="908831"/>
                    <a:pt x="291014" y="892819"/>
                    <a:pt x="297661" y="932702"/>
                  </a:cubicBezTo>
                  <a:cubicBezTo>
                    <a:pt x="303114" y="965420"/>
                    <a:pt x="306157" y="1007738"/>
                    <a:pt x="317505" y="1038540"/>
                  </a:cubicBezTo>
                  <a:cubicBezTo>
                    <a:pt x="320325" y="1046194"/>
                    <a:pt x="347808" y="1105334"/>
                    <a:pt x="363808" y="1124534"/>
                  </a:cubicBezTo>
                  <a:cubicBezTo>
                    <a:pt x="369797" y="1131720"/>
                    <a:pt x="377037" y="1137763"/>
                    <a:pt x="383652" y="1144378"/>
                  </a:cubicBezTo>
                  <a:cubicBezTo>
                    <a:pt x="388062" y="1157608"/>
                    <a:pt x="394910" y="1170262"/>
                    <a:pt x="396882" y="1184068"/>
                  </a:cubicBezTo>
                  <a:cubicBezTo>
                    <a:pt x="399932" y="1205418"/>
                    <a:pt x="403518" y="1250249"/>
                    <a:pt x="416726" y="1270062"/>
                  </a:cubicBezTo>
                  <a:cubicBezTo>
                    <a:pt x="421136" y="1276677"/>
                    <a:pt x="423747" y="1284940"/>
                    <a:pt x="429955" y="1289906"/>
                  </a:cubicBezTo>
                  <a:cubicBezTo>
                    <a:pt x="435400" y="1294262"/>
                    <a:pt x="443184" y="1294316"/>
                    <a:pt x="449799" y="1296521"/>
                  </a:cubicBezTo>
                  <a:cubicBezTo>
                    <a:pt x="452004" y="1303136"/>
                    <a:pt x="454498" y="1309661"/>
                    <a:pt x="456414" y="1316366"/>
                  </a:cubicBezTo>
                  <a:cubicBezTo>
                    <a:pt x="458912" y="1325108"/>
                    <a:pt x="459448" y="1334470"/>
                    <a:pt x="463029" y="1342826"/>
                  </a:cubicBezTo>
                  <a:cubicBezTo>
                    <a:pt x="466160" y="1350133"/>
                    <a:pt x="468771" y="1359996"/>
                    <a:pt x="476258" y="1362670"/>
                  </a:cubicBezTo>
                  <a:cubicBezTo>
                    <a:pt x="501519" y="1371692"/>
                    <a:pt x="555635" y="1375900"/>
                    <a:pt x="555635" y="1375900"/>
                  </a:cubicBezTo>
                  <a:cubicBezTo>
                    <a:pt x="567121" y="1410363"/>
                    <a:pt x="554725" y="1383032"/>
                    <a:pt x="575479" y="1408975"/>
                  </a:cubicBezTo>
                  <a:cubicBezTo>
                    <a:pt x="580445" y="1415183"/>
                    <a:pt x="583742" y="1422611"/>
                    <a:pt x="588708" y="1428819"/>
                  </a:cubicBezTo>
                  <a:cubicBezTo>
                    <a:pt x="595627" y="1437467"/>
                    <a:pt x="611960" y="1451595"/>
                    <a:pt x="621782" y="1455279"/>
                  </a:cubicBezTo>
                  <a:cubicBezTo>
                    <a:pt x="632309" y="1459227"/>
                    <a:pt x="643948" y="1459167"/>
                    <a:pt x="654855" y="1461894"/>
                  </a:cubicBezTo>
                  <a:cubicBezTo>
                    <a:pt x="661619" y="1463585"/>
                    <a:pt x="667935" y="1466818"/>
                    <a:pt x="674699" y="1468509"/>
                  </a:cubicBezTo>
                  <a:cubicBezTo>
                    <a:pt x="685606" y="1471236"/>
                    <a:pt x="696798" y="1472685"/>
                    <a:pt x="707773" y="1475124"/>
                  </a:cubicBezTo>
                  <a:cubicBezTo>
                    <a:pt x="716648" y="1477096"/>
                    <a:pt x="725412" y="1479533"/>
                    <a:pt x="734232" y="1481738"/>
                  </a:cubicBezTo>
                  <a:lnTo>
                    <a:pt x="1018664" y="1475124"/>
                  </a:lnTo>
                  <a:cubicBezTo>
                    <a:pt x="1038615" y="1474357"/>
                    <a:pt x="1058502" y="1471792"/>
                    <a:pt x="1078196" y="1468509"/>
                  </a:cubicBezTo>
                  <a:cubicBezTo>
                    <a:pt x="1085074" y="1467363"/>
                    <a:pt x="1091336" y="1463810"/>
                    <a:pt x="1098040" y="1461894"/>
                  </a:cubicBezTo>
                  <a:cubicBezTo>
                    <a:pt x="1106781" y="1459396"/>
                    <a:pt x="1115584" y="1457062"/>
                    <a:pt x="1124499" y="1455279"/>
                  </a:cubicBezTo>
                  <a:cubicBezTo>
                    <a:pt x="1174116" y="1445355"/>
                    <a:pt x="1190316" y="1446654"/>
                    <a:pt x="1250178" y="1442049"/>
                  </a:cubicBezTo>
                  <a:cubicBezTo>
                    <a:pt x="1256793" y="1439844"/>
                    <a:pt x="1263928" y="1438820"/>
                    <a:pt x="1270023" y="1435434"/>
                  </a:cubicBezTo>
                  <a:cubicBezTo>
                    <a:pt x="1270033" y="1435428"/>
                    <a:pt x="1319628" y="1402363"/>
                    <a:pt x="1329555" y="1395745"/>
                  </a:cubicBezTo>
                  <a:cubicBezTo>
                    <a:pt x="1338057" y="1390077"/>
                    <a:pt x="1366533" y="1369907"/>
                    <a:pt x="1375858" y="1369285"/>
                  </a:cubicBezTo>
                  <a:cubicBezTo>
                    <a:pt x="1433058" y="1365471"/>
                    <a:pt x="1490513" y="1369285"/>
                    <a:pt x="1547840" y="136928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899592" y="44371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4644008" y="26369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8575128" y="71840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6588224" y="119675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5868144" y="90872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5508104" y="4221088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B-23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7576491" y="2262885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</p:grpSp>
      <p:sp>
        <p:nvSpPr>
          <p:cNvPr id="12" name="CuadroText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2099" y="3631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3" name="Elips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1836" y="1562336"/>
            <a:ext cx="758550" cy="758550"/>
          </a:xfrm>
          <a:prstGeom prst="ellipse">
            <a:avLst/>
          </a:prstGeom>
          <a:solidFill>
            <a:srgbClr val="008639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66" name="Imagen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5872" y="1826983"/>
            <a:ext cx="599348" cy="225659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13" y="1541247"/>
            <a:ext cx="217748" cy="217748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78" y="2124999"/>
            <a:ext cx="217748" cy="217748"/>
          </a:xfrm>
          <a:prstGeom prst="rect">
            <a:avLst/>
          </a:prstGeom>
        </p:spPr>
      </p:pic>
      <p:sp>
        <p:nvSpPr>
          <p:cNvPr id="70" name="CuadroTexto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62444" y="3491883"/>
            <a:ext cx="1506104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solidFill>
                  <a:srgbClr val="FFFFFF"/>
                </a:solidFill>
                <a:latin typeface="Arial"/>
                <a:cs typeface="Arial"/>
              </a:rPr>
              <a:t>Barcelona</a:t>
            </a: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06151" y="648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027370" y="1797399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Cerdanyola </a:t>
            </a:r>
            <a:b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del Vallès</a:t>
            </a:r>
            <a:endParaRPr lang="ca-E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1" name="CuadroTexto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9568" y="2285308"/>
            <a:ext cx="1363028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Germans </a:t>
            </a:r>
            <a:b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Trias i Pujol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7152375" y="92915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Campus de Sabadell</a:t>
            </a:r>
            <a:endParaRPr lang="ca-E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8" name="CuadroTexto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8942" y="27043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Terrassa</a:t>
            </a:r>
          </a:p>
        </p:txBody>
      </p:sp>
      <p:sp>
        <p:nvSpPr>
          <p:cNvPr id="25" name="Elips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8067" y="981060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6" name="Elips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256" y="601347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65" name="CuadroTexto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5028281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tocar de Barcelona 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i a prop de tot Catalunya</a:t>
            </a:r>
          </a:p>
        </p:txBody>
      </p:sp>
      <p:sp>
        <p:nvSpPr>
          <p:cNvPr id="76" name="CuadroTexto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9566" y="3236082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Vall d’Hebron</a:t>
            </a:r>
          </a:p>
        </p:txBody>
      </p:sp>
      <p:sp>
        <p:nvSpPr>
          <p:cNvPr id="75" name="CuadroTexto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69172" y="3563633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Sant Pau</a:t>
            </a:r>
          </a:p>
        </p:txBody>
      </p:sp>
      <p:pic>
        <p:nvPicPr>
          <p:cNvPr id="6" name="Imagen 13">
            <a:hlinkClick r:id="rId15"/>
            <a:extLst>
              <a:ext uri="{FF2B5EF4-FFF2-40B4-BE49-F238E27FC236}">
                <a16:creationId xmlns:a16="http://schemas.microsoft.com/office/drawing/2014/main" id="{FDCD2362-DB16-5C1F-619B-8845B405AC6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64" grpId="0" animBg="1"/>
      <p:bldP spid="73" grpId="0"/>
      <p:bldP spid="28" grpId="0" animBg="1"/>
      <p:bldP spid="29" grpId="0" animBg="1"/>
      <p:bldP spid="30" grpId="0" animBg="1"/>
      <p:bldP spid="3" grpId="0" animBg="1"/>
      <p:bldP spid="70" grpId="0"/>
      <p:bldP spid="23" grpId="0"/>
      <p:bldP spid="71" grpId="0"/>
      <p:bldP spid="69" grpId="0"/>
      <p:bldP spid="68" grpId="0"/>
      <p:bldP spid="25" grpId="0" animBg="1"/>
      <p:bldP spid="26" grpId="0" animBg="1"/>
      <p:bldP spid="65" grpId="0"/>
      <p:bldP spid="76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1">
            <a:extLst>
              <a:ext uri="{FF2B5EF4-FFF2-40B4-BE49-F238E27FC236}">
                <a16:creationId xmlns:a16="http://schemas.microsoft.com/office/drawing/2014/main" id="{9450D99B-041D-4BEE-962C-8F024CE70D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3453"/>
            <a:ext cx="3091218" cy="6271093"/>
          </a:xfrm>
          <a:prstGeom prst="rect">
            <a:avLst/>
          </a:prstGeom>
        </p:spPr>
      </p:pic>
      <p:grpSp>
        <p:nvGrpSpPr>
          <p:cNvPr id="6" name="Agrupa 9">
            <a:extLst>
              <a:ext uri="{FF2B5EF4-FFF2-40B4-BE49-F238E27FC236}">
                <a16:creationId xmlns:a16="http://schemas.microsoft.com/office/drawing/2014/main" id="{A8D33F4F-54CE-4E55-A8F3-3207459D57E2}"/>
              </a:ext>
            </a:extLst>
          </p:cNvPr>
          <p:cNvGrpSpPr/>
          <p:nvPr/>
        </p:nvGrpSpPr>
        <p:grpSpPr>
          <a:xfrm>
            <a:off x="319373" y="429746"/>
            <a:ext cx="2597612" cy="1770293"/>
            <a:chOff x="6356260" y="1454787"/>
            <a:chExt cx="3695583" cy="2518570"/>
          </a:xfrm>
        </p:grpSpPr>
        <p:grpSp>
          <p:nvGrpSpPr>
            <p:cNvPr id="7" name="Agrupa 6">
              <a:extLst>
                <a:ext uri="{FF2B5EF4-FFF2-40B4-BE49-F238E27FC236}">
                  <a16:creationId xmlns:a16="http://schemas.microsoft.com/office/drawing/2014/main" id="{904AD069-6ABC-457E-B5C2-4AA7F2F63E54}"/>
                </a:ext>
              </a:extLst>
            </p:cNvPr>
            <p:cNvGrpSpPr/>
            <p:nvPr/>
          </p:nvGrpSpPr>
          <p:grpSpPr>
            <a:xfrm>
              <a:off x="7093527" y="1906933"/>
              <a:ext cx="2168236" cy="2066424"/>
              <a:chOff x="7093527" y="1906933"/>
              <a:chExt cx="2168236" cy="2066424"/>
            </a:xfrm>
          </p:grpSpPr>
          <p:sp>
            <p:nvSpPr>
              <p:cNvPr id="10" name="Fletxa cap avall 4">
                <a:extLst>
                  <a:ext uri="{FF2B5EF4-FFF2-40B4-BE49-F238E27FC236}">
                    <a16:creationId xmlns:a16="http://schemas.microsoft.com/office/drawing/2014/main" id="{19311537-51C5-49EC-A3B1-5096AC599E11}"/>
                  </a:ext>
                </a:extLst>
              </p:cNvPr>
              <p:cNvSpPr/>
              <p:nvPr/>
            </p:nvSpPr>
            <p:spPr>
              <a:xfrm>
                <a:off x="8776854" y="1906933"/>
                <a:ext cx="484909" cy="844362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265"/>
              </a:p>
            </p:txBody>
          </p:sp>
          <p:sp>
            <p:nvSpPr>
              <p:cNvPr id="11" name="Fletxa cap avall 5">
                <a:extLst>
                  <a:ext uri="{FF2B5EF4-FFF2-40B4-BE49-F238E27FC236}">
                    <a16:creationId xmlns:a16="http://schemas.microsoft.com/office/drawing/2014/main" id="{D706D997-7634-4E46-A78F-3DCEB3825519}"/>
                  </a:ext>
                </a:extLst>
              </p:cNvPr>
              <p:cNvSpPr/>
              <p:nvPr/>
            </p:nvSpPr>
            <p:spPr>
              <a:xfrm>
                <a:off x="7093527" y="2436385"/>
                <a:ext cx="484909" cy="1536972"/>
              </a:xfrm>
              <a:prstGeom prst="downArrow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265"/>
              </a:p>
            </p:txBody>
          </p:sp>
        </p:grpSp>
        <p:sp>
          <p:nvSpPr>
            <p:cNvPr id="8" name="QuadreDeText 7">
              <a:extLst>
                <a:ext uri="{FF2B5EF4-FFF2-40B4-BE49-F238E27FC236}">
                  <a16:creationId xmlns:a16="http://schemas.microsoft.com/office/drawing/2014/main" id="{30F01E15-C6D4-4228-B7D3-1376C514D793}"/>
                </a:ext>
              </a:extLst>
            </p:cNvPr>
            <p:cNvSpPr txBox="1"/>
            <p:nvPr/>
          </p:nvSpPr>
          <p:spPr>
            <a:xfrm>
              <a:off x="8149392" y="1454787"/>
              <a:ext cx="1902451" cy="439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406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Eng. Química</a:t>
              </a:r>
              <a:endParaRPr lang="es-ES" sz="1406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QuadreDeText 8">
              <a:extLst>
                <a:ext uri="{FF2B5EF4-FFF2-40B4-BE49-F238E27FC236}">
                  <a16:creationId xmlns:a16="http://schemas.microsoft.com/office/drawing/2014/main" id="{9A51E6B9-A59F-431B-B801-5059BF2F5EB8}"/>
                </a:ext>
              </a:extLst>
            </p:cNvPr>
            <p:cNvSpPr txBox="1"/>
            <p:nvPr/>
          </p:nvSpPr>
          <p:spPr>
            <a:xfrm>
              <a:off x="6356260" y="1601117"/>
              <a:ext cx="2155594" cy="746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a-ES" sz="1406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Química</a:t>
              </a:r>
            </a:p>
            <a:p>
              <a:pPr algn="ctr"/>
              <a:r>
                <a:rPr lang="ca-ES" sz="1406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Física+Química</a:t>
              </a:r>
              <a:endParaRPr lang="es-ES" sz="1406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08F8F6E-3788-4927-AB75-39DE65DDBF69}"/>
              </a:ext>
            </a:extLst>
          </p:cNvPr>
          <p:cNvSpPr txBox="1"/>
          <p:nvPr/>
        </p:nvSpPr>
        <p:spPr>
          <a:xfrm>
            <a:off x="3284681" y="1314893"/>
            <a:ext cx="5017490" cy="3338606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Facultat de </a:t>
            </a:r>
            <a:r>
              <a:rPr lang="ca-ES" altLang="es-ES" sz="3200" b="1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ca-ES" alt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Grau de Química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Grau de Física + Grau de Química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endParaRPr lang="ca-ES" alt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altLang="es-ES" sz="3200" b="1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d’Enginyeria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Grau d’Enginyeria Química</a:t>
            </a:r>
            <a:endParaRPr lang="ca-ES" sz="1198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20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.jpg">
            <a:extLst>
              <a:ext uri="{FF2B5EF4-FFF2-40B4-BE49-F238E27FC236}">
                <a16:creationId xmlns:a16="http://schemas.microsoft.com/office/drawing/2014/main" id="{C25F4680-435B-4F7C-9923-FF7FF0673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75636"/>
            <a:ext cx="9144000" cy="402749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dirty="0">
                <a:latin typeface="Arial"/>
                <a:cs typeface="Arial"/>
              </a:rPr>
              <a:t>Química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A589A173-8E7F-7F8B-6585-0028277550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jpg">
            <a:extLst>
              <a:ext uri="{FF2B5EF4-FFF2-40B4-BE49-F238E27FC236}">
                <a16:creationId xmlns:a16="http://schemas.microsoft.com/office/drawing/2014/main" id="{D72B1494-270D-4B4E-BC9B-7C1B20FF10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130016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362467"/>
              </p:ext>
            </p:extLst>
          </p:nvPr>
        </p:nvGraphicFramePr>
        <p:xfrm>
          <a:off x="1075643" y="186605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Química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9,396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Química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juny</a:t>
            </a:r>
            <a:r>
              <a:rPr lang="fr-FR" sz="1200" dirty="0">
                <a:latin typeface="Arial"/>
                <a:cs typeface="Arial"/>
              </a:rPr>
              <a:t> 2024</a:t>
            </a:r>
          </a:p>
        </p:txBody>
      </p:sp>
      <p:sp>
        <p:nvSpPr>
          <p:cNvPr id="13" name="CuadroTexto 12">
            <a:hlinkClick r:id="rId5"/>
            <a:extLst>
              <a:ext uri="{FF2B5EF4-FFF2-40B4-BE49-F238E27FC236}">
                <a16:creationId xmlns:a16="http://schemas.microsoft.com/office/drawing/2014/main" id="{98699917-AB9E-43A0-B022-E630E78B464B}"/>
              </a:ext>
            </a:extLst>
          </p:cNvPr>
          <p:cNvSpPr txBox="1"/>
          <p:nvPr/>
        </p:nvSpPr>
        <p:spPr>
          <a:xfrm>
            <a:off x="1342874" y="3965185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02BE5D4-B42D-46B0-B514-EC5E99FFF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3921551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D350A61-A909-2BF6-0DC5-7615FE4896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DBAF87D2-EBE7-581A-8414-5BCE842A7264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D24D6D90-1303-9BEB-BF01-4C992526406C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ABBCCC88-BA37-BB0C-082D-02CAE9D27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620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E0751B7-1FDB-4F22-852E-0F693E5A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650" y="0"/>
            <a:ext cx="2971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BCB9C917-50DA-4CCD-837E-2FA74817D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386968" y="657010"/>
            <a:ext cx="4815123" cy="602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ca-ES" b="1" dirty="0">
                <a:solidFill>
                  <a:schemeClr val="tx1"/>
                </a:solidFill>
                <a:latin typeface="Arial"/>
                <a:cs typeface="Arial"/>
              </a:rPr>
              <a:t>Què és la </a:t>
            </a:r>
            <a:r>
              <a:rPr lang="ca-ES" b="1" dirty="0">
                <a:solidFill>
                  <a:srgbClr val="008539"/>
                </a:solidFill>
                <a:latin typeface="Arial"/>
                <a:cs typeface="Arial"/>
              </a:rPr>
              <a:t>Química?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8BBEE5-F73E-4EEA-AED6-08AEC77DA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67637" y="1510424"/>
            <a:ext cx="4537672" cy="2606804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endParaRPr lang="ca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2000" dirty="0">
                <a:latin typeface="Arial" panose="020B0604020202020204" pitchFamily="34" charset="0"/>
                <a:cs typeface="Arial" panose="020B0604020202020204" pitchFamily="34" charset="0"/>
              </a:rPr>
              <a:t>És la ciència que estudia la </a:t>
            </a:r>
            <a:r>
              <a:rPr lang="ca-ES" alt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composició</a:t>
            </a:r>
            <a:r>
              <a:rPr lang="ca-ES" alt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a-ES" alt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les propietats i les transformacions de la matèria</a:t>
            </a:r>
            <a:r>
              <a:rPr lang="ca-ES" alt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endParaRPr lang="ca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Donat que tot allò que es pot tocar, veure, olorar o sentir és </a:t>
            </a:r>
            <a:r>
              <a:rPr lang="ca-ES" alt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materia</a:t>
            </a:r>
            <a:r>
              <a:rPr lang="ca-ES" alt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C167EC-78CD-4CD1-809F-30139EB8D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98117" y="4602315"/>
            <a:ext cx="3766283" cy="896784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>
              <a:lnSpc>
                <a:spcPts val="2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endParaRPr lang="ca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buClr>
                <a:srgbClr val="DD4129"/>
              </a:buClr>
              <a:buSzPct val="80000"/>
              <a:tabLst>
                <a:tab pos="123860" algn="l"/>
                <a:tab pos="5420818" algn="r"/>
              </a:tabLst>
            </a:pPr>
            <a:r>
              <a:rPr lang="ca-ES" alt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tot és química!</a:t>
            </a:r>
          </a:p>
          <a:p>
            <a:pPr>
              <a:lnSpc>
                <a:spcPts val="2000"/>
              </a:lnSpc>
              <a:spcBef>
                <a:spcPts val="513"/>
              </a:spcBef>
            </a:pPr>
            <a:endParaRPr lang="ca-ES" sz="1198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56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F1DE3E19-2DC8-4AC2-B6F2-0318641774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79D165-4D17-4727-B08C-68FED97E08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9D71E5-14E8-44AA-962C-6994DB9B6586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16045</TotalTime>
  <Words>1832</Words>
  <Application>Microsoft Office PowerPoint</Application>
  <PresentationFormat>Presentació en pantalla (4:3)</PresentationFormat>
  <Paragraphs>311</Paragraphs>
  <Slides>36</Slides>
  <Notes>20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36</vt:i4>
      </vt:variant>
    </vt:vector>
  </HeadingPairs>
  <TitlesOfParts>
    <vt:vector size="43" baseType="lpstr">
      <vt:lpstr>Calibri Light</vt:lpstr>
      <vt:lpstr>Arial</vt:lpstr>
      <vt:lpstr>Arial Black</vt:lpstr>
      <vt:lpstr>Verdana</vt:lpstr>
      <vt:lpstr>Calibri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RosaMaria.Cabrera@uab.cat</dc:creator>
  <cp:lastModifiedBy>Belén Bermejo Gálvez</cp:lastModifiedBy>
  <cp:revision>479</cp:revision>
  <dcterms:created xsi:type="dcterms:W3CDTF">2019-11-11T08:24:52Z</dcterms:created>
  <dcterms:modified xsi:type="dcterms:W3CDTF">2025-03-26T10:24:23Z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