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49"/>
  </p:notesMasterIdLst>
  <p:sldIdLst>
    <p:sldId id="660" r:id="rId4"/>
    <p:sldId id="661" r:id="rId5"/>
    <p:sldId id="337" r:id="rId6"/>
    <p:sldId id="260" r:id="rId7"/>
    <p:sldId id="320" r:id="rId8"/>
    <p:sldId id="312" r:id="rId9"/>
    <p:sldId id="266" r:id="rId10"/>
    <p:sldId id="308" r:id="rId11"/>
    <p:sldId id="313" r:id="rId12"/>
    <p:sldId id="271" r:id="rId13"/>
    <p:sldId id="607" r:id="rId14"/>
    <p:sldId id="301" r:id="rId15"/>
    <p:sldId id="277" r:id="rId16"/>
    <p:sldId id="281" r:id="rId17"/>
    <p:sldId id="282" r:id="rId18"/>
    <p:sldId id="321" r:id="rId19"/>
    <p:sldId id="279" r:id="rId20"/>
    <p:sldId id="322" r:id="rId21"/>
    <p:sldId id="275" r:id="rId22"/>
    <p:sldId id="323" r:id="rId23"/>
    <p:sldId id="303" r:id="rId24"/>
    <p:sldId id="304" r:id="rId25"/>
    <p:sldId id="324" r:id="rId26"/>
    <p:sldId id="280" r:id="rId27"/>
    <p:sldId id="286" r:id="rId28"/>
    <p:sldId id="314" r:id="rId29"/>
    <p:sldId id="274" r:id="rId30"/>
    <p:sldId id="287" r:id="rId31"/>
    <p:sldId id="325" r:id="rId32"/>
    <p:sldId id="605" r:id="rId33"/>
    <p:sldId id="278" r:id="rId34"/>
    <p:sldId id="289" r:id="rId35"/>
    <p:sldId id="643" r:id="rId36"/>
    <p:sldId id="326" r:id="rId37"/>
    <p:sldId id="291" r:id="rId38"/>
    <p:sldId id="606" r:id="rId39"/>
    <p:sldId id="642" r:id="rId40"/>
    <p:sldId id="294" r:id="rId41"/>
    <p:sldId id="647" r:id="rId42"/>
    <p:sldId id="296" r:id="rId43"/>
    <p:sldId id="646" r:id="rId44"/>
    <p:sldId id="297" r:id="rId45"/>
    <p:sldId id="602" r:id="rId46"/>
    <p:sldId id="613" r:id="rId47"/>
    <p:sldId id="309" r:id="rId48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8" userDrawn="1">
          <p15:clr>
            <a:srgbClr val="A4A3A4"/>
          </p15:clr>
        </p15:guide>
        <p15:guide id="3" orient="horz" pos="29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680" userDrawn="1">
          <p15:clr>
            <a:srgbClr val="A4A3A4"/>
          </p15:clr>
        </p15:guide>
        <p15:guide id="14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BB2A"/>
    <a:srgbClr val="2EA515"/>
    <a:srgbClr val="EE00A5"/>
    <a:srgbClr val="13CD00"/>
    <a:srgbClr val="EF3633"/>
    <a:srgbClr val="FFDD5B"/>
    <a:srgbClr val="CF00F3"/>
    <a:srgbClr val="921B30"/>
    <a:srgbClr val="299AEE"/>
    <a:srgbClr val="589B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A94335-6D9D-4D32-B91C-4B89DF654915}" v="83" dt="2024-01-24T09:19:36.3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 autoAdjust="0"/>
    <p:restoredTop sz="96296" autoAdjust="0"/>
  </p:normalViewPr>
  <p:slideViewPr>
    <p:cSldViewPr snapToGrid="0">
      <p:cViewPr varScale="1">
        <p:scale>
          <a:sx n="105" d="100"/>
          <a:sy n="105" d="100"/>
        </p:scale>
        <p:origin x="1624" y="56"/>
      </p:cViewPr>
      <p:guideLst>
        <p:guide orient="horz" pos="4088"/>
        <p:guide orient="horz" pos="2941"/>
        <p:guide orient="horz" pos="3144"/>
        <p:guide pos="4703"/>
        <p:guide pos="4031"/>
        <p:guide pos="680"/>
        <p:guide pos="57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úlia Pradas Miranda" userId="S::1568798@uab.cat::04dc50da-f9e0-49e7-adfd-b3c0ae90a5df" providerId="AD" clId="Web-{2B311526-E6BB-47D2-96AF-FF79F03B9753}"/>
    <pc:docChg chg="modSld">
      <pc:chgData name="Júlia Pradas Miranda" userId="S::1568798@uab.cat::04dc50da-f9e0-49e7-adfd-b3c0ae90a5df" providerId="AD" clId="Web-{2B311526-E6BB-47D2-96AF-FF79F03B9753}" dt="2022-07-18T10:05:28.911" v="579"/>
      <pc:docMkLst>
        <pc:docMk/>
      </pc:docMkLst>
      <pc:sldChg chg="modSp">
        <pc:chgData name="Júlia Pradas Miranda" userId="S::1568798@uab.cat::04dc50da-f9e0-49e7-adfd-b3c0ae90a5df" providerId="AD" clId="Web-{2B311526-E6BB-47D2-96AF-FF79F03B9753}" dt="2022-07-18T10:00:11.198" v="421"/>
        <pc:sldMkLst>
          <pc:docMk/>
          <pc:sldMk cId="3854261093" sldId="281"/>
        </pc:sldMkLst>
        <pc:graphicFrameChg chg="mod modGraphic">
          <ac:chgData name="Júlia Pradas Miranda" userId="S::1568798@uab.cat::04dc50da-f9e0-49e7-adfd-b3c0ae90a5df" providerId="AD" clId="Web-{2B311526-E6BB-47D2-96AF-FF79F03B9753}" dt="2022-07-18T10:00:11.198" v="421"/>
          <ac:graphicFrameMkLst>
            <pc:docMk/>
            <pc:sldMk cId="3854261093" sldId="281"/>
            <ac:graphicFrameMk id="11" creationId="{46839B07-0561-4D07-8776-2CDC16517AF2}"/>
          </ac:graphicFrameMkLst>
        </pc:graphicFrameChg>
      </pc:sldChg>
      <pc:sldChg chg="modSp">
        <pc:chgData name="Júlia Pradas Miranda" userId="S::1568798@uab.cat::04dc50da-f9e0-49e7-adfd-b3c0ae90a5df" providerId="AD" clId="Web-{2B311526-E6BB-47D2-96AF-FF79F03B9753}" dt="2022-07-18T09:50:31.055" v="361"/>
        <pc:sldMkLst>
          <pc:docMk/>
          <pc:sldMk cId="1307723026" sldId="282"/>
        </pc:sldMkLst>
        <pc:graphicFrameChg chg="mod modGraphic">
          <ac:chgData name="Júlia Pradas Miranda" userId="S::1568798@uab.cat::04dc50da-f9e0-49e7-adfd-b3c0ae90a5df" providerId="AD" clId="Web-{2B311526-E6BB-47D2-96AF-FF79F03B9753}" dt="2022-07-18T09:50:31.055" v="361"/>
          <ac:graphicFrameMkLst>
            <pc:docMk/>
            <pc:sldMk cId="1307723026" sldId="282"/>
            <ac:graphicFrameMk id="12" creationId="{04A5A191-3DBB-4836-A39D-F106A3DBA94B}"/>
          </ac:graphicFrameMkLst>
        </pc:graphicFrameChg>
      </pc:sldChg>
      <pc:sldChg chg="modSp">
        <pc:chgData name="Júlia Pradas Miranda" userId="S::1568798@uab.cat::04dc50da-f9e0-49e7-adfd-b3c0ae90a5df" providerId="AD" clId="Web-{2B311526-E6BB-47D2-96AF-FF79F03B9753}" dt="2022-07-18T10:05:28.911" v="579"/>
        <pc:sldMkLst>
          <pc:docMk/>
          <pc:sldMk cId="2816172818" sldId="286"/>
        </pc:sldMkLst>
        <pc:graphicFrameChg chg="mod modGraphic">
          <ac:chgData name="Júlia Pradas Miranda" userId="S::1568798@uab.cat::04dc50da-f9e0-49e7-adfd-b3c0ae90a5df" providerId="AD" clId="Web-{2B311526-E6BB-47D2-96AF-FF79F03B9753}" dt="2022-07-18T10:05:28.911" v="579"/>
          <ac:graphicFrameMkLst>
            <pc:docMk/>
            <pc:sldMk cId="2816172818" sldId="286"/>
            <ac:graphicFrameMk id="10" creationId="{6994985C-2FBB-4D04-B459-9A8F4DC410D9}"/>
          </ac:graphicFrameMkLst>
        </pc:graphicFrameChg>
      </pc:sldChg>
      <pc:sldChg chg="modSp">
        <pc:chgData name="Júlia Pradas Miranda" userId="S::1568798@uab.cat::04dc50da-f9e0-49e7-adfd-b3c0ae90a5df" providerId="AD" clId="Web-{2B311526-E6BB-47D2-96AF-FF79F03B9753}" dt="2022-07-18T10:03:58.065" v="519"/>
        <pc:sldMkLst>
          <pc:docMk/>
          <pc:sldMk cId="1976637391" sldId="287"/>
        </pc:sldMkLst>
        <pc:graphicFrameChg chg="mod modGraphic">
          <ac:chgData name="Júlia Pradas Miranda" userId="S::1568798@uab.cat::04dc50da-f9e0-49e7-adfd-b3c0ae90a5df" providerId="AD" clId="Web-{2B311526-E6BB-47D2-96AF-FF79F03B9753}" dt="2022-07-18T10:03:58.065" v="519"/>
          <ac:graphicFrameMkLst>
            <pc:docMk/>
            <pc:sldMk cId="1976637391" sldId="287"/>
            <ac:graphicFrameMk id="10" creationId="{BA6C8F9D-E12C-465B-9D94-9C2174DFB481}"/>
          </ac:graphicFrameMkLst>
        </pc:graphicFrameChg>
      </pc:sldChg>
      <pc:sldChg chg="modSp">
        <pc:chgData name="Júlia Pradas Miranda" userId="S::1568798@uab.cat::04dc50da-f9e0-49e7-adfd-b3c0ae90a5df" providerId="AD" clId="Web-{2B311526-E6BB-47D2-96AF-FF79F03B9753}" dt="2022-07-18T10:04:56.754" v="561"/>
        <pc:sldMkLst>
          <pc:docMk/>
          <pc:sldMk cId="2263872402" sldId="289"/>
        </pc:sldMkLst>
        <pc:graphicFrameChg chg="mod modGraphic">
          <ac:chgData name="Júlia Pradas Miranda" userId="S::1568798@uab.cat::04dc50da-f9e0-49e7-adfd-b3c0ae90a5df" providerId="AD" clId="Web-{2B311526-E6BB-47D2-96AF-FF79F03B9753}" dt="2022-07-18T10:04:56.754" v="561"/>
          <ac:graphicFrameMkLst>
            <pc:docMk/>
            <pc:sldMk cId="2263872402" sldId="289"/>
            <ac:graphicFrameMk id="10" creationId="{A47B568C-5C24-44ED-97DF-E003AB0745A7}"/>
          </ac:graphicFrameMkLst>
        </pc:graphicFrameChg>
      </pc:sldChg>
      <pc:sldChg chg="modSp">
        <pc:chgData name="Júlia Pradas Miranda" userId="S::1568798@uab.cat::04dc50da-f9e0-49e7-adfd-b3c0ae90a5df" providerId="AD" clId="Web-{2B311526-E6BB-47D2-96AF-FF79F03B9753}" dt="2022-07-18T10:05:14.723" v="571"/>
        <pc:sldMkLst>
          <pc:docMk/>
          <pc:sldMk cId="3372188234" sldId="304"/>
        </pc:sldMkLst>
        <pc:graphicFrameChg chg="mod modGraphic">
          <ac:chgData name="Júlia Pradas Miranda" userId="S::1568798@uab.cat::04dc50da-f9e0-49e7-adfd-b3c0ae90a5df" providerId="AD" clId="Web-{2B311526-E6BB-47D2-96AF-FF79F03B9753}" dt="2022-07-18T10:05:14.723" v="571"/>
          <ac:graphicFrameMkLst>
            <pc:docMk/>
            <pc:sldMk cId="3372188234" sldId="304"/>
            <ac:graphicFrameMk id="12" creationId="{7DDF0D94-7C3D-4EC8-B2D8-D571C4D981F0}"/>
          </ac:graphicFrameMkLst>
        </pc:graphicFrameChg>
      </pc:sldChg>
      <pc:sldChg chg="modSp">
        <pc:chgData name="Júlia Pradas Miranda" userId="S::1568798@uab.cat::04dc50da-f9e0-49e7-adfd-b3c0ae90a5df" providerId="AD" clId="Web-{2B311526-E6BB-47D2-96AF-FF79F03B9753}" dt="2022-07-18T09:59:49.291" v="407"/>
        <pc:sldMkLst>
          <pc:docMk/>
          <pc:sldMk cId="3934559997" sldId="321"/>
        </pc:sldMkLst>
        <pc:graphicFrameChg chg="mod modGraphic">
          <ac:chgData name="Júlia Pradas Miranda" userId="S::1568798@uab.cat::04dc50da-f9e0-49e7-adfd-b3c0ae90a5df" providerId="AD" clId="Web-{2B311526-E6BB-47D2-96AF-FF79F03B9753}" dt="2022-07-18T09:59:49.291" v="407"/>
          <ac:graphicFrameMkLst>
            <pc:docMk/>
            <pc:sldMk cId="3934559997" sldId="321"/>
            <ac:graphicFrameMk id="12" creationId="{7CF9CF13-93C0-4A6C-A70B-6A9DBFCD78D8}"/>
          </ac:graphicFrameMkLst>
        </pc:graphicFrameChg>
      </pc:sldChg>
      <pc:sldChg chg="modSp">
        <pc:chgData name="Júlia Pradas Miranda" userId="S::1568798@uab.cat::04dc50da-f9e0-49e7-adfd-b3c0ae90a5df" providerId="AD" clId="Web-{2B311526-E6BB-47D2-96AF-FF79F03B9753}" dt="2022-07-18T09:50:19.117" v="347"/>
        <pc:sldMkLst>
          <pc:docMk/>
          <pc:sldMk cId="1057917385" sldId="322"/>
        </pc:sldMkLst>
        <pc:graphicFrameChg chg="mod modGraphic">
          <ac:chgData name="Júlia Pradas Miranda" userId="S::1568798@uab.cat::04dc50da-f9e0-49e7-adfd-b3c0ae90a5df" providerId="AD" clId="Web-{2B311526-E6BB-47D2-96AF-FF79F03B9753}" dt="2022-07-18T09:50:19.117" v="347"/>
          <ac:graphicFrameMkLst>
            <pc:docMk/>
            <pc:sldMk cId="1057917385" sldId="322"/>
            <ac:graphicFrameMk id="15" creationId="{054B5A7E-6CDF-4AFC-BDA7-89EC7FD48A34}"/>
          </ac:graphicFrameMkLst>
        </pc:graphicFrameChg>
      </pc:sldChg>
      <pc:sldChg chg="modSp">
        <pc:chgData name="Júlia Pradas Miranda" userId="S::1568798@uab.cat::04dc50da-f9e0-49e7-adfd-b3c0ae90a5df" providerId="AD" clId="Web-{2B311526-E6BB-47D2-96AF-FF79F03B9753}" dt="2022-07-18T10:01:54.061" v="499"/>
        <pc:sldMkLst>
          <pc:docMk/>
          <pc:sldMk cId="1415451188" sldId="323"/>
        </pc:sldMkLst>
        <pc:graphicFrameChg chg="mod modGraphic">
          <ac:chgData name="Júlia Pradas Miranda" userId="S::1568798@uab.cat::04dc50da-f9e0-49e7-adfd-b3c0ae90a5df" providerId="AD" clId="Web-{2B311526-E6BB-47D2-96AF-FF79F03B9753}" dt="2022-07-18T10:01:54.061" v="499"/>
          <ac:graphicFrameMkLst>
            <pc:docMk/>
            <pc:sldMk cId="1415451188" sldId="323"/>
            <ac:graphicFrameMk id="13" creationId="{0F2B19BD-7397-41E5-BCE6-5D19BC48EF40}"/>
          </ac:graphicFrameMkLst>
        </pc:graphicFrameChg>
      </pc:sldChg>
      <pc:sldChg chg="modSp">
        <pc:chgData name="Júlia Pradas Miranda" userId="S::1568798@uab.cat::04dc50da-f9e0-49e7-adfd-b3c0ae90a5df" providerId="AD" clId="Web-{2B311526-E6BB-47D2-96AF-FF79F03B9753}" dt="2022-07-18T09:49:25.928" v="319"/>
        <pc:sldMkLst>
          <pc:docMk/>
          <pc:sldMk cId="647776374" sldId="324"/>
        </pc:sldMkLst>
        <pc:graphicFrameChg chg="mod modGraphic">
          <ac:chgData name="Júlia Pradas Miranda" userId="S::1568798@uab.cat::04dc50da-f9e0-49e7-adfd-b3c0ae90a5df" providerId="AD" clId="Web-{2B311526-E6BB-47D2-96AF-FF79F03B9753}" dt="2022-07-18T09:49:25.928" v="319"/>
          <ac:graphicFrameMkLst>
            <pc:docMk/>
            <pc:sldMk cId="647776374" sldId="324"/>
            <ac:graphicFrameMk id="8" creationId="{2B4FCC95-2617-4B8C-AC33-B5564D384FE3}"/>
          </ac:graphicFrameMkLst>
        </pc:graphicFrameChg>
      </pc:sldChg>
      <pc:sldChg chg="modSp">
        <pc:chgData name="Júlia Pradas Miranda" userId="S::1568798@uab.cat::04dc50da-f9e0-49e7-adfd-b3c0ae90a5df" providerId="AD" clId="Web-{2B311526-E6BB-47D2-96AF-FF79F03B9753}" dt="2022-07-18T10:04:42.097" v="551"/>
        <pc:sldMkLst>
          <pc:docMk/>
          <pc:sldMk cId="3072311300" sldId="325"/>
        </pc:sldMkLst>
        <pc:graphicFrameChg chg="mod modGraphic">
          <ac:chgData name="Júlia Pradas Miranda" userId="S::1568798@uab.cat::04dc50da-f9e0-49e7-adfd-b3c0ae90a5df" providerId="AD" clId="Web-{2B311526-E6BB-47D2-96AF-FF79F03B9753}" dt="2022-07-18T10:04:42.097" v="551"/>
          <ac:graphicFrameMkLst>
            <pc:docMk/>
            <pc:sldMk cId="3072311300" sldId="325"/>
            <ac:graphicFrameMk id="8" creationId="{671B0A74-2BDA-40ED-AFBA-458E701DC1F9}"/>
          </ac:graphicFrameMkLst>
        </pc:graphicFrameChg>
      </pc:sldChg>
      <pc:sldChg chg="modSp">
        <pc:chgData name="Júlia Pradas Miranda" userId="S::1568798@uab.cat::04dc50da-f9e0-49e7-adfd-b3c0ae90a5df" providerId="AD" clId="Web-{2B311526-E6BB-47D2-96AF-FF79F03B9753}" dt="2022-07-18T09:51:52.136" v="393"/>
        <pc:sldMkLst>
          <pc:docMk/>
          <pc:sldMk cId="3220745400" sldId="605"/>
        </pc:sldMkLst>
        <pc:graphicFrameChg chg="mod modGraphic">
          <ac:chgData name="Júlia Pradas Miranda" userId="S::1568798@uab.cat::04dc50da-f9e0-49e7-adfd-b3c0ae90a5df" providerId="AD" clId="Web-{2B311526-E6BB-47D2-96AF-FF79F03B9753}" dt="2022-07-18T09:51:52.136" v="393"/>
          <ac:graphicFrameMkLst>
            <pc:docMk/>
            <pc:sldMk cId="3220745400" sldId="605"/>
            <ac:graphicFrameMk id="8" creationId="{671B0A74-2BDA-40ED-AFBA-458E701DC1F9}"/>
          </ac:graphicFrameMkLst>
        </pc:graphicFrameChg>
      </pc:sldChg>
    </pc:docChg>
  </pc:docChgLst>
  <pc:docChgLst>
    <pc:chgData name="Júlia Pradas Miranda" userId="S::1568798@uab.cat::04dc50da-f9e0-49e7-adfd-b3c0ae90a5df" providerId="AD" clId="Web-{D1027367-8E39-4E8A-9480-AE39388A954D}"/>
    <pc:docChg chg="modSld">
      <pc:chgData name="Júlia Pradas Miranda" userId="S::1568798@uab.cat::04dc50da-f9e0-49e7-adfd-b3c0ae90a5df" providerId="AD" clId="Web-{D1027367-8E39-4E8A-9480-AE39388A954D}" dt="2022-07-18T10:12:02.659" v="41"/>
      <pc:docMkLst>
        <pc:docMk/>
      </pc:docMkLst>
      <pc:sldChg chg="modSp">
        <pc:chgData name="Júlia Pradas Miranda" userId="S::1568798@uab.cat::04dc50da-f9e0-49e7-adfd-b3c0ae90a5df" providerId="AD" clId="Web-{D1027367-8E39-4E8A-9480-AE39388A954D}" dt="2022-07-18T10:11:03.344" v="7"/>
        <pc:sldMkLst>
          <pc:docMk/>
          <pc:sldMk cId="2816172818" sldId="286"/>
        </pc:sldMkLst>
        <pc:graphicFrameChg chg="mod modGraphic">
          <ac:chgData name="Júlia Pradas Miranda" userId="S::1568798@uab.cat::04dc50da-f9e0-49e7-adfd-b3c0ae90a5df" providerId="AD" clId="Web-{D1027367-8E39-4E8A-9480-AE39388A954D}" dt="2022-07-18T10:11:03.344" v="7"/>
          <ac:graphicFrameMkLst>
            <pc:docMk/>
            <pc:sldMk cId="2816172818" sldId="286"/>
            <ac:graphicFrameMk id="10" creationId="{6994985C-2FBB-4D04-B459-9A8F4DC410D9}"/>
          </ac:graphicFrameMkLst>
        </pc:graphicFrameChg>
      </pc:sldChg>
      <pc:sldChg chg="modSp">
        <pc:chgData name="Júlia Pradas Miranda" userId="S::1568798@uab.cat::04dc50da-f9e0-49e7-adfd-b3c0ae90a5df" providerId="AD" clId="Web-{D1027367-8E39-4E8A-9480-AE39388A954D}" dt="2022-07-18T10:11:40.939" v="31"/>
        <pc:sldMkLst>
          <pc:docMk/>
          <pc:sldMk cId="1976637391" sldId="287"/>
        </pc:sldMkLst>
        <pc:graphicFrameChg chg="mod modGraphic">
          <ac:chgData name="Júlia Pradas Miranda" userId="S::1568798@uab.cat::04dc50da-f9e0-49e7-adfd-b3c0ae90a5df" providerId="AD" clId="Web-{D1027367-8E39-4E8A-9480-AE39388A954D}" dt="2022-07-18T10:11:40.939" v="31"/>
          <ac:graphicFrameMkLst>
            <pc:docMk/>
            <pc:sldMk cId="1976637391" sldId="287"/>
            <ac:graphicFrameMk id="10" creationId="{BA6C8F9D-E12C-465B-9D94-9C2174DFB481}"/>
          </ac:graphicFrameMkLst>
        </pc:graphicFrameChg>
      </pc:sldChg>
      <pc:sldChg chg="modSp">
        <pc:chgData name="Júlia Pradas Miranda" userId="S::1568798@uab.cat::04dc50da-f9e0-49e7-adfd-b3c0ae90a5df" providerId="AD" clId="Web-{D1027367-8E39-4E8A-9480-AE39388A954D}" dt="2022-07-18T10:12:02.659" v="41"/>
        <pc:sldMkLst>
          <pc:docMk/>
          <pc:sldMk cId="1415451188" sldId="323"/>
        </pc:sldMkLst>
        <pc:graphicFrameChg chg="mod modGraphic">
          <ac:chgData name="Júlia Pradas Miranda" userId="S::1568798@uab.cat::04dc50da-f9e0-49e7-adfd-b3c0ae90a5df" providerId="AD" clId="Web-{D1027367-8E39-4E8A-9480-AE39388A954D}" dt="2022-07-18T10:12:02.659" v="41"/>
          <ac:graphicFrameMkLst>
            <pc:docMk/>
            <pc:sldMk cId="1415451188" sldId="323"/>
            <ac:graphicFrameMk id="13" creationId="{0F2B19BD-7397-41E5-BCE6-5D19BC48EF40}"/>
          </ac:graphicFrameMkLst>
        </pc:graphicFrameChg>
      </pc:sldChg>
    </pc:docChg>
  </pc:docChgLst>
  <pc:docChgLst>
    <pc:chgData name="Rosa María Cabrera Corchos" userId="f1659fda-de31-4a64-8d16-4a5c28fbfcfc" providerId="ADAL" clId="{499FDD60-8EDA-4429-9702-49C850DAC3A4}"/>
    <pc:docChg chg="custSel delSld modSld">
      <pc:chgData name="Rosa María Cabrera Corchos" userId="f1659fda-de31-4a64-8d16-4a5c28fbfcfc" providerId="ADAL" clId="{499FDD60-8EDA-4429-9702-49C850DAC3A4}" dt="2021-02-09T02:28:49.606" v="406" actId="20577"/>
      <pc:docMkLst>
        <pc:docMk/>
      </pc:docMkLst>
      <pc:sldChg chg="del">
        <pc:chgData name="Rosa María Cabrera Corchos" userId="f1659fda-de31-4a64-8d16-4a5c28fbfcfc" providerId="ADAL" clId="{499FDD60-8EDA-4429-9702-49C850DAC3A4}" dt="2021-01-29T11:15:24.188" v="341" actId="2696"/>
        <pc:sldMkLst>
          <pc:docMk/>
          <pc:sldMk cId="321352106" sldId="256"/>
        </pc:sldMkLst>
      </pc:sldChg>
      <pc:sldChg chg="modSp mod">
        <pc:chgData name="Rosa María Cabrera Corchos" userId="f1659fda-de31-4a64-8d16-4a5c28fbfcfc" providerId="ADAL" clId="{499FDD60-8EDA-4429-9702-49C850DAC3A4}" dt="2021-02-09T02:28:12.384" v="393" actId="20577"/>
        <pc:sldMkLst>
          <pc:docMk/>
          <pc:sldMk cId="3854261093" sldId="281"/>
        </pc:sldMkLst>
        <pc:graphicFrameChg chg="mod modGraphic">
          <ac:chgData name="Rosa María Cabrera Corchos" userId="f1659fda-de31-4a64-8d16-4a5c28fbfcfc" providerId="ADAL" clId="{499FDD60-8EDA-4429-9702-49C850DAC3A4}" dt="2021-02-09T02:28:12.384" v="393" actId="20577"/>
          <ac:graphicFrameMkLst>
            <pc:docMk/>
            <pc:sldMk cId="3854261093" sldId="281"/>
            <ac:graphicFrameMk id="11" creationId="{46839B07-0561-4D07-8776-2CDC16517AF2}"/>
          </ac:graphicFrameMkLst>
        </pc:graphicFrameChg>
      </pc:sldChg>
      <pc:sldChg chg="modSp mod">
        <pc:chgData name="Rosa María Cabrera Corchos" userId="f1659fda-de31-4a64-8d16-4a5c28fbfcfc" providerId="ADAL" clId="{499FDD60-8EDA-4429-9702-49C850DAC3A4}" dt="2021-02-09T02:28:49.606" v="406" actId="20577"/>
        <pc:sldMkLst>
          <pc:docMk/>
          <pc:sldMk cId="1307723026" sldId="282"/>
        </pc:sldMkLst>
        <pc:spChg chg="mod">
          <ac:chgData name="Rosa María Cabrera Corchos" userId="f1659fda-de31-4a64-8d16-4a5c28fbfcfc" providerId="ADAL" clId="{499FDD60-8EDA-4429-9702-49C850DAC3A4}" dt="2021-01-28T12:08:56.028" v="19" actId="1035"/>
          <ac:spMkLst>
            <pc:docMk/>
            <pc:sldMk cId="1307723026" sldId="282"/>
            <ac:spMk id="10" creationId="{00000000-0000-0000-0000-000000000000}"/>
          </ac:spMkLst>
        </pc:spChg>
        <pc:graphicFrameChg chg="modGraphic">
          <ac:chgData name="Rosa María Cabrera Corchos" userId="f1659fda-de31-4a64-8d16-4a5c28fbfcfc" providerId="ADAL" clId="{499FDD60-8EDA-4429-9702-49C850DAC3A4}" dt="2021-02-09T02:28:49.606" v="406" actId="20577"/>
          <ac:graphicFrameMkLst>
            <pc:docMk/>
            <pc:sldMk cId="1307723026" sldId="282"/>
            <ac:graphicFrameMk id="12" creationId="{04A5A191-3DBB-4836-A39D-F106A3DBA94B}"/>
          </ac:graphicFrameMkLst>
        </pc:graphicFrameChg>
      </pc:sldChg>
      <pc:sldChg chg="modSp mod">
        <pc:chgData name="Rosa María Cabrera Corchos" userId="f1659fda-de31-4a64-8d16-4a5c28fbfcfc" providerId="ADAL" clId="{499FDD60-8EDA-4429-9702-49C850DAC3A4}" dt="2021-01-28T12:38:20.742" v="74"/>
        <pc:sldMkLst>
          <pc:docMk/>
          <pc:sldMk cId="2263872402" sldId="289"/>
        </pc:sldMkLst>
        <pc:spChg chg="mod">
          <ac:chgData name="Rosa María Cabrera Corchos" userId="f1659fda-de31-4a64-8d16-4a5c28fbfcfc" providerId="ADAL" clId="{499FDD60-8EDA-4429-9702-49C850DAC3A4}" dt="2021-01-28T12:36:52.697" v="36" actId="1036"/>
          <ac:spMkLst>
            <pc:docMk/>
            <pc:sldMk cId="2263872402" sldId="289"/>
            <ac:spMk id="14" creationId="{D73505D8-2B45-4638-AC4E-615B2777E0D2}"/>
          </ac:spMkLst>
        </pc:spChg>
        <pc:graphicFrameChg chg="mod modGraphic">
          <ac:chgData name="Rosa María Cabrera Corchos" userId="f1659fda-de31-4a64-8d16-4a5c28fbfcfc" providerId="ADAL" clId="{499FDD60-8EDA-4429-9702-49C850DAC3A4}" dt="2021-01-28T12:38:20.742" v="74"/>
          <ac:graphicFrameMkLst>
            <pc:docMk/>
            <pc:sldMk cId="2263872402" sldId="289"/>
            <ac:graphicFrameMk id="10" creationId="{A47B568C-5C24-44ED-97DF-E003AB0745A7}"/>
          </ac:graphicFrameMkLst>
        </pc:graphicFrameChg>
      </pc:sldChg>
      <pc:sldChg chg="modSp">
        <pc:chgData name="Rosa María Cabrera Corchos" userId="f1659fda-de31-4a64-8d16-4a5c28fbfcfc" providerId="ADAL" clId="{499FDD60-8EDA-4429-9702-49C850DAC3A4}" dt="2021-02-02T10:31:14.506" v="380" actId="20577"/>
        <pc:sldMkLst>
          <pc:docMk/>
          <pc:sldMk cId="3083134075" sldId="309"/>
        </pc:sldMkLst>
        <pc:spChg chg="mod">
          <ac:chgData name="Rosa María Cabrera Corchos" userId="f1659fda-de31-4a64-8d16-4a5c28fbfcfc" providerId="ADAL" clId="{499FDD60-8EDA-4429-9702-49C850DAC3A4}" dt="2021-02-02T10:31:14.506" v="380" actId="20577"/>
          <ac:spMkLst>
            <pc:docMk/>
            <pc:sldMk cId="3083134075" sldId="309"/>
            <ac:spMk id="16" creationId="{A480DD88-CE11-4713-83EF-65DACB128935}"/>
          </ac:spMkLst>
        </pc:spChg>
      </pc:sldChg>
      <pc:sldChg chg="addSp delSp modSp mod delAnim modAnim">
        <pc:chgData name="Rosa María Cabrera Corchos" userId="f1659fda-de31-4a64-8d16-4a5c28fbfcfc" providerId="ADAL" clId="{499FDD60-8EDA-4429-9702-49C850DAC3A4}" dt="2021-01-29T11:13:27.012" v="340" actId="962"/>
        <pc:sldMkLst>
          <pc:docMk/>
          <pc:sldMk cId="1122272865" sldId="603"/>
        </pc:sldMkLst>
        <pc:spChg chg="del mod">
          <ac:chgData name="Rosa María Cabrera Corchos" userId="f1659fda-de31-4a64-8d16-4a5c28fbfcfc" providerId="ADAL" clId="{499FDD60-8EDA-4429-9702-49C850DAC3A4}" dt="2021-01-29T11:06:53.534" v="103" actId="478"/>
          <ac:spMkLst>
            <pc:docMk/>
            <pc:sldMk cId="1122272865" sldId="603"/>
            <ac:spMk id="12" creationId="{CD8E7D9F-D960-324C-A297-D1574FB2B1B4}"/>
          </ac:spMkLst>
        </pc:spChg>
        <pc:spChg chg="del mod">
          <ac:chgData name="Rosa María Cabrera Corchos" userId="f1659fda-de31-4a64-8d16-4a5c28fbfcfc" providerId="ADAL" clId="{499FDD60-8EDA-4429-9702-49C850DAC3A4}" dt="2021-01-29T11:08:52.828" v="161" actId="478"/>
          <ac:spMkLst>
            <pc:docMk/>
            <pc:sldMk cId="1122272865" sldId="603"/>
            <ac:spMk id="13" creationId="{7F722CC8-2030-4D49-AE78-92C69173660A}"/>
          </ac:spMkLst>
        </pc:spChg>
        <pc:picChg chg="add mod">
          <ac:chgData name="Rosa María Cabrera Corchos" userId="f1659fda-de31-4a64-8d16-4a5c28fbfcfc" providerId="ADAL" clId="{499FDD60-8EDA-4429-9702-49C850DAC3A4}" dt="2021-01-29T11:07:34.516" v="155" actId="962"/>
          <ac:picMkLst>
            <pc:docMk/>
            <pc:sldMk cId="1122272865" sldId="603"/>
            <ac:picMk id="2" creationId="{C99ED6C4-3983-4B95-BECF-705898CD9121}"/>
          </ac:picMkLst>
        </pc:picChg>
        <pc:picChg chg="add mod">
          <ac:chgData name="Rosa María Cabrera Corchos" userId="f1659fda-de31-4a64-8d16-4a5c28fbfcfc" providerId="ADAL" clId="{499FDD60-8EDA-4429-9702-49C850DAC3A4}" dt="2021-01-29T11:09:21.712" v="218" actId="962"/>
          <ac:picMkLst>
            <pc:docMk/>
            <pc:sldMk cId="1122272865" sldId="603"/>
            <ac:picMk id="3" creationId="{6B997BFD-8D57-44FC-8FEA-4E14CDCF72D0}"/>
          </ac:picMkLst>
        </pc:picChg>
        <pc:picChg chg="mod">
          <ac:chgData name="Rosa María Cabrera Corchos" userId="f1659fda-de31-4a64-8d16-4a5c28fbfcfc" providerId="ADAL" clId="{499FDD60-8EDA-4429-9702-49C850DAC3A4}" dt="2021-01-29T11:11:25.997" v="311" actId="1037"/>
          <ac:picMkLst>
            <pc:docMk/>
            <pc:sldMk cId="1122272865" sldId="603"/>
            <ac:picMk id="4" creationId="{00000000-0000-0000-0000-000000000000}"/>
          </ac:picMkLst>
        </pc:picChg>
        <pc:picChg chg="mod">
          <ac:chgData name="Rosa María Cabrera Corchos" userId="f1659fda-de31-4a64-8d16-4a5c28fbfcfc" providerId="ADAL" clId="{499FDD60-8EDA-4429-9702-49C850DAC3A4}" dt="2021-01-29T11:10:13.110" v="271" actId="962"/>
          <ac:picMkLst>
            <pc:docMk/>
            <pc:sldMk cId="1122272865" sldId="603"/>
            <ac:picMk id="8" creationId="{E0A40DCF-D19F-EE44-8160-7D692036E3CE}"/>
          </ac:picMkLst>
        </pc:picChg>
        <pc:picChg chg="mod">
          <ac:chgData name="Rosa María Cabrera Corchos" userId="f1659fda-de31-4a64-8d16-4a5c28fbfcfc" providerId="ADAL" clId="{499FDD60-8EDA-4429-9702-49C850DAC3A4}" dt="2021-01-29T11:13:27.012" v="340" actId="962"/>
          <ac:picMkLst>
            <pc:docMk/>
            <pc:sldMk cId="1122272865" sldId="603"/>
            <ac:picMk id="11" creationId="{AAF6C9EE-1090-7143-BCD8-E44C5F20F2AD}"/>
          </ac:picMkLst>
        </pc:picChg>
        <pc:picChg chg="mod">
          <ac:chgData name="Rosa María Cabrera Corchos" userId="f1659fda-de31-4a64-8d16-4a5c28fbfcfc" providerId="ADAL" clId="{499FDD60-8EDA-4429-9702-49C850DAC3A4}" dt="2021-01-29T11:10:01.647" v="270" actId="962"/>
          <ac:picMkLst>
            <pc:docMk/>
            <pc:sldMk cId="1122272865" sldId="603"/>
            <ac:picMk id="14" creationId="{B59CA5A2-DD30-0847-B769-63D85AAE5ADF}"/>
          </ac:picMkLst>
        </pc:picChg>
      </pc:sldChg>
    </pc:docChg>
  </pc:docChgLst>
  <pc:docChgLst>
    <pc:chgData name="Rosa María Cabrera Corchos" userId="f1659fda-de31-4a64-8d16-4a5c28fbfcfc" providerId="ADAL" clId="{7E8609D9-E885-40CE-B49D-D85F824F4A5A}"/>
    <pc:docChg chg="undo custSel modSld">
      <pc:chgData name="Rosa María Cabrera Corchos" userId="f1659fda-de31-4a64-8d16-4a5c28fbfcfc" providerId="ADAL" clId="{7E8609D9-E885-40CE-B49D-D85F824F4A5A}" dt="2023-01-23T17:37:26.722" v="153" actId="1036"/>
      <pc:docMkLst>
        <pc:docMk/>
      </pc:docMkLst>
      <pc:sldChg chg="modSp mod">
        <pc:chgData name="Rosa María Cabrera Corchos" userId="f1659fda-de31-4a64-8d16-4a5c28fbfcfc" providerId="ADAL" clId="{7E8609D9-E885-40CE-B49D-D85F824F4A5A}" dt="2023-01-23T17:22:06.421" v="31" actId="1036"/>
        <pc:sldMkLst>
          <pc:docMk/>
          <pc:sldMk cId="1307723026" sldId="282"/>
        </pc:sldMkLst>
        <pc:spChg chg="mod">
          <ac:chgData name="Rosa María Cabrera Corchos" userId="f1659fda-de31-4a64-8d16-4a5c28fbfcfc" providerId="ADAL" clId="{7E8609D9-E885-40CE-B49D-D85F824F4A5A}" dt="2023-01-23T17:22:06.421" v="31" actId="1036"/>
          <ac:spMkLst>
            <pc:docMk/>
            <pc:sldMk cId="1307723026" sldId="282"/>
            <ac:spMk id="10" creationId="{00000000-0000-0000-0000-000000000000}"/>
          </ac:spMkLst>
        </pc:spChg>
        <pc:graphicFrameChg chg="modGraphic">
          <ac:chgData name="Rosa María Cabrera Corchos" userId="f1659fda-de31-4a64-8d16-4a5c28fbfcfc" providerId="ADAL" clId="{7E8609D9-E885-40CE-B49D-D85F824F4A5A}" dt="2023-01-23T17:21:49.703" v="0" actId="2165"/>
          <ac:graphicFrameMkLst>
            <pc:docMk/>
            <pc:sldMk cId="1307723026" sldId="282"/>
            <ac:graphicFrameMk id="12" creationId="{04A5A191-3DBB-4836-A39D-F106A3DBA94B}"/>
          </ac:graphicFrameMkLst>
        </pc:graphicFrameChg>
      </pc:sldChg>
      <pc:sldChg chg="modSp mod">
        <pc:chgData name="Rosa María Cabrera Corchos" userId="f1659fda-de31-4a64-8d16-4a5c28fbfcfc" providerId="ADAL" clId="{7E8609D9-E885-40CE-B49D-D85F824F4A5A}" dt="2023-01-23T17:37:26.722" v="153" actId="1036"/>
        <pc:sldMkLst>
          <pc:docMk/>
          <pc:sldMk cId="2263872402" sldId="289"/>
        </pc:sldMkLst>
        <pc:spChg chg="mod">
          <ac:chgData name="Rosa María Cabrera Corchos" userId="f1659fda-de31-4a64-8d16-4a5c28fbfcfc" providerId="ADAL" clId="{7E8609D9-E885-40CE-B49D-D85F824F4A5A}" dt="2023-01-23T17:37:26.722" v="153" actId="1036"/>
          <ac:spMkLst>
            <pc:docMk/>
            <pc:sldMk cId="2263872402" sldId="289"/>
            <ac:spMk id="14" creationId="{D73505D8-2B45-4638-AC4E-615B2777E0D2}"/>
          </ac:spMkLst>
        </pc:spChg>
        <pc:graphicFrameChg chg="mod modGraphic">
          <ac:chgData name="Rosa María Cabrera Corchos" userId="f1659fda-de31-4a64-8d16-4a5c28fbfcfc" providerId="ADAL" clId="{7E8609D9-E885-40CE-B49D-D85F824F4A5A}" dt="2023-01-23T17:37:11.270" v="113" actId="2165"/>
          <ac:graphicFrameMkLst>
            <pc:docMk/>
            <pc:sldMk cId="2263872402" sldId="289"/>
            <ac:graphicFrameMk id="10" creationId="{A47B568C-5C24-44ED-97DF-E003AB0745A7}"/>
          </ac:graphicFrameMkLst>
        </pc:graphicFrameChg>
      </pc:sldChg>
      <pc:sldChg chg="modSp mod">
        <pc:chgData name="Rosa María Cabrera Corchos" userId="f1659fda-de31-4a64-8d16-4a5c28fbfcfc" providerId="ADAL" clId="{7E8609D9-E885-40CE-B49D-D85F824F4A5A}" dt="2023-01-23T17:36:17.250" v="110" actId="1035"/>
        <pc:sldMkLst>
          <pc:docMk/>
          <pc:sldMk cId="2427276820" sldId="643"/>
        </pc:sldMkLst>
        <pc:spChg chg="mod">
          <ac:chgData name="Rosa María Cabrera Corchos" userId="f1659fda-de31-4a64-8d16-4a5c28fbfcfc" providerId="ADAL" clId="{7E8609D9-E885-40CE-B49D-D85F824F4A5A}" dt="2023-01-23T17:36:17.250" v="110" actId="1035"/>
          <ac:spMkLst>
            <pc:docMk/>
            <pc:sldMk cId="2427276820" sldId="643"/>
            <ac:spMk id="14" creationId="{D73505D8-2B45-4638-AC4E-615B2777E0D2}"/>
          </ac:spMkLst>
        </pc:spChg>
        <pc:graphicFrameChg chg="modGraphic">
          <ac:chgData name="Rosa María Cabrera Corchos" userId="f1659fda-de31-4a64-8d16-4a5c28fbfcfc" providerId="ADAL" clId="{7E8609D9-E885-40CE-B49D-D85F824F4A5A}" dt="2023-01-23T17:36:03.188" v="47" actId="2165"/>
          <ac:graphicFrameMkLst>
            <pc:docMk/>
            <pc:sldMk cId="2427276820" sldId="643"/>
            <ac:graphicFrameMk id="10" creationId="{A47B568C-5C24-44ED-97DF-E003AB0745A7}"/>
          </ac:graphicFrameMkLst>
        </pc:graphicFrameChg>
      </pc:sldChg>
    </pc:docChg>
  </pc:docChgLst>
  <pc:docChgLst>
    <pc:chgData name="Rosa María Cabrera Corchos" userId="f1659fda-de31-4a64-8d16-4a5c28fbfcfc" providerId="ADAL" clId="{6E9CA0EE-3D35-4B7F-AFB2-1AC2686010CB}"/>
    <pc:docChg chg="undo custSel modSld">
      <pc:chgData name="Rosa María Cabrera Corchos" userId="f1659fda-de31-4a64-8d16-4a5c28fbfcfc" providerId="ADAL" clId="{6E9CA0EE-3D35-4B7F-AFB2-1AC2686010CB}" dt="2023-11-08T16:04:30.283" v="78"/>
      <pc:docMkLst>
        <pc:docMk/>
      </pc:docMkLst>
      <pc:sldChg chg="modSp mod modAnim">
        <pc:chgData name="Rosa María Cabrera Corchos" userId="f1659fda-de31-4a64-8d16-4a5c28fbfcfc" providerId="ADAL" clId="{6E9CA0EE-3D35-4B7F-AFB2-1AC2686010CB}" dt="2023-11-08T16:00:56.473" v="74"/>
        <pc:sldMkLst>
          <pc:docMk/>
          <pc:sldMk cId="2839987236" sldId="257"/>
        </pc:sldMkLst>
        <pc:picChg chg="mod">
          <ac:chgData name="Rosa María Cabrera Corchos" userId="f1659fda-de31-4a64-8d16-4a5c28fbfcfc" providerId="ADAL" clId="{6E9CA0EE-3D35-4B7F-AFB2-1AC2686010CB}" dt="2023-11-08T14:45:47.461" v="43"/>
          <ac:picMkLst>
            <pc:docMk/>
            <pc:sldMk cId="2839987236" sldId="257"/>
            <ac:picMk id="14" creationId="{00000000-0000-0000-0000-000000000000}"/>
          </ac:picMkLst>
        </pc:picChg>
      </pc:sldChg>
      <pc:sldChg chg="addSp delSp modSp mod delAnim modAnim">
        <pc:chgData name="Rosa María Cabrera Corchos" userId="f1659fda-de31-4a64-8d16-4a5c28fbfcfc" providerId="ADAL" clId="{6E9CA0EE-3D35-4B7F-AFB2-1AC2686010CB}" dt="2023-11-08T16:03:22.909" v="77"/>
        <pc:sldMkLst>
          <pc:docMk/>
          <pc:sldMk cId="4212511207" sldId="260"/>
        </pc:sldMkLst>
        <pc:picChg chg="add mod">
          <ac:chgData name="Rosa María Cabrera Corchos" userId="f1659fda-de31-4a64-8d16-4a5c28fbfcfc" providerId="ADAL" clId="{6E9CA0EE-3D35-4B7F-AFB2-1AC2686010CB}" dt="2023-11-08T14:48:20.367" v="47"/>
          <ac:picMkLst>
            <pc:docMk/>
            <pc:sldMk cId="4212511207" sldId="260"/>
            <ac:picMk id="9" creationId="{DB5A6BDA-2C27-6268-66FA-7757FE29C39C}"/>
          </ac:picMkLst>
        </pc:picChg>
        <pc:picChg chg="del">
          <ac:chgData name="Rosa María Cabrera Corchos" userId="f1659fda-de31-4a64-8d16-4a5c28fbfcfc" providerId="ADAL" clId="{6E9CA0EE-3D35-4B7F-AFB2-1AC2686010CB}" dt="2023-11-08T14:48:17.694" v="46" actId="478"/>
          <ac:picMkLst>
            <pc:docMk/>
            <pc:sldMk cId="4212511207" sldId="260"/>
            <ac:picMk id="14" creationId="{00000000-0000-0000-0000-000000000000}"/>
          </ac:picMkLst>
        </pc:picChg>
      </pc:sldChg>
      <pc:sldChg chg="addSp delSp modSp mod delAnim modAnim">
        <pc:chgData name="Rosa María Cabrera Corchos" userId="f1659fda-de31-4a64-8d16-4a5c28fbfcfc" providerId="ADAL" clId="{6E9CA0EE-3D35-4B7F-AFB2-1AC2686010CB}" dt="2023-11-08T16:04:30.283" v="78"/>
        <pc:sldMkLst>
          <pc:docMk/>
          <pc:sldMk cId="3281482903" sldId="266"/>
        </pc:sldMkLst>
        <pc:picChg chg="add del mod">
          <ac:chgData name="Rosa María Cabrera Corchos" userId="f1659fda-de31-4a64-8d16-4a5c28fbfcfc" providerId="ADAL" clId="{6E9CA0EE-3D35-4B7F-AFB2-1AC2686010CB}" dt="2023-11-08T12:02:21.497" v="5" actId="478"/>
          <ac:picMkLst>
            <pc:docMk/>
            <pc:sldMk cId="3281482903" sldId="266"/>
            <ac:picMk id="5" creationId="{9597BAA7-B881-1E89-C13B-3CAD88576163}"/>
          </ac:picMkLst>
        </pc:picChg>
        <pc:picChg chg="add del mod">
          <ac:chgData name="Rosa María Cabrera Corchos" userId="f1659fda-de31-4a64-8d16-4a5c28fbfcfc" providerId="ADAL" clId="{6E9CA0EE-3D35-4B7F-AFB2-1AC2686010CB}" dt="2023-11-08T15:09:12.150" v="59" actId="478"/>
          <ac:picMkLst>
            <pc:docMk/>
            <pc:sldMk cId="3281482903" sldId="266"/>
            <ac:picMk id="7" creationId="{EDB70C0C-9C4E-4D67-E07E-93405A42E324}"/>
          </ac:picMkLst>
        </pc:picChg>
        <pc:picChg chg="del">
          <ac:chgData name="Rosa María Cabrera Corchos" userId="f1659fda-de31-4a64-8d16-4a5c28fbfcfc" providerId="ADAL" clId="{6E9CA0EE-3D35-4B7F-AFB2-1AC2686010CB}" dt="2023-11-08T15:16:12.796" v="60" actId="478"/>
          <ac:picMkLst>
            <pc:docMk/>
            <pc:sldMk cId="3281482903" sldId="266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6E9CA0EE-3D35-4B7F-AFB2-1AC2686010CB}" dt="2023-11-08T15:16:53.101" v="64" actId="1076"/>
          <ac:picMkLst>
            <pc:docMk/>
            <pc:sldMk cId="3281482903" sldId="266"/>
            <ac:picMk id="40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6E9CA0EE-3D35-4B7F-AFB2-1AC2686010CB}" dt="2023-11-08T11:54:22.628" v="0" actId="14826"/>
        <pc:sldMkLst>
          <pc:docMk/>
          <pc:sldMk cId="2985893853" sldId="308"/>
        </pc:sldMkLst>
        <pc:picChg chg="mod">
          <ac:chgData name="Rosa María Cabrera Corchos" userId="f1659fda-de31-4a64-8d16-4a5c28fbfcfc" providerId="ADAL" clId="{6E9CA0EE-3D35-4B7F-AFB2-1AC2686010CB}" dt="2023-11-08T11:54:22.628" v="0" actId="14826"/>
          <ac:picMkLst>
            <pc:docMk/>
            <pc:sldMk cId="2985893853" sldId="308"/>
            <ac:picMk id="14" creationId="{00000000-0000-0000-0000-000000000000}"/>
          </ac:picMkLst>
        </pc:picChg>
      </pc:sldChg>
      <pc:sldChg chg="addSp delSp modSp mod delAnim modAnim">
        <pc:chgData name="Rosa María Cabrera Corchos" userId="f1659fda-de31-4a64-8d16-4a5c28fbfcfc" providerId="ADAL" clId="{6E9CA0EE-3D35-4B7F-AFB2-1AC2686010CB}" dt="2023-11-08T15:54:27.617" v="73"/>
        <pc:sldMkLst>
          <pc:docMk/>
          <pc:sldMk cId="835028435" sldId="312"/>
        </pc:sldMkLst>
        <pc:picChg chg="add mod">
          <ac:chgData name="Rosa María Cabrera Corchos" userId="f1659fda-de31-4a64-8d16-4a5c28fbfcfc" providerId="ADAL" clId="{6E9CA0EE-3D35-4B7F-AFB2-1AC2686010CB}" dt="2023-11-08T14:50:17.745" v="49"/>
          <ac:picMkLst>
            <pc:docMk/>
            <pc:sldMk cId="835028435" sldId="312"/>
            <ac:picMk id="3" creationId="{0123F72D-0E03-9E16-7B4B-0CB8ADDB7464}"/>
          </ac:picMkLst>
        </pc:picChg>
        <pc:picChg chg="del">
          <ac:chgData name="Rosa María Cabrera Corchos" userId="f1659fda-de31-4a64-8d16-4a5c28fbfcfc" providerId="ADAL" clId="{6E9CA0EE-3D35-4B7F-AFB2-1AC2686010CB}" dt="2023-11-08T14:50:16.543" v="48" actId="478"/>
          <ac:picMkLst>
            <pc:docMk/>
            <pc:sldMk cId="835028435" sldId="312"/>
            <ac:picMk id="14" creationId="{00000000-0000-0000-0000-000000000000}"/>
          </ac:picMkLst>
        </pc:picChg>
      </pc:sldChg>
      <pc:sldChg chg="addSp delSp modSp mod delAnim modAnim">
        <pc:chgData name="Rosa María Cabrera Corchos" userId="f1659fda-de31-4a64-8d16-4a5c28fbfcfc" providerId="ADAL" clId="{6E9CA0EE-3D35-4B7F-AFB2-1AC2686010CB}" dt="2023-11-08T15:05:15.309" v="58"/>
        <pc:sldMkLst>
          <pc:docMk/>
          <pc:sldMk cId="4064462335" sldId="320"/>
        </pc:sldMkLst>
        <pc:picChg chg="add mod">
          <ac:chgData name="Rosa María Cabrera Corchos" userId="f1659fda-de31-4a64-8d16-4a5c28fbfcfc" providerId="ADAL" clId="{6E9CA0EE-3D35-4B7F-AFB2-1AC2686010CB}" dt="2023-11-08T14:56:50.048" v="51"/>
          <ac:picMkLst>
            <pc:docMk/>
            <pc:sldMk cId="4064462335" sldId="320"/>
            <ac:picMk id="6" creationId="{2544C0E7-778A-BAE0-2C72-F1F66B333970}"/>
          </ac:picMkLst>
        </pc:picChg>
        <pc:picChg chg="del">
          <ac:chgData name="Rosa María Cabrera Corchos" userId="f1659fda-de31-4a64-8d16-4a5c28fbfcfc" providerId="ADAL" clId="{6E9CA0EE-3D35-4B7F-AFB2-1AC2686010CB}" dt="2023-11-08T14:56:47.896" v="50" actId="478"/>
          <ac:picMkLst>
            <pc:docMk/>
            <pc:sldMk cId="4064462335" sldId="320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6E9CA0EE-3D35-4B7F-AFB2-1AC2686010CB}" dt="2023-11-08T14:58:27.239" v="54" actId="1076"/>
          <ac:picMkLst>
            <pc:docMk/>
            <pc:sldMk cId="4064462335" sldId="320"/>
            <ac:picMk id="29" creationId="{00000000-0000-0000-0000-000000000000}"/>
          </ac:picMkLst>
        </pc:picChg>
        <pc:picChg chg="mod">
          <ac:chgData name="Rosa María Cabrera Corchos" userId="f1659fda-de31-4a64-8d16-4a5c28fbfcfc" providerId="ADAL" clId="{6E9CA0EE-3D35-4B7F-AFB2-1AC2686010CB}" dt="2023-11-08T14:59:14.032" v="57"/>
          <ac:picMkLst>
            <pc:docMk/>
            <pc:sldMk cId="4064462335" sldId="320"/>
            <ac:picMk id="30" creationId="{00000000-0000-0000-0000-000000000000}"/>
          </ac:picMkLst>
        </pc:picChg>
      </pc:sldChg>
      <pc:sldChg chg="addSp delSp modSp mod delAnim modAnim">
        <pc:chgData name="Rosa María Cabrera Corchos" userId="f1659fda-de31-4a64-8d16-4a5c28fbfcfc" providerId="ADAL" clId="{6E9CA0EE-3D35-4B7F-AFB2-1AC2686010CB}" dt="2023-11-08T16:01:14.528" v="75"/>
        <pc:sldMkLst>
          <pc:docMk/>
          <pc:sldMk cId="3283415915" sldId="337"/>
        </pc:sldMkLst>
        <pc:picChg chg="add del mod">
          <ac:chgData name="Rosa María Cabrera Corchos" userId="f1659fda-de31-4a64-8d16-4a5c28fbfcfc" providerId="ADAL" clId="{6E9CA0EE-3D35-4B7F-AFB2-1AC2686010CB}" dt="2023-11-08T14:45:59.431" v="44" actId="478"/>
          <ac:picMkLst>
            <pc:docMk/>
            <pc:sldMk cId="3283415915" sldId="337"/>
            <ac:picMk id="4" creationId="{1506CEED-4BE9-04E0-262D-325C31CC09FB}"/>
          </ac:picMkLst>
        </pc:picChg>
        <pc:picChg chg="add mod">
          <ac:chgData name="Rosa María Cabrera Corchos" userId="f1659fda-de31-4a64-8d16-4a5c28fbfcfc" providerId="ADAL" clId="{6E9CA0EE-3D35-4B7F-AFB2-1AC2686010CB}" dt="2023-11-08T14:46:02.533" v="45"/>
          <ac:picMkLst>
            <pc:docMk/>
            <pc:sldMk cId="3283415915" sldId="337"/>
            <ac:picMk id="10" creationId="{848E6E92-7F05-C4C7-8153-9F677C8212F1}"/>
          </ac:picMkLst>
        </pc:picChg>
        <pc:picChg chg="del">
          <ac:chgData name="Rosa María Cabrera Corchos" userId="f1659fda-de31-4a64-8d16-4a5c28fbfcfc" providerId="ADAL" clId="{6E9CA0EE-3D35-4B7F-AFB2-1AC2686010CB}" dt="2023-11-08T14:44:35.313" v="41" actId="478"/>
          <ac:picMkLst>
            <pc:docMk/>
            <pc:sldMk cId="3283415915" sldId="337"/>
            <ac:picMk id="88" creationId="{AD36B139-CB6E-694C-9F6F-D22F60BA73D4}"/>
          </ac:picMkLst>
        </pc:picChg>
      </pc:sldChg>
    </pc:docChg>
  </pc:docChgLst>
  <pc:docChgLst>
    <pc:chgData name="Rosa María Cabrera Corchos" userId="f1659fda-de31-4a64-8d16-4a5c28fbfcfc" providerId="ADAL" clId="{C1A7D384-6438-4447-BF99-FCECD85AA865}"/>
    <pc:docChg chg="custSel delSld modSld">
      <pc:chgData name="Rosa María Cabrera Corchos" userId="f1659fda-de31-4a64-8d16-4a5c28fbfcfc" providerId="ADAL" clId="{C1A7D384-6438-4447-BF99-FCECD85AA865}" dt="2021-03-23T11:50:22.369" v="62" actId="47"/>
      <pc:docMkLst>
        <pc:docMk/>
      </pc:docMkLst>
      <pc:sldChg chg="del">
        <pc:chgData name="Rosa María Cabrera Corchos" userId="f1659fda-de31-4a64-8d16-4a5c28fbfcfc" providerId="ADAL" clId="{C1A7D384-6438-4447-BF99-FCECD85AA865}" dt="2021-03-23T11:50:22.369" v="62" actId="47"/>
        <pc:sldMkLst>
          <pc:docMk/>
          <pc:sldMk cId="1122272865" sldId="603"/>
        </pc:sldMkLst>
      </pc:sldChg>
      <pc:sldChg chg="addSp delSp modSp mod delAnim modAnim">
        <pc:chgData name="Rosa María Cabrera Corchos" userId="f1659fda-de31-4a64-8d16-4a5c28fbfcfc" providerId="ADAL" clId="{C1A7D384-6438-4447-BF99-FCECD85AA865}" dt="2021-03-23T11:50:04.999" v="61"/>
        <pc:sldMkLst>
          <pc:docMk/>
          <pc:sldMk cId="3160164033" sldId="604"/>
        </pc:sldMkLst>
        <pc:spChg chg="del">
          <ac:chgData name="Rosa María Cabrera Corchos" userId="f1659fda-de31-4a64-8d16-4a5c28fbfcfc" providerId="ADAL" clId="{C1A7D384-6438-4447-BF99-FCECD85AA865}" dt="2021-03-23T11:48:27.740" v="4" actId="478"/>
          <ac:spMkLst>
            <pc:docMk/>
            <pc:sldMk cId="3160164033" sldId="604"/>
            <ac:spMk id="12" creationId="{CD8E7D9F-D960-324C-A297-D1574FB2B1B4}"/>
          </ac:spMkLst>
        </pc:spChg>
        <pc:spChg chg="del mod">
          <ac:chgData name="Rosa María Cabrera Corchos" userId="f1659fda-de31-4a64-8d16-4a5c28fbfcfc" providerId="ADAL" clId="{C1A7D384-6438-4447-BF99-FCECD85AA865}" dt="2021-03-23T11:49:05.857" v="33" actId="478"/>
          <ac:spMkLst>
            <pc:docMk/>
            <pc:sldMk cId="3160164033" sldId="604"/>
            <ac:spMk id="13" creationId="{7F722CC8-2030-4D49-AE78-92C69173660A}"/>
          </ac:spMkLst>
        </pc:spChg>
        <pc:picChg chg="add mod">
          <ac:chgData name="Rosa María Cabrera Corchos" userId="f1659fda-de31-4a64-8d16-4a5c28fbfcfc" providerId="ADAL" clId="{C1A7D384-6438-4447-BF99-FCECD85AA865}" dt="2021-03-23T11:48:37.477" v="29" actId="1037"/>
          <ac:picMkLst>
            <pc:docMk/>
            <pc:sldMk cId="3160164033" sldId="604"/>
            <ac:picMk id="2" creationId="{F7B0F8B3-730D-4A8E-8081-F85C8DCE4DFA}"/>
          </ac:picMkLst>
        </pc:picChg>
        <pc:picChg chg="add mod">
          <ac:chgData name="Rosa María Cabrera Corchos" userId="f1659fda-de31-4a64-8d16-4a5c28fbfcfc" providerId="ADAL" clId="{C1A7D384-6438-4447-BF99-FCECD85AA865}" dt="2021-03-23T11:49:13.997" v="57" actId="1037"/>
          <ac:picMkLst>
            <pc:docMk/>
            <pc:sldMk cId="3160164033" sldId="604"/>
            <ac:picMk id="3" creationId="{FDD5F2EB-0513-4D1F-8C84-1FA83C1A0F15}"/>
          </ac:picMkLst>
        </pc:picChg>
      </pc:sldChg>
    </pc:docChg>
  </pc:docChgLst>
  <pc:docChgLst>
    <pc:chgData name="Rosa María Cabrera Corchos" userId="f1659fda-de31-4a64-8d16-4a5c28fbfcfc" providerId="ADAL" clId="{75B35F40-822B-4729-BDD7-98C6AEFA9EED}"/>
    <pc:docChg chg="modSld">
      <pc:chgData name="Rosa María Cabrera Corchos" userId="f1659fda-de31-4a64-8d16-4a5c28fbfcfc" providerId="ADAL" clId="{75B35F40-822B-4729-BDD7-98C6AEFA9EED}" dt="2021-04-20T09:31:21.593" v="18" actId="1035"/>
      <pc:docMkLst>
        <pc:docMk/>
      </pc:docMkLst>
      <pc:sldChg chg="modSp mod">
        <pc:chgData name="Rosa María Cabrera Corchos" userId="f1659fda-de31-4a64-8d16-4a5c28fbfcfc" providerId="ADAL" clId="{75B35F40-822B-4729-BDD7-98C6AEFA9EED}" dt="2021-04-20T09:31:21.593" v="18" actId="1035"/>
        <pc:sldMkLst>
          <pc:docMk/>
          <pc:sldMk cId="3372188234" sldId="304"/>
        </pc:sldMkLst>
        <pc:spChg chg="mod">
          <ac:chgData name="Rosa María Cabrera Corchos" userId="f1659fda-de31-4a64-8d16-4a5c28fbfcfc" providerId="ADAL" clId="{75B35F40-822B-4729-BDD7-98C6AEFA9EED}" dt="2021-04-20T09:31:21.593" v="18" actId="1035"/>
          <ac:spMkLst>
            <pc:docMk/>
            <pc:sldMk cId="3372188234" sldId="304"/>
            <ac:spMk id="18" creationId="{B0E81D26-6EAE-442B-8A44-1AFEFC8ADE40}"/>
          </ac:spMkLst>
        </pc:spChg>
        <pc:graphicFrameChg chg="modGraphic">
          <ac:chgData name="Rosa María Cabrera Corchos" userId="f1659fda-de31-4a64-8d16-4a5c28fbfcfc" providerId="ADAL" clId="{75B35F40-822B-4729-BDD7-98C6AEFA9EED}" dt="2021-04-20T09:31:12.433" v="0" actId="2165"/>
          <ac:graphicFrameMkLst>
            <pc:docMk/>
            <pc:sldMk cId="3372188234" sldId="304"/>
            <ac:graphicFrameMk id="12" creationId="{7DDF0D94-7C3D-4EC8-B2D8-D571C4D981F0}"/>
          </ac:graphicFrameMkLst>
        </pc:graphicFrameChg>
      </pc:sldChg>
    </pc:docChg>
  </pc:docChgLst>
  <pc:docChgLst>
    <pc:chgData name="Rosa María Cabrera Corchos" userId="f1659fda-de31-4a64-8d16-4a5c28fbfcfc" providerId="ADAL" clId="{EA29F666-CD5E-4549-86A6-8979751F0D8B}"/>
    <pc:docChg chg="modSld">
      <pc:chgData name="Rosa María Cabrera Corchos" userId="f1659fda-de31-4a64-8d16-4a5c28fbfcfc" providerId="ADAL" clId="{EA29F666-CD5E-4549-86A6-8979751F0D8B}" dt="2020-12-21T01:05:41.724" v="0" actId="14100"/>
      <pc:docMkLst>
        <pc:docMk/>
      </pc:docMkLst>
      <pc:sldChg chg="modSp mod">
        <pc:chgData name="Rosa María Cabrera Corchos" userId="f1659fda-de31-4a64-8d16-4a5c28fbfcfc" providerId="ADAL" clId="{EA29F666-CD5E-4549-86A6-8979751F0D8B}" dt="2020-12-21T01:05:41.724" v="0" actId="14100"/>
        <pc:sldMkLst>
          <pc:docMk/>
          <pc:sldMk cId="2197348247" sldId="294"/>
        </pc:sldMkLst>
        <pc:picChg chg="mod">
          <ac:chgData name="Rosa María Cabrera Corchos" userId="f1659fda-de31-4a64-8d16-4a5c28fbfcfc" providerId="ADAL" clId="{EA29F666-CD5E-4549-86A6-8979751F0D8B}" dt="2020-12-21T01:05:41.724" v="0" actId="14100"/>
          <ac:picMkLst>
            <pc:docMk/>
            <pc:sldMk cId="2197348247" sldId="294"/>
            <ac:picMk id="22" creationId="{00000000-0000-0000-0000-000000000000}"/>
          </ac:picMkLst>
        </pc:picChg>
      </pc:sldChg>
    </pc:docChg>
  </pc:docChgLst>
  <pc:docChgLst>
    <pc:chgData name="Xavier Mascaró Lloveras" userId="18bd4685-fbc6-431c-8efd-295c81bed182" providerId="ADAL" clId="{B33F58AC-D8DB-4F3D-B2C2-2A31797B0AD9}"/>
    <pc:docChg chg="undo custSel modSld">
      <pc:chgData name="Xavier Mascaró Lloveras" userId="18bd4685-fbc6-431c-8efd-295c81bed182" providerId="ADAL" clId="{B33F58AC-D8DB-4F3D-B2C2-2A31797B0AD9}" dt="2023-11-14T10:37:17.911" v="673" actId="20577"/>
      <pc:docMkLst>
        <pc:docMk/>
      </pc:docMkLst>
      <pc:sldChg chg="modSp mod">
        <pc:chgData name="Xavier Mascaró Lloveras" userId="18bd4685-fbc6-431c-8efd-295c81bed182" providerId="ADAL" clId="{B33F58AC-D8DB-4F3D-B2C2-2A31797B0AD9}" dt="2023-11-10T10:17:29.580" v="65" actId="20577"/>
        <pc:sldMkLst>
          <pc:docMk/>
          <pc:sldMk cId="3854261093" sldId="281"/>
        </pc:sldMkLst>
        <pc:spChg chg="mod">
          <ac:chgData name="Xavier Mascaró Lloveras" userId="18bd4685-fbc6-431c-8efd-295c81bed182" providerId="ADAL" clId="{B33F58AC-D8DB-4F3D-B2C2-2A31797B0AD9}" dt="2023-11-10T10:08:26.811" v="1" actId="20577"/>
          <ac:spMkLst>
            <pc:docMk/>
            <pc:sldMk cId="3854261093" sldId="281"/>
            <ac:spMk id="58" creationId="{00000000-0000-0000-0000-000000000000}"/>
          </ac:spMkLst>
        </pc:spChg>
        <pc:graphicFrameChg chg="modGraphic">
          <ac:chgData name="Xavier Mascaró Lloveras" userId="18bd4685-fbc6-431c-8efd-295c81bed182" providerId="ADAL" clId="{B33F58AC-D8DB-4F3D-B2C2-2A31797B0AD9}" dt="2023-11-10T10:17:29.580" v="65" actId="20577"/>
          <ac:graphicFrameMkLst>
            <pc:docMk/>
            <pc:sldMk cId="3854261093" sldId="281"/>
            <ac:graphicFrameMk id="11" creationId="{46839B07-0561-4D07-8776-2CDC16517AF2}"/>
          </ac:graphicFrameMkLst>
        </pc:graphicFrameChg>
      </pc:sldChg>
      <pc:sldChg chg="modSp mod">
        <pc:chgData name="Xavier Mascaró Lloveras" userId="18bd4685-fbc6-431c-8efd-295c81bed182" providerId="ADAL" clId="{B33F58AC-D8DB-4F3D-B2C2-2A31797B0AD9}" dt="2023-11-10T10:40:18.242" v="95" actId="20577"/>
        <pc:sldMkLst>
          <pc:docMk/>
          <pc:sldMk cId="1307723026" sldId="282"/>
        </pc:sldMkLst>
        <pc:spChg chg="mod">
          <ac:chgData name="Xavier Mascaró Lloveras" userId="18bd4685-fbc6-431c-8efd-295c81bed182" providerId="ADAL" clId="{B33F58AC-D8DB-4F3D-B2C2-2A31797B0AD9}" dt="2023-11-10T10:09:18.065" v="3" actId="20577"/>
          <ac:spMkLst>
            <pc:docMk/>
            <pc:sldMk cId="1307723026" sldId="282"/>
            <ac:spMk id="10" creationId="{00000000-0000-0000-0000-000000000000}"/>
          </ac:spMkLst>
        </pc:spChg>
        <pc:graphicFrameChg chg="modGraphic">
          <ac:chgData name="Xavier Mascaró Lloveras" userId="18bd4685-fbc6-431c-8efd-295c81bed182" providerId="ADAL" clId="{B33F58AC-D8DB-4F3D-B2C2-2A31797B0AD9}" dt="2023-11-10T10:40:18.242" v="95" actId="20577"/>
          <ac:graphicFrameMkLst>
            <pc:docMk/>
            <pc:sldMk cId="1307723026" sldId="282"/>
            <ac:graphicFrameMk id="12" creationId="{04A5A191-3DBB-4836-A39D-F106A3DBA94B}"/>
          </ac:graphicFrameMkLst>
        </pc:graphicFrameChg>
      </pc:sldChg>
      <pc:sldChg chg="modSp mod">
        <pc:chgData name="Xavier Mascaró Lloveras" userId="18bd4685-fbc6-431c-8efd-295c81bed182" providerId="ADAL" clId="{B33F58AC-D8DB-4F3D-B2C2-2A31797B0AD9}" dt="2023-11-10T11:58:43.407" v="494" actId="6549"/>
        <pc:sldMkLst>
          <pc:docMk/>
          <pc:sldMk cId="2816172818" sldId="286"/>
        </pc:sldMkLst>
        <pc:spChg chg="mod">
          <ac:chgData name="Xavier Mascaró Lloveras" userId="18bd4685-fbc6-431c-8efd-295c81bed182" providerId="ADAL" clId="{B33F58AC-D8DB-4F3D-B2C2-2A31797B0AD9}" dt="2023-11-10T10:09:52.096" v="15" actId="20577"/>
          <ac:spMkLst>
            <pc:docMk/>
            <pc:sldMk cId="2816172818" sldId="286"/>
            <ac:spMk id="14" creationId="{A90C54C2-1079-43C2-8598-9DDF95D681CB}"/>
          </ac:spMkLst>
        </pc:spChg>
        <pc:graphicFrameChg chg="modGraphic">
          <ac:chgData name="Xavier Mascaró Lloveras" userId="18bd4685-fbc6-431c-8efd-295c81bed182" providerId="ADAL" clId="{B33F58AC-D8DB-4F3D-B2C2-2A31797B0AD9}" dt="2023-11-10T11:58:43.407" v="494" actId="6549"/>
          <ac:graphicFrameMkLst>
            <pc:docMk/>
            <pc:sldMk cId="2816172818" sldId="286"/>
            <ac:graphicFrameMk id="10" creationId="{6994985C-2FBB-4D04-B459-9A8F4DC410D9}"/>
          </ac:graphicFrameMkLst>
        </pc:graphicFrameChg>
      </pc:sldChg>
      <pc:sldChg chg="modSp mod">
        <pc:chgData name="Xavier Mascaró Lloveras" userId="18bd4685-fbc6-431c-8efd-295c81bed182" providerId="ADAL" clId="{B33F58AC-D8DB-4F3D-B2C2-2A31797B0AD9}" dt="2023-11-10T12:03:38.976" v="536" actId="20577"/>
        <pc:sldMkLst>
          <pc:docMk/>
          <pc:sldMk cId="1976637391" sldId="287"/>
        </pc:sldMkLst>
        <pc:spChg chg="mod">
          <ac:chgData name="Xavier Mascaró Lloveras" userId="18bd4685-fbc6-431c-8efd-295c81bed182" providerId="ADAL" clId="{B33F58AC-D8DB-4F3D-B2C2-2A31797B0AD9}" dt="2023-11-10T10:10:01.337" v="19" actId="20577"/>
          <ac:spMkLst>
            <pc:docMk/>
            <pc:sldMk cId="1976637391" sldId="287"/>
            <ac:spMk id="14" creationId="{C57F40B0-8ECA-4A63-9828-2F7D2EFE5628}"/>
          </ac:spMkLst>
        </pc:spChg>
        <pc:graphicFrameChg chg="modGraphic">
          <ac:chgData name="Xavier Mascaró Lloveras" userId="18bd4685-fbc6-431c-8efd-295c81bed182" providerId="ADAL" clId="{B33F58AC-D8DB-4F3D-B2C2-2A31797B0AD9}" dt="2023-11-10T12:03:38.976" v="536" actId="20577"/>
          <ac:graphicFrameMkLst>
            <pc:docMk/>
            <pc:sldMk cId="1976637391" sldId="287"/>
            <ac:graphicFrameMk id="10" creationId="{BA6C8F9D-E12C-465B-9D94-9C2174DFB481}"/>
          </ac:graphicFrameMkLst>
        </pc:graphicFrameChg>
      </pc:sldChg>
      <pc:sldChg chg="modSp mod">
        <pc:chgData name="Xavier Mascaró Lloveras" userId="18bd4685-fbc6-431c-8efd-295c81bed182" providerId="ADAL" clId="{B33F58AC-D8DB-4F3D-B2C2-2A31797B0AD9}" dt="2023-11-14T10:37:17.911" v="673" actId="20577"/>
        <pc:sldMkLst>
          <pc:docMk/>
          <pc:sldMk cId="2263872402" sldId="289"/>
        </pc:sldMkLst>
        <pc:spChg chg="mod">
          <ac:chgData name="Xavier Mascaró Lloveras" userId="18bd4685-fbc6-431c-8efd-295c81bed182" providerId="ADAL" clId="{B33F58AC-D8DB-4F3D-B2C2-2A31797B0AD9}" dt="2023-11-10T10:10:15.662" v="25" actId="20577"/>
          <ac:spMkLst>
            <pc:docMk/>
            <pc:sldMk cId="2263872402" sldId="289"/>
            <ac:spMk id="14" creationId="{D73505D8-2B45-4638-AC4E-615B2777E0D2}"/>
          </ac:spMkLst>
        </pc:spChg>
        <pc:graphicFrameChg chg="modGraphic">
          <ac:chgData name="Xavier Mascaró Lloveras" userId="18bd4685-fbc6-431c-8efd-295c81bed182" providerId="ADAL" clId="{B33F58AC-D8DB-4F3D-B2C2-2A31797B0AD9}" dt="2023-11-14T10:37:17.911" v="673" actId="20577"/>
          <ac:graphicFrameMkLst>
            <pc:docMk/>
            <pc:sldMk cId="2263872402" sldId="289"/>
            <ac:graphicFrameMk id="10" creationId="{A47B568C-5C24-44ED-97DF-E003AB0745A7}"/>
          </ac:graphicFrameMkLst>
        </pc:graphicFrameChg>
      </pc:sldChg>
      <pc:sldChg chg="modSp mod">
        <pc:chgData name="Xavier Mascaró Lloveras" userId="18bd4685-fbc6-431c-8efd-295c81bed182" providerId="ADAL" clId="{B33F58AC-D8DB-4F3D-B2C2-2A31797B0AD9}" dt="2023-11-10T12:28:28.292" v="646" actId="20577"/>
        <pc:sldMkLst>
          <pc:docMk/>
          <pc:sldMk cId="3372188234" sldId="304"/>
        </pc:sldMkLst>
        <pc:spChg chg="mod">
          <ac:chgData name="Xavier Mascaró Lloveras" userId="18bd4685-fbc6-431c-8efd-295c81bed182" providerId="ADAL" clId="{B33F58AC-D8DB-4F3D-B2C2-2A31797B0AD9}" dt="2023-11-10T10:09:42.336" v="11" actId="20577"/>
          <ac:spMkLst>
            <pc:docMk/>
            <pc:sldMk cId="3372188234" sldId="304"/>
            <ac:spMk id="18" creationId="{B0E81D26-6EAE-442B-8A44-1AFEFC8ADE40}"/>
          </ac:spMkLst>
        </pc:spChg>
        <pc:graphicFrameChg chg="modGraphic">
          <ac:chgData name="Xavier Mascaró Lloveras" userId="18bd4685-fbc6-431c-8efd-295c81bed182" providerId="ADAL" clId="{B33F58AC-D8DB-4F3D-B2C2-2A31797B0AD9}" dt="2023-11-10T12:28:28.292" v="646" actId="20577"/>
          <ac:graphicFrameMkLst>
            <pc:docMk/>
            <pc:sldMk cId="3372188234" sldId="304"/>
            <ac:graphicFrameMk id="12" creationId="{7DDF0D94-7C3D-4EC8-B2D8-D571C4D981F0}"/>
          </ac:graphicFrameMkLst>
        </pc:graphicFrameChg>
      </pc:sldChg>
      <pc:sldChg chg="modSp">
        <pc:chgData name="Xavier Mascaró Lloveras" userId="18bd4685-fbc6-431c-8efd-295c81bed182" providerId="ADAL" clId="{B33F58AC-D8DB-4F3D-B2C2-2A31797B0AD9}" dt="2023-11-10T10:09:56.770" v="17" actId="20577"/>
        <pc:sldMkLst>
          <pc:docMk/>
          <pc:sldMk cId="588421310" sldId="314"/>
        </pc:sldMkLst>
        <pc:spChg chg="mod">
          <ac:chgData name="Xavier Mascaró Lloveras" userId="18bd4685-fbc6-431c-8efd-295c81bed182" providerId="ADAL" clId="{B33F58AC-D8DB-4F3D-B2C2-2A31797B0AD9}" dt="2023-11-10T10:09:56.770" v="17" actId="20577"/>
          <ac:spMkLst>
            <pc:docMk/>
            <pc:sldMk cId="588421310" sldId="314"/>
            <ac:spMk id="14" creationId="{84FD0A0F-45DB-48D3-856A-AC95CD99CD76}"/>
          </ac:spMkLst>
        </pc:spChg>
      </pc:sldChg>
      <pc:sldChg chg="modSp mod">
        <pc:chgData name="Xavier Mascaró Lloveras" userId="18bd4685-fbc6-431c-8efd-295c81bed182" providerId="ADAL" clId="{B33F58AC-D8DB-4F3D-B2C2-2A31797B0AD9}" dt="2023-11-10T10:43:23.753" v="113" actId="6549"/>
        <pc:sldMkLst>
          <pc:docMk/>
          <pc:sldMk cId="3934559997" sldId="321"/>
        </pc:sldMkLst>
        <pc:spChg chg="mod">
          <ac:chgData name="Xavier Mascaró Lloveras" userId="18bd4685-fbc6-431c-8efd-295c81bed182" providerId="ADAL" clId="{B33F58AC-D8DB-4F3D-B2C2-2A31797B0AD9}" dt="2023-11-10T10:09:23.675" v="5" actId="20577"/>
          <ac:spMkLst>
            <pc:docMk/>
            <pc:sldMk cId="3934559997" sldId="321"/>
            <ac:spMk id="10" creationId="{00000000-0000-0000-0000-000000000000}"/>
          </ac:spMkLst>
        </pc:spChg>
        <pc:graphicFrameChg chg="modGraphic">
          <ac:chgData name="Xavier Mascaró Lloveras" userId="18bd4685-fbc6-431c-8efd-295c81bed182" providerId="ADAL" clId="{B33F58AC-D8DB-4F3D-B2C2-2A31797B0AD9}" dt="2023-11-10T10:43:23.753" v="113" actId="6549"/>
          <ac:graphicFrameMkLst>
            <pc:docMk/>
            <pc:sldMk cId="3934559997" sldId="321"/>
            <ac:graphicFrameMk id="12" creationId="{7CF9CF13-93C0-4A6C-A70B-6A9DBFCD78D8}"/>
          </ac:graphicFrameMkLst>
        </pc:graphicFrameChg>
      </pc:sldChg>
      <pc:sldChg chg="modSp mod">
        <pc:chgData name="Xavier Mascaró Lloveras" userId="18bd4685-fbc6-431c-8efd-295c81bed182" providerId="ADAL" clId="{B33F58AC-D8DB-4F3D-B2C2-2A31797B0AD9}" dt="2023-11-10T10:56:15.526" v="182" actId="20577"/>
        <pc:sldMkLst>
          <pc:docMk/>
          <pc:sldMk cId="1057917385" sldId="322"/>
        </pc:sldMkLst>
        <pc:spChg chg="mod">
          <ac:chgData name="Xavier Mascaró Lloveras" userId="18bd4685-fbc6-431c-8efd-295c81bed182" providerId="ADAL" clId="{B33F58AC-D8DB-4F3D-B2C2-2A31797B0AD9}" dt="2023-11-10T10:09:32.152" v="7" actId="20577"/>
          <ac:spMkLst>
            <pc:docMk/>
            <pc:sldMk cId="1057917385" sldId="322"/>
            <ac:spMk id="16" creationId="{1EA754CB-3CB7-4C94-8C01-61E05E42896C}"/>
          </ac:spMkLst>
        </pc:spChg>
        <pc:graphicFrameChg chg="modGraphic">
          <ac:chgData name="Xavier Mascaró Lloveras" userId="18bd4685-fbc6-431c-8efd-295c81bed182" providerId="ADAL" clId="{B33F58AC-D8DB-4F3D-B2C2-2A31797B0AD9}" dt="2023-11-10T10:56:15.526" v="182" actId="20577"/>
          <ac:graphicFrameMkLst>
            <pc:docMk/>
            <pc:sldMk cId="1057917385" sldId="322"/>
            <ac:graphicFrameMk id="15" creationId="{054B5A7E-6CDF-4AFC-BDA7-89EC7FD48A34}"/>
          </ac:graphicFrameMkLst>
        </pc:graphicFrameChg>
      </pc:sldChg>
      <pc:sldChg chg="modSp mod addAnim delAnim">
        <pc:chgData name="Xavier Mascaró Lloveras" userId="18bd4685-fbc6-431c-8efd-295c81bed182" providerId="ADAL" clId="{B33F58AC-D8DB-4F3D-B2C2-2A31797B0AD9}" dt="2023-11-10T11:20:36.796" v="258" actId="20577"/>
        <pc:sldMkLst>
          <pc:docMk/>
          <pc:sldMk cId="1415451188" sldId="323"/>
        </pc:sldMkLst>
        <pc:spChg chg="mod">
          <ac:chgData name="Xavier Mascaró Lloveras" userId="18bd4685-fbc6-431c-8efd-295c81bed182" providerId="ADAL" clId="{B33F58AC-D8DB-4F3D-B2C2-2A31797B0AD9}" dt="2023-11-10T10:09:37.148" v="9" actId="20577"/>
          <ac:spMkLst>
            <pc:docMk/>
            <pc:sldMk cId="1415451188" sldId="323"/>
            <ac:spMk id="15" creationId="{77F1967B-3A72-4504-829C-2C98CB014887}"/>
          </ac:spMkLst>
        </pc:spChg>
        <pc:graphicFrameChg chg="modGraphic">
          <ac:chgData name="Xavier Mascaró Lloveras" userId="18bd4685-fbc6-431c-8efd-295c81bed182" providerId="ADAL" clId="{B33F58AC-D8DB-4F3D-B2C2-2A31797B0AD9}" dt="2023-11-10T11:20:36.796" v="258" actId="20577"/>
          <ac:graphicFrameMkLst>
            <pc:docMk/>
            <pc:sldMk cId="1415451188" sldId="323"/>
            <ac:graphicFrameMk id="13" creationId="{0F2B19BD-7397-41E5-BCE6-5D19BC48EF40}"/>
          </ac:graphicFrameMkLst>
        </pc:graphicFrameChg>
      </pc:sldChg>
      <pc:sldChg chg="modSp mod">
        <pc:chgData name="Xavier Mascaró Lloveras" userId="18bd4685-fbc6-431c-8efd-295c81bed182" providerId="ADAL" clId="{B33F58AC-D8DB-4F3D-B2C2-2A31797B0AD9}" dt="2023-11-10T11:36:34.285" v="336" actId="20577"/>
        <pc:sldMkLst>
          <pc:docMk/>
          <pc:sldMk cId="647776374" sldId="324"/>
        </pc:sldMkLst>
        <pc:spChg chg="mod">
          <ac:chgData name="Xavier Mascaró Lloveras" userId="18bd4685-fbc6-431c-8efd-295c81bed182" providerId="ADAL" clId="{B33F58AC-D8DB-4F3D-B2C2-2A31797B0AD9}" dt="2023-11-10T10:09:46.415" v="13" actId="20577"/>
          <ac:spMkLst>
            <pc:docMk/>
            <pc:sldMk cId="647776374" sldId="324"/>
            <ac:spMk id="9" creationId="{E231DAA2-B492-467E-9806-BEA71D219F6C}"/>
          </ac:spMkLst>
        </pc:spChg>
        <pc:graphicFrameChg chg="modGraphic">
          <ac:chgData name="Xavier Mascaró Lloveras" userId="18bd4685-fbc6-431c-8efd-295c81bed182" providerId="ADAL" clId="{B33F58AC-D8DB-4F3D-B2C2-2A31797B0AD9}" dt="2023-11-10T11:36:34.285" v="336" actId="20577"/>
          <ac:graphicFrameMkLst>
            <pc:docMk/>
            <pc:sldMk cId="647776374" sldId="324"/>
            <ac:graphicFrameMk id="8" creationId="{2B4FCC95-2617-4B8C-AC33-B5564D384FE3}"/>
          </ac:graphicFrameMkLst>
        </pc:graphicFrameChg>
      </pc:sldChg>
      <pc:sldChg chg="modSp mod addAnim delAnim">
        <pc:chgData name="Xavier Mascaró Lloveras" userId="18bd4685-fbc6-431c-8efd-295c81bed182" providerId="ADAL" clId="{B33F58AC-D8DB-4F3D-B2C2-2A31797B0AD9}" dt="2023-11-10T12:18:34.778" v="606" actId="6549"/>
        <pc:sldMkLst>
          <pc:docMk/>
          <pc:sldMk cId="3072311300" sldId="325"/>
        </pc:sldMkLst>
        <pc:spChg chg="mod">
          <ac:chgData name="Xavier Mascaró Lloveras" userId="18bd4685-fbc6-431c-8efd-295c81bed182" providerId="ADAL" clId="{B33F58AC-D8DB-4F3D-B2C2-2A31797B0AD9}" dt="2023-11-10T10:10:05.135" v="21" actId="20577"/>
          <ac:spMkLst>
            <pc:docMk/>
            <pc:sldMk cId="3072311300" sldId="325"/>
            <ac:spMk id="9" creationId="{3E92145D-F465-4B95-9736-A3D1523F4469}"/>
          </ac:spMkLst>
        </pc:spChg>
        <pc:graphicFrameChg chg="modGraphic">
          <ac:chgData name="Xavier Mascaró Lloveras" userId="18bd4685-fbc6-431c-8efd-295c81bed182" providerId="ADAL" clId="{B33F58AC-D8DB-4F3D-B2C2-2A31797B0AD9}" dt="2023-11-10T12:18:34.778" v="606" actId="6549"/>
          <ac:graphicFrameMkLst>
            <pc:docMk/>
            <pc:sldMk cId="3072311300" sldId="325"/>
            <ac:graphicFrameMk id="8" creationId="{671B0A74-2BDA-40ED-AFBA-458E701DC1F9}"/>
          </ac:graphicFrameMkLst>
        </pc:graphicFrameChg>
      </pc:sldChg>
      <pc:sldChg chg="modSp mod">
        <pc:chgData name="Xavier Mascaró Lloveras" userId="18bd4685-fbc6-431c-8efd-295c81bed182" providerId="ADAL" clId="{B33F58AC-D8DB-4F3D-B2C2-2A31797B0AD9}" dt="2023-11-10T11:46:27.057" v="387" actId="20577"/>
        <pc:sldMkLst>
          <pc:docMk/>
          <pc:sldMk cId="1207396295" sldId="326"/>
        </pc:sldMkLst>
        <pc:spChg chg="mod">
          <ac:chgData name="Xavier Mascaró Lloveras" userId="18bd4685-fbc6-431c-8efd-295c81bed182" providerId="ADAL" clId="{B33F58AC-D8DB-4F3D-B2C2-2A31797B0AD9}" dt="2023-11-10T10:10:24.464" v="29" actId="20577"/>
          <ac:spMkLst>
            <pc:docMk/>
            <pc:sldMk cId="1207396295" sldId="326"/>
            <ac:spMk id="9" creationId="{19727574-1684-48E0-A21E-54A5B8647024}"/>
          </ac:spMkLst>
        </pc:spChg>
        <pc:graphicFrameChg chg="modGraphic">
          <ac:chgData name="Xavier Mascaró Lloveras" userId="18bd4685-fbc6-431c-8efd-295c81bed182" providerId="ADAL" clId="{B33F58AC-D8DB-4F3D-B2C2-2A31797B0AD9}" dt="2023-11-10T11:46:27.057" v="387" actId="20577"/>
          <ac:graphicFrameMkLst>
            <pc:docMk/>
            <pc:sldMk cId="1207396295" sldId="326"/>
            <ac:graphicFrameMk id="8" creationId="{F4E8F507-AB09-4D6B-A1CD-59161E8869C7}"/>
          </ac:graphicFrameMkLst>
        </pc:graphicFrameChg>
      </pc:sldChg>
      <pc:sldChg chg="modSp mod">
        <pc:chgData name="Xavier Mascaró Lloveras" userId="18bd4685-fbc6-431c-8efd-295c81bed182" providerId="ADAL" clId="{B33F58AC-D8DB-4F3D-B2C2-2A31797B0AD9}" dt="2023-11-10T12:23:50.363" v="644" actId="20577"/>
        <pc:sldMkLst>
          <pc:docMk/>
          <pc:sldMk cId="3220745400" sldId="605"/>
        </pc:sldMkLst>
        <pc:spChg chg="mod">
          <ac:chgData name="Xavier Mascaró Lloveras" userId="18bd4685-fbc6-431c-8efd-295c81bed182" providerId="ADAL" clId="{B33F58AC-D8DB-4F3D-B2C2-2A31797B0AD9}" dt="2023-11-10T10:10:09.831" v="23" actId="20577"/>
          <ac:spMkLst>
            <pc:docMk/>
            <pc:sldMk cId="3220745400" sldId="605"/>
            <ac:spMk id="9" creationId="{3E92145D-F465-4B95-9736-A3D1523F4469}"/>
          </ac:spMkLst>
        </pc:spChg>
        <pc:graphicFrameChg chg="modGraphic">
          <ac:chgData name="Xavier Mascaró Lloveras" userId="18bd4685-fbc6-431c-8efd-295c81bed182" providerId="ADAL" clId="{B33F58AC-D8DB-4F3D-B2C2-2A31797B0AD9}" dt="2023-11-10T12:23:50.363" v="644" actId="20577"/>
          <ac:graphicFrameMkLst>
            <pc:docMk/>
            <pc:sldMk cId="3220745400" sldId="605"/>
            <ac:graphicFrameMk id="8" creationId="{671B0A74-2BDA-40ED-AFBA-458E701DC1F9}"/>
          </ac:graphicFrameMkLst>
        </pc:graphicFrameChg>
      </pc:sldChg>
      <pc:sldChg chg="modSp mod">
        <pc:chgData name="Xavier Mascaró Lloveras" userId="18bd4685-fbc6-431c-8efd-295c81bed182" providerId="ADAL" clId="{B33F58AC-D8DB-4F3D-B2C2-2A31797B0AD9}" dt="2023-11-10T11:47:43.408" v="403" actId="20577"/>
        <pc:sldMkLst>
          <pc:docMk/>
          <pc:sldMk cId="2427276820" sldId="643"/>
        </pc:sldMkLst>
        <pc:spChg chg="mod">
          <ac:chgData name="Xavier Mascaró Lloveras" userId="18bd4685-fbc6-431c-8efd-295c81bed182" providerId="ADAL" clId="{B33F58AC-D8DB-4F3D-B2C2-2A31797B0AD9}" dt="2023-11-10T10:10:19.968" v="27" actId="20577"/>
          <ac:spMkLst>
            <pc:docMk/>
            <pc:sldMk cId="2427276820" sldId="643"/>
            <ac:spMk id="14" creationId="{D73505D8-2B45-4638-AC4E-615B2777E0D2}"/>
          </ac:spMkLst>
        </pc:spChg>
        <pc:graphicFrameChg chg="modGraphic">
          <ac:chgData name="Xavier Mascaró Lloveras" userId="18bd4685-fbc6-431c-8efd-295c81bed182" providerId="ADAL" clId="{B33F58AC-D8DB-4F3D-B2C2-2A31797B0AD9}" dt="2023-11-10T11:47:43.408" v="403" actId="20577"/>
          <ac:graphicFrameMkLst>
            <pc:docMk/>
            <pc:sldMk cId="2427276820" sldId="643"/>
            <ac:graphicFrameMk id="10" creationId="{A47B568C-5C24-44ED-97DF-E003AB0745A7}"/>
          </ac:graphicFrameMkLst>
        </pc:graphicFrameChg>
      </pc:sldChg>
    </pc:docChg>
  </pc:docChgLst>
  <pc:docChgLst>
    <pc:chgData name="Rosa María Cabrera Corchos" userId="f1659fda-de31-4a64-8d16-4a5c28fbfcfc" providerId="ADAL" clId="{6B406255-86B7-4FA5-BAEA-B719A52922BB}"/>
    <pc:docChg chg="delSld modSld">
      <pc:chgData name="Rosa María Cabrera Corchos" userId="f1659fda-de31-4a64-8d16-4a5c28fbfcfc" providerId="ADAL" clId="{6B406255-86B7-4FA5-BAEA-B719A52922BB}" dt="2023-10-11T07:58:58.922" v="40" actId="14826"/>
      <pc:docMkLst>
        <pc:docMk/>
      </pc:docMkLst>
      <pc:sldChg chg="modSp mod">
        <pc:chgData name="Rosa María Cabrera Corchos" userId="f1659fda-de31-4a64-8d16-4a5c28fbfcfc" providerId="ADAL" clId="{6B406255-86B7-4FA5-BAEA-B719A52922BB}" dt="2023-10-11T07:44:18.205" v="1" actId="14826"/>
        <pc:sldMkLst>
          <pc:docMk/>
          <pc:sldMk cId="2839987236" sldId="257"/>
        </pc:sldMkLst>
        <pc:picChg chg="mod">
          <ac:chgData name="Rosa María Cabrera Corchos" userId="f1659fda-de31-4a64-8d16-4a5c28fbfcfc" providerId="ADAL" clId="{6B406255-86B7-4FA5-BAEA-B719A52922BB}" dt="2023-10-11T07:44:18.205" v="1" actId="14826"/>
          <ac:picMkLst>
            <pc:docMk/>
            <pc:sldMk cId="2839987236" sldId="257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49:33.417" v="6" actId="14826"/>
        <pc:sldMkLst>
          <pc:docMk/>
          <pc:sldMk cId="4212511207" sldId="260"/>
        </pc:sldMkLst>
        <pc:picChg chg="mod">
          <ac:chgData name="Rosa María Cabrera Corchos" userId="f1659fda-de31-4a64-8d16-4a5c28fbfcfc" providerId="ADAL" clId="{6B406255-86B7-4FA5-BAEA-B719A52922BB}" dt="2023-10-11T07:48:16.224" v="3" actId="14826"/>
          <ac:picMkLst>
            <pc:docMk/>
            <pc:sldMk cId="4212511207" sldId="260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6B406255-86B7-4FA5-BAEA-B719A52922BB}" dt="2023-10-11T07:49:33.417" v="6" actId="14826"/>
          <ac:picMkLst>
            <pc:docMk/>
            <pc:sldMk cId="4212511207" sldId="260"/>
            <ac:picMk id="59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58:58.922" v="40" actId="14826"/>
        <pc:sldMkLst>
          <pc:docMk/>
          <pc:sldMk cId="3281482903" sldId="266"/>
        </pc:sldMkLst>
        <pc:picChg chg="mod">
          <ac:chgData name="Rosa María Cabrera Corchos" userId="f1659fda-de31-4a64-8d16-4a5c28fbfcfc" providerId="ADAL" clId="{6B406255-86B7-4FA5-BAEA-B719A52922BB}" dt="2023-10-11T07:58:58.922" v="40" actId="14826"/>
          <ac:picMkLst>
            <pc:docMk/>
            <pc:sldMk cId="3281482903" sldId="266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6B406255-86B7-4FA5-BAEA-B719A52922BB}" dt="2023-10-11T07:50:10.887" v="8" actId="14826"/>
          <ac:picMkLst>
            <pc:docMk/>
            <pc:sldMk cId="3281482903" sldId="266"/>
            <ac:picMk id="59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50:37.956" v="11" actId="14826"/>
        <pc:sldMkLst>
          <pc:docMk/>
          <pc:sldMk cId="2330515637" sldId="271"/>
        </pc:sldMkLst>
        <pc:picChg chg="mod">
          <ac:chgData name="Rosa María Cabrera Corchos" userId="f1659fda-de31-4a64-8d16-4a5c28fbfcfc" providerId="ADAL" clId="{6B406255-86B7-4FA5-BAEA-B719A52922BB}" dt="2023-10-11T07:50:37.956" v="11" actId="14826"/>
          <ac:picMkLst>
            <pc:docMk/>
            <pc:sldMk cId="2330515637" sldId="271"/>
            <ac:picMk id="59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55:35.637" v="27" actId="14826"/>
        <pc:sldMkLst>
          <pc:docMk/>
          <pc:sldMk cId="3359140890" sldId="274"/>
        </pc:sldMkLst>
        <pc:picChg chg="mod">
          <ac:chgData name="Rosa María Cabrera Corchos" userId="f1659fda-de31-4a64-8d16-4a5c28fbfcfc" providerId="ADAL" clId="{6B406255-86B7-4FA5-BAEA-B719A52922BB}" dt="2023-10-11T07:55:35.637" v="27" actId="14826"/>
          <ac:picMkLst>
            <pc:docMk/>
            <pc:sldMk cId="3359140890" sldId="274"/>
            <ac:picMk id="13" creationId="{8F757788-7C0F-404D-ADE0-0C3875FE8FFF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51:59.473" v="19" actId="14826"/>
        <pc:sldMkLst>
          <pc:docMk/>
          <pc:sldMk cId="3342813621" sldId="275"/>
        </pc:sldMkLst>
        <pc:picChg chg="mod">
          <ac:chgData name="Rosa María Cabrera Corchos" userId="f1659fda-de31-4a64-8d16-4a5c28fbfcfc" providerId="ADAL" clId="{6B406255-86B7-4FA5-BAEA-B719A52922BB}" dt="2023-10-11T07:51:59.473" v="19" actId="14826"/>
          <ac:picMkLst>
            <pc:docMk/>
            <pc:sldMk cId="3342813621" sldId="275"/>
            <ac:picMk id="11" creationId="{2704779D-6312-410C-8817-35F4EBE5288B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51:04.085" v="13" actId="14826"/>
        <pc:sldMkLst>
          <pc:docMk/>
          <pc:sldMk cId="2914353507" sldId="277"/>
        </pc:sldMkLst>
        <pc:picChg chg="mod">
          <ac:chgData name="Rosa María Cabrera Corchos" userId="f1659fda-de31-4a64-8d16-4a5c28fbfcfc" providerId="ADAL" clId="{6B406255-86B7-4FA5-BAEA-B719A52922BB}" dt="2023-10-11T07:51:04.085" v="13" actId="14826"/>
          <ac:picMkLst>
            <pc:docMk/>
            <pc:sldMk cId="2914353507" sldId="277"/>
            <ac:picMk id="12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56:05.568" v="31" actId="14826"/>
        <pc:sldMkLst>
          <pc:docMk/>
          <pc:sldMk cId="1719317336" sldId="278"/>
        </pc:sldMkLst>
        <pc:picChg chg="mod">
          <ac:chgData name="Rosa María Cabrera Corchos" userId="f1659fda-de31-4a64-8d16-4a5c28fbfcfc" providerId="ADAL" clId="{6B406255-86B7-4FA5-BAEA-B719A52922BB}" dt="2023-10-11T07:56:05.568" v="31" actId="14826"/>
          <ac:picMkLst>
            <pc:docMk/>
            <pc:sldMk cId="1719317336" sldId="278"/>
            <ac:picMk id="11" creationId="{3EA0F482-7484-4EAA-89AD-79BE6A8DFCC2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51:44.579" v="17" actId="14826"/>
        <pc:sldMkLst>
          <pc:docMk/>
          <pc:sldMk cId="1880562995" sldId="279"/>
        </pc:sldMkLst>
        <pc:picChg chg="mod">
          <ac:chgData name="Rosa María Cabrera Corchos" userId="f1659fda-de31-4a64-8d16-4a5c28fbfcfc" providerId="ADAL" clId="{6B406255-86B7-4FA5-BAEA-B719A52922BB}" dt="2023-10-11T07:51:44.579" v="17" actId="14826"/>
          <ac:picMkLst>
            <pc:docMk/>
            <pc:sldMk cId="1880562995" sldId="279"/>
            <ac:picMk id="15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54:52.591" v="24" actId="14826"/>
        <pc:sldMkLst>
          <pc:docMk/>
          <pc:sldMk cId="3092079555" sldId="280"/>
        </pc:sldMkLst>
        <pc:picChg chg="mod">
          <ac:chgData name="Rosa María Cabrera Corchos" userId="f1659fda-de31-4a64-8d16-4a5c28fbfcfc" providerId="ADAL" clId="{6B406255-86B7-4FA5-BAEA-B719A52922BB}" dt="2023-10-11T07:54:52.591" v="24" actId="14826"/>
          <ac:picMkLst>
            <pc:docMk/>
            <pc:sldMk cId="3092079555" sldId="280"/>
            <ac:picMk id="11" creationId="{52A5CE68-D555-4A4D-8216-67558CD7A117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51:11.085" v="14" actId="14826"/>
        <pc:sldMkLst>
          <pc:docMk/>
          <pc:sldMk cId="3854261093" sldId="281"/>
        </pc:sldMkLst>
        <pc:picChg chg="mod">
          <ac:chgData name="Rosa María Cabrera Corchos" userId="f1659fda-de31-4a64-8d16-4a5c28fbfcfc" providerId="ADAL" clId="{6B406255-86B7-4FA5-BAEA-B719A52922BB}" dt="2023-10-11T07:51:11.085" v="14" actId="14826"/>
          <ac:picMkLst>
            <pc:docMk/>
            <pc:sldMk cId="3854261093" sldId="281"/>
            <ac:picMk id="9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51:18.012" v="15" actId="14826"/>
        <pc:sldMkLst>
          <pc:docMk/>
          <pc:sldMk cId="1307723026" sldId="282"/>
        </pc:sldMkLst>
        <pc:picChg chg="mod">
          <ac:chgData name="Rosa María Cabrera Corchos" userId="f1659fda-de31-4a64-8d16-4a5c28fbfcfc" providerId="ADAL" clId="{6B406255-86B7-4FA5-BAEA-B719A52922BB}" dt="2023-10-11T07:51:18.012" v="15" actId="14826"/>
          <ac:picMkLst>
            <pc:docMk/>
            <pc:sldMk cId="1307723026" sldId="282"/>
            <ac:picMk id="16" creationId="{5561BE61-85DF-41C7-B3EC-3AF9F5DBF26F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54:59.929" v="25" actId="14826"/>
        <pc:sldMkLst>
          <pc:docMk/>
          <pc:sldMk cId="2816172818" sldId="286"/>
        </pc:sldMkLst>
        <pc:picChg chg="mod">
          <ac:chgData name="Rosa María Cabrera Corchos" userId="f1659fda-de31-4a64-8d16-4a5c28fbfcfc" providerId="ADAL" clId="{6B406255-86B7-4FA5-BAEA-B719A52922BB}" dt="2023-10-11T07:54:59.929" v="25" actId="14826"/>
          <ac:picMkLst>
            <pc:docMk/>
            <pc:sldMk cId="2816172818" sldId="286"/>
            <ac:picMk id="12" creationId="{101792D4-1122-4328-840B-9F3472D5498A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55:41.511" v="28" actId="14826"/>
        <pc:sldMkLst>
          <pc:docMk/>
          <pc:sldMk cId="1976637391" sldId="287"/>
        </pc:sldMkLst>
        <pc:picChg chg="mod">
          <ac:chgData name="Rosa María Cabrera Corchos" userId="f1659fda-de31-4a64-8d16-4a5c28fbfcfc" providerId="ADAL" clId="{6B406255-86B7-4FA5-BAEA-B719A52922BB}" dt="2023-10-11T07:55:41.511" v="28" actId="14826"/>
          <ac:picMkLst>
            <pc:docMk/>
            <pc:sldMk cId="1976637391" sldId="287"/>
            <ac:picMk id="12" creationId="{05E18A85-60B5-421F-BBB0-A858EF92D1D2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56:12.282" v="32" actId="14826"/>
        <pc:sldMkLst>
          <pc:docMk/>
          <pc:sldMk cId="2263872402" sldId="289"/>
        </pc:sldMkLst>
        <pc:picChg chg="mod">
          <ac:chgData name="Rosa María Cabrera Corchos" userId="f1659fda-de31-4a64-8d16-4a5c28fbfcfc" providerId="ADAL" clId="{6B406255-86B7-4FA5-BAEA-B719A52922BB}" dt="2023-10-11T07:56:12.282" v="32" actId="14826"/>
          <ac:picMkLst>
            <pc:docMk/>
            <pc:sldMk cId="2263872402" sldId="289"/>
            <ac:picMk id="12" creationId="{1ED9BC1D-3E98-48C6-A4B9-3394D2788780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56:47.687" v="36" actId="14826"/>
        <pc:sldMkLst>
          <pc:docMk/>
          <pc:sldMk cId="2197348247" sldId="294"/>
        </pc:sldMkLst>
        <pc:picChg chg="mod">
          <ac:chgData name="Rosa María Cabrera Corchos" userId="f1659fda-de31-4a64-8d16-4a5c28fbfcfc" providerId="ADAL" clId="{6B406255-86B7-4FA5-BAEA-B719A52922BB}" dt="2023-10-11T07:56:47.687" v="36" actId="14826"/>
          <ac:picMkLst>
            <pc:docMk/>
            <pc:sldMk cId="2197348247" sldId="294"/>
            <ac:picMk id="16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56:59.751" v="37" actId="14826"/>
        <pc:sldMkLst>
          <pc:docMk/>
          <pc:sldMk cId="531738438" sldId="296"/>
        </pc:sldMkLst>
        <pc:picChg chg="mod">
          <ac:chgData name="Rosa María Cabrera Corchos" userId="f1659fda-de31-4a64-8d16-4a5c28fbfcfc" providerId="ADAL" clId="{6B406255-86B7-4FA5-BAEA-B719A52922BB}" dt="2023-10-11T07:56:59.751" v="37" actId="14826"/>
          <ac:picMkLst>
            <pc:docMk/>
            <pc:sldMk cId="531738438" sldId="296"/>
            <ac:picMk id="16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57:14.855" v="38" actId="14826"/>
        <pc:sldMkLst>
          <pc:docMk/>
          <pc:sldMk cId="2687805131" sldId="297"/>
        </pc:sldMkLst>
        <pc:picChg chg="mod">
          <ac:chgData name="Rosa María Cabrera Corchos" userId="f1659fda-de31-4a64-8d16-4a5c28fbfcfc" providerId="ADAL" clId="{6B406255-86B7-4FA5-BAEA-B719A52922BB}" dt="2023-10-11T07:57:14.855" v="38" actId="14826"/>
          <ac:picMkLst>
            <pc:docMk/>
            <pc:sldMk cId="2687805131" sldId="297"/>
            <ac:picMk id="48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50:56.065" v="12" actId="14826"/>
        <pc:sldMkLst>
          <pc:docMk/>
          <pc:sldMk cId="1203145170" sldId="301"/>
        </pc:sldMkLst>
        <pc:picChg chg="mod">
          <ac:chgData name="Rosa María Cabrera Corchos" userId="f1659fda-de31-4a64-8d16-4a5c28fbfcfc" providerId="ADAL" clId="{6B406255-86B7-4FA5-BAEA-B719A52922BB}" dt="2023-10-11T07:50:56.065" v="12" actId="14826"/>
          <ac:picMkLst>
            <pc:docMk/>
            <pc:sldMk cId="1203145170" sldId="301"/>
            <ac:picMk id="19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52:17.967" v="21" actId="14826"/>
        <pc:sldMkLst>
          <pc:docMk/>
          <pc:sldMk cId="1259923348" sldId="303"/>
        </pc:sldMkLst>
        <pc:picChg chg="mod">
          <ac:chgData name="Rosa María Cabrera Corchos" userId="f1659fda-de31-4a64-8d16-4a5c28fbfcfc" providerId="ADAL" clId="{6B406255-86B7-4FA5-BAEA-B719A52922BB}" dt="2023-10-11T07:52:17.967" v="21" actId="14826"/>
          <ac:picMkLst>
            <pc:docMk/>
            <pc:sldMk cId="1259923348" sldId="303"/>
            <ac:picMk id="10" creationId="{8896F473-3E5D-4DD1-930D-88E1CE6EC5BF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52:25.260" v="22" actId="14826"/>
        <pc:sldMkLst>
          <pc:docMk/>
          <pc:sldMk cId="3372188234" sldId="304"/>
        </pc:sldMkLst>
        <pc:picChg chg="mod">
          <ac:chgData name="Rosa María Cabrera Corchos" userId="f1659fda-de31-4a64-8d16-4a5c28fbfcfc" providerId="ADAL" clId="{6B406255-86B7-4FA5-BAEA-B719A52922BB}" dt="2023-10-11T07:52:25.260" v="22" actId="14826"/>
          <ac:picMkLst>
            <pc:docMk/>
            <pc:sldMk cId="3372188234" sldId="304"/>
            <ac:picMk id="21" creationId="{59E74392-5BEF-47A8-82EF-812F611829FD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50:22.209" v="9" actId="14826"/>
        <pc:sldMkLst>
          <pc:docMk/>
          <pc:sldMk cId="2985893853" sldId="308"/>
        </pc:sldMkLst>
        <pc:picChg chg="mod">
          <ac:chgData name="Rosa María Cabrera Corchos" userId="f1659fda-de31-4a64-8d16-4a5c28fbfcfc" providerId="ADAL" clId="{6B406255-86B7-4FA5-BAEA-B719A52922BB}" dt="2023-10-11T07:50:22.209" v="9" actId="14826"/>
          <ac:picMkLst>
            <pc:docMk/>
            <pc:sldMk cId="2985893853" sldId="308"/>
            <ac:picMk id="150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57:29.862" v="39" actId="14826"/>
        <pc:sldMkLst>
          <pc:docMk/>
          <pc:sldMk cId="3083134075" sldId="309"/>
        </pc:sldMkLst>
        <pc:picChg chg="mod">
          <ac:chgData name="Rosa María Cabrera Corchos" userId="f1659fda-de31-4a64-8d16-4a5c28fbfcfc" providerId="ADAL" clId="{6B406255-86B7-4FA5-BAEA-B719A52922BB}" dt="2023-10-11T07:57:29.862" v="39" actId="14826"/>
          <ac:picMkLst>
            <pc:docMk/>
            <pc:sldMk cId="3083134075" sldId="309"/>
            <ac:picMk id="17" creationId="{A85658CF-C1E7-4BD0-AA11-F66D9B52A36C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50:02.707" v="7" actId="14826"/>
        <pc:sldMkLst>
          <pc:docMk/>
          <pc:sldMk cId="835028435" sldId="312"/>
        </pc:sldMkLst>
        <pc:picChg chg="mod">
          <ac:chgData name="Rosa María Cabrera Corchos" userId="f1659fda-de31-4a64-8d16-4a5c28fbfcfc" providerId="ADAL" clId="{6B406255-86B7-4FA5-BAEA-B719A52922BB}" dt="2023-10-11T07:48:37.575" v="5" actId="14826"/>
          <ac:picMkLst>
            <pc:docMk/>
            <pc:sldMk cId="835028435" sldId="312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6B406255-86B7-4FA5-BAEA-B719A52922BB}" dt="2023-10-11T07:50:02.707" v="7" actId="14826"/>
          <ac:picMkLst>
            <pc:docMk/>
            <pc:sldMk cId="835028435" sldId="312"/>
            <ac:picMk id="16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50:30.415" v="10" actId="14826"/>
        <pc:sldMkLst>
          <pc:docMk/>
          <pc:sldMk cId="1009086581" sldId="313"/>
        </pc:sldMkLst>
        <pc:picChg chg="mod">
          <ac:chgData name="Rosa María Cabrera Corchos" userId="f1659fda-de31-4a64-8d16-4a5c28fbfcfc" providerId="ADAL" clId="{6B406255-86B7-4FA5-BAEA-B719A52922BB}" dt="2023-10-11T07:50:30.415" v="10" actId="14826"/>
          <ac:picMkLst>
            <pc:docMk/>
            <pc:sldMk cId="1009086581" sldId="313"/>
            <ac:picMk id="16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55:07.724" v="26" actId="14826"/>
        <pc:sldMkLst>
          <pc:docMk/>
          <pc:sldMk cId="588421310" sldId="314"/>
        </pc:sldMkLst>
        <pc:picChg chg="mod">
          <ac:chgData name="Rosa María Cabrera Corchos" userId="f1659fda-de31-4a64-8d16-4a5c28fbfcfc" providerId="ADAL" clId="{6B406255-86B7-4FA5-BAEA-B719A52922BB}" dt="2023-10-11T07:55:07.724" v="26" actId="14826"/>
          <ac:picMkLst>
            <pc:docMk/>
            <pc:sldMk cId="588421310" sldId="314"/>
            <ac:picMk id="13" creationId="{8B3FE176-54CF-4B99-A788-5F8EE10CE563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48:29.653" v="4" actId="14826"/>
        <pc:sldMkLst>
          <pc:docMk/>
          <pc:sldMk cId="4064462335" sldId="320"/>
        </pc:sldMkLst>
        <pc:picChg chg="mod">
          <ac:chgData name="Rosa María Cabrera Corchos" userId="f1659fda-de31-4a64-8d16-4a5c28fbfcfc" providerId="ADAL" clId="{6B406255-86B7-4FA5-BAEA-B719A52922BB}" dt="2023-10-11T07:48:29.653" v="4" actId="14826"/>
          <ac:picMkLst>
            <pc:docMk/>
            <pc:sldMk cId="4064462335" sldId="320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51:28.862" v="16" actId="14826"/>
        <pc:sldMkLst>
          <pc:docMk/>
          <pc:sldMk cId="3934559997" sldId="321"/>
        </pc:sldMkLst>
        <pc:picChg chg="mod">
          <ac:chgData name="Rosa María Cabrera Corchos" userId="f1659fda-de31-4a64-8d16-4a5c28fbfcfc" providerId="ADAL" clId="{6B406255-86B7-4FA5-BAEA-B719A52922BB}" dt="2023-10-11T07:51:28.862" v="16" actId="14826"/>
          <ac:picMkLst>
            <pc:docMk/>
            <pc:sldMk cId="3934559997" sldId="321"/>
            <ac:picMk id="16" creationId="{5561BE61-85DF-41C7-B3EC-3AF9F5DBF26F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51:52.550" v="18" actId="14826"/>
        <pc:sldMkLst>
          <pc:docMk/>
          <pc:sldMk cId="1057917385" sldId="322"/>
        </pc:sldMkLst>
        <pc:picChg chg="mod">
          <ac:chgData name="Rosa María Cabrera Corchos" userId="f1659fda-de31-4a64-8d16-4a5c28fbfcfc" providerId="ADAL" clId="{6B406255-86B7-4FA5-BAEA-B719A52922BB}" dt="2023-10-11T07:51:52.550" v="18" actId="14826"/>
          <ac:picMkLst>
            <pc:docMk/>
            <pc:sldMk cId="1057917385" sldId="322"/>
            <ac:picMk id="13" creationId="{C82EE8F6-905B-4D78-B381-44D28FC5418E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52:07.213" v="20" actId="14826"/>
        <pc:sldMkLst>
          <pc:docMk/>
          <pc:sldMk cId="1415451188" sldId="323"/>
        </pc:sldMkLst>
        <pc:picChg chg="mod">
          <ac:chgData name="Rosa María Cabrera Corchos" userId="f1659fda-de31-4a64-8d16-4a5c28fbfcfc" providerId="ADAL" clId="{6B406255-86B7-4FA5-BAEA-B719A52922BB}" dt="2023-10-11T07:52:07.213" v="20" actId="14826"/>
          <ac:picMkLst>
            <pc:docMk/>
            <pc:sldMk cId="1415451188" sldId="323"/>
            <ac:picMk id="12" creationId="{F4B67864-C17E-4F74-A5C2-28FFEA997DCD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52:32.514" v="23" actId="14826"/>
        <pc:sldMkLst>
          <pc:docMk/>
          <pc:sldMk cId="647776374" sldId="324"/>
        </pc:sldMkLst>
        <pc:picChg chg="mod">
          <ac:chgData name="Rosa María Cabrera Corchos" userId="f1659fda-de31-4a64-8d16-4a5c28fbfcfc" providerId="ADAL" clId="{6B406255-86B7-4FA5-BAEA-B719A52922BB}" dt="2023-10-11T07:52:32.514" v="23" actId="14826"/>
          <ac:picMkLst>
            <pc:docMk/>
            <pc:sldMk cId="647776374" sldId="324"/>
            <ac:picMk id="16" creationId="{1CC3CC08-E1CC-4108-A95A-E0DC24F6853B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55:49.525" v="29" actId="14826"/>
        <pc:sldMkLst>
          <pc:docMk/>
          <pc:sldMk cId="3072311300" sldId="325"/>
        </pc:sldMkLst>
        <pc:picChg chg="mod">
          <ac:chgData name="Rosa María Cabrera Corchos" userId="f1659fda-de31-4a64-8d16-4a5c28fbfcfc" providerId="ADAL" clId="{6B406255-86B7-4FA5-BAEA-B719A52922BB}" dt="2023-10-11T07:55:49.525" v="29" actId="14826"/>
          <ac:picMkLst>
            <pc:docMk/>
            <pc:sldMk cId="3072311300" sldId="325"/>
            <ac:picMk id="12" creationId="{05E18A85-60B5-421F-BBB0-A858EF92D1D2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56:26.190" v="34" actId="14826"/>
        <pc:sldMkLst>
          <pc:docMk/>
          <pc:sldMk cId="1207396295" sldId="326"/>
        </pc:sldMkLst>
        <pc:picChg chg="mod">
          <ac:chgData name="Rosa María Cabrera Corchos" userId="f1659fda-de31-4a64-8d16-4a5c28fbfcfc" providerId="ADAL" clId="{6B406255-86B7-4FA5-BAEA-B719A52922BB}" dt="2023-10-11T07:56:26.190" v="34" actId="14826"/>
          <ac:picMkLst>
            <pc:docMk/>
            <pc:sldMk cId="1207396295" sldId="326"/>
            <ac:picMk id="12" creationId="{1ED9BC1D-3E98-48C6-A4B9-3394D2788780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44:29.217" v="2" actId="14826"/>
        <pc:sldMkLst>
          <pc:docMk/>
          <pc:sldMk cId="3283415915" sldId="337"/>
        </pc:sldMkLst>
        <pc:picChg chg="mod">
          <ac:chgData name="Rosa María Cabrera Corchos" userId="f1659fda-de31-4a64-8d16-4a5c28fbfcfc" providerId="ADAL" clId="{6B406255-86B7-4FA5-BAEA-B719A52922BB}" dt="2023-10-11T07:44:29.217" v="2" actId="14826"/>
          <ac:picMkLst>
            <pc:docMk/>
            <pc:sldMk cId="3283415915" sldId="337"/>
            <ac:picMk id="88" creationId="{AD36B139-CB6E-694C-9F6F-D22F60BA73D4}"/>
          </ac:picMkLst>
        </pc:picChg>
      </pc:sldChg>
      <pc:sldChg chg="del">
        <pc:chgData name="Rosa María Cabrera Corchos" userId="f1659fda-de31-4a64-8d16-4a5c28fbfcfc" providerId="ADAL" clId="{6B406255-86B7-4FA5-BAEA-B719A52922BB}" dt="2023-10-11T07:33:37.466" v="0" actId="2696"/>
        <pc:sldMkLst>
          <pc:docMk/>
          <pc:sldMk cId="372658854" sldId="346"/>
        </pc:sldMkLst>
      </pc:sldChg>
      <pc:sldChg chg="modSp mod">
        <pc:chgData name="Rosa María Cabrera Corchos" userId="f1659fda-de31-4a64-8d16-4a5c28fbfcfc" providerId="ADAL" clId="{6B406255-86B7-4FA5-BAEA-B719A52922BB}" dt="2023-10-11T07:55:58.558" v="30" actId="14826"/>
        <pc:sldMkLst>
          <pc:docMk/>
          <pc:sldMk cId="3220745400" sldId="605"/>
        </pc:sldMkLst>
        <pc:picChg chg="mod">
          <ac:chgData name="Rosa María Cabrera Corchos" userId="f1659fda-de31-4a64-8d16-4a5c28fbfcfc" providerId="ADAL" clId="{6B406255-86B7-4FA5-BAEA-B719A52922BB}" dt="2023-10-11T07:55:58.558" v="30" actId="14826"/>
          <ac:picMkLst>
            <pc:docMk/>
            <pc:sldMk cId="3220745400" sldId="605"/>
            <ac:picMk id="12" creationId="{05E18A85-60B5-421F-BBB0-A858EF92D1D2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56:40.613" v="35" actId="14826"/>
        <pc:sldMkLst>
          <pc:docMk/>
          <pc:sldMk cId="3759660237" sldId="642"/>
        </pc:sldMkLst>
        <pc:picChg chg="mod">
          <ac:chgData name="Rosa María Cabrera Corchos" userId="f1659fda-de31-4a64-8d16-4a5c28fbfcfc" providerId="ADAL" clId="{6B406255-86B7-4FA5-BAEA-B719A52922BB}" dt="2023-10-11T07:56:40.613" v="35" actId="14826"/>
          <ac:picMkLst>
            <pc:docMk/>
            <pc:sldMk cId="3759660237" sldId="642"/>
            <ac:picMk id="22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6B406255-86B7-4FA5-BAEA-B719A52922BB}" dt="2023-10-11T07:56:18.781" v="33" actId="14826"/>
        <pc:sldMkLst>
          <pc:docMk/>
          <pc:sldMk cId="2427276820" sldId="643"/>
        </pc:sldMkLst>
        <pc:picChg chg="mod">
          <ac:chgData name="Rosa María Cabrera Corchos" userId="f1659fda-de31-4a64-8d16-4a5c28fbfcfc" providerId="ADAL" clId="{6B406255-86B7-4FA5-BAEA-B719A52922BB}" dt="2023-10-11T07:56:18.781" v="33" actId="14826"/>
          <ac:picMkLst>
            <pc:docMk/>
            <pc:sldMk cId="2427276820" sldId="643"/>
            <ac:picMk id="12" creationId="{1ED9BC1D-3E98-48C6-A4B9-3394D2788780}"/>
          </ac:picMkLst>
        </pc:picChg>
      </pc:sldChg>
    </pc:docChg>
  </pc:docChgLst>
  <pc:docChgLst>
    <pc:chgData name="Rosa María Cabrera Corchos" userId="f1659fda-de31-4a64-8d16-4a5c28fbfcfc" providerId="ADAL" clId="{51441947-BB56-4A90-A34E-550CCDB5C10A}"/>
    <pc:docChg chg="modSld">
      <pc:chgData name="Rosa María Cabrera Corchos" userId="f1659fda-de31-4a64-8d16-4a5c28fbfcfc" providerId="ADAL" clId="{51441947-BB56-4A90-A34E-550CCDB5C10A}" dt="2023-11-14T11:45:12.231" v="4" actId="20577"/>
      <pc:docMkLst>
        <pc:docMk/>
      </pc:docMkLst>
      <pc:sldChg chg="modSp">
        <pc:chgData name="Rosa María Cabrera Corchos" userId="f1659fda-de31-4a64-8d16-4a5c28fbfcfc" providerId="ADAL" clId="{51441947-BB56-4A90-A34E-550CCDB5C10A}" dt="2023-11-14T11:43:22.657" v="0"/>
        <pc:sldMkLst>
          <pc:docMk/>
          <pc:sldMk cId="531738438" sldId="296"/>
        </pc:sldMkLst>
        <pc:spChg chg="mod">
          <ac:chgData name="Rosa María Cabrera Corchos" userId="f1659fda-de31-4a64-8d16-4a5c28fbfcfc" providerId="ADAL" clId="{51441947-BB56-4A90-A34E-550CCDB5C10A}" dt="2023-11-14T11:43:22.657" v="0"/>
          <ac:spMkLst>
            <pc:docMk/>
            <pc:sldMk cId="531738438" sldId="296"/>
            <ac:spMk id="15" creationId="{00000000-0000-0000-0000-000000000000}"/>
          </ac:spMkLst>
        </pc:spChg>
      </pc:sldChg>
      <pc:sldChg chg="modSp">
        <pc:chgData name="Rosa María Cabrera Corchos" userId="f1659fda-de31-4a64-8d16-4a5c28fbfcfc" providerId="ADAL" clId="{51441947-BB56-4A90-A34E-550CCDB5C10A}" dt="2023-11-14T11:45:12.231" v="4" actId="20577"/>
        <pc:sldMkLst>
          <pc:docMk/>
          <pc:sldMk cId="882014524" sldId="353"/>
        </pc:sldMkLst>
        <pc:spChg chg="mod">
          <ac:chgData name="Rosa María Cabrera Corchos" userId="f1659fda-de31-4a64-8d16-4a5c28fbfcfc" providerId="ADAL" clId="{51441947-BB56-4A90-A34E-550CCDB5C10A}" dt="2023-11-14T11:45:12.231" v="4" actId="20577"/>
          <ac:spMkLst>
            <pc:docMk/>
            <pc:sldMk cId="882014524" sldId="353"/>
            <ac:spMk id="4" creationId="{7B97C7EC-9EE3-5DCA-EEB2-827C54F75875}"/>
          </ac:spMkLst>
        </pc:spChg>
      </pc:sldChg>
    </pc:docChg>
  </pc:docChgLst>
  <pc:docChgLst>
    <pc:chgData name="Rosa María Cabrera Corchos" userId="f1659fda-de31-4a64-8d16-4a5c28fbfcfc" providerId="ADAL" clId="{0CA94335-6D9D-4D32-B91C-4B89DF654915}"/>
    <pc:docChg chg="custSel addSld delSld modSld">
      <pc:chgData name="Rosa María Cabrera Corchos" userId="f1659fda-de31-4a64-8d16-4a5c28fbfcfc" providerId="ADAL" clId="{0CA94335-6D9D-4D32-B91C-4B89DF654915}" dt="2024-02-06T00:12:55.273" v="116" actId="20577"/>
      <pc:docMkLst>
        <pc:docMk/>
      </pc:docMkLst>
      <pc:sldChg chg="del">
        <pc:chgData name="Rosa María Cabrera Corchos" userId="f1659fda-de31-4a64-8d16-4a5c28fbfcfc" providerId="ADAL" clId="{0CA94335-6D9D-4D32-B91C-4B89DF654915}" dt="2024-01-23T13:48:43.273" v="81" actId="47"/>
        <pc:sldMkLst>
          <pc:docMk/>
          <pc:sldMk cId="2839987236" sldId="257"/>
        </pc:sldMkLst>
      </pc:sldChg>
      <pc:sldChg chg="modNotesTx">
        <pc:chgData name="Rosa María Cabrera Corchos" userId="f1659fda-de31-4a64-8d16-4a5c28fbfcfc" providerId="ADAL" clId="{0CA94335-6D9D-4D32-B91C-4B89DF654915}" dt="2024-01-23T13:52:25.405" v="95" actId="20577"/>
        <pc:sldMkLst>
          <pc:docMk/>
          <pc:sldMk cId="4212511207" sldId="260"/>
        </pc:sldMkLst>
      </pc:sldChg>
      <pc:sldChg chg="modSp mod">
        <pc:chgData name="Rosa María Cabrera Corchos" userId="f1659fda-de31-4a64-8d16-4a5c28fbfcfc" providerId="ADAL" clId="{0CA94335-6D9D-4D32-B91C-4B89DF654915}" dt="2024-01-24T09:19:36.359" v="112"/>
        <pc:sldMkLst>
          <pc:docMk/>
          <pc:sldMk cId="1976637391" sldId="287"/>
        </pc:sldMkLst>
        <pc:graphicFrameChg chg="mod modGraphic">
          <ac:chgData name="Rosa María Cabrera Corchos" userId="f1659fda-de31-4a64-8d16-4a5c28fbfcfc" providerId="ADAL" clId="{0CA94335-6D9D-4D32-B91C-4B89DF654915}" dt="2024-01-24T09:19:36.359" v="112"/>
          <ac:graphicFrameMkLst>
            <pc:docMk/>
            <pc:sldMk cId="1976637391" sldId="287"/>
            <ac:graphicFrameMk id="10" creationId="{BA6C8F9D-E12C-465B-9D94-9C2174DFB481}"/>
          </ac:graphicFrameMkLst>
        </pc:graphicFrameChg>
      </pc:sldChg>
      <pc:sldChg chg="modNotesTx">
        <pc:chgData name="Rosa María Cabrera Corchos" userId="f1659fda-de31-4a64-8d16-4a5c28fbfcfc" providerId="ADAL" clId="{0CA94335-6D9D-4D32-B91C-4B89DF654915}" dt="2024-01-24T09:04:10.353" v="98"/>
        <pc:sldMkLst>
          <pc:docMk/>
          <pc:sldMk cId="2687805131" sldId="297"/>
        </pc:sldMkLst>
      </pc:sldChg>
      <pc:sldChg chg="modSp mod">
        <pc:chgData name="Rosa María Cabrera Corchos" userId="f1659fda-de31-4a64-8d16-4a5c28fbfcfc" providerId="ADAL" clId="{0CA94335-6D9D-4D32-B91C-4B89DF654915}" dt="2024-01-24T09:19:00.184" v="110" actId="20577"/>
        <pc:sldMkLst>
          <pc:docMk/>
          <pc:sldMk cId="1057917385" sldId="322"/>
        </pc:sldMkLst>
        <pc:graphicFrameChg chg="mod modGraphic">
          <ac:chgData name="Rosa María Cabrera Corchos" userId="f1659fda-de31-4a64-8d16-4a5c28fbfcfc" providerId="ADAL" clId="{0CA94335-6D9D-4D32-B91C-4B89DF654915}" dt="2024-01-24T09:19:00.184" v="110" actId="20577"/>
          <ac:graphicFrameMkLst>
            <pc:docMk/>
            <pc:sldMk cId="1057917385" sldId="322"/>
            <ac:graphicFrameMk id="15" creationId="{054B5A7E-6CDF-4AFC-BDA7-89EC7FD48A34}"/>
          </ac:graphicFrameMkLst>
        </pc:graphicFrameChg>
      </pc:sldChg>
      <pc:sldChg chg="del">
        <pc:chgData name="Rosa María Cabrera Corchos" userId="f1659fda-de31-4a64-8d16-4a5c28fbfcfc" providerId="ADAL" clId="{0CA94335-6D9D-4D32-B91C-4B89DF654915}" dt="2024-01-23T13:43:10.480" v="8" actId="47"/>
        <pc:sldMkLst>
          <pc:docMk/>
          <pc:sldMk cId="882014524" sldId="353"/>
        </pc:sldMkLst>
      </pc:sldChg>
      <pc:sldChg chg="modNotesTx">
        <pc:chgData name="Rosa María Cabrera Corchos" userId="f1659fda-de31-4a64-8d16-4a5c28fbfcfc" providerId="ADAL" clId="{0CA94335-6D9D-4D32-B91C-4B89DF654915}" dt="2024-01-24T09:04:20.168" v="100"/>
        <pc:sldMkLst>
          <pc:docMk/>
          <pc:sldMk cId="3252028504" sldId="602"/>
        </pc:sldMkLst>
      </pc:sldChg>
      <pc:sldChg chg="modSp mod">
        <pc:chgData name="Rosa María Cabrera Corchos" userId="f1659fda-de31-4a64-8d16-4a5c28fbfcfc" providerId="ADAL" clId="{0CA94335-6D9D-4D32-B91C-4B89DF654915}" dt="2024-02-06T00:12:55.273" v="116" actId="20577"/>
        <pc:sldMkLst>
          <pc:docMk/>
          <pc:sldMk cId="4261100095" sldId="607"/>
        </pc:sldMkLst>
        <pc:spChg chg="mod">
          <ac:chgData name="Rosa María Cabrera Corchos" userId="f1659fda-de31-4a64-8d16-4a5c28fbfcfc" providerId="ADAL" clId="{0CA94335-6D9D-4D32-B91C-4B89DF654915}" dt="2024-02-06T00:12:55.273" v="116" actId="20577"/>
          <ac:spMkLst>
            <pc:docMk/>
            <pc:sldMk cId="4261100095" sldId="607"/>
            <ac:spMk id="43" creationId="{00000000-0000-0000-0000-000000000000}"/>
          </ac:spMkLst>
        </pc:spChg>
      </pc:sldChg>
      <pc:sldChg chg="modAnim">
        <pc:chgData name="Rosa María Cabrera Corchos" userId="f1659fda-de31-4a64-8d16-4a5c28fbfcfc" providerId="ADAL" clId="{0CA94335-6D9D-4D32-B91C-4B89DF654915}" dt="2024-01-23T13:56:27.903" v="96"/>
        <pc:sldMkLst>
          <pc:docMk/>
          <pc:sldMk cId="2415733203" sldId="646"/>
        </pc:sldMkLst>
      </pc:sldChg>
      <pc:sldChg chg="addSp delSp modSp add mod delAnim modAnim modNotesTx">
        <pc:chgData name="Rosa María Cabrera Corchos" userId="f1659fda-de31-4a64-8d16-4a5c28fbfcfc" providerId="ADAL" clId="{0CA94335-6D9D-4D32-B91C-4B89DF654915}" dt="2024-01-24T10:08:38.970" v="114"/>
        <pc:sldMkLst>
          <pc:docMk/>
          <pc:sldMk cId="2368063118" sldId="660"/>
        </pc:sldMkLst>
        <pc:spChg chg="add mod">
          <ac:chgData name="Rosa María Cabrera Corchos" userId="f1659fda-de31-4a64-8d16-4a5c28fbfcfc" providerId="ADAL" clId="{0CA94335-6D9D-4D32-B91C-4B89DF654915}" dt="2024-01-23T13:42:54.730" v="7" actId="14100"/>
          <ac:spMkLst>
            <pc:docMk/>
            <pc:sldMk cId="2368063118" sldId="660"/>
            <ac:spMk id="2" creationId="{310C10DE-326A-D6F6-36B9-833291E9C5EA}"/>
          </ac:spMkLst>
        </pc:spChg>
        <pc:spChg chg="del mod">
          <ac:chgData name="Rosa María Cabrera Corchos" userId="f1659fda-de31-4a64-8d16-4a5c28fbfcfc" providerId="ADAL" clId="{0CA94335-6D9D-4D32-B91C-4B89DF654915}" dt="2024-01-23T13:42:32.916" v="2" actId="478"/>
          <ac:spMkLst>
            <pc:docMk/>
            <pc:sldMk cId="2368063118" sldId="660"/>
            <ac:spMk id="6" creationId="{36E37A21-25BA-117D-0EE6-E58E9140EE1B}"/>
          </ac:spMkLst>
        </pc:spChg>
      </pc:sldChg>
      <pc:sldChg chg="modSp">
        <pc:chgData name="Rosa María Cabrera Corchos" userId="f1659fda-de31-4a64-8d16-4a5c28fbfcfc" providerId="ADAL" clId="{0CA94335-6D9D-4D32-B91C-4B89DF654915}" dt="2024-01-23T13:47:41.806" v="80" actId="20577"/>
        <pc:sldMkLst>
          <pc:docMk/>
          <pc:sldMk cId="1642399041" sldId="661"/>
        </pc:sldMkLst>
        <pc:spChg chg="mod">
          <ac:chgData name="Rosa María Cabrera Corchos" userId="f1659fda-de31-4a64-8d16-4a5c28fbfcfc" providerId="ADAL" clId="{0CA94335-6D9D-4D32-B91C-4B89DF654915}" dt="2024-01-23T13:45:33.492" v="49" actId="20577"/>
          <ac:spMkLst>
            <pc:docMk/>
            <pc:sldMk cId="1642399041" sldId="661"/>
            <ac:spMk id="4" creationId="{B631964A-0DAD-9181-F28C-7DFED365D509}"/>
          </ac:spMkLst>
        </pc:spChg>
        <pc:spChg chg="mod">
          <ac:chgData name="Rosa María Cabrera Corchos" userId="f1659fda-de31-4a64-8d16-4a5c28fbfcfc" providerId="ADAL" clId="{0CA94335-6D9D-4D32-B91C-4B89DF654915}" dt="2024-01-23T13:47:41.806" v="80" actId="20577"/>
          <ac:spMkLst>
            <pc:docMk/>
            <pc:sldMk cId="1642399041" sldId="661"/>
            <ac:spMk id="15" creationId="{00000000-0000-0000-0000-000000000000}"/>
          </ac:spMkLst>
        </pc:spChg>
        <pc:picChg chg="mod">
          <ac:chgData name="Rosa María Cabrera Corchos" userId="f1659fda-de31-4a64-8d16-4a5c28fbfcfc" providerId="ADAL" clId="{0CA94335-6D9D-4D32-B91C-4B89DF654915}" dt="2024-01-23T13:45:59.799" v="50"/>
          <ac:picMkLst>
            <pc:docMk/>
            <pc:sldMk cId="1642399041" sldId="661"/>
            <ac:picMk id="14" creationId="{00000000-0000-0000-0000-000000000000}"/>
          </ac:picMkLst>
        </pc:picChg>
      </pc:sldChg>
    </pc:docChg>
  </pc:docChgLst>
  <pc:docChgLst>
    <pc:chgData name="Neus Murcia Sadurní" userId="S::1567593@uab.cat::2c674b4e-4ed0-4f71-9773-0e903b570d67" providerId="AD" clId="Web-{E3EEA327-3997-6F29-59B4-400D17C9BB14}"/>
    <pc:docChg chg="modSld">
      <pc:chgData name="Neus Murcia Sadurní" userId="S::1567593@uab.cat::2c674b4e-4ed0-4f71-9773-0e903b570d67" providerId="AD" clId="Web-{E3EEA327-3997-6F29-59B4-400D17C9BB14}" dt="2021-11-10T08:50:08.018" v="7"/>
      <pc:docMkLst>
        <pc:docMk/>
      </pc:docMkLst>
      <pc:sldChg chg="modSp">
        <pc:chgData name="Neus Murcia Sadurní" userId="S::1567593@uab.cat::2c674b4e-4ed0-4f71-9773-0e903b570d67" providerId="AD" clId="Web-{E3EEA327-3997-6F29-59B4-400D17C9BB14}" dt="2021-11-10T08:50:08.018" v="7"/>
        <pc:sldMkLst>
          <pc:docMk/>
          <pc:sldMk cId="3072311300" sldId="325"/>
        </pc:sldMkLst>
        <pc:graphicFrameChg chg="mod modGraphic">
          <ac:chgData name="Neus Murcia Sadurní" userId="S::1567593@uab.cat::2c674b4e-4ed0-4f71-9773-0e903b570d67" providerId="AD" clId="Web-{E3EEA327-3997-6F29-59B4-400D17C9BB14}" dt="2021-11-10T08:50:08.018" v="7"/>
          <ac:graphicFrameMkLst>
            <pc:docMk/>
            <pc:sldMk cId="3072311300" sldId="325"/>
            <ac:graphicFrameMk id="8" creationId="{671B0A74-2BDA-40ED-AFBA-458E701DC1F9}"/>
          </ac:graphicFrameMkLst>
        </pc:graphicFrameChg>
      </pc:sldChg>
    </pc:docChg>
  </pc:docChgLst>
  <pc:docChgLst>
    <pc:chgData name="Júlia Pradas Miranda" userId="S::1568798@uab.cat::04dc50da-f9e0-49e7-adfd-b3c0ae90a5df" providerId="AD" clId="Web-{22E45D6F-7163-4246-85D9-B8A3B8287935}"/>
    <pc:docChg chg="modSld">
      <pc:chgData name="Júlia Pradas Miranda" userId="S::1568798@uab.cat::04dc50da-f9e0-49e7-adfd-b3c0ae90a5df" providerId="AD" clId="Web-{22E45D6F-7163-4246-85D9-B8A3B8287935}" dt="2022-07-18T10:50:04.729" v="519" actId="1076"/>
      <pc:docMkLst>
        <pc:docMk/>
      </pc:docMkLst>
      <pc:sldChg chg="modSp">
        <pc:chgData name="Júlia Pradas Miranda" userId="S::1568798@uab.cat::04dc50da-f9e0-49e7-adfd-b3c0ae90a5df" providerId="AD" clId="Web-{22E45D6F-7163-4246-85D9-B8A3B8287935}" dt="2022-07-18T10:50:04.729" v="519" actId="1076"/>
        <pc:sldMkLst>
          <pc:docMk/>
          <pc:sldMk cId="2839987236" sldId="257"/>
        </pc:sldMkLst>
        <pc:picChg chg="mod">
          <ac:chgData name="Júlia Pradas Miranda" userId="S::1568798@uab.cat::04dc50da-f9e0-49e7-adfd-b3c0ae90a5df" providerId="AD" clId="Web-{22E45D6F-7163-4246-85D9-B8A3B8287935}" dt="2022-07-18T10:50:04.729" v="519" actId="1076"/>
          <ac:picMkLst>
            <pc:docMk/>
            <pc:sldMk cId="2839987236" sldId="257"/>
            <ac:picMk id="7" creationId="{00000000-0000-0000-0000-000000000000}"/>
          </ac:picMkLst>
        </pc:picChg>
      </pc:sldChg>
      <pc:sldChg chg="modSp">
        <pc:chgData name="Júlia Pradas Miranda" userId="S::1568798@uab.cat::04dc50da-f9e0-49e7-adfd-b3c0ae90a5df" providerId="AD" clId="Web-{22E45D6F-7163-4246-85D9-B8A3B8287935}" dt="2022-07-18T10:48:56.289" v="502" actId="20577"/>
        <pc:sldMkLst>
          <pc:docMk/>
          <pc:sldMk cId="3854261093" sldId="281"/>
        </pc:sldMkLst>
        <pc:spChg chg="mod">
          <ac:chgData name="Júlia Pradas Miranda" userId="S::1568798@uab.cat::04dc50da-f9e0-49e7-adfd-b3c0ae90a5df" providerId="AD" clId="Web-{22E45D6F-7163-4246-85D9-B8A3B8287935}" dt="2022-07-18T10:48:56.289" v="502" actId="20577"/>
          <ac:spMkLst>
            <pc:docMk/>
            <pc:sldMk cId="3854261093" sldId="281"/>
            <ac:spMk id="58" creationId="{00000000-0000-0000-0000-000000000000}"/>
          </ac:spMkLst>
        </pc:spChg>
        <pc:graphicFrameChg chg="mod modGraphic">
          <ac:chgData name="Júlia Pradas Miranda" userId="S::1568798@uab.cat::04dc50da-f9e0-49e7-adfd-b3c0ae90a5df" providerId="AD" clId="Web-{22E45D6F-7163-4246-85D9-B8A3B8287935}" dt="2022-07-18T10:47:09.020" v="467"/>
          <ac:graphicFrameMkLst>
            <pc:docMk/>
            <pc:sldMk cId="3854261093" sldId="281"/>
            <ac:graphicFrameMk id="11" creationId="{46839B07-0561-4D07-8776-2CDC16517AF2}"/>
          </ac:graphicFrameMkLst>
        </pc:graphicFrameChg>
      </pc:sldChg>
      <pc:sldChg chg="modSp">
        <pc:chgData name="Júlia Pradas Miranda" userId="S::1568798@uab.cat::04dc50da-f9e0-49e7-adfd-b3c0ae90a5df" providerId="AD" clId="Web-{22E45D6F-7163-4246-85D9-B8A3B8287935}" dt="2022-07-18T10:48:59.336" v="503" actId="20577"/>
        <pc:sldMkLst>
          <pc:docMk/>
          <pc:sldMk cId="1307723026" sldId="282"/>
        </pc:sldMkLst>
        <pc:spChg chg="mod">
          <ac:chgData name="Júlia Pradas Miranda" userId="S::1568798@uab.cat::04dc50da-f9e0-49e7-adfd-b3c0ae90a5df" providerId="AD" clId="Web-{22E45D6F-7163-4246-85D9-B8A3B8287935}" dt="2022-07-18T10:48:59.336" v="503" actId="20577"/>
          <ac:spMkLst>
            <pc:docMk/>
            <pc:sldMk cId="1307723026" sldId="282"/>
            <ac:spMk id="10" creationId="{00000000-0000-0000-0000-000000000000}"/>
          </ac:spMkLst>
        </pc:spChg>
        <pc:graphicFrameChg chg="mod modGraphic">
          <ac:chgData name="Júlia Pradas Miranda" userId="S::1568798@uab.cat::04dc50da-f9e0-49e7-adfd-b3c0ae90a5df" providerId="AD" clId="Web-{22E45D6F-7163-4246-85D9-B8A3B8287935}" dt="2022-07-18T10:46:05.472" v="424"/>
          <ac:graphicFrameMkLst>
            <pc:docMk/>
            <pc:sldMk cId="1307723026" sldId="282"/>
            <ac:graphicFrameMk id="12" creationId="{04A5A191-3DBB-4836-A39D-F106A3DBA94B}"/>
          </ac:graphicFrameMkLst>
        </pc:graphicFrameChg>
      </pc:sldChg>
      <pc:sldChg chg="modSp">
        <pc:chgData name="Júlia Pradas Miranda" userId="S::1568798@uab.cat::04dc50da-f9e0-49e7-adfd-b3c0ae90a5df" providerId="AD" clId="Web-{22E45D6F-7163-4246-85D9-B8A3B8287935}" dt="2022-07-18T10:49:20.321" v="509" actId="20577"/>
        <pc:sldMkLst>
          <pc:docMk/>
          <pc:sldMk cId="2816172818" sldId="286"/>
        </pc:sldMkLst>
        <pc:spChg chg="mod">
          <ac:chgData name="Júlia Pradas Miranda" userId="S::1568798@uab.cat::04dc50da-f9e0-49e7-adfd-b3c0ae90a5df" providerId="AD" clId="Web-{22E45D6F-7163-4246-85D9-B8A3B8287935}" dt="2022-07-18T10:49:20.321" v="509" actId="20577"/>
          <ac:spMkLst>
            <pc:docMk/>
            <pc:sldMk cId="2816172818" sldId="286"/>
            <ac:spMk id="14" creationId="{A90C54C2-1079-43C2-8598-9DDF95D681CB}"/>
          </ac:spMkLst>
        </pc:spChg>
        <pc:graphicFrameChg chg="mod modGraphic">
          <ac:chgData name="Júlia Pradas Miranda" userId="S::1568798@uab.cat::04dc50da-f9e0-49e7-adfd-b3c0ae90a5df" providerId="AD" clId="Web-{22E45D6F-7163-4246-85D9-B8A3B8287935}" dt="2022-07-18T10:42:45.419" v="239"/>
          <ac:graphicFrameMkLst>
            <pc:docMk/>
            <pc:sldMk cId="2816172818" sldId="286"/>
            <ac:graphicFrameMk id="10" creationId="{6994985C-2FBB-4D04-B459-9A8F4DC410D9}"/>
          </ac:graphicFrameMkLst>
        </pc:graphicFrameChg>
      </pc:sldChg>
      <pc:sldChg chg="modSp">
        <pc:chgData name="Júlia Pradas Miranda" userId="S::1568798@uab.cat::04dc50da-f9e0-49e7-adfd-b3c0ae90a5df" providerId="AD" clId="Web-{22E45D6F-7163-4246-85D9-B8A3B8287935}" dt="2022-07-18T10:49:26.087" v="511" actId="20577"/>
        <pc:sldMkLst>
          <pc:docMk/>
          <pc:sldMk cId="1976637391" sldId="287"/>
        </pc:sldMkLst>
        <pc:spChg chg="mod">
          <ac:chgData name="Júlia Pradas Miranda" userId="S::1568798@uab.cat::04dc50da-f9e0-49e7-adfd-b3c0ae90a5df" providerId="AD" clId="Web-{22E45D6F-7163-4246-85D9-B8A3B8287935}" dt="2022-07-18T10:49:26.087" v="511" actId="20577"/>
          <ac:spMkLst>
            <pc:docMk/>
            <pc:sldMk cId="1976637391" sldId="287"/>
            <ac:spMk id="14" creationId="{C57F40B0-8ECA-4A63-9828-2F7D2EFE5628}"/>
          </ac:spMkLst>
        </pc:spChg>
        <pc:graphicFrameChg chg="mod modGraphic">
          <ac:chgData name="Júlia Pradas Miranda" userId="S::1568798@uab.cat::04dc50da-f9e0-49e7-adfd-b3c0ae90a5df" providerId="AD" clId="Web-{22E45D6F-7163-4246-85D9-B8A3B8287935}" dt="2022-07-18T10:42:29.966" v="223"/>
          <ac:graphicFrameMkLst>
            <pc:docMk/>
            <pc:sldMk cId="1976637391" sldId="287"/>
            <ac:graphicFrameMk id="10" creationId="{BA6C8F9D-E12C-465B-9D94-9C2174DFB481}"/>
          </ac:graphicFrameMkLst>
        </pc:graphicFrameChg>
      </pc:sldChg>
      <pc:sldChg chg="modSp">
        <pc:chgData name="Júlia Pradas Miranda" userId="S::1568798@uab.cat::04dc50da-f9e0-49e7-adfd-b3c0ae90a5df" providerId="AD" clId="Web-{22E45D6F-7163-4246-85D9-B8A3B8287935}" dt="2022-07-18T10:49:34.603" v="517" actId="20577"/>
        <pc:sldMkLst>
          <pc:docMk/>
          <pc:sldMk cId="2263872402" sldId="289"/>
        </pc:sldMkLst>
        <pc:spChg chg="mod">
          <ac:chgData name="Júlia Pradas Miranda" userId="S::1568798@uab.cat::04dc50da-f9e0-49e7-adfd-b3c0ae90a5df" providerId="AD" clId="Web-{22E45D6F-7163-4246-85D9-B8A3B8287935}" dt="2022-07-18T10:49:34.603" v="517" actId="20577"/>
          <ac:spMkLst>
            <pc:docMk/>
            <pc:sldMk cId="2263872402" sldId="289"/>
            <ac:spMk id="14" creationId="{D73505D8-2B45-4638-AC4E-615B2777E0D2}"/>
          </ac:spMkLst>
        </pc:spChg>
        <pc:graphicFrameChg chg="mod modGraphic">
          <ac:chgData name="Júlia Pradas Miranda" userId="S::1568798@uab.cat::04dc50da-f9e0-49e7-adfd-b3c0ae90a5df" providerId="AD" clId="Web-{22E45D6F-7163-4246-85D9-B8A3B8287935}" dt="2022-07-18T10:46:23.379" v="437"/>
          <ac:graphicFrameMkLst>
            <pc:docMk/>
            <pc:sldMk cId="2263872402" sldId="289"/>
            <ac:graphicFrameMk id="10" creationId="{A47B568C-5C24-44ED-97DF-E003AB0745A7}"/>
          </ac:graphicFrameMkLst>
        </pc:graphicFrameChg>
      </pc:sldChg>
      <pc:sldChg chg="modSp">
        <pc:chgData name="Júlia Pradas Miranda" userId="S::1568798@uab.cat::04dc50da-f9e0-49e7-adfd-b3c0ae90a5df" providerId="AD" clId="Web-{22E45D6F-7163-4246-85D9-B8A3B8287935}" dt="2022-07-18T10:49:13.993" v="507" actId="20577"/>
        <pc:sldMkLst>
          <pc:docMk/>
          <pc:sldMk cId="3372188234" sldId="304"/>
        </pc:sldMkLst>
        <pc:spChg chg="mod">
          <ac:chgData name="Júlia Pradas Miranda" userId="S::1568798@uab.cat::04dc50da-f9e0-49e7-adfd-b3c0ae90a5df" providerId="AD" clId="Web-{22E45D6F-7163-4246-85D9-B8A3B8287935}" dt="2022-07-18T10:49:13.993" v="507" actId="20577"/>
          <ac:spMkLst>
            <pc:docMk/>
            <pc:sldMk cId="3372188234" sldId="304"/>
            <ac:spMk id="18" creationId="{B0E81D26-6EAE-442B-8A44-1AFEFC8ADE40}"/>
          </ac:spMkLst>
        </pc:spChg>
      </pc:sldChg>
      <pc:sldChg chg="modSp">
        <pc:chgData name="Júlia Pradas Miranda" userId="S::1568798@uab.cat::04dc50da-f9e0-49e7-adfd-b3c0ae90a5df" providerId="AD" clId="Web-{22E45D6F-7163-4246-85D9-B8A3B8287935}" dt="2022-07-18T10:49:23.259" v="510" actId="20577"/>
        <pc:sldMkLst>
          <pc:docMk/>
          <pc:sldMk cId="588421310" sldId="314"/>
        </pc:sldMkLst>
        <pc:spChg chg="mod">
          <ac:chgData name="Júlia Pradas Miranda" userId="S::1568798@uab.cat::04dc50da-f9e0-49e7-adfd-b3c0ae90a5df" providerId="AD" clId="Web-{22E45D6F-7163-4246-85D9-B8A3B8287935}" dt="2022-07-18T10:49:23.259" v="510" actId="20577"/>
          <ac:spMkLst>
            <pc:docMk/>
            <pc:sldMk cId="588421310" sldId="314"/>
            <ac:spMk id="14" creationId="{84FD0A0F-45DB-48D3-856A-AC95CD99CD76}"/>
          </ac:spMkLst>
        </pc:spChg>
      </pc:sldChg>
      <pc:sldChg chg="modSp">
        <pc:chgData name="Júlia Pradas Miranda" userId="S::1568798@uab.cat::04dc50da-f9e0-49e7-adfd-b3c0ae90a5df" providerId="AD" clId="Web-{22E45D6F-7163-4246-85D9-B8A3B8287935}" dt="2022-07-18T10:49:03.164" v="504" actId="20577"/>
        <pc:sldMkLst>
          <pc:docMk/>
          <pc:sldMk cId="3934559997" sldId="321"/>
        </pc:sldMkLst>
        <pc:spChg chg="mod">
          <ac:chgData name="Júlia Pradas Miranda" userId="S::1568798@uab.cat::04dc50da-f9e0-49e7-adfd-b3c0ae90a5df" providerId="AD" clId="Web-{22E45D6F-7163-4246-85D9-B8A3B8287935}" dt="2022-07-18T10:49:03.164" v="504" actId="20577"/>
          <ac:spMkLst>
            <pc:docMk/>
            <pc:sldMk cId="3934559997" sldId="321"/>
            <ac:spMk id="10" creationId="{00000000-0000-0000-0000-000000000000}"/>
          </ac:spMkLst>
        </pc:spChg>
      </pc:sldChg>
      <pc:sldChg chg="modSp">
        <pc:chgData name="Júlia Pradas Miranda" userId="S::1568798@uab.cat::04dc50da-f9e0-49e7-adfd-b3c0ae90a5df" providerId="AD" clId="Web-{22E45D6F-7163-4246-85D9-B8A3B8287935}" dt="2022-07-18T10:49:06.727" v="505" actId="20577"/>
        <pc:sldMkLst>
          <pc:docMk/>
          <pc:sldMk cId="1057917385" sldId="322"/>
        </pc:sldMkLst>
        <pc:spChg chg="mod">
          <ac:chgData name="Júlia Pradas Miranda" userId="S::1568798@uab.cat::04dc50da-f9e0-49e7-adfd-b3c0ae90a5df" providerId="AD" clId="Web-{22E45D6F-7163-4246-85D9-B8A3B8287935}" dt="2022-07-18T10:49:06.727" v="505" actId="20577"/>
          <ac:spMkLst>
            <pc:docMk/>
            <pc:sldMk cId="1057917385" sldId="322"/>
            <ac:spMk id="16" creationId="{1EA754CB-3CB7-4C94-8C01-61E05E42896C}"/>
          </ac:spMkLst>
        </pc:spChg>
        <pc:graphicFrameChg chg="mod modGraphic">
          <ac:chgData name="Júlia Pradas Miranda" userId="S::1568798@uab.cat::04dc50da-f9e0-49e7-adfd-b3c0ae90a5df" providerId="AD" clId="Web-{22E45D6F-7163-4246-85D9-B8A3B8287935}" dt="2022-07-18T10:48:10.522" v="499"/>
          <ac:graphicFrameMkLst>
            <pc:docMk/>
            <pc:sldMk cId="1057917385" sldId="322"/>
            <ac:graphicFrameMk id="15" creationId="{054B5A7E-6CDF-4AFC-BDA7-89EC7FD48A34}"/>
          </ac:graphicFrameMkLst>
        </pc:graphicFrameChg>
      </pc:sldChg>
      <pc:sldChg chg="modSp">
        <pc:chgData name="Júlia Pradas Miranda" userId="S::1568798@uab.cat::04dc50da-f9e0-49e7-adfd-b3c0ae90a5df" providerId="AD" clId="Web-{22E45D6F-7163-4246-85D9-B8A3B8287935}" dt="2022-07-18T10:49:10.055" v="506" actId="20577"/>
        <pc:sldMkLst>
          <pc:docMk/>
          <pc:sldMk cId="1415451188" sldId="323"/>
        </pc:sldMkLst>
        <pc:spChg chg="mod">
          <ac:chgData name="Júlia Pradas Miranda" userId="S::1568798@uab.cat::04dc50da-f9e0-49e7-adfd-b3c0ae90a5df" providerId="AD" clId="Web-{22E45D6F-7163-4246-85D9-B8A3B8287935}" dt="2022-07-18T10:49:10.055" v="506" actId="20577"/>
          <ac:spMkLst>
            <pc:docMk/>
            <pc:sldMk cId="1415451188" sldId="323"/>
            <ac:spMk id="15" creationId="{77F1967B-3A72-4504-829C-2C98CB014887}"/>
          </ac:spMkLst>
        </pc:spChg>
        <pc:graphicFrameChg chg="mod modGraphic">
          <ac:chgData name="Júlia Pradas Miranda" userId="S::1568798@uab.cat::04dc50da-f9e0-49e7-adfd-b3c0ae90a5df" providerId="AD" clId="Web-{22E45D6F-7163-4246-85D9-B8A3B8287935}" dt="2022-07-18T10:44:42.735" v="374"/>
          <ac:graphicFrameMkLst>
            <pc:docMk/>
            <pc:sldMk cId="1415451188" sldId="323"/>
            <ac:graphicFrameMk id="13" creationId="{0F2B19BD-7397-41E5-BCE6-5D19BC48EF40}"/>
          </ac:graphicFrameMkLst>
        </pc:graphicFrameChg>
      </pc:sldChg>
      <pc:sldChg chg="modSp">
        <pc:chgData name="Júlia Pradas Miranda" userId="S::1568798@uab.cat::04dc50da-f9e0-49e7-adfd-b3c0ae90a5df" providerId="AD" clId="Web-{22E45D6F-7163-4246-85D9-B8A3B8287935}" dt="2022-07-18T10:49:17.290" v="508" actId="20577"/>
        <pc:sldMkLst>
          <pc:docMk/>
          <pc:sldMk cId="647776374" sldId="324"/>
        </pc:sldMkLst>
        <pc:spChg chg="mod">
          <ac:chgData name="Júlia Pradas Miranda" userId="S::1568798@uab.cat::04dc50da-f9e0-49e7-adfd-b3c0ae90a5df" providerId="AD" clId="Web-{22E45D6F-7163-4246-85D9-B8A3B8287935}" dt="2022-07-18T10:49:17.290" v="508" actId="20577"/>
          <ac:spMkLst>
            <pc:docMk/>
            <pc:sldMk cId="647776374" sldId="324"/>
            <ac:spMk id="9" creationId="{E231DAA2-B492-467E-9806-BEA71D219F6C}"/>
          </ac:spMkLst>
        </pc:spChg>
      </pc:sldChg>
      <pc:sldChg chg="modSp">
        <pc:chgData name="Júlia Pradas Miranda" userId="S::1568798@uab.cat::04dc50da-f9e0-49e7-adfd-b3c0ae90a5df" providerId="AD" clId="Web-{22E45D6F-7163-4246-85D9-B8A3B8287935}" dt="2022-07-18T10:49:29.259" v="513" actId="20577"/>
        <pc:sldMkLst>
          <pc:docMk/>
          <pc:sldMk cId="3072311300" sldId="325"/>
        </pc:sldMkLst>
        <pc:spChg chg="mod">
          <ac:chgData name="Júlia Pradas Miranda" userId="S::1568798@uab.cat::04dc50da-f9e0-49e7-adfd-b3c0ae90a5df" providerId="AD" clId="Web-{22E45D6F-7163-4246-85D9-B8A3B8287935}" dt="2022-07-18T10:49:29.259" v="513" actId="20577"/>
          <ac:spMkLst>
            <pc:docMk/>
            <pc:sldMk cId="3072311300" sldId="325"/>
            <ac:spMk id="9" creationId="{3E92145D-F465-4B95-9736-A3D1523F4469}"/>
          </ac:spMkLst>
        </pc:spChg>
        <pc:graphicFrameChg chg="mod modGraphic">
          <ac:chgData name="Júlia Pradas Miranda" userId="S::1568798@uab.cat::04dc50da-f9e0-49e7-adfd-b3c0ae90a5df" providerId="AD" clId="Web-{22E45D6F-7163-4246-85D9-B8A3B8287935}" dt="2022-07-18T10:47:48.647" v="485"/>
          <ac:graphicFrameMkLst>
            <pc:docMk/>
            <pc:sldMk cId="3072311300" sldId="325"/>
            <ac:graphicFrameMk id="8" creationId="{671B0A74-2BDA-40ED-AFBA-458E701DC1F9}"/>
          </ac:graphicFrameMkLst>
        </pc:graphicFrameChg>
      </pc:sldChg>
      <pc:sldChg chg="modSp">
        <pc:chgData name="Júlia Pradas Miranda" userId="S::1568798@uab.cat::04dc50da-f9e0-49e7-adfd-b3c0ae90a5df" providerId="AD" clId="Web-{22E45D6F-7163-4246-85D9-B8A3B8287935}" dt="2022-07-18T10:49:37.103" v="518" actId="20577"/>
        <pc:sldMkLst>
          <pc:docMk/>
          <pc:sldMk cId="1207396295" sldId="326"/>
        </pc:sldMkLst>
        <pc:spChg chg="mod">
          <ac:chgData name="Júlia Pradas Miranda" userId="S::1568798@uab.cat::04dc50da-f9e0-49e7-adfd-b3c0ae90a5df" providerId="AD" clId="Web-{22E45D6F-7163-4246-85D9-B8A3B8287935}" dt="2022-07-18T10:49:37.103" v="518" actId="20577"/>
          <ac:spMkLst>
            <pc:docMk/>
            <pc:sldMk cId="1207396295" sldId="326"/>
            <ac:spMk id="9" creationId="{19727574-1684-48E0-A21E-54A5B8647024}"/>
          </ac:spMkLst>
        </pc:spChg>
        <pc:graphicFrameChg chg="mod modGraphic">
          <ac:chgData name="Júlia Pradas Miranda" userId="S::1568798@uab.cat::04dc50da-f9e0-49e7-adfd-b3c0ae90a5df" providerId="AD" clId="Web-{22E45D6F-7163-4246-85D9-B8A3B8287935}" dt="2022-07-18T10:44:57.829" v="382"/>
          <ac:graphicFrameMkLst>
            <pc:docMk/>
            <pc:sldMk cId="1207396295" sldId="326"/>
            <ac:graphicFrameMk id="8" creationId="{F4E8F507-AB09-4D6B-A1CD-59161E8869C7}"/>
          </ac:graphicFrameMkLst>
        </pc:graphicFrameChg>
      </pc:sldChg>
      <pc:sldChg chg="modSp">
        <pc:chgData name="Júlia Pradas Miranda" userId="S::1568798@uab.cat::04dc50da-f9e0-49e7-adfd-b3c0ae90a5df" providerId="AD" clId="Web-{22E45D6F-7163-4246-85D9-B8A3B8287935}" dt="2022-07-18T10:49:31.868" v="515" actId="20577"/>
        <pc:sldMkLst>
          <pc:docMk/>
          <pc:sldMk cId="3220745400" sldId="605"/>
        </pc:sldMkLst>
        <pc:spChg chg="mod">
          <ac:chgData name="Júlia Pradas Miranda" userId="S::1568798@uab.cat::04dc50da-f9e0-49e7-adfd-b3c0ae90a5df" providerId="AD" clId="Web-{22E45D6F-7163-4246-85D9-B8A3B8287935}" dt="2022-07-18T10:49:31.868" v="515" actId="20577"/>
          <ac:spMkLst>
            <pc:docMk/>
            <pc:sldMk cId="3220745400" sldId="605"/>
            <ac:spMk id="9" creationId="{3E92145D-F465-4B95-9736-A3D1523F4469}"/>
          </ac:spMkLst>
        </pc:spChg>
        <pc:graphicFrameChg chg="mod modGraphic">
          <ac:chgData name="Júlia Pradas Miranda" userId="S::1568798@uab.cat::04dc50da-f9e0-49e7-adfd-b3c0ae90a5df" providerId="AD" clId="Web-{22E45D6F-7163-4246-85D9-B8A3B8287935}" dt="2022-07-18T10:42:13.434" v="209"/>
          <ac:graphicFrameMkLst>
            <pc:docMk/>
            <pc:sldMk cId="3220745400" sldId="605"/>
            <ac:graphicFrameMk id="8" creationId="{671B0A74-2BDA-40ED-AFBA-458E701DC1F9}"/>
          </ac:graphicFrameMkLst>
        </pc:graphicFrameChg>
      </pc:sldChg>
    </pc:docChg>
  </pc:docChgLst>
  <pc:docChgLst>
    <pc:chgData name="Rosa María Cabrera Corchos" userId="f1659fda-de31-4a64-8d16-4a5c28fbfcfc" providerId="ADAL" clId="{66083346-16A8-47CA-8556-1EBCB7EB49B1}"/>
    <pc:docChg chg="undo custSel addSld delSld modSld">
      <pc:chgData name="Rosa María Cabrera Corchos" userId="f1659fda-de31-4a64-8d16-4a5c28fbfcfc" providerId="ADAL" clId="{66083346-16A8-47CA-8556-1EBCB7EB49B1}" dt="2022-01-20T17:28:58.806" v="581" actId="1036"/>
      <pc:docMkLst>
        <pc:docMk/>
      </pc:docMkLst>
      <pc:sldChg chg="modSp mod modNotesTx">
        <pc:chgData name="Rosa María Cabrera Corchos" userId="f1659fda-de31-4a64-8d16-4a5c28fbfcfc" providerId="ADAL" clId="{66083346-16A8-47CA-8556-1EBCB7EB49B1}" dt="2021-12-20T12:27:57.830" v="17" actId="20577"/>
        <pc:sldMkLst>
          <pc:docMk/>
          <pc:sldMk cId="4212511207" sldId="260"/>
        </pc:sldMkLst>
        <pc:spChg chg="mod">
          <ac:chgData name="Rosa María Cabrera Corchos" userId="f1659fda-de31-4a64-8d16-4a5c28fbfcfc" providerId="ADAL" clId="{66083346-16A8-47CA-8556-1EBCB7EB49B1}" dt="2021-12-20T12:25:02.415" v="3" actId="20577"/>
          <ac:spMkLst>
            <pc:docMk/>
            <pc:sldMk cId="4212511207" sldId="260"/>
            <ac:spMk id="42" creationId="{00000000-0000-0000-0000-000000000000}"/>
          </ac:spMkLst>
        </pc:spChg>
        <pc:spChg chg="mod">
          <ac:chgData name="Rosa María Cabrera Corchos" userId="f1659fda-de31-4a64-8d16-4a5c28fbfcfc" providerId="ADAL" clId="{66083346-16A8-47CA-8556-1EBCB7EB49B1}" dt="2021-12-20T12:25:44.575" v="7" actId="20577"/>
          <ac:spMkLst>
            <pc:docMk/>
            <pc:sldMk cId="4212511207" sldId="260"/>
            <ac:spMk id="48" creationId="{00000000-0000-0000-0000-000000000000}"/>
          </ac:spMkLst>
        </pc:spChg>
        <pc:spChg chg="mod">
          <ac:chgData name="Rosa María Cabrera Corchos" userId="f1659fda-de31-4a64-8d16-4a5c28fbfcfc" providerId="ADAL" clId="{66083346-16A8-47CA-8556-1EBCB7EB49B1}" dt="2021-12-20T12:26:52.213" v="11" actId="20577"/>
          <ac:spMkLst>
            <pc:docMk/>
            <pc:sldMk cId="4212511207" sldId="260"/>
            <ac:spMk id="57" creationId="{00000000-0000-0000-0000-000000000000}"/>
          </ac:spMkLst>
        </pc:spChg>
      </pc:sldChg>
      <pc:sldChg chg="modSp mod">
        <pc:chgData name="Rosa María Cabrera Corchos" userId="f1659fda-de31-4a64-8d16-4a5c28fbfcfc" providerId="ADAL" clId="{66083346-16A8-47CA-8556-1EBCB7EB49B1}" dt="2021-12-22T10:51:18.165" v="107"/>
        <pc:sldMkLst>
          <pc:docMk/>
          <pc:sldMk cId="3854261093" sldId="281"/>
        </pc:sldMkLst>
        <pc:graphicFrameChg chg="mod modGraphic">
          <ac:chgData name="Rosa María Cabrera Corchos" userId="f1659fda-de31-4a64-8d16-4a5c28fbfcfc" providerId="ADAL" clId="{66083346-16A8-47CA-8556-1EBCB7EB49B1}" dt="2021-12-22T10:51:18.165" v="107"/>
          <ac:graphicFrameMkLst>
            <pc:docMk/>
            <pc:sldMk cId="3854261093" sldId="281"/>
            <ac:graphicFrameMk id="11" creationId="{46839B07-0561-4D07-8776-2CDC16517AF2}"/>
          </ac:graphicFrameMkLst>
        </pc:graphicFrameChg>
      </pc:sldChg>
      <pc:sldChg chg="modSp mod">
        <pc:chgData name="Rosa María Cabrera Corchos" userId="f1659fda-de31-4a64-8d16-4a5c28fbfcfc" providerId="ADAL" clId="{66083346-16A8-47CA-8556-1EBCB7EB49B1}" dt="2021-12-20T13:01:19.201" v="94" actId="2165"/>
        <pc:sldMkLst>
          <pc:docMk/>
          <pc:sldMk cId="1307723026" sldId="282"/>
        </pc:sldMkLst>
        <pc:graphicFrameChg chg="mod modGraphic">
          <ac:chgData name="Rosa María Cabrera Corchos" userId="f1659fda-de31-4a64-8d16-4a5c28fbfcfc" providerId="ADAL" clId="{66083346-16A8-47CA-8556-1EBCB7EB49B1}" dt="2021-12-20T13:01:19.201" v="94" actId="2165"/>
          <ac:graphicFrameMkLst>
            <pc:docMk/>
            <pc:sldMk cId="1307723026" sldId="282"/>
            <ac:graphicFrameMk id="12" creationId="{04A5A191-3DBB-4836-A39D-F106A3DBA94B}"/>
          </ac:graphicFrameMkLst>
        </pc:graphicFrameChg>
      </pc:sldChg>
      <pc:sldChg chg="modSp mod">
        <pc:chgData name="Rosa María Cabrera Corchos" userId="f1659fda-de31-4a64-8d16-4a5c28fbfcfc" providerId="ADAL" clId="{66083346-16A8-47CA-8556-1EBCB7EB49B1}" dt="2021-12-22T11:16:27.198" v="285" actId="1035"/>
        <pc:sldMkLst>
          <pc:docMk/>
          <pc:sldMk cId="1976637391" sldId="287"/>
        </pc:sldMkLst>
        <pc:spChg chg="mod">
          <ac:chgData name="Rosa María Cabrera Corchos" userId="f1659fda-de31-4a64-8d16-4a5c28fbfcfc" providerId="ADAL" clId="{66083346-16A8-47CA-8556-1EBCB7EB49B1}" dt="2021-12-22T11:16:27.198" v="285" actId="1035"/>
          <ac:spMkLst>
            <pc:docMk/>
            <pc:sldMk cId="1976637391" sldId="287"/>
            <ac:spMk id="14" creationId="{C57F40B0-8ECA-4A63-9828-2F7D2EFE5628}"/>
          </ac:spMkLst>
        </pc:spChg>
        <pc:graphicFrameChg chg="modGraphic">
          <ac:chgData name="Rosa María Cabrera Corchos" userId="f1659fda-de31-4a64-8d16-4a5c28fbfcfc" providerId="ADAL" clId="{66083346-16A8-47CA-8556-1EBCB7EB49B1}" dt="2021-12-22T11:16:13.438" v="244" actId="2165"/>
          <ac:graphicFrameMkLst>
            <pc:docMk/>
            <pc:sldMk cId="1976637391" sldId="287"/>
            <ac:graphicFrameMk id="10" creationId="{BA6C8F9D-E12C-465B-9D94-9C2174DFB481}"/>
          </ac:graphicFrameMkLst>
        </pc:graphicFrameChg>
      </pc:sldChg>
      <pc:sldChg chg="modSp mod">
        <pc:chgData name="Rosa María Cabrera Corchos" userId="f1659fda-de31-4a64-8d16-4a5c28fbfcfc" providerId="ADAL" clId="{66083346-16A8-47CA-8556-1EBCB7EB49B1}" dt="2022-01-11T09:13:56.759" v="457" actId="1035"/>
        <pc:sldMkLst>
          <pc:docMk/>
          <pc:sldMk cId="2263872402" sldId="289"/>
        </pc:sldMkLst>
        <pc:spChg chg="mod">
          <ac:chgData name="Rosa María Cabrera Corchos" userId="f1659fda-de31-4a64-8d16-4a5c28fbfcfc" providerId="ADAL" clId="{66083346-16A8-47CA-8556-1EBCB7EB49B1}" dt="2022-01-11T09:13:56.759" v="457" actId="1035"/>
          <ac:spMkLst>
            <pc:docMk/>
            <pc:sldMk cId="2263872402" sldId="289"/>
            <ac:spMk id="14" creationId="{D73505D8-2B45-4638-AC4E-615B2777E0D2}"/>
          </ac:spMkLst>
        </pc:spChg>
        <pc:graphicFrameChg chg="mod modGraphic">
          <ac:chgData name="Rosa María Cabrera Corchos" userId="f1659fda-de31-4a64-8d16-4a5c28fbfcfc" providerId="ADAL" clId="{66083346-16A8-47CA-8556-1EBCB7EB49B1}" dt="2022-01-11T09:13:47.482" v="432" actId="2165"/>
          <ac:graphicFrameMkLst>
            <pc:docMk/>
            <pc:sldMk cId="2263872402" sldId="289"/>
            <ac:graphicFrameMk id="10" creationId="{A47B568C-5C24-44ED-97DF-E003AB0745A7}"/>
          </ac:graphicFrameMkLst>
        </pc:graphicFrameChg>
      </pc:sldChg>
      <pc:sldChg chg="modNotesTx">
        <pc:chgData name="Rosa María Cabrera Corchos" userId="f1659fda-de31-4a64-8d16-4a5c28fbfcfc" providerId="ADAL" clId="{66083346-16A8-47CA-8556-1EBCB7EB49B1}" dt="2022-01-18T19:02:44.205" v="462"/>
        <pc:sldMkLst>
          <pc:docMk/>
          <pc:sldMk cId="2687805131" sldId="297"/>
        </pc:sldMkLst>
      </pc:sldChg>
      <pc:sldChg chg="delSp mod delAnim">
        <pc:chgData name="Rosa María Cabrera Corchos" userId="f1659fda-de31-4a64-8d16-4a5c28fbfcfc" providerId="ADAL" clId="{66083346-16A8-47CA-8556-1EBCB7EB49B1}" dt="2021-12-20T12:29:19.227" v="19" actId="478"/>
        <pc:sldMkLst>
          <pc:docMk/>
          <pc:sldMk cId="1009086581" sldId="313"/>
        </pc:sldMkLst>
        <pc:spChg chg="del">
          <ac:chgData name="Rosa María Cabrera Corchos" userId="f1659fda-de31-4a64-8d16-4a5c28fbfcfc" providerId="ADAL" clId="{66083346-16A8-47CA-8556-1EBCB7EB49B1}" dt="2021-12-20T12:29:19.227" v="19" actId="478"/>
          <ac:spMkLst>
            <pc:docMk/>
            <pc:sldMk cId="1009086581" sldId="313"/>
            <ac:spMk id="27" creationId="{00000000-0000-0000-0000-000000000000}"/>
          </ac:spMkLst>
        </pc:spChg>
        <pc:spChg chg="del">
          <ac:chgData name="Rosa María Cabrera Corchos" userId="f1659fda-de31-4a64-8d16-4a5c28fbfcfc" providerId="ADAL" clId="{66083346-16A8-47CA-8556-1EBCB7EB49B1}" dt="2021-12-20T12:29:17.293" v="18" actId="478"/>
          <ac:spMkLst>
            <pc:docMk/>
            <pc:sldMk cId="1009086581" sldId="313"/>
            <ac:spMk id="72" creationId="{00000000-0000-0000-0000-000000000000}"/>
          </ac:spMkLst>
        </pc:spChg>
      </pc:sldChg>
      <pc:sldChg chg="del">
        <pc:chgData name="Rosa María Cabrera Corchos" userId="f1659fda-de31-4a64-8d16-4a5c28fbfcfc" providerId="ADAL" clId="{66083346-16A8-47CA-8556-1EBCB7EB49B1}" dt="2022-01-13T11:27:10.796" v="459" actId="2696"/>
        <pc:sldMkLst>
          <pc:docMk/>
          <pc:sldMk cId="3111286064" sldId="318"/>
        </pc:sldMkLst>
      </pc:sldChg>
      <pc:sldChg chg="modSp mod">
        <pc:chgData name="Rosa María Cabrera Corchos" userId="f1659fda-de31-4a64-8d16-4a5c28fbfcfc" providerId="ADAL" clId="{66083346-16A8-47CA-8556-1EBCB7EB49B1}" dt="2022-01-20T17:28:58.806" v="581" actId="1036"/>
        <pc:sldMkLst>
          <pc:docMk/>
          <pc:sldMk cId="1057917385" sldId="322"/>
        </pc:sldMkLst>
        <pc:spChg chg="mod">
          <ac:chgData name="Rosa María Cabrera Corchos" userId="f1659fda-de31-4a64-8d16-4a5c28fbfcfc" providerId="ADAL" clId="{66083346-16A8-47CA-8556-1EBCB7EB49B1}" dt="2022-01-20T17:28:58.806" v="581" actId="1036"/>
          <ac:spMkLst>
            <pc:docMk/>
            <pc:sldMk cId="1057917385" sldId="322"/>
            <ac:spMk id="16" creationId="{1EA754CB-3CB7-4C94-8C01-61E05E42896C}"/>
          </ac:spMkLst>
        </pc:spChg>
        <pc:graphicFrameChg chg="mod modGraphic">
          <ac:chgData name="Rosa María Cabrera Corchos" userId="f1659fda-de31-4a64-8d16-4a5c28fbfcfc" providerId="ADAL" clId="{66083346-16A8-47CA-8556-1EBCB7EB49B1}" dt="2022-01-20T17:28:50.690" v="561" actId="20577"/>
          <ac:graphicFrameMkLst>
            <pc:docMk/>
            <pc:sldMk cId="1057917385" sldId="322"/>
            <ac:graphicFrameMk id="15" creationId="{054B5A7E-6CDF-4AFC-BDA7-89EC7FD48A34}"/>
          </ac:graphicFrameMkLst>
        </pc:graphicFrameChg>
      </pc:sldChg>
      <pc:sldChg chg="modSp mod">
        <pc:chgData name="Rosa María Cabrera Corchos" userId="f1659fda-de31-4a64-8d16-4a5c28fbfcfc" providerId="ADAL" clId="{66083346-16A8-47CA-8556-1EBCB7EB49B1}" dt="2021-12-22T11:15:33.459" v="243" actId="1036"/>
        <pc:sldMkLst>
          <pc:docMk/>
          <pc:sldMk cId="3072311300" sldId="325"/>
        </pc:sldMkLst>
        <pc:spChg chg="mod">
          <ac:chgData name="Rosa María Cabrera Corchos" userId="f1659fda-de31-4a64-8d16-4a5c28fbfcfc" providerId="ADAL" clId="{66083346-16A8-47CA-8556-1EBCB7EB49B1}" dt="2021-12-22T11:15:33.459" v="243" actId="1036"/>
          <ac:spMkLst>
            <pc:docMk/>
            <pc:sldMk cId="3072311300" sldId="325"/>
            <ac:spMk id="9" creationId="{3E92145D-F465-4B95-9736-A3D1523F4469}"/>
          </ac:spMkLst>
        </pc:spChg>
        <pc:graphicFrameChg chg="mod modGraphic">
          <ac:chgData name="Rosa María Cabrera Corchos" userId="f1659fda-de31-4a64-8d16-4a5c28fbfcfc" providerId="ADAL" clId="{66083346-16A8-47CA-8556-1EBCB7EB49B1}" dt="2021-12-22T11:15:19.852" v="220" actId="20577"/>
          <ac:graphicFrameMkLst>
            <pc:docMk/>
            <pc:sldMk cId="3072311300" sldId="325"/>
            <ac:graphicFrameMk id="8" creationId="{671B0A74-2BDA-40ED-AFBA-458E701DC1F9}"/>
          </ac:graphicFrameMkLst>
        </pc:graphicFrameChg>
      </pc:sldChg>
      <pc:sldChg chg="add">
        <pc:chgData name="Rosa María Cabrera Corchos" userId="f1659fda-de31-4a64-8d16-4a5c28fbfcfc" providerId="ADAL" clId="{66083346-16A8-47CA-8556-1EBCB7EB49B1}" dt="2022-01-13T11:27:04.658" v="458"/>
        <pc:sldMkLst>
          <pc:docMk/>
          <pc:sldMk cId="3283415915" sldId="337"/>
        </pc:sldMkLst>
      </pc:sldChg>
      <pc:sldChg chg="del">
        <pc:chgData name="Rosa María Cabrera Corchos" userId="f1659fda-de31-4a64-8d16-4a5c28fbfcfc" providerId="ADAL" clId="{66083346-16A8-47CA-8556-1EBCB7EB49B1}" dt="2021-12-22T11:57:51.362" v="405" actId="2696"/>
        <pc:sldMkLst>
          <pc:docMk/>
          <pc:sldMk cId="1482670528" sldId="601"/>
        </pc:sldMkLst>
      </pc:sldChg>
      <pc:sldChg chg="modSp">
        <pc:chgData name="Rosa María Cabrera Corchos" userId="f1659fda-de31-4a64-8d16-4a5c28fbfcfc" providerId="ADAL" clId="{66083346-16A8-47CA-8556-1EBCB7EB49B1}" dt="2022-01-11T07:53:14.875" v="406"/>
        <pc:sldMkLst>
          <pc:docMk/>
          <pc:sldMk cId="3252028504" sldId="602"/>
        </pc:sldMkLst>
        <pc:picChg chg="mod">
          <ac:chgData name="Rosa María Cabrera Corchos" userId="f1659fda-de31-4a64-8d16-4a5c28fbfcfc" providerId="ADAL" clId="{66083346-16A8-47CA-8556-1EBCB7EB49B1}" dt="2022-01-11T07:53:14.875" v="406"/>
          <ac:picMkLst>
            <pc:docMk/>
            <pc:sldMk cId="3252028504" sldId="602"/>
            <ac:picMk id="7" creationId="{00000000-0000-0000-0000-000000000000}"/>
          </ac:picMkLst>
        </pc:picChg>
      </pc:sldChg>
      <pc:sldChg chg="del">
        <pc:chgData name="Rosa María Cabrera Corchos" userId="f1659fda-de31-4a64-8d16-4a5c28fbfcfc" providerId="ADAL" clId="{66083346-16A8-47CA-8556-1EBCB7EB49B1}" dt="2022-01-13T12:52:32.672" v="460" actId="47"/>
        <pc:sldMkLst>
          <pc:docMk/>
          <pc:sldMk cId="3160164033" sldId="604"/>
        </pc:sldMkLst>
      </pc:sldChg>
      <pc:sldChg chg="modSp mod">
        <pc:chgData name="Rosa María Cabrera Corchos" userId="f1659fda-de31-4a64-8d16-4a5c28fbfcfc" providerId="ADAL" clId="{66083346-16A8-47CA-8556-1EBCB7EB49B1}" dt="2021-12-22T11:02:10.642" v="154" actId="1036"/>
        <pc:sldMkLst>
          <pc:docMk/>
          <pc:sldMk cId="3220745400" sldId="605"/>
        </pc:sldMkLst>
        <pc:spChg chg="mod">
          <ac:chgData name="Rosa María Cabrera Corchos" userId="f1659fda-de31-4a64-8d16-4a5c28fbfcfc" providerId="ADAL" clId="{66083346-16A8-47CA-8556-1EBCB7EB49B1}" dt="2021-12-22T11:02:10.642" v="154" actId="1036"/>
          <ac:spMkLst>
            <pc:docMk/>
            <pc:sldMk cId="3220745400" sldId="605"/>
            <ac:spMk id="9" creationId="{3E92145D-F465-4B95-9736-A3D1523F4469}"/>
          </ac:spMkLst>
        </pc:spChg>
        <pc:graphicFrameChg chg="modGraphic">
          <ac:chgData name="Rosa María Cabrera Corchos" userId="f1659fda-de31-4a64-8d16-4a5c28fbfcfc" providerId="ADAL" clId="{66083346-16A8-47CA-8556-1EBCB7EB49B1}" dt="2021-12-22T11:01:58.480" v="108" actId="2165"/>
          <ac:graphicFrameMkLst>
            <pc:docMk/>
            <pc:sldMk cId="3220745400" sldId="605"/>
            <ac:graphicFrameMk id="8" creationId="{671B0A74-2BDA-40ED-AFBA-458E701DC1F9}"/>
          </ac:graphicFrameMkLst>
        </pc:graphicFrameChg>
      </pc:sldChg>
      <pc:sldChg chg="modSp mod">
        <pc:chgData name="Rosa María Cabrera Corchos" userId="f1659fda-de31-4a64-8d16-4a5c28fbfcfc" providerId="ADAL" clId="{66083346-16A8-47CA-8556-1EBCB7EB49B1}" dt="2021-12-22T11:49:26.126" v="404" actId="14100"/>
        <pc:sldMkLst>
          <pc:docMk/>
          <pc:sldMk cId="367222070" sldId="606"/>
        </pc:sldMkLst>
        <pc:spChg chg="mod">
          <ac:chgData name="Rosa María Cabrera Corchos" userId="f1659fda-de31-4a64-8d16-4a5c28fbfcfc" providerId="ADAL" clId="{66083346-16A8-47CA-8556-1EBCB7EB49B1}" dt="2021-12-22T11:34:41.464" v="286"/>
          <ac:spMkLst>
            <pc:docMk/>
            <pc:sldMk cId="367222070" sldId="606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66083346-16A8-47CA-8556-1EBCB7EB49B1}" dt="2021-12-22T11:36:40.897" v="319" actId="20577"/>
          <ac:spMkLst>
            <pc:docMk/>
            <pc:sldMk cId="367222070" sldId="606"/>
            <ac:spMk id="15" creationId="{00000000-0000-0000-0000-000000000000}"/>
          </ac:spMkLst>
        </pc:spChg>
        <pc:spChg chg="mod">
          <ac:chgData name="Rosa María Cabrera Corchos" userId="f1659fda-de31-4a64-8d16-4a5c28fbfcfc" providerId="ADAL" clId="{66083346-16A8-47CA-8556-1EBCB7EB49B1}" dt="2021-12-22T11:40:05.200" v="321"/>
          <ac:spMkLst>
            <pc:docMk/>
            <pc:sldMk cId="367222070" sldId="606"/>
            <ac:spMk id="18" creationId="{00000000-0000-0000-0000-000000000000}"/>
          </ac:spMkLst>
        </pc:spChg>
        <pc:spChg chg="mod">
          <ac:chgData name="Rosa María Cabrera Corchos" userId="f1659fda-de31-4a64-8d16-4a5c28fbfcfc" providerId="ADAL" clId="{66083346-16A8-47CA-8556-1EBCB7EB49B1}" dt="2021-12-22T11:40:35.144" v="324" actId="20577"/>
          <ac:spMkLst>
            <pc:docMk/>
            <pc:sldMk cId="367222070" sldId="606"/>
            <ac:spMk id="19" creationId="{00000000-0000-0000-0000-000000000000}"/>
          </ac:spMkLst>
        </pc:spChg>
        <pc:spChg chg="mod">
          <ac:chgData name="Rosa María Cabrera Corchos" userId="f1659fda-de31-4a64-8d16-4a5c28fbfcfc" providerId="ADAL" clId="{66083346-16A8-47CA-8556-1EBCB7EB49B1}" dt="2021-12-22T11:46:13.534" v="360" actId="20577"/>
          <ac:spMkLst>
            <pc:docMk/>
            <pc:sldMk cId="367222070" sldId="606"/>
            <ac:spMk id="29" creationId="{00000000-0000-0000-0000-000000000000}"/>
          </ac:spMkLst>
        </pc:spChg>
        <pc:spChg chg="mod">
          <ac:chgData name="Rosa María Cabrera Corchos" userId="f1659fda-de31-4a64-8d16-4a5c28fbfcfc" providerId="ADAL" clId="{66083346-16A8-47CA-8556-1EBCB7EB49B1}" dt="2021-12-22T11:47:19.340" v="377" actId="255"/>
          <ac:spMkLst>
            <pc:docMk/>
            <pc:sldMk cId="367222070" sldId="606"/>
            <ac:spMk id="30" creationId="{00000000-0000-0000-0000-000000000000}"/>
          </ac:spMkLst>
        </pc:spChg>
        <pc:spChg chg="mod">
          <ac:chgData name="Rosa María Cabrera Corchos" userId="f1659fda-de31-4a64-8d16-4a5c28fbfcfc" providerId="ADAL" clId="{66083346-16A8-47CA-8556-1EBCB7EB49B1}" dt="2021-12-22T11:42:25.056" v="334" actId="20577"/>
          <ac:spMkLst>
            <pc:docMk/>
            <pc:sldMk cId="367222070" sldId="606"/>
            <ac:spMk id="33" creationId="{00000000-0000-0000-0000-000000000000}"/>
          </ac:spMkLst>
        </pc:spChg>
        <pc:spChg chg="mod">
          <ac:chgData name="Rosa María Cabrera Corchos" userId="f1659fda-de31-4a64-8d16-4a5c28fbfcfc" providerId="ADAL" clId="{66083346-16A8-47CA-8556-1EBCB7EB49B1}" dt="2021-12-22T11:36:35.920" v="318" actId="20577"/>
          <ac:spMkLst>
            <pc:docMk/>
            <pc:sldMk cId="367222070" sldId="606"/>
            <ac:spMk id="34" creationId="{00000000-0000-0000-0000-000000000000}"/>
          </ac:spMkLst>
        </pc:spChg>
        <pc:spChg chg="mod">
          <ac:chgData name="Rosa María Cabrera Corchos" userId="f1659fda-de31-4a64-8d16-4a5c28fbfcfc" providerId="ADAL" clId="{66083346-16A8-47CA-8556-1EBCB7EB49B1}" dt="2021-12-22T11:42:36.321" v="338" actId="20577"/>
          <ac:spMkLst>
            <pc:docMk/>
            <pc:sldMk cId="367222070" sldId="606"/>
            <ac:spMk id="36" creationId="{00000000-0000-0000-0000-000000000000}"/>
          </ac:spMkLst>
        </pc:spChg>
        <pc:spChg chg="mod">
          <ac:chgData name="Rosa María Cabrera Corchos" userId="f1659fda-de31-4a64-8d16-4a5c28fbfcfc" providerId="ADAL" clId="{66083346-16A8-47CA-8556-1EBCB7EB49B1}" dt="2021-12-22T11:44:24.487" v="350" actId="20577"/>
          <ac:spMkLst>
            <pc:docMk/>
            <pc:sldMk cId="367222070" sldId="606"/>
            <ac:spMk id="39" creationId="{00000000-0000-0000-0000-000000000000}"/>
          </ac:spMkLst>
        </pc:spChg>
        <pc:spChg chg="mod">
          <ac:chgData name="Rosa María Cabrera Corchos" userId="f1659fda-de31-4a64-8d16-4a5c28fbfcfc" providerId="ADAL" clId="{66083346-16A8-47CA-8556-1EBCB7EB49B1}" dt="2021-12-22T11:44:39.958" v="356" actId="20577"/>
          <ac:spMkLst>
            <pc:docMk/>
            <pc:sldMk cId="367222070" sldId="606"/>
            <ac:spMk id="40" creationId="{00000000-0000-0000-0000-000000000000}"/>
          </ac:spMkLst>
        </pc:spChg>
        <pc:spChg chg="mod">
          <ac:chgData name="Rosa María Cabrera Corchos" userId="f1659fda-de31-4a64-8d16-4a5c28fbfcfc" providerId="ADAL" clId="{66083346-16A8-47CA-8556-1EBCB7EB49B1}" dt="2021-12-22T11:49:26.126" v="404" actId="14100"/>
          <ac:spMkLst>
            <pc:docMk/>
            <pc:sldMk cId="367222070" sldId="606"/>
            <ac:spMk id="46" creationId="{00000000-0000-0000-0000-000000000000}"/>
          </ac:spMkLst>
        </pc:spChg>
        <pc:picChg chg="mod">
          <ac:chgData name="Rosa María Cabrera Corchos" userId="f1659fda-de31-4a64-8d16-4a5c28fbfcfc" providerId="ADAL" clId="{66083346-16A8-47CA-8556-1EBCB7EB49B1}" dt="2021-12-22T11:48:07.999" v="378"/>
          <ac:picMkLst>
            <pc:docMk/>
            <pc:sldMk cId="367222070" sldId="606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66083346-16A8-47CA-8556-1EBCB7EB49B1}" dt="2021-12-22T11:49:03.042" v="393" actId="1037"/>
          <ac:picMkLst>
            <pc:docMk/>
            <pc:sldMk cId="367222070" sldId="606"/>
            <ac:picMk id="47" creationId="{00000000-0000-0000-0000-000000000000}"/>
          </ac:picMkLst>
        </pc:picChg>
      </pc:sldChg>
    </pc:docChg>
  </pc:docChgLst>
  <pc:docChgLst>
    <pc:chgData name="Rosa María Cabrera Corchos" userId="f1659fda-de31-4a64-8d16-4a5c28fbfcfc" providerId="ADAL" clId="{E7FEB968-AD02-4098-B4D0-8D56E14214AF}"/>
    <pc:docChg chg="delSld modSld">
      <pc:chgData name="Rosa María Cabrera Corchos" userId="f1659fda-de31-4a64-8d16-4a5c28fbfcfc" providerId="ADAL" clId="{E7FEB968-AD02-4098-B4D0-8D56E14214AF}" dt="2023-02-07T13:11:02.419" v="2"/>
      <pc:docMkLst>
        <pc:docMk/>
      </pc:docMkLst>
      <pc:sldChg chg="del">
        <pc:chgData name="Rosa María Cabrera Corchos" userId="f1659fda-de31-4a64-8d16-4a5c28fbfcfc" providerId="ADAL" clId="{E7FEB968-AD02-4098-B4D0-8D56E14214AF}" dt="2023-02-03T12:51:43.028" v="0" actId="2696"/>
        <pc:sldMkLst>
          <pc:docMk/>
          <pc:sldMk cId="1971056685" sldId="295"/>
        </pc:sldMkLst>
      </pc:sldChg>
      <pc:sldChg chg="modNotesTx">
        <pc:chgData name="Rosa María Cabrera Corchos" userId="f1659fda-de31-4a64-8d16-4a5c28fbfcfc" providerId="ADAL" clId="{E7FEB968-AD02-4098-B4D0-8D56E14214AF}" dt="2023-02-07T13:11:02.419" v="2"/>
        <pc:sldMkLst>
          <pc:docMk/>
          <pc:sldMk cId="2687805131" sldId="297"/>
        </pc:sldMkLst>
      </pc:sldChg>
    </pc:docChg>
  </pc:docChgLst>
  <pc:docChgLst>
    <pc:chgData name="Rosa María Cabrera Corchos" userId="f1659fda-de31-4a64-8d16-4a5c28fbfcfc" providerId="ADAL" clId="{F47301C7-3E1F-4396-9E52-C4B987049B38}"/>
    <pc:docChg chg="undo custSel addSld delSld modSld">
      <pc:chgData name="Rosa María Cabrera Corchos" userId="f1659fda-de31-4a64-8d16-4a5c28fbfcfc" providerId="ADAL" clId="{F47301C7-3E1F-4396-9E52-C4B987049B38}" dt="2020-12-20T22:17:43.810" v="7557" actId="14100"/>
      <pc:docMkLst>
        <pc:docMk/>
      </pc:docMkLst>
      <pc:sldChg chg="addSp delSp modSp mod delAnim modAnim">
        <pc:chgData name="Rosa María Cabrera Corchos" userId="f1659fda-de31-4a64-8d16-4a5c28fbfcfc" providerId="ADAL" clId="{F47301C7-3E1F-4396-9E52-C4B987049B38}" dt="2020-12-17T19:41:33.380" v="451"/>
        <pc:sldMkLst>
          <pc:docMk/>
          <pc:sldMk cId="321352106" sldId="256"/>
        </pc:sldMkLst>
        <pc:spChg chg="del mod">
          <ac:chgData name="Rosa María Cabrera Corchos" userId="f1659fda-de31-4a64-8d16-4a5c28fbfcfc" providerId="ADAL" clId="{F47301C7-3E1F-4396-9E52-C4B987049B38}" dt="2020-12-17T19:37:20.878" v="285" actId="478"/>
          <ac:spMkLst>
            <pc:docMk/>
            <pc:sldMk cId="321352106" sldId="256"/>
            <ac:spMk id="6" creationId="{00000000-0000-0000-0000-000000000000}"/>
          </ac:spMkLst>
        </pc:spChg>
        <pc:spChg chg="del mod">
          <ac:chgData name="Rosa María Cabrera Corchos" userId="f1659fda-de31-4a64-8d16-4a5c28fbfcfc" providerId="ADAL" clId="{F47301C7-3E1F-4396-9E52-C4B987049B38}" dt="2020-12-17T19:39:06.046" v="295" actId="478"/>
          <ac:spMkLst>
            <pc:docMk/>
            <pc:sldMk cId="321352106" sldId="256"/>
            <ac:spMk id="9" creationId="{00000000-0000-0000-0000-000000000000}"/>
          </ac:spMkLst>
        </pc:spChg>
        <pc:spChg chg="del mod">
          <ac:chgData name="Rosa María Cabrera Corchos" userId="f1659fda-de31-4a64-8d16-4a5c28fbfcfc" providerId="ADAL" clId="{F47301C7-3E1F-4396-9E52-C4B987049B38}" dt="2020-12-17T19:34:22.208" v="249" actId="478"/>
          <ac:spMkLst>
            <pc:docMk/>
            <pc:sldMk cId="321352106" sldId="256"/>
            <ac:spMk id="10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7T19:06:35.077" v="82" actId="962"/>
          <ac:spMkLst>
            <pc:docMk/>
            <pc:sldMk cId="321352106" sldId="256"/>
            <ac:spMk id="11" creationId="{00000000-0000-0000-0000-000000000000}"/>
          </ac:spMkLst>
        </pc:spChg>
        <pc:picChg chg="mod">
          <ac:chgData name="Rosa María Cabrera Corchos" userId="f1659fda-de31-4a64-8d16-4a5c28fbfcfc" providerId="ADAL" clId="{F47301C7-3E1F-4396-9E52-C4B987049B38}" dt="2020-12-17T19:06:17.244" v="79" actId="962"/>
          <ac:picMkLst>
            <pc:docMk/>
            <pc:sldMk cId="321352106" sldId="256"/>
            <ac:picMk id="2" creationId="{00000000-0000-0000-0000-000000000000}"/>
          </ac:picMkLst>
        </pc:picChg>
        <pc:picChg chg="add mod">
          <ac:chgData name="Rosa María Cabrera Corchos" userId="f1659fda-de31-4a64-8d16-4a5c28fbfcfc" providerId="ADAL" clId="{F47301C7-3E1F-4396-9E52-C4B987049B38}" dt="2020-12-17T19:40:41.087" v="442" actId="962"/>
          <ac:picMkLst>
            <pc:docMk/>
            <pc:sldMk cId="321352106" sldId="256"/>
            <ac:picMk id="3" creationId="{333ED899-AE95-45F6-AD0D-878585D8C0D3}"/>
          </ac:picMkLst>
        </pc:picChg>
        <pc:picChg chg="mod">
          <ac:chgData name="Rosa María Cabrera Corchos" userId="f1659fda-de31-4a64-8d16-4a5c28fbfcfc" providerId="ADAL" clId="{F47301C7-3E1F-4396-9E52-C4B987049B38}" dt="2020-12-17T19:05:46.735" v="0" actId="962"/>
          <ac:picMkLst>
            <pc:docMk/>
            <pc:sldMk cId="321352106" sldId="256"/>
            <ac:picMk id="4" creationId="{00000000-0000-0000-0000-000000000000}"/>
          </ac:picMkLst>
        </pc:picChg>
        <pc:picChg chg="mod ord">
          <ac:chgData name="Rosa María Cabrera Corchos" userId="f1659fda-de31-4a64-8d16-4a5c28fbfcfc" providerId="ADAL" clId="{F47301C7-3E1F-4396-9E52-C4B987049B38}" dt="2020-12-17T19:37:55.386" v="287" actId="166"/>
          <ac:picMkLst>
            <pc:docMk/>
            <pc:sldMk cId="321352106" sldId="256"/>
            <ac:picMk id="5" creationId="{00000000-0000-0000-0000-000000000000}"/>
          </ac:picMkLst>
        </pc:picChg>
        <pc:picChg chg="add mod modCrop">
          <ac:chgData name="Rosa María Cabrera Corchos" userId="f1659fda-de31-4a64-8d16-4a5c28fbfcfc" providerId="ADAL" clId="{F47301C7-3E1F-4396-9E52-C4B987049B38}" dt="2020-12-17T19:40:01.639" v="346" actId="962"/>
          <ac:picMkLst>
            <pc:docMk/>
            <pc:sldMk cId="321352106" sldId="256"/>
            <ac:picMk id="8" creationId="{CF05CBC1-AC96-4689-8F32-D98CD29CD157}"/>
          </ac:picMkLst>
        </pc:picChg>
        <pc:picChg chg="add mod modCrop">
          <ac:chgData name="Rosa María Cabrera Corchos" userId="f1659fda-de31-4a64-8d16-4a5c28fbfcfc" providerId="ADAL" clId="{F47301C7-3E1F-4396-9E52-C4B987049B38}" dt="2020-12-17T19:40:16.708" v="376" actId="962"/>
          <ac:picMkLst>
            <pc:docMk/>
            <pc:sldMk cId="321352106" sldId="256"/>
            <ac:picMk id="13" creationId="{8656833C-30BF-4628-A2A6-AB119EDBF3E0}"/>
          </ac:picMkLst>
        </pc:picChg>
      </pc:sldChg>
      <pc:sldChg chg="modSp mod">
        <pc:chgData name="Rosa María Cabrera Corchos" userId="f1659fda-de31-4a64-8d16-4a5c28fbfcfc" providerId="ADAL" clId="{F47301C7-3E1F-4396-9E52-C4B987049B38}" dt="2020-12-18T10:03:05.372" v="1642" actId="962"/>
        <pc:sldMkLst>
          <pc:docMk/>
          <pc:sldMk cId="2839987236" sldId="257"/>
        </pc:sldMkLst>
        <pc:spChg chg="mod">
          <ac:chgData name="Rosa María Cabrera Corchos" userId="f1659fda-de31-4a64-8d16-4a5c28fbfcfc" providerId="ADAL" clId="{F47301C7-3E1F-4396-9E52-C4B987049B38}" dt="2020-12-17T19:58:07.486" v="461" actId="962"/>
          <ac:spMkLst>
            <pc:docMk/>
            <pc:sldMk cId="2839987236" sldId="257"/>
            <ac:spMk id="1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7T19:58:07.486" v="461" actId="962"/>
          <ac:spMkLst>
            <pc:docMk/>
            <pc:sldMk cId="2839987236" sldId="257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10:03:05.372" v="1642" actId="962"/>
          <ac:spMkLst>
            <pc:docMk/>
            <pc:sldMk cId="2839987236" sldId="257"/>
            <ac:spMk id="15" creationId="{00000000-0000-0000-0000-000000000000}"/>
          </ac:spMkLst>
        </pc:spChg>
        <pc:picChg chg="mod">
          <ac:chgData name="Rosa María Cabrera Corchos" userId="f1659fda-de31-4a64-8d16-4a5c28fbfcfc" providerId="ADAL" clId="{F47301C7-3E1F-4396-9E52-C4B987049B38}" dt="2020-12-17T20:06:46.507" v="479"/>
          <ac:picMkLst>
            <pc:docMk/>
            <pc:sldMk cId="2839987236" sldId="257"/>
            <ac:picMk id="3" creationId="{00000000-0000-0000-0000-000000000000}"/>
          </ac:picMkLst>
        </pc:picChg>
        <pc:picChg chg="mod modCrop">
          <ac:chgData name="Rosa María Cabrera Corchos" userId="f1659fda-de31-4a64-8d16-4a5c28fbfcfc" providerId="ADAL" clId="{F47301C7-3E1F-4396-9E52-C4B987049B38}" dt="2020-12-17T20:07:54.691" v="485"/>
          <ac:picMkLst>
            <pc:docMk/>
            <pc:sldMk cId="2839987236" sldId="257"/>
            <ac:picMk id="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7T20:08:05.840" v="486"/>
          <ac:picMkLst>
            <pc:docMk/>
            <pc:sldMk cId="2839987236" sldId="257"/>
            <ac:picMk id="7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10:02:40.967" v="1577" actId="962"/>
          <ac:picMkLst>
            <pc:docMk/>
            <pc:sldMk cId="2839987236" sldId="257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7T19:58:07.486" v="461" actId="962"/>
          <ac:picMkLst>
            <pc:docMk/>
            <pc:sldMk cId="2839987236" sldId="257"/>
            <ac:picMk id="16" creationId="{00000000-0000-0000-0000-000000000000}"/>
          </ac:picMkLst>
        </pc:picChg>
        <pc:picChg chg="mod modCrop">
          <ac:chgData name="Rosa María Cabrera Corchos" userId="f1659fda-de31-4a64-8d16-4a5c28fbfcfc" providerId="ADAL" clId="{F47301C7-3E1F-4396-9E52-C4B987049B38}" dt="2020-12-17T20:06:03.013" v="477"/>
          <ac:picMkLst>
            <pc:docMk/>
            <pc:sldMk cId="2839987236" sldId="257"/>
            <ac:picMk id="19" creationId="{00000000-0000-0000-0000-000000000000}"/>
          </ac:picMkLst>
        </pc:picChg>
      </pc:sldChg>
      <pc:sldChg chg="modSp mod modNotesTx">
        <pc:chgData name="Rosa María Cabrera Corchos" userId="f1659fda-de31-4a64-8d16-4a5c28fbfcfc" providerId="ADAL" clId="{F47301C7-3E1F-4396-9E52-C4B987049B38}" dt="2020-12-18T22:38:34.995" v="2215"/>
        <pc:sldMkLst>
          <pc:docMk/>
          <pc:sldMk cId="4212511207" sldId="260"/>
        </pc:sldMkLst>
        <pc:spChg chg="mod">
          <ac:chgData name="Rosa María Cabrera Corchos" userId="f1659fda-de31-4a64-8d16-4a5c28fbfcfc" providerId="ADAL" clId="{F47301C7-3E1F-4396-9E52-C4B987049B38}" dt="2020-12-18T20:09:36.075" v="1662" actId="790"/>
          <ac:spMkLst>
            <pc:docMk/>
            <pc:sldMk cId="4212511207" sldId="260"/>
            <ac:spMk id="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0:10:36.007" v="1667" actId="962"/>
          <ac:spMkLst>
            <pc:docMk/>
            <pc:sldMk cId="4212511207" sldId="260"/>
            <ac:spMk id="1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0:10:36.007" v="1667" actId="962"/>
          <ac:spMkLst>
            <pc:docMk/>
            <pc:sldMk cId="4212511207" sldId="260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0:09:36.075" v="1662" actId="790"/>
          <ac:spMkLst>
            <pc:docMk/>
            <pc:sldMk cId="4212511207" sldId="260"/>
            <ac:spMk id="2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0:09:36.075" v="1662" actId="790"/>
          <ac:spMkLst>
            <pc:docMk/>
            <pc:sldMk cId="4212511207" sldId="260"/>
            <ac:spMk id="25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0:09:36.075" v="1662" actId="790"/>
          <ac:spMkLst>
            <pc:docMk/>
            <pc:sldMk cId="4212511207" sldId="260"/>
            <ac:spMk id="28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0:09:36.075" v="1662" actId="790"/>
          <ac:spMkLst>
            <pc:docMk/>
            <pc:sldMk cId="4212511207" sldId="260"/>
            <ac:spMk id="30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0:09:36.075" v="1662" actId="790"/>
          <ac:spMkLst>
            <pc:docMk/>
            <pc:sldMk cId="4212511207" sldId="260"/>
            <ac:spMk id="3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0:09:36.075" v="1662" actId="790"/>
          <ac:spMkLst>
            <pc:docMk/>
            <pc:sldMk cId="4212511207" sldId="260"/>
            <ac:spMk id="3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0:09:36.075" v="1662" actId="790"/>
          <ac:spMkLst>
            <pc:docMk/>
            <pc:sldMk cId="4212511207" sldId="260"/>
            <ac:spMk id="37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0:09:36.075" v="1662" actId="790"/>
          <ac:spMkLst>
            <pc:docMk/>
            <pc:sldMk cId="4212511207" sldId="260"/>
            <ac:spMk id="39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0:09:36.075" v="1662" actId="790"/>
          <ac:spMkLst>
            <pc:docMk/>
            <pc:sldMk cId="4212511207" sldId="260"/>
            <ac:spMk id="4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0:09:36.075" v="1662" actId="790"/>
          <ac:spMkLst>
            <pc:docMk/>
            <pc:sldMk cId="4212511207" sldId="260"/>
            <ac:spMk id="4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0:09:36.075" v="1662" actId="790"/>
          <ac:spMkLst>
            <pc:docMk/>
            <pc:sldMk cId="4212511207" sldId="260"/>
            <ac:spMk id="4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0:09:36.075" v="1662" actId="790"/>
          <ac:spMkLst>
            <pc:docMk/>
            <pc:sldMk cId="4212511207" sldId="260"/>
            <ac:spMk id="46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0:09:36.075" v="1662" actId="790"/>
          <ac:spMkLst>
            <pc:docMk/>
            <pc:sldMk cId="4212511207" sldId="260"/>
            <ac:spMk id="48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0:09:36.075" v="1662" actId="790"/>
          <ac:spMkLst>
            <pc:docMk/>
            <pc:sldMk cId="4212511207" sldId="260"/>
            <ac:spMk id="49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0:09:36.075" v="1662" actId="790"/>
          <ac:spMkLst>
            <pc:docMk/>
            <pc:sldMk cId="4212511207" sldId="260"/>
            <ac:spMk id="5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0:09:36.075" v="1662" actId="790"/>
          <ac:spMkLst>
            <pc:docMk/>
            <pc:sldMk cId="4212511207" sldId="260"/>
            <ac:spMk id="5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0:09:36.075" v="1662" actId="790"/>
          <ac:spMkLst>
            <pc:docMk/>
            <pc:sldMk cId="4212511207" sldId="260"/>
            <ac:spMk id="57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0:11:38.110" v="1837" actId="962"/>
          <ac:spMkLst>
            <pc:docMk/>
            <pc:sldMk cId="4212511207" sldId="260"/>
            <ac:spMk id="58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0:10:36.007" v="1667" actId="962"/>
          <ac:spMkLst>
            <pc:docMk/>
            <pc:sldMk cId="4212511207" sldId="260"/>
            <ac:spMk id="6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0:10:36.007" v="1667" actId="962"/>
          <ac:spMkLst>
            <pc:docMk/>
            <pc:sldMk cId="4212511207" sldId="260"/>
            <ac:spMk id="62" creationId="{00000000-0000-0000-0000-000000000000}"/>
          </ac:spMkLst>
        </pc:spChg>
        <pc:grpChg chg="mod">
          <ac:chgData name="Rosa María Cabrera Corchos" userId="f1659fda-de31-4a64-8d16-4a5c28fbfcfc" providerId="ADAL" clId="{F47301C7-3E1F-4396-9E52-C4B987049B38}" dt="2020-12-18T20:10:36.007" v="1667" actId="962"/>
          <ac:grpSpMkLst>
            <pc:docMk/>
            <pc:sldMk cId="4212511207" sldId="260"/>
            <ac:grpSpMk id="8" creationId="{C0BB97CF-BD54-48B3-8F23-8E0E4D453703}"/>
          </ac:grpSpMkLst>
        </pc:grpChg>
        <pc:grpChg chg="mod">
          <ac:chgData name="Rosa María Cabrera Corchos" userId="f1659fda-de31-4a64-8d16-4a5c28fbfcfc" providerId="ADAL" clId="{F47301C7-3E1F-4396-9E52-C4B987049B38}" dt="2020-12-18T20:10:36.007" v="1667" actId="962"/>
          <ac:grpSpMkLst>
            <pc:docMk/>
            <pc:sldMk cId="4212511207" sldId="260"/>
            <ac:grpSpMk id="16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8T20:10:36.007" v="1667" actId="962"/>
          <ac:grpSpMkLst>
            <pc:docMk/>
            <pc:sldMk cId="4212511207" sldId="260"/>
            <ac:grpSpMk id="17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8T20:10:36.007" v="1667" actId="962"/>
          <ac:grpSpMkLst>
            <pc:docMk/>
            <pc:sldMk cId="4212511207" sldId="260"/>
            <ac:grpSpMk id="18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8T20:10:36.007" v="1667" actId="962"/>
          <ac:grpSpMkLst>
            <pc:docMk/>
            <pc:sldMk cId="4212511207" sldId="260"/>
            <ac:grpSpMk id="20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8T20:10:36.007" v="1667" actId="962"/>
          <ac:grpSpMkLst>
            <pc:docMk/>
            <pc:sldMk cId="4212511207" sldId="260"/>
            <ac:grpSpMk id="21" creationId="{00000000-0000-0000-0000-000000000000}"/>
          </ac:grpSpMkLst>
        </pc:grpChg>
        <pc:picChg chg="mod modCrop">
          <ac:chgData name="Rosa María Cabrera Corchos" userId="f1659fda-de31-4a64-8d16-4a5c28fbfcfc" providerId="ADAL" clId="{F47301C7-3E1F-4396-9E52-C4B987049B38}" dt="2020-12-18T20:12:40.278" v="1842" actId="732"/>
          <ac:picMkLst>
            <pc:docMk/>
            <pc:sldMk cId="4212511207" sldId="260"/>
            <ac:picMk id="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2:38:34.995" v="2215"/>
          <ac:picMkLst>
            <pc:docMk/>
            <pc:sldMk cId="4212511207" sldId="260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0:10:36.007" v="1667" actId="962"/>
          <ac:picMkLst>
            <pc:docMk/>
            <pc:sldMk cId="4212511207" sldId="260"/>
            <ac:picMk id="35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0:10:36.007" v="1667" actId="962"/>
          <ac:picMkLst>
            <pc:docMk/>
            <pc:sldMk cId="4212511207" sldId="260"/>
            <ac:picMk id="36" creationId="{00000000-0000-0000-0000-000000000000}"/>
          </ac:picMkLst>
        </pc:picChg>
        <pc:picChg chg="mod modCrop">
          <ac:chgData name="Rosa María Cabrera Corchos" userId="f1659fda-de31-4a64-8d16-4a5c28fbfcfc" providerId="ADAL" clId="{F47301C7-3E1F-4396-9E52-C4B987049B38}" dt="2020-12-18T20:15:34.025" v="1846" actId="732"/>
          <ac:picMkLst>
            <pc:docMk/>
            <pc:sldMk cId="4212511207" sldId="260"/>
            <ac:picMk id="55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0:10:36.007" v="1667" actId="962"/>
          <ac:picMkLst>
            <pc:docMk/>
            <pc:sldMk cId="4212511207" sldId="260"/>
            <ac:picMk id="59" creationId="{00000000-0000-0000-0000-000000000000}"/>
          </ac:picMkLst>
        </pc:picChg>
      </pc:sldChg>
      <pc:sldChg chg="add del">
        <pc:chgData name="Rosa María Cabrera Corchos" userId="f1659fda-de31-4a64-8d16-4a5c28fbfcfc" providerId="ADAL" clId="{F47301C7-3E1F-4396-9E52-C4B987049B38}" dt="2020-12-18T22:39:34.101" v="2317" actId="2696"/>
        <pc:sldMkLst>
          <pc:docMk/>
          <pc:sldMk cId="4252283894" sldId="263"/>
        </pc:sldMkLst>
      </pc:sldChg>
      <pc:sldChg chg="modSp mod">
        <pc:chgData name="Rosa María Cabrera Corchos" userId="f1659fda-de31-4a64-8d16-4a5c28fbfcfc" providerId="ADAL" clId="{F47301C7-3E1F-4396-9E52-C4B987049B38}" dt="2020-12-18T23:04:43.960" v="2728" actId="962"/>
        <pc:sldMkLst>
          <pc:docMk/>
          <pc:sldMk cId="3281482903" sldId="266"/>
        </pc:sldMkLst>
        <pc:spChg chg="mod">
          <ac:chgData name="Rosa María Cabrera Corchos" userId="f1659fda-de31-4a64-8d16-4a5c28fbfcfc" providerId="ADAL" clId="{F47301C7-3E1F-4396-9E52-C4B987049B38}" dt="2020-12-18T22:59:14.283" v="2532" actId="962"/>
          <ac:spMkLst>
            <pc:docMk/>
            <pc:sldMk cId="3281482903" sldId="266"/>
            <ac:spMk id="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2:59:14.283" v="2532" actId="962"/>
          <ac:spMkLst>
            <pc:docMk/>
            <pc:sldMk cId="3281482903" sldId="266"/>
            <ac:spMk id="1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2:59:35.907" v="2535" actId="20577"/>
          <ac:spMkLst>
            <pc:docMk/>
            <pc:sldMk cId="3281482903" sldId="266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2:59:14.283" v="2532" actId="962"/>
          <ac:spMkLst>
            <pc:docMk/>
            <pc:sldMk cId="3281482903" sldId="266"/>
            <ac:spMk id="20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2:59:14.283" v="2532" actId="962"/>
          <ac:spMkLst>
            <pc:docMk/>
            <pc:sldMk cId="3281482903" sldId="266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2:59:14.283" v="2532" actId="962"/>
          <ac:spMkLst>
            <pc:docMk/>
            <pc:sldMk cId="3281482903" sldId="266"/>
            <ac:spMk id="2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2:59:14.283" v="2532" actId="962"/>
          <ac:spMkLst>
            <pc:docMk/>
            <pc:sldMk cId="3281482903" sldId="266"/>
            <ac:spMk id="2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2:59:14.283" v="2532" actId="962"/>
          <ac:spMkLst>
            <pc:docMk/>
            <pc:sldMk cId="3281482903" sldId="266"/>
            <ac:spMk id="3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2:59:14.283" v="2532" actId="962"/>
          <ac:spMkLst>
            <pc:docMk/>
            <pc:sldMk cId="3281482903" sldId="266"/>
            <ac:spMk id="34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2:59:14.283" v="2532" actId="962"/>
          <ac:spMkLst>
            <pc:docMk/>
            <pc:sldMk cId="3281482903" sldId="266"/>
            <ac:spMk id="38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2:59:14.283" v="2532" actId="962"/>
          <ac:spMkLst>
            <pc:docMk/>
            <pc:sldMk cId="3281482903" sldId="266"/>
            <ac:spMk id="4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2:59:14.283" v="2532" actId="962"/>
          <ac:spMkLst>
            <pc:docMk/>
            <pc:sldMk cId="3281482903" sldId="266"/>
            <ac:spMk id="45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2:59:14.283" v="2532" actId="962"/>
          <ac:spMkLst>
            <pc:docMk/>
            <pc:sldMk cId="3281482903" sldId="266"/>
            <ac:spMk id="47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2:59:14.283" v="2532" actId="962"/>
          <ac:spMkLst>
            <pc:docMk/>
            <pc:sldMk cId="3281482903" sldId="266"/>
            <ac:spMk id="55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2:59:14.283" v="2532" actId="962"/>
          <ac:spMkLst>
            <pc:docMk/>
            <pc:sldMk cId="3281482903" sldId="266"/>
            <ac:spMk id="56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04:43.960" v="2728" actId="962"/>
          <ac:spMkLst>
            <pc:docMk/>
            <pc:sldMk cId="3281482903" sldId="266"/>
            <ac:spMk id="58" creationId="{00000000-0000-0000-0000-000000000000}"/>
          </ac:spMkLst>
        </pc:spChg>
        <pc:picChg chg="mod modCrop">
          <ac:chgData name="Rosa María Cabrera Corchos" userId="f1659fda-de31-4a64-8d16-4a5c28fbfcfc" providerId="ADAL" clId="{F47301C7-3E1F-4396-9E52-C4B987049B38}" dt="2020-12-18T23:00:28.632" v="2537" actId="732"/>
          <ac:picMkLst>
            <pc:docMk/>
            <pc:sldMk cId="3281482903" sldId="266"/>
            <ac:picMk id="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03:47.890" v="2616" actId="962"/>
          <ac:picMkLst>
            <pc:docMk/>
            <pc:sldMk cId="3281482903" sldId="266"/>
            <ac:picMk id="14" creationId="{00000000-0000-0000-0000-000000000000}"/>
          </ac:picMkLst>
        </pc:picChg>
        <pc:picChg chg="mod modCrop">
          <ac:chgData name="Rosa María Cabrera Corchos" userId="f1659fda-de31-4a64-8d16-4a5c28fbfcfc" providerId="ADAL" clId="{F47301C7-3E1F-4396-9E52-C4B987049B38}" dt="2020-12-18T23:00:12.841" v="2536" actId="732"/>
          <ac:picMkLst>
            <pc:docMk/>
            <pc:sldMk cId="3281482903" sldId="266"/>
            <ac:picMk id="35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04:24.937" v="2725" actId="962"/>
          <ac:picMkLst>
            <pc:docMk/>
            <pc:sldMk cId="3281482903" sldId="266"/>
            <ac:picMk id="40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2:59:14.283" v="2532" actId="962"/>
          <ac:picMkLst>
            <pc:docMk/>
            <pc:sldMk cId="3281482903" sldId="266"/>
            <ac:picMk id="59" creationId="{00000000-0000-0000-0000-000000000000}"/>
          </ac:picMkLst>
        </pc:picChg>
      </pc:sldChg>
      <pc:sldChg chg="modSp mod modAnim modNotesTx">
        <pc:chgData name="Rosa María Cabrera Corchos" userId="f1659fda-de31-4a64-8d16-4a5c28fbfcfc" providerId="ADAL" clId="{F47301C7-3E1F-4396-9E52-C4B987049B38}" dt="2020-12-19T00:11:52.651" v="3394"/>
        <pc:sldMkLst>
          <pc:docMk/>
          <pc:sldMk cId="2330515637" sldId="271"/>
        </pc:sldMkLst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7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2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2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25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26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3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3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34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36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37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38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39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4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4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4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44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45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46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47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49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50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5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5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54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55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56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57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10:43.456" v="3387" actId="962"/>
          <ac:spMkLst>
            <pc:docMk/>
            <pc:sldMk cId="2330515637" sldId="271"/>
            <ac:spMk id="58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60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6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6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6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64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66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67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0:02:47.390" v="3130" actId="790"/>
          <ac:spMkLst>
            <pc:docMk/>
            <pc:sldMk cId="2330515637" sldId="271"/>
            <ac:spMk id="68" creationId="{00000000-0000-0000-0000-000000000000}"/>
          </ac:spMkLst>
        </pc:spChg>
        <pc:grpChg chg="mod">
          <ac:chgData name="Rosa María Cabrera Corchos" userId="f1659fda-de31-4a64-8d16-4a5c28fbfcfc" providerId="ADAL" clId="{F47301C7-3E1F-4396-9E52-C4B987049B38}" dt="2020-12-19T00:02:37.942" v="3129" actId="962"/>
          <ac:grpSpMkLst>
            <pc:docMk/>
            <pc:sldMk cId="2330515637" sldId="271"/>
            <ac:grpSpMk id="9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9T00:02:37.942" v="3129" actId="962"/>
          <ac:grpSpMkLst>
            <pc:docMk/>
            <pc:sldMk cId="2330515637" sldId="271"/>
            <ac:grpSpMk id="11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9T00:02:37.942" v="3129" actId="962"/>
          <ac:grpSpMkLst>
            <pc:docMk/>
            <pc:sldMk cId="2330515637" sldId="271"/>
            <ac:grpSpMk id="15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9T00:02:37.942" v="3129" actId="962"/>
          <ac:grpSpMkLst>
            <pc:docMk/>
            <pc:sldMk cId="2330515637" sldId="271"/>
            <ac:grpSpMk id="40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9T00:02:37.942" v="3129" actId="962"/>
          <ac:grpSpMkLst>
            <pc:docMk/>
            <pc:sldMk cId="2330515637" sldId="271"/>
            <ac:grpSpMk id="48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9T00:02:37.942" v="3129" actId="962"/>
          <ac:grpSpMkLst>
            <pc:docMk/>
            <pc:sldMk cId="2330515637" sldId="271"/>
            <ac:grpSpMk id="51" creationId="{00000000-0000-0000-0000-000000000000}"/>
          </ac:grpSpMkLst>
        </pc:grpChg>
        <pc:picChg chg="mod modCrop">
          <ac:chgData name="Rosa María Cabrera Corchos" userId="f1659fda-de31-4a64-8d16-4a5c28fbfcfc" providerId="ADAL" clId="{F47301C7-3E1F-4396-9E52-C4B987049B38}" dt="2020-12-19T00:07:25.553" v="3143" actId="732"/>
          <ac:picMkLst>
            <pc:docMk/>
            <pc:sldMk cId="2330515637" sldId="271"/>
            <ac:picMk id="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9T00:09:26.192" v="3246" actId="962"/>
          <ac:picMkLst>
            <pc:docMk/>
            <pc:sldMk cId="2330515637" sldId="271"/>
            <ac:picMk id="14" creationId="{00000000-0000-0000-0000-000000000000}"/>
          </ac:picMkLst>
        </pc:picChg>
        <pc:picChg chg="mod modCrop">
          <ac:chgData name="Rosa María Cabrera Corchos" userId="f1659fda-de31-4a64-8d16-4a5c28fbfcfc" providerId="ADAL" clId="{F47301C7-3E1F-4396-9E52-C4B987049B38}" dt="2020-12-19T00:04:43.929" v="3135" actId="732"/>
          <ac:picMkLst>
            <pc:docMk/>
            <pc:sldMk cId="2330515637" sldId="271"/>
            <ac:picMk id="35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9T00:08:16.246" v="3165" actId="14100"/>
          <ac:picMkLst>
            <pc:docMk/>
            <pc:sldMk cId="2330515637" sldId="271"/>
            <ac:picMk id="59" creationId="{00000000-0000-0000-0000-000000000000}"/>
          </ac:picMkLst>
        </pc:picChg>
        <pc:picChg chg="mod modCrop">
          <ac:chgData name="Rosa María Cabrera Corchos" userId="f1659fda-de31-4a64-8d16-4a5c28fbfcfc" providerId="ADAL" clId="{F47301C7-3E1F-4396-9E52-C4B987049B38}" dt="2020-12-19T00:06:57.401" v="3141" actId="732"/>
          <ac:picMkLst>
            <pc:docMk/>
            <pc:sldMk cId="2330515637" sldId="271"/>
            <ac:picMk id="65" creationId="{00000000-0000-0000-0000-000000000000}"/>
          </ac:picMkLst>
        </pc:picChg>
      </pc:sldChg>
      <pc:sldChg chg="modSp mod modNotesTx">
        <pc:chgData name="Rosa María Cabrera Corchos" userId="f1659fda-de31-4a64-8d16-4a5c28fbfcfc" providerId="ADAL" clId="{F47301C7-3E1F-4396-9E52-C4B987049B38}" dt="2020-12-19T09:34:40.132" v="3678" actId="20577"/>
        <pc:sldMkLst>
          <pc:docMk/>
          <pc:sldMk cId="2751459936" sldId="273"/>
        </pc:sldMkLst>
        <pc:spChg chg="mod">
          <ac:chgData name="Rosa María Cabrera Corchos" userId="f1659fda-de31-4a64-8d16-4a5c28fbfcfc" providerId="ADAL" clId="{F47301C7-3E1F-4396-9E52-C4B987049B38}" dt="2020-12-19T09:24:31.563" v="3395" actId="962"/>
          <ac:spMkLst>
            <pc:docMk/>
            <pc:sldMk cId="2751459936" sldId="273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9:24:31.563" v="3395" actId="962"/>
          <ac:spMkLst>
            <pc:docMk/>
            <pc:sldMk cId="2751459936" sldId="273"/>
            <ac:spMk id="2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09:30:51.643" v="3669" actId="1037"/>
          <ac:spMkLst>
            <pc:docMk/>
            <pc:sldMk cId="2751459936" sldId="273"/>
            <ac:spMk id="44" creationId="{00000000-0000-0000-0000-000000000000}"/>
          </ac:spMkLst>
        </pc:spChg>
        <pc:grpChg chg="mod">
          <ac:chgData name="Rosa María Cabrera Corchos" userId="f1659fda-de31-4a64-8d16-4a5c28fbfcfc" providerId="ADAL" clId="{F47301C7-3E1F-4396-9E52-C4B987049B38}" dt="2020-12-19T09:24:31.563" v="3395" actId="962"/>
          <ac:grpSpMkLst>
            <pc:docMk/>
            <pc:sldMk cId="2751459936" sldId="273"/>
            <ac:grpSpMk id="2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9T09:24:31.563" v="3395" actId="962"/>
          <ac:grpSpMkLst>
            <pc:docMk/>
            <pc:sldMk cId="2751459936" sldId="273"/>
            <ac:grpSpMk id="5" creationId="{914EC40D-EBCB-4E66-A4AD-8DA3B60AD84F}"/>
          </ac:grpSpMkLst>
        </pc:grpChg>
        <pc:grpChg chg="mod">
          <ac:chgData name="Rosa María Cabrera Corchos" userId="f1659fda-de31-4a64-8d16-4a5c28fbfcfc" providerId="ADAL" clId="{F47301C7-3E1F-4396-9E52-C4B987049B38}" dt="2020-12-19T09:24:31.563" v="3395" actId="962"/>
          <ac:grpSpMkLst>
            <pc:docMk/>
            <pc:sldMk cId="2751459936" sldId="273"/>
            <ac:grpSpMk id="6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9T09:24:31.563" v="3395" actId="962"/>
          <ac:grpSpMkLst>
            <pc:docMk/>
            <pc:sldMk cId="2751459936" sldId="273"/>
            <ac:grpSpMk id="8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9T09:24:31.563" v="3395" actId="962"/>
          <ac:grpSpMkLst>
            <pc:docMk/>
            <pc:sldMk cId="2751459936" sldId="273"/>
            <ac:grpSpMk id="12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9T09:24:31.563" v="3395" actId="962"/>
          <ac:grpSpMkLst>
            <pc:docMk/>
            <pc:sldMk cId="2751459936" sldId="273"/>
            <ac:grpSpMk id="13" creationId="{00000000-0000-0000-0000-000000000000}"/>
          </ac:grpSpMkLst>
        </pc:grpChg>
        <pc:picChg chg="mod modCrop">
          <ac:chgData name="Rosa María Cabrera Corchos" userId="f1659fda-de31-4a64-8d16-4a5c28fbfcfc" providerId="ADAL" clId="{F47301C7-3E1F-4396-9E52-C4B987049B38}" dt="2020-12-19T09:33:47.341" v="3675" actId="732"/>
          <ac:picMkLst>
            <pc:docMk/>
            <pc:sldMk cId="2751459936" sldId="273"/>
            <ac:picMk id="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9T09:26:51.980" v="3478" actId="962"/>
          <ac:picMkLst>
            <pc:docMk/>
            <pc:sldMk cId="2751459936" sldId="273"/>
            <ac:picMk id="14" creationId="{00000000-0000-0000-0000-000000000000}"/>
          </ac:picMkLst>
        </pc:picChg>
        <pc:picChg chg="mod modCrop">
          <ac:chgData name="Rosa María Cabrera Corchos" userId="f1659fda-de31-4a64-8d16-4a5c28fbfcfc" providerId="ADAL" clId="{F47301C7-3E1F-4396-9E52-C4B987049B38}" dt="2020-12-19T09:32:37.574" v="3671" actId="732"/>
          <ac:picMkLst>
            <pc:docMk/>
            <pc:sldMk cId="2751459936" sldId="273"/>
            <ac:picMk id="35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9T09:30:51.643" v="3669" actId="1037"/>
          <ac:picMkLst>
            <pc:docMk/>
            <pc:sldMk cId="2751459936" sldId="273"/>
            <ac:picMk id="45" creationId="{00000000-0000-0000-0000-000000000000}"/>
          </ac:picMkLst>
        </pc:picChg>
      </pc:sldChg>
      <pc:sldChg chg="modSp mod modAnim">
        <pc:chgData name="Rosa María Cabrera Corchos" userId="f1659fda-de31-4a64-8d16-4a5c28fbfcfc" providerId="ADAL" clId="{F47301C7-3E1F-4396-9E52-C4B987049B38}" dt="2020-12-20T14:09:11.588" v="4857" actId="962"/>
        <pc:sldMkLst>
          <pc:docMk/>
          <pc:sldMk cId="3359140890" sldId="274"/>
        </pc:sldMkLst>
        <pc:spChg chg="mod">
          <ac:chgData name="Rosa María Cabrera Corchos" userId="f1659fda-de31-4a64-8d16-4a5c28fbfcfc" providerId="ADAL" clId="{F47301C7-3E1F-4396-9E52-C4B987049B38}" dt="2020-12-20T14:09:11.588" v="4857" actId="962"/>
          <ac:spMkLst>
            <pc:docMk/>
            <pc:sldMk cId="3359140890" sldId="274"/>
            <ac:spMk id="12" creationId="{3DA5A19E-82FA-4596-B98D-28D65889BC5B}"/>
          </ac:spMkLst>
        </pc:spChg>
        <pc:spChg chg="mod">
          <ac:chgData name="Rosa María Cabrera Corchos" userId="f1659fda-de31-4a64-8d16-4a5c28fbfcfc" providerId="ADAL" clId="{F47301C7-3E1F-4396-9E52-C4B987049B38}" dt="2020-12-20T13:35:05.816" v="4757" actId="962"/>
          <ac:spMkLst>
            <pc:docMk/>
            <pc:sldMk cId="3359140890" sldId="274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3:35:05.816" v="4757" actId="962"/>
          <ac:spMkLst>
            <pc:docMk/>
            <pc:sldMk cId="3359140890" sldId="274"/>
            <ac:spMk id="2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3:35:05.816" v="4757" actId="962"/>
          <ac:spMkLst>
            <pc:docMk/>
            <pc:sldMk cId="3359140890" sldId="274"/>
            <ac:spMk id="28" creationId="{00000000-0000-0000-0000-000000000000}"/>
          </ac:spMkLst>
        </pc:spChg>
        <pc:picChg chg="mod">
          <ac:chgData name="Rosa María Cabrera Corchos" userId="f1659fda-de31-4a64-8d16-4a5c28fbfcfc" providerId="ADAL" clId="{F47301C7-3E1F-4396-9E52-C4B987049B38}" dt="2020-12-20T13:35:05.816" v="4757" actId="962"/>
          <ac:picMkLst>
            <pc:docMk/>
            <pc:sldMk cId="3359140890" sldId="274"/>
            <ac:picMk id="6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14:06:13.813" v="4827" actId="962"/>
          <ac:picMkLst>
            <pc:docMk/>
            <pc:sldMk cId="3359140890" sldId="274"/>
            <ac:picMk id="9" creationId="{FA33BEAF-861C-42B0-9E28-4E3C5E8C650A}"/>
          </ac:picMkLst>
        </pc:picChg>
        <pc:picChg chg="mod">
          <ac:chgData name="Rosa María Cabrera Corchos" userId="f1659fda-de31-4a64-8d16-4a5c28fbfcfc" providerId="ADAL" clId="{F47301C7-3E1F-4396-9E52-C4B987049B38}" dt="2020-12-20T13:35:05.816" v="4757" actId="962"/>
          <ac:picMkLst>
            <pc:docMk/>
            <pc:sldMk cId="3359140890" sldId="274"/>
            <ac:picMk id="13" creationId="{8F757788-7C0F-404D-ADE0-0C3875FE8FFF}"/>
          </ac:picMkLst>
        </pc:picChg>
      </pc:sldChg>
      <pc:sldChg chg="modSp mod">
        <pc:chgData name="Rosa María Cabrera Corchos" userId="f1659fda-de31-4a64-8d16-4a5c28fbfcfc" providerId="ADAL" clId="{F47301C7-3E1F-4396-9E52-C4B987049B38}" dt="2020-12-20T14:08:29.255" v="4848" actId="962"/>
        <pc:sldMkLst>
          <pc:docMk/>
          <pc:sldMk cId="3342813621" sldId="275"/>
        </pc:sldMkLst>
        <pc:spChg chg="mod">
          <ac:chgData name="Rosa María Cabrera Corchos" userId="f1659fda-de31-4a64-8d16-4a5c28fbfcfc" providerId="ADAL" clId="{F47301C7-3E1F-4396-9E52-C4B987049B38}" dt="2020-12-20T14:08:29.255" v="4848" actId="962"/>
          <ac:spMkLst>
            <pc:docMk/>
            <pc:sldMk cId="3342813621" sldId="275"/>
            <ac:spMk id="10" creationId="{47F4D140-37A7-40D5-9E0B-2A61DCC06F4C}"/>
          </ac:spMkLst>
        </pc:spChg>
        <pc:spChg chg="mod">
          <ac:chgData name="Rosa María Cabrera Corchos" userId="f1659fda-de31-4a64-8d16-4a5c28fbfcfc" providerId="ADAL" clId="{F47301C7-3E1F-4396-9E52-C4B987049B38}" dt="2020-12-20T03:17:47.656" v="4709" actId="962"/>
          <ac:spMkLst>
            <pc:docMk/>
            <pc:sldMk cId="3342813621" sldId="275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03:17:47.656" v="4709" actId="962"/>
          <ac:spMkLst>
            <pc:docMk/>
            <pc:sldMk cId="3342813621" sldId="275"/>
            <ac:spMk id="2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03:17:47.656" v="4709" actId="962"/>
          <ac:spMkLst>
            <pc:docMk/>
            <pc:sldMk cId="3342813621" sldId="275"/>
            <ac:spMk id="28" creationId="{00000000-0000-0000-0000-000000000000}"/>
          </ac:spMkLst>
        </pc:spChg>
        <pc:picChg chg="mod">
          <ac:chgData name="Rosa María Cabrera Corchos" userId="f1659fda-de31-4a64-8d16-4a5c28fbfcfc" providerId="ADAL" clId="{F47301C7-3E1F-4396-9E52-C4B987049B38}" dt="2020-12-20T03:17:47.656" v="4709" actId="962"/>
          <ac:picMkLst>
            <pc:docMk/>
            <pc:sldMk cId="3342813621" sldId="275"/>
            <ac:picMk id="6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14:04:11.913" v="4802" actId="962"/>
          <ac:picMkLst>
            <pc:docMk/>
            <pc:sldMk cId="3342813621" sldId="275"/>
            <ac:picMk id="9" creationId="{4CD12885-E48D-45EC-A8A9-1F1AD763E8E8}"/>
          </ac:picMkLst>
        </pc:picChg>
        <pc:picChg chg="mod">
          <ac:chgData name="Rosa María Cabrera Corchos" userId="f1659fda-de31-4a64-8d16-4a5c28fbfcfc" providerId="ADAL" clId="{F47301C7-3E1F-4396-9E52-C4B987049B38}" dt="2020-12-20T03:17:47.656" v="4709" actId="962"/>
          <ac:picMkLst>
            <pc:docMk/>
            <pc:sldMk cId="3342813621" sldId="275"/>
            <ac:picMk id="11" creationId="{2704779D-6312-410C-8817-35F4EBE5288B}"/>
          </ac:picMkLst>
        </pc:picChg>
      </pc:sldChg>
      <pc:sldChg chg="modSp mod">
        <pc:chgData name="Rosa María Cabrera Corchos" userId="f1659fda-de31-4a64-8d16-4a5c28fbfcfc" providerId="ADAL" clId="{F47301C7-3E1F-4396-9E52-C4B987049B38}" dt="2020-12-20T00:57:13.285" v="4333" actId="962"/>
        <pc:sldMkLst>
          <pc:docMk/>
          <pc:sldMk cId="2914353507" sldId="277"/>
        </pc:sldMkLst>
        <pc:spChg chg="mod">
          <ac:chgData name="Rosa María Cabrera Corchos" userId="f1659fda-de31-4a64-8d16-4a5c28fbfcfc" providerId="ADAL" clId="{F47301C7-3E1F-4396-9E52-C4B987049B38}" dt="2020-12-20T00:57:13.285" v="4333" actId="962"/>
          <ac:spMkLst>
            <pc:docMk/>
            <pc:sldMk cId="2914353507" sldId="277"/>
            <ac:spMk id="1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00:56:04.995" v="4081" actId="962"/>
          <ac:spMkLst>
            <pc:docMk/>
            <pc:sldMk cId="2914353507" sldId="277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00:56:04.995" v="4081" actId="962"/>
          <ac:spMkLst>
            <pc:docMk/>
            <pc:sldMk cId="2914353507" sldId="277"/>
            <ac:spMk id="2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00:56:04.995" v="4081" actId="962"/>
          <ac:spMkLst>
            <pc:docMk/>
            <pc:sldMk cId="2914353507" sldId="277"/>
            <ac:spMk id="28" creationId="{00000000-0000-0000-0000-000000000000}"/>
          </ac:spMkLst>
        </pc:spChg>
        <pc:picChg chg="mod">
          <ac:chgData name="Rosa María Cabrera Corchos" userId="f1659fda-de31-4a64-8d16-4a5c28fbfcfc" providerId="ADAL" clId="{F47301C7-3E1F-4396-9E52-C4B987049B38}" dt="2020-12-20T00:56:04.995" v="4081" actId="962"/>
          <ac:picMkLst>
            <pc:docMk/>
            <pc:sldMk cId="2914353507" sldId="277"/>
            <ac:picMk id="6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00:56:04.995" v="4081" actId="962"/>
          <ac:picMkLst>
            <pc:docMk/>
            <pc:sldMk cId="2914353507" sldId="277"/>
            <ac:picMk id="12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00:56:40.368" v="4160" actId="962"/>
          <ac:picMkLst>
            <pc:docMk/>
            <pc:sldMk cId="2914353507" sldId="277"/>
            <ac:picMk id="14" creationId="{00000000-0000-0000-0000-000000000000}"/>
          </ac:picMkLst>
        </pc:picChg>
      </pc:sldChg>
      <pc:sldChg chg="modSp mod modAnim">
        <pc:chgData name="Rosa María Cabrera Corchos" userId="f1659fda-de31-4a64-8d16-4a5c28fbfcfc" providerId="ADAL" clId="{F47301C7-3E1F-4396-9E52-C4B987049B38}" dt="2020-12-20T14:09:22.176" v="4860" actId="962"/>
        <pc:sldMkLst>
          <pc:docMk/>
          <pc:sldMk cId="1719317336" sldId="278"/>
        </pc:sldMkLst>
        <pc:spChg chg="mod">
          <ac:chgData name="Rosa María Cabrera Corchos" userId="f1659fda-de31-4a64-8d16-4a5c28fbfcfc" providerId="ADAL" clId="{F47301C7-3E1F-4396-9E52-C4B987049B38}" dt="2020-12-20T14:09:22.176" v="4860" actId="962"/>
          <ac:spMkLst>
            <pc:docMk/>
            <pc:sldMk cId="1719317336" sldId="278"/>
            <ac:spMk id="10" creationId="{FBEC11DE-19A8-4E0E-A499-8F04E30B4E69}"/>
          </ac:spMkLst>
        </pc:spChg>
        <pc:spChg chg="mod">
          <ac:chgData name="Rosa María Cabrera Corchos" userId="f1659fda-de31-4a64-8d16-4a5c28fbfcfc" providerId="ADAL" clId="{F47301C7-3E1F-4396-9E52-C4B987049B38}" dt="2020-12-20T13:45:48.192" v="4776" actId="962"/>
          <ac:spMkLst>
            <pc:docMk/>
            <pc:sldMk cId="1719317336" sldId="278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3:45:48.192" v="4776" actId="962"/>
          <ac:spMkLst>
            <pc:docMk/>
            <pc:sldMk cId="1719317336" sldId="278"/>
            <ac:spMk id="2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3:45:48.192" v="4776" actId="962"/>
          <ac:spMkLst>
            <pc:docMk/>
            <pc:sldMk cId="1719317336" sldId="278"/>
            <ac:spMk id="28" creationId="{00000000-0000-0000-0000-000000000000}"/>
          </ac:spMkLst>
        </pc:spChg>
        <pc:picChg chg="mod">
          <ac:chgData name="Rosa María Cabrera Corchos" userId="f1659fda-de31-4a64-8d16-4a5c28fbfcfc" providerId="ADAL" clId="{F47301C7-3E1F-4396-9E52-C4B987049B38}" dt="2020-12-20T13:45:48.192" v="4776" actId="962"/>
          <ac:picMkLst>
            <pc:docMk/>
            <pc:sldMk cId="1719317336" sldId="278"/>
            <ac:picMk id="6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14:06:55.519" v="4836" actId="962"/>
          <ac:picMkLst>
            <pc:docMk/>
            <pc:sldMk cId="1719317336" sldId="278"/>
            <ac:picMk id="9" creationId="{79C961CF-12CD-49A4-A62D-34B3C2FFC965}"/>
          </ac:picMkLst>
        </pc:picChg>
        <pc:picChg chg="mod">
          <ac:chgData name="Rosa María Cabrera Corchos" userId="f1659fda-de31-4a64-8d16-4a5c28fbfcfc" providerId="ADAL" clId="{F47301C7-3E1F-4396-9E52-C4B987049B38}" dt="2020-12-20T13:45:48.192" v="4776" actId="962"/>
          <ac:picMkLst>
            <pc:docMk/>
            <pc:sldMk cId="1719317336" sldId="278"/>
            <ac:picMk id="11" creationId="{3EA0F482-7484-4EAA-89AD-79BE6A8DFCC2}"/>
          </ac:picMkLst>
        </pc:picChg>
      </pc:sldChg>
      <pc:sldChg chg="modSp mod">
        <pc:chgData name="Rosa María Cabrera Corchos" userId="f1659fda-de31-4a64-8d16-4a5c28fbfcfc" providerId="ADAL" clId="{F47301C7-3E1F-4396-9E52-C4B987049B38}" dt="2020-12-20T14:08:14.279" v="4845" actId="962"/>
        <pc:sldMkLst>
          <pc:docMk/>
          <pc:sldMk cId="1880562995" sldId="279"/>
        </pc:sldMkLst>
        <pc:spChg chg="mod">
          <ac:chgData name="Rosa María Cabrera Corchos" userId="f1659fda-de31-4a64-8d16-4a5c28fbfcfc" providerId="ADAL" clId="{F47301C7-3E1F-4396-9E52-C4B987049B38}" dt="2020-12-20T14:08:14.279" v="4845" actId="962"/>
          <ac:spMkLst>
            <pc:docMk/>
            <pc:sldMk cId="1880562995" sldId="279"/>
            <ac:spMk id="9" creationId="{09930ADA-2F37-441D-9034-1EFC7674489F}"/>
          </ac:spMkLst>
        </pc:spChg>
        <pc:spChg chg="mod">
          <ac:chgData name="Rosa María Cabrera Corchos" userId="f1659fda-de31-4a64-8d16-4a5c28fbfcfc" providerId="ADAL" clId="{F47301C7-3E1F-4396-9E52-C4B987049B38}" dt="2020-12-20T03:07:35.043" v="4689" actId="962"/>
          <ac:spMkLst>
            <pc:docMk/>
            <pc:sldMk cId="1880562995" sldId="279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03:07:35.043" v="4689" actId="962"/>
          <ac:spMkLst>
            <pc:docMk/>
            <pc:sldMk cId="1880562995" sldId="279"/>
            <ac:spMk id="2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03:07:35.043" v="4689" actId="962"/>
          <ac:spMkLst>
            <pc:docMk/>
            <pc:sldMk cId="1880562995" sldId="279"/>
            <ac:spMk id="28" creationId="{00000000-0000-0000-0000-000000000000}"/>
          </ac:spMkLst>
        </pc:spChg>
        <pc:picChg chg="mod">
          <ac:chgData name="Rosa María Cabrera Corchos" userId="f1659fda-de31-4a64-8d16-4a5c28fbfcfc" providerId="ADAL" clId="{F47301C7-3E1F-4396-9E52-C4B987049B38}" dt="2020-12-20T03:07:35.043" v="4689" actId="962"/>
          <ac:picMkLst>
            <pc:docMk/>
            <pc:sldMk cId="1880562995" sldId="279"/>
            <ac:picMk id="6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14:03:28.544" v="4795"/>
          <ac:picMkLst>
            <pc:docMk/>
            <pc:sldMk cId="1880562995" sldId="279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03:07:35.043" v="4689" actId="962"/>
          <ac:picMkLst>
            <pc:docMk/>
            <pc:sldMk cId="1880562995" sldId="279"/>
            <ac:picMk id="15" creationId="{00000000-0000-0000-0000-000000000000}"/>
          </ac:picMkLst>
        </pc:picChg>
      </pc:sldChg>
      <pc:sldChg chg="modSp mod modAnim">
        <pc:chgData name="Rosa María Cabrera Corchos" userId="f1659fda-de31-4a64-8d16-4a5c28fbfcfc" providerId="ADAL" clId="{F47301C7-3E1F-4396-9E52-C4B987049B38}" dt="2020-12-20T14:08:55.514" v="4854" actId="962"/>
        <pc:sldMkLst>
          <pc:docMk/>
          <pc:sldMk cId="3092079555" sldId="280"/>
        </pc:sldMkLst>
        <pc:spChg chg="mod">
          <ac:chgData name="Rosa María Cabrera Corchos" userId="f1659fda-de31-4a64-8d16-4a5c28fbfcfc" providerId="ADAL" clId="{F47301C7-3E1F-4396-9E52-C4B987049B38}" dt="2020-12-20T14:08:55.514" v="4854" actId="962"/>
          <ac:spMkLst>
            <pc:docMk/>
            <pc:sldMk cId="3092079555" sldId="280"/>
            <ac:spMk id="10" creationId="{95066B5E-5A86-4BE6-90D3-22B614A9843A}"/>
          </ac:spMkLst>
        </pc:spChg>
        <pc:spChg chg="mod">
          <ac:chgData name="Rosa María Cabrera Corchos" userId="f1659fda-de31-4a64-8d16-4a5c28fbfcfc" providerId="ADAL" clId="{F47301C7-3E1F-4396-9E52-C4B987049B38}" dt="2020-12-20T13:26:53.201" v="4739" actId="962"/>
          <ac:spMkLst>
            <pc:docMk/>
            <pc:sldMk cId="3092079555" sldId="280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3:26:53.201" v="4739" actId="962"/>
          <ac:spMkLst>
            <pc:docMk/>
            <pc:sldMk cId="3092079555" sldId="280"/>
            <ac:spMk id="2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3:26:53.201" v="4739" actId="962"/>
          <ac:spMkLst>
            <pc:docMk/>
            <pc:sldMk cId="3092079555" sldId="280"/>
            <ac:spMk id="28" creationId="{00000000-0000-0000-0000-000000000000}"/>
          </ac:spMkLst>
        </pc:spChg>
        <pc:picChg chg="mod">
          <ac:chgData name="Rosa María Cabrera Corchos" userId="f1659fda-de31-4a64-8d16-4a5c28fbfcfc" providerId="ADAL" clId="{F47301C7-3E1F-4396-9E52-C4B987049B38}" dt="2020-12-20T13:26:53.201" v="4739" actId="962"/>
          <ac:picMkLst>
            <pc:docMk/>
            <pc:sldMk cId="3092079555" sldId="280"/>
            <ac:picMk id="6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14:05:47.630" v="4818" actId="962"/>
          <ac:picMkLst>
            <pc:docMk/>
            <pc:sldMk cId="3092079555" sldId="280"/>
            <ac:picMk id="9" creationId="{0DE597DD-D1A7-45CF-B8C3-855C55B37233}"/>
          </ac:picMkLst>
        </pc:picChg>
        <pc:picChg chg="mod">
          <ac:chgData name="Rosa María Cabrera Corchos" userId="f1659fda-de31-4a64-8d16-4a5c28fbfcfc" providerId="ADAL" clId="{F47301C7-3E1F-4396-9E52-C4B987049B38}" dt="2020-12-20T13:26:53.201" v="4739" actId="962"/>
          <ac:picMkLst>
            <pc:docMk/>
            <pc:sldMk cId="3092079555" sldId="280"/>
            <ac:picMk id="11" creationId="{52A5CE68-D555-4A4D-8216-67558CD7A117}"/>
          </ac:picMkLst>
        </pc:picChg>
      </pc:sldChg>
      <pc:sldChg chg="addSp delSp modSp mod delAnim modAnim">
        <pc:chgData name="Rosa María Cabrera Corchos" userId="f1659fda-de31-4a64-8d16-4a5c28fbfcfc" providerId="ADAL" clId="{F47301C7-3E1F-4396-9E52-C4B987049B38}" dt="2020-12-20T01:26:46.066" v="4682" actId="962"/>
        <pc:sldMkLst>
          <pc:docMk/>
          <pc:sldMk cId="3854261093" sldId="281"/>
        </pc:sldMkLst>
        <pc:spChg chg="del">
          <ac:chgData name="Rosa María Cabrera Corchos" userId="f1659fda-de31-4a64-8d16-4a5c28fbfcfc" providerId="ADAL" clId="{F47301C7-3E1F-4396-9E52-C4B987049B38}" dt="2020-12-20T01:11:52.522" v="4466" actId="478"/>
          <ac:spMkLst>
            <pc:docMk/>
            <pc:sldMk cId="3854261093" sldId="281"/>
            <ac:spMk id="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01:26:46.066" v="4682" actId="962"/>
          <ac:spMkLst>
            <pc:docMk/>
            <pc:sldMk cId="3854261093" sldId="281"/>
            <ac:spMk id="8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01:17:19.393" v="4534" actId="962"/>
          <ac:spMkLst>
            <pc:docMk/>
            <pc:sldMk cId="3854261093" sldId="281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01:17:19.393" v="4534" actId="962"/>
          <ac:spMkLst>
            <pc:docMk/>
            <pc:sldMk cId="3854261093" sldId="281"/>
            <ac:spMk id="2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01:17:19.393" v="4534" actId="962"/>
          <ac:spMkLst>
            <pc:docMk/>
            <pc:sldMk cId="3854261093" sldId="281"/>
            <ac:spMk id="58" creationId="{00000000-0000-0000-0000-000000000000}"/>
          </ac:spMkLst>
        </pc:spChg>
        <pc:graphicFrameChg chg="del modGraphic">
          <ac:chgData name="Rosa María Cabrera Corchos" userId="f1659fda-de31-4a64-8d16-4a5c28fbfcfc" providerId="ADAL" clId="{F47301C7-3E1F-4396-9E52-C4B987049B38}" dt="2020-12-20T01:00:51.995" v="4339" actId="478"/>
          <ac:graphicFrameMkLst>
            <pc:docMk/>
            <pc:sldMk cId="3854261093" sldId="281"/>
            <ac:graphicFrameMk id="2" creationId="{00000000-0000-0000-0000-000000000000}"/>
          </ac:graphicFrameMkLst>
        </pc:graphicFrameChg>
        <pc:graphicFrameChg chg="add mod modGraphic">
          <ac:chgData name="Rosa María Cabrera Corchos" userId="f1659fda-de31-4a64-8d16-4a5c28fbfcfc" providerId="ADAL" clId="{F47301C7-3E1F-4396-9E52-C4B987049B38}" dt="2020-12-20T01:17:43.209" v="4535" actId="790"/>
          <ac:graphicFrameMkLst>
            <pc:docMk/>
            <pc:sldMk cId="3854261093" sldId="281"/>
            <ac:graphicFrameMk id="11" creationId="{46839B07-0561-4D07-8776-2CDC16517AF2}"/>
          </ac:graphicFrameMkLst>
        </pc:graphicFrameChg>
        <pc:picChg chg="mod modCrop">
          <ac:chgData name="Rosa María Cabrera Corchos" userId="f1659fda-de31-4a64-8d16-4a5c28fbfcfc" providerId="ADAL" clId="{F47301C7-3E1F-4396-9E52-C4B987049B38}" dt="2020-12-20T01:17:19.393" v="4534" actId="962"/>
          <ac:picMkLst>
            <pc:docMk/>
            <pc:sldMk cId="3854261093" sldId="281"/>
            <ac:picMk id="6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01:17:19.393" v="4534" actId="962"/>
          <ac:picMkLst>
            <pc:docMk/>
            <pc:sldMk cId="3854261093" sldId="281"/>
            <ac:picMk id="9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01:25:55.981" v="4557" actId="962"/>
          <ac:picMkLst>
            <pc:docMk/>
            <pc:sldMk cId="3854261093" sldId="281"/>
            <ac:picMk id="14" creationId="{00000000-0000-0000-0000-000000000000}"/>
          </ac:picMkLst>
        </pc:picChg>
      </pc:sldChg>
      <pc:sldChg chg="addSp delSp modSp mod modTransition delAnim modAnim">
        <pc:chgData name="Rosa María Cabrera Corchos" userId="f1659fda-de31-4a64-8d16-4a5c28fbfcfc" providerId="ADAL" clId="{F47301C7-3E1F-4396-9E52-C4B987049B38}" dt="2020-12-20T01:27:03.104" v="4685" actId="962"/>
        <pc:sldMkLst>
          <pc:docMk/>
          <pc:sldMk cId="1307723026" sldId="282"/>
        </pc:sldMkLst>
        <pc:spChg chg="mod">
          <ac:chgData name="Rosa María Cabrera Corchos" userId="f1659fda-de31-4a64-8d16-4a5c28fbfcfc" providerId="ADAL" clId="{F47301C7-3E1F-4396-9E52-C4B987049B38}" dt="2020-12-20T01:23:51.892" v="4552" actId="962"/>
          <ac:spMkLst>
            <pc:docMk/>
            <pc:sldMk cId="1307723026" sldId="282"/>
            <ac:spMk id="10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01:27:03.104" v="4685" actId="962"/>
          <ac:spMkLst>
            <pc:docMk/>
            <pc:sldMk cId="1307723026" sldId="282"/>
            <ac:spMk id="15" creationId="{B44A6897-35B1-4470-A568-DCD4E94C7E75}"/>
          </ac:spMkLst>
        </pc:spChg>
        <pc:spChg chg="add mod">
          <ac:chgData name="Rosa María Cabrera Corchos" userId="f1659fda-de31-4a64-8d16-4a5c28fbfcfc" providerId="ADAL" clId="{F47301C7-3E1F-4396-9E52-C4B987049B38}" dt="2020-12-20T01:23:51.892" v="4552" actId="962"/>
          <ac:spMkLst>
            <pc:docMk/>
            <pc:sldMk cId="1307723026" sldId="282"/>
            <ac:spMk id="18" creationId="{4E1597EA-73F0-4AD3-B4D4-ECFBB166340A}"/>
          </ac:spMkLst>
        </pc:spChg>
        <pc:spChg chg="add mod">
          <ac:chgData name="Rosa María Cabrera Corchos" userId="f1659fda-de31-4a64-8d16-4a5c28fbfcfc" providerId="ADAL" clId="{F47301C7-3E1F-4396-9E52-C4B987049B38}" dt="2020-12-20T01:23:51.892" v="4552" actId="962"/>
          <ac:spMkLst>
            <pc:docMk/>
            <pc:sldMk cId="1307723026" sldId="282"/>
            <ac:spMk id="19" creationId="{78E30A7F-BFB6-4426-8003-D19B1BF868BF}"/>
          </ac:spMkLst>
        </pc:spChg>
        <pc:spChg chg="del">
          <ac:chgData name="Rosa María Cabrera Corchos" userId="f1659fda-de31-4a64-8d16-4a5c28fbfcfc" providerId="ADAL" clId="{F47301C7-3E1F-4396-9E52-C4B987049B38}" dt="2020-12-20T01:19:56.947" v="4538" actId="478"/>
          <ac:spMkLst>
            <pc:docMk/>
            <pc:sldMk cId="1307723026" sldId="282"/>
            <ac:spMk id="21" creationId="{00000000-0000-0000-0000-000000000000}"/>
          </ac:spMkLst>
        </pc:spChg>
        <pc:spChg chg="del">
          <ac:chgData name="Rosa María Cabrera Corchos" userId="f1659fda-de31-4a64-8d16-4a5c28fbfcfc" providerId="ADAL" clId="{F47301C7-3E1F-4396-9E52-C4B987049B38}" dt="2020-12-20T01:19:56.947" v="4538" actId="478"/>
          <ac:spMkLst>
            <pc:docMk/>
            <pc:sldMk cId="1307723026" sldId="282"/>
            <ac:spMk id="22" creationId="{00000000-0000-0000-0000-000000000000}"/>
          </ac:spMkLst>
        </pc:spChg>
        <pc:graphicFrameChg chg="del">
          <ac:chgData name="Rosa María Cabrera Corchos" userId="f1659fda-de31-4a64-8d16-4a5c28fbfcfc" providerId="ADAL" clId="{F47301C7-3E1F-4396-9E52-C4B987049B38}" dt="2020-12-20T01:00:59.890" v="4340" actId="478"/>
          <ac:graphicFrameMkLst>
            <pc:docMk/>
            <pc:sldMk cId="1307723026" sldId="282"/>
            <ac:graphicFrameMk id="2" creationId="{00000000-0000-0000-0000-000000000000}"/>
          </ac:graphicFrameMkLst>
        </pc:graphicFrameChg>
        <pc:graphicFrameChg chg="add del mod">
          <ac:chgData name="Rosa María Cabrera Corchos" userId="f1659fda-de31-4a64-8d16-4a5c28fbfcfc" providerId="ADAL" clId="{F47301C7-3E1F-4396-9E52-C4B987049B38}" dt="2020-12-20T01:03:16.608" v="4375"/>
          <ac:graphicFrameMkLst>
            <pc:docMk/>
            <pc:sldMk cId="1307723026" sldId="282"/>
            <ac:graphicFrameMk id="11" creationId="{897237B9-F892-4901-884F-E168114568DA}"/>
          </ac:graphicFrameMkLst>
        </pc:graphicFrameChg>
        <pc:graphicFrameChg chg="add mod modGraphic">
          <ac:chgData name="Rosa María Cabrera Corchos" userId="f1659fda-de31-4a64-8d16-4a5c28fbfcfc" providerId="ADAL" clId="{F47301C7-3E1F-4396-9E52-C4B987049B38}" dt="2020-12-20T01:24:17.021" v="4553" actId="790"/>
          <ac:graphicFrameMkLst>
            <pc:docMk/>
            <pc:sldMk cId="1307723026" sldId="282"/>
            <ac:graphicFrameMk id="12" creationId="{04A5A191-3DBB-4836-A39D-F106A3DBA94B}"/>
          </ac:graphicFrameMkLst>
        </pc:graphicFrameChg>
        <pc:picChg chg="del mod modCrop">
          <ac:chgData name="Rosa María Cabrera Corchos" userId="f1659fda-de31-4a64-8d16-4a5c28fbfcfc" providerId="ADAL" clId="{F47301C7-3E1F-4396-9E52-C4B987049B38}" dt="2020-12-20T01:19:56.947" v="4538" actId="478"/>
          <ac:picMkLst>
            <pc:docMk/>
            <pc:sldMk cId="1307723026" sldId="282"/>
            <ac:picMk id="13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01:26:07.780" v="4560" actId="962"/>
          <ac:picMkLst>
            <pc:docMk/>
            <pc:sldMk cId="1307723026" sldId="282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01:23:51.892" v="4552" actId="962"/>
          <ac:picMkLst>
            <pc:docMk/>
            <pc:sldMk cId="1307723026" sldId="282"/>
            <ac:picMk id="16" creationId="{5561BE61-85DF-41C7-B3EC-3AF9F5DBF26F}"/>
          </ac:picMkLst>
        </pc:picChg>
        <pc:picChg chg="add mod">
          <ac:chgData name="Rosa María Cabrera Corchos" userId="f1659fda-de31-4a64-8d16-4a5c28fbfcfc" providerId="ADAL" clId="{F47301C7-3E1F-4396-9E52-C4B987049B38}" dt="2020-12-20T01:23:51.892" v="4552" actId="962"/>
          <ac:picMkLst>
            <pc:docMk/>
            <pc:sldMk cId="1307723026" sldId="282"/>
            <ac:picMk id="17" creationId="{215E8B95-A10A-4DA0-87FC-93DC5DBAB42C}"/>
          </ac:picMkLst>
        </pc:picChg>
      </pc:sldChg>
      <pc:sldChg chg="del">
        <pc:chgData name="Rosa María Cabrera Corchos" userId="f1659fda-de31-4a64-8d16-4a5c28fbfcfc" providerId="ADAL" clId="{F47301C7-3E1F-4396-9E52-C4B987049B38}" dt="2020-12-20T03:16:06.600" v="4708" actId="2696"/>
        <pc:sldMkLst>
          <pc:docMk/>
          <pc:sldMk cId="3737931687" sldId="283"/>
        </pc:sldMkLst>
      </pc:sldChg>
      <pc:sldChg chg="del">
        <pc:chgData name="Rosa María Cabrera Corchos" userId="f1659fda-de31-4a64-8d16-4a5c28fbfcfc" providerId="ADAL" clId="{F47301C7-3E1F-4396-9E52-C4B987049B38}" dt="2020-12-20T03:27:03.129" v="4723" actId="2696"/>
        <pc:sldMkLst>
          <pc:docMk/>
          <pc:sldMk cId="2160617277" sldId="284"/>
        </pc:sldMkLst>
      </pc:sldChg>
      <pc:sldChg chg="addSp delSp modSp mod delAnim modAnim">
        <pc:chgData name="Rosa María Cabrera Corchos" userId="f1659fda-de31-4a64-8d16-4a5c28fbfcfc" providerId="ADAL" clId="{F47301C7-3E1F-4396-9E52-C4B987049B38}" dt="2020-12-20T14:13:02.871" v="4871" actId="962"/>
        <pc:sldMkLst>
          <pc:docMk/>
          <pc:sldMk cId="2816172818" sldId="286"/>
        </pc:sldMkLst>
        <pc:spChg chg="del">
          <ac:chgData name="Rosa María Cabrera Corchos" userId="f1659fda-de31-4a64-8d16-4a5c28fbfcfc" providerId="ADAL" clId="{F47301C7-3E1F-4396-9E52-C4B987049B38}" dt="2020-12-20T13:29:27.980" v="4743" actId="478"/>
          <ac:spMkLst>
            <pc:docMk/>
            <pc:sldMk cId="2816172818" sldId="286"/>
            <ac:spMk id="8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4:13:02.871" v="4871" actId="962"/>
          <ac:spMkLst>
            <pc:docMk/>
            <pc:sldMk cId="2816172818" sldId="286"/>
            <ac:spMk id="13" creationId="{0424F06F-DD69-4D7F-997C-A03C4573E568}"/>
          </ac:spMkLst>
        </pc:spChg>
        <pc:spChg chg="add mod">
          <ac:chgData name="Rosa María Cabrera Corchos" userId="f1659fda-de31-4a64-8d16-4a5c28fbfcfc" providerId="ADAL" clId="{F47301C7-3E1F-4396-9E52-C4B987049B38}" dt="2020-12-20T13:30:15.758" v="4745" actId="962"/>
          <ac:spMkLst>
            <pc:docMk/>
            <pc:sldMk cId="2816172818" sldId="286"/>
            <ac:spMk id="14" creationId="{A90C54C2-1079-43C2-8598-9DDF95D681CB}"/>
          </ac:spMkLst>
        </pc:spChg>
        <pc:spChg chg="mod">
          <ac:chgData name="Rosa María Cabrera Corchos" userId="f1659fda-de31-4a64-8d16-4a5c28fbfcfc" providerId="ADAL" clId="{F47301C7-3E1F-4396-9E52-C4B987049B38}" dt="2020-12-20T13:30:15.758" v="4745" actId="962"/>
          <ac:spMkLst>
            <pc:docMk/>
            <pc:sldMk cId="2816172818" sldId="286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3:30:15.758" v="4745" actId="962"/>
          <ac:spMkLst>
            <pc:docMk/>
            <pc:sldMk cId="2816172818" sldId="286"/>
            <ac:spMk id="22" creationId="{00000000-0000-0000-0000-000000000000}"/>
          </ac:spMkLst>
        </pc:spChg>
        <pc:graphicFrameChg chg="del">
          <ac:chgData name="Rosa María Cabrera Corchos" userId="f1659fda-de31-4a64-8d16-4a5c28fbfcfc" providerId="ADAL" clId="{F47301C7-3E1F-4396-9E52-C4B987049B38}" dt="2020-12-20T13:29:27.980" v="4743" actId="478"/>
          <ac:graphicFrameMkLst>
            <pc:docMk/>
            <pc:sldMk cId="2816172818" sldId="286"/>
            <ac:graphicFrameMk id="2" creationId="{00000000-0000-0000-0000-000000000000}"/>
          </ac:graphicFrameMkLst>
        </pc:graphicFrameChg>
        <pc:graphicFrameChg chg="add mod modGraphic">
          <ac:chgData name="Rosa María Cabrera Corchos" userId="f1659fda-de31-4a64-8d16-4a5c28fbfcfc" providerId="ADAL" clId="{F47301C7-3E1F-4396-9E52-C4B987049B38}" dt="2020-12-20T13:30:38.909" v="4746" actId="790"/>
          <ac:graphicFrameMkLst>
            <pc:docMk/>
            <pc:sldMk cId="2816172818" sldId="286"/>
            <ac:graphicFrameMk id="10" creationId="{6994985C-2FBB-4D04-B459-9A8F4DC410D9}"/>
          </ac:graphicFrameMkLst>
        </pc:graphicFrameChg>
        <pc:picChg chg="mod modCrop">
          <ac:chgData name="Rosa María Cabrera Corchos" userId="f1659fda-de31-4a64-8d16-4a5c28fbfcfc" providerId="ADAL" clId="{F47301C7-3E1F-4396-9E52-C4B987049B38}" dt="2020-12-20T13:30:15.758" v="4745" actId="962"/>
          <ac:picMkLst>
            <pc:docMk/>
            <pc:sldMk cId="2816172818" sldId="286"/>
            <ac:picMk id="6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14:05:56.481" v="4821" actId="962"/>
          <ac:picMkLst>
            <pc:docMk/>
            <pc:sldMk cId="2816172818" sldId="286"/>
            <ac:picMk id="11" creationId="{4D46C8E3-8701-4EB4-8E4B-19588C1EC8A7}"/>
          </ac:picMkLst>
        </pc:picChg>
        <pc:picChg chg="mod">
          <ac:chgData name="Rosa María Cabrera Corchos" userId="f1659fda-de31-4a64-8d16-4a5c28fbfcfc" providerId="ADAL" clId="{F47301C7-3E1F-4396-9E52-C4B987049B38}" dt="2020-12-20T13:30:15.758" v="4745" actId="962"/>
          <ac:picMkLst>
            <pc:docMk/>
            <pc:sldMk cId="2816172818" sldId="286"/>
            <ac:picMk id="12" creationId="{101792D4-1122-4328-840B-9F3472D5498A}"/>
          </ac:picMkLst>
        </pc:picChg>
      </pc:sldChg>
      <pc:sldChg chg="addSp delSp modSp mod delAnim modAnim">
        <pc:chgData name="Rosa María Cabrera Corchos" userId="f1659fda-de31-4a64-8d16-4a5c28fbfcfc" providerId="ADAL" clId="{F47301C7-3E1F-4396-9E52-C4B987049B38}" dt="2020-12-20T14:13:24.183" v="4877" actId="962"/>
        <pc:sldMkLst>
          <pc:docMk/>
          <pc:sldMk cId="1976637391" sldId="287"/>
        </pc:sldMkLst>
        <pc:spChg chg="del">
          <ac:chgData name="Rosa María Cabrera Corchos" userId="f1659fda-de31-4a64-8d16-4a5c28fbfcfc" providerId="ADAL" clId="{F47301C7-3E1F-4396-9E52-C4B987049B38}" dt="2020-12-20T13:38:53.438" v="4762" actId="478"/>
          <ac:spMkLst>
            <pc:docMk/>
            <pc:sldMk cId="1976637391" sldId="287"/>
            <ac:spMk id="8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4:13:24.183" v="4877" actId="962"/>
          <ac:spMkLst>
            <pc:docMk/>
            <pc:sldMk cId="1976637391" sldId="287"/>
            <ac:spMk id="13" creationId="{9C5C1161-35A4-4D46-B60C-545EA3D9F173}"/>
          </ac:spMkLst>
        </pc:spChg>
        <pc:spChg chg="add mod">
          <ac:chgData name="Rosa María Cabrera Corchos" userId="f1659fda-de31-4a64-8d16-4a5c28fbfcfc" providerId="ADAL" clId="{F47301C7-3E1F-4396-9E52-C4B987049B38}" dt="2020-12-20T13:41:23.540" v="4767" actId="962"/>
          <ac:spMkLst>
            <pc:docMk/>
            <pc:sldMk cId="1976637391" sldId="287"/>
            <ac:spMk id="14" creationId="{C57F40B0-8ECA-4A63-9828-2F7D2EFE5628}"/>
          </ac:spMkLst>
        </pc:spChg>
        <pc:spChg chg="mod">
          <ac:chgData name="Rosa María Cabrera Corchos" userId="f1659fda-de31-4a64-8d16-4a5c28fbfcfc" providerId="ADAL" clId="{F47301C7-3E1F-4396-9E52-C4B987049B38}" dt="2020-12-20T13:41:23.540" v="4767" actId="962"/>
          <ac:spMkLst>
            <pc:docMk/>
            <pc:sldMk cId="1976637391" sldId="287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3:41:23.540" v="4767" actId="962"/>
          <ac:spMkLst>
            <pc:docMk/>
            <pc:sldMk cId="1976637391" sldId="287"/>
            <ac:spMk id="22" creationId="{00000000-0000-0000-0000-000000000000}"/>
          </ac:spMkLst>
        </pc:spChg>
        <pc:graphicFrameChg chg="del">
          <ac:chgData name="Rosa María Cabrera Corchos" userId="f1659fda-de31-4a64-8d16-4a5c28fbfcfc" providerId="ADAL" clId="{F47301C7-3E1F-4396-9E52-C4B987049B38}" dt="2020-12-20T13:38:48.656" v="4761" actId="478"/>
          <ac:graphicFrameMkLst>
            <pc:docMk/>
            <pc:sldMk cId="1976637391" sldId="287"/>
            <ac:graphicFrameMk id="2" creationId="{00000000-0000-0000-0000-000000000000}"/>
          </ac:graphicFrameMkLst>
        </pc:graphicFrameChg>
        <pc:graphicFrameChg chg="add mod modGraphic">
          <ac:chgData name="Rosa María Cabrera Corchos" userId="f1659fda-de31-4a64-8d16-4a5c28fbfcfc" providerId="ADAL" clId="{F47301C7-3E1F-4396-9E52-C4B987049B38}" dt="2020-12-20T13:41:49.695" v="4768" actId="790"/>
          <ac:graphicFrameMkLst>
            <pc:docMk/>
            <pc:sldMk cId="1976637391" sldId="287"/>
            <ac:graphicFrameMk id="10" creationId="{BA6C8F9D-E12C-465B-9D94-9C2174DFB481}"/>
          </ac:graphicFrameMkLst>
        </pc:graphicFrameChg>
        <pc:picChg chg="mod modCrop">
          <ac:chgData name="Rosa María Cabrera Corchos" userId="f1659fda-de31-4a64-8d16-4a5c28fbfcfc" providerId="ADAL" clId="{F47301C7-3E1F-4396-9E52-C4B987049B38}" dt="2020-12-20T13:41:23.540" v="4767" actId="962"/>
          <ac:picMkLst>
            <pc:docMk/>
            <pc:sldMk cId="1976637391" sldId="287"/>
            <ac:picMk id="6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14:06:22.292" v="4830" actId="962"/>
          <ac:picMkLst>
            <pc:docMk/>
            <pc:sldMk cId="1976637391" sldId="287"/>
            <ac:picMk id="11" creationId="{D7B5CBAF-15CB-435A-82A9-6DE22917B934}"/>
          </ac:picMkLst>
        </pc:picChg>
        <pc:picChg chg="mod">
          <ac:chgData name="Rosa María Cabrera Corchos" userId="f1659fda-de31-4a64-8d16-4a5c28fbfcfc" providerId="ADAL" clId="{F47301C7-3E1F-4396-9E52-C4B987049B38}" dt="2020-12-20T13:41:23.540" v="4767" actId="962"/>
          <ac:picMkLst>
            <pc:docMk/>
            <pc:sldMk cId="1976637391" sldId="287"/>
            <ac:picMk id="12" creationId="{05E18A85-60B5-421F-BBB0-A858EF92D1D2}"/>
          </ac:picMkLst>
        </pc:picChg>
      </pc:sldChg>
      <pc:sldChg chg="modSp del mod">
        <pc:chgData name="Rosa María Cabrera Corchos" userId="f1659fda-de31-4a64-8d16-4a5c28fbfcfc" providerId="ADAL" clId="{F47301C7-3E1F-4396-9E52-C4B987049B38}" dt="2020-12-20T13:40:44" v="4766" actId="2696"/>
        <pc:sldMkLst>
          <pc:docMk/>
          <pc:sldMk cId="2643858815" sldId="288"/>
        </pc:sldMkLst>
        <pc:picChg chg="mod modCrop">
          <ac:chgData name="Rosa María Cabrera Corchos" userId="f1659fda-de31-4a64-8d16-4a5c28fbfcfc" providerId="ADAL" clId="{F47301C7-3E1F-4396-9E52-C4B987049B38}" dt="2020-12-20T13:36:12.369" v="4760" actId="732"/>
          <ac:picMkLst>
            <pc:docMk/>
            <pc:sldMk cId="2643858815" sldId="288"/>
            <ac:picMk id="11" creationId="{00000000-0000-0000-0000-000000000000}"/>
          </ac:picMkLst>
        </pc:picChg>
      </pc:sldChg>
      <pc:sldChg chg="addSp delSp modSp mod delAnim modAnim">
        <pc:chgData name="Rosa María Cabrera Corchos" userId="f1659fda-de31-4a64-8d16-4a5c28fbfcfc" providerId="ADAL" clId="{F47301C7-3E1F-4396-9E52-C4B987049B38}" dt="2020-12-20T14:13:42.266" v="4883" actId="962"/>
        <pc:sldMkLst>
          <pc:docMk/>
          <pc:sldMk cId="2263872402" sldId="289"/>
        </pc:sldMkLst>
        <pc:spChg chg="del">
          <ac:chgData name="Rosa María Cabrera Corchos" userId="f1659fda-de31-4a64-8d16-4a5c28fbfcfc" providerId="ADAL" clId="{F47301C7-3E1F-4396-9E52-C4B987049B38}" dt="2020-12-20T13:47:31.303" v="4779" actId="478"/>
          <ac:spMkLst>
            <pc:docMk/>
            <pc:sldMk cId="2263872402" sldId="289"/>
            <ac:spMk id="8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4:13:42.266" v="4883" actId="962"/>
          <ac:spMkLst>
            <pc:docMk/>
            <pc:sldMk cId="2263872402" sldId="289"/>
            <ac:spMk id="13" creationId="{E7CDD645-CBA1-4275-A289-DC13997E18F7}"/>
          </ac:spMkLst>
        </pc:spChg>
        <pc:spChg chg="add mod">
          <ac:chgData name="Rosa María Cabrera Corchos" userId="f1659fda-de31-4a64-8d16-4a5c28fbfcfc" providerId="ADAL" clId="{F47301C7-3E1F-4396-9E52-C4B987049B38}" dt="2020-12-20T13:50:10.504" v="4788" actId="962"/>
          <ac:spMkLst>
            <pc:docMk/>
            <pc:sldMk cId="2263872402" sldId="289"/>
            <ac:spMk id="14" creationId="{D73505D8-2B45-4638-AC4E-615B2777E0D2}"/>
          </ac:spMkLst>
        </pc:spChg>
        <pc:spChg chg="mod">
          <ac:chgData name="Rosa María Cabrera Corchos" userId="f1659fda-de31-4a64-8d16-4a5c28fbfcfc" providerId="ADAL" clId="{F47301C7-3E1F-4396-9E52-C4B987049B38}" dt="2020-12-20T13:50:10.504" v="4788" actId="962"/>
          <ac:spMkLst>
            <pc:docMk/>
            <pc:sldMk cId="2263872402" sldId="289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3:50:10.504" v="4788" actId="962"/>
          <ac:spMkLst>
            <pc:docMk/>
            <pc:sldMk cId="2263872402" sldId="289"/>
            <ac:spMk id="22" creationId="{00000000-0000-0000-0000-000000000000}"/>
          </ac:spMkLst>
        </pc:spChg>
        <pc:graphicFrameChg chg="del">
          <ac:chgData name="Rosa María Cabrera Corchos" userId="f1659fda-de31-4a64-8d16-4a5c28fbfcfc" providerId="ADAL" clId="{F47301C7-3E1F-4396-9E52-C4B987049B38}" dt="2020-12-20T13:47:31.303" v="4779" actId="478"/>
          <ac:graphicFrameMkLst>
            <pc:docMk/>
            <pc:sldMk cId="2263872402" sldId="289"/>
            <ac:graphicFrameMk id="2" creationId="{00000000-0000-0000-0000-000000000000}"/>
          </ac:graphicFrameMkLst>
        </pc:graphicFrameChg>
        <pc:graphicFrameChg chg="add mod modGraphic">
          <ac:chgData name="Rosa María Cabrera Corchos" userId="f1659fda-de31-4a64-8d16-4a5c28fbfcfc" providerId="ADAL" clId="{F47301C7-3E1F-4396-9E52-C4B987049B38}" dt="2020-12-20T13:50:41.647" v="4789" actId="790"/>
          <ac:graphicFrameMkLst>
            <pc:docMk/>
            <pc:sldMk cId="2263872402" sldId="289"/>
            <ac:graphicFrameMk id="10" creationId="{A47B568C-5C24-44ED-97DF-E003AB0745A7}"/>
          </ac:graphicFrameMkLst>
        </pc:graphicFrameChg>
        <pc:picChg chg="mod modCrop">
          <ac:chgData name="Rosa María Cabrera Corchos" userId="f1659fda-de31-4a64-8d16-4a5c28fbfcfc" providerId="ADAL" clId="{F47301C7-3E1F-4396-9E52-C4B987049B38}" dt="2020-12-20T13:50:10.504" v="4788" actId="962"/>
          <ac:picMkLst>
            <pc:docMk/>
            <pc:sldMk cId="2263872402" sldId="289"/>
            <ac:picMk id="6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14:07:04.632" v="4839" actId="962"/>
          <ac:picMkLst>
            <pc:docMk/>
            <pc:sldMk cId="2263872402" sldId="289"/>
            <ac:picMk id="11" creationId="{104A0A79-A34B-4480-B369-0D601461CD50}"/>
          </ac:picMkLst>
        </pc:picChg>
        <pc:picChg chg="mod">
          <ac:chgData name="Rosa María Cabrera Corchos" userId="f1659fda-de31-4a64-8d16-4a5c28fbfcfc" providerId="ADAL" clId="{F47301C7-3E1F-4396-9E52-C4B987049B38}" dt="2020-12-20T13:50:10.504" v="4788" actId="962"/>
          <ac:picMkLst>
            <pc:docMk/>
            <pc:sldMk cId="2263872402" sldId="289"/>
            <ac:picMk id="12" creationId="{1ED9BC1D-3E98-48C6-A4B9-3394D2788780}"/>
          </ac:picMkLst>
        </pc:picChg>
      </pc:sldChg>
      <pc:sldChg chg="modSp del mod">
        <pc:chgData name="Rosa María Cabrera Corchos" userId="f1659fda-de31-4a64-8d16-4a5c28fbfcfc" providerId="ADAL" clId="{F47301C7-3E1F-4396-9E52-C4B987049B38}" dt="2020-12-20T13:47:51.426" v="4781" actId="2696"/>
        <pc:sldMkLst>
          <pc:docMk/>
          <pc:sldMk cId="388494543" sldId="290"/>
        </pc:sldMkLst>
        <pc:picChg chg="mod modCrop">
          <ac:chgData name="Rosa María Cabrera Corchos" userId="f1659fda-de31-4a64-8d16-4a5c28fbfcfc" providerId="ADAL" clId="{F47301C7-3E1F-4396-9E52-C4B987049B38}" dt="2020-12-20T13:46:53.181" v="4778" actId="732"/>
          <ac:picMkLst>
            <pc:docMk/>
            <pc:sldMk cId="388494543" sldId="290"/>
            <ac:picMk id="11" creationId="{00000000-0000-0000-0000-000000000000}"/>
          </ac:picMkLst>
        </pc:picChg>
      </pc:sldChg>
      <pc:sldChg chg="del">
        <pc:chgData name="Rosa María Cabrera Corchos" userId="f1659fda-de31-4a64-8d16-4a5c28fbfcfc" providerId="ADAL" clId="{F47301C7-3E1F-4396-9E52-C4B987049B38}" dt="2020-12-20T18:19:39.925" v="5001" actId="2696"/>
        <pc:sldMkLst>
          <pc:docMk/>
          <pc:sldMk cId="886091329" sldId="291"/>
        </pc:sldMkLst>
      </pc:sldChg>
      <pc:sldChg chg="modSp mod modNotesTx">
        <pc:chgData name="Rosa María Cabrera Corchos" userId="f1659fda-de31-4a64-8d16-4a5c28fbfcfc" providerId="ADAL" clId="{F47301C7-3E1F-4396-9E52-C4B987049B38}" dt="2020-12-20T19:54:01.209" v="6443" actId="962"/>
        <pc:sldMkLst>
          <pc:docMk/>
          <pc:sldMk cId="2197348247" sldId="294"/>
        </pc:sldMkLst>
        <pc:spChg chg="mod">
          <ac:chgData name="Rosa María Cabrera Corchos" userId="f1659fda-de31-4a64-8d16-4a5c28fbfcfc" providerId="ADAL" clId="{F47301C7-3E1F-4396-9E52-C4B987049B38}" dt="2020-12-20T19:48:45.877" v="6251" actId="962"/>
          <ac:spMkLst>
            <pc:docMk/>
            <pc:sldMk cId="2197348247" sldId="294"/>
            <ac:spMk id="1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9:48:45.877" v="6251" actId="962"/>
          <ac:spMkLst>
            <pc:docMk/>
            <pc:sldMk cId="2197348247" sldId="294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9:54:01.209" v="6443" actId="962"/>
          <ac:spMkLst>
            <pc:docMk/>
            <pc:sldMk cId="2197348247" sldId="294"/>
            <ac:spMk id="15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9:48:45.877" v="6251" actId="962"/>
          <ac:spMkLst>
            <pc:docMk/>
            <pc:sldMk cId="2197348247" sldId="294"/>
            <ac:spMk id="2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9:48:45.877" v="6251" actId="962"/>
          <ac:spMkLst>
            <pc:docMk/>
            <pc:sldMk cId="2197348247" sldId="294"/>
            <ac:spMk id="34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9:48:45.877" v="6251" actId="962"/>
          <ac:spMkLst>
            <pc:docMk/>
            <pc:sldMk cId="2197348247" sldId="294"/>
            <ac:spMk id="42" creationId="{00000000-0000-0000-0000-000000000000}"/>
          </ac:spMkLst>
        </pc:spChg>
        <pc:picChg chg="mod modCrop">
          <ac:chgData name="Rosa María Cabrera Corchos" userId="f1659fda-de31-4a64-8d16-4a5c28fbfcfc" providerId="ADAL" clId="{F47301C7-3E1F-4396-9E52-C4B987049B38}" dt="2020-12-20T19:51:58.498" v="6256" actId="732"/>
          <ac:picMkLst>
            <pc:docMk/>
            <pc:sldMk cId="2197348247" sldId="294"/>
            <ac:picMk id="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19:53:33.924" v="6336" actId="962"/>
          <ac:picMkLst>
            <pc:docMk/>
            <pc:sldMk cId="2197348247" sldId="294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19:48:45.877" v="6251" actId="962"/>
          <ac:picMkLst>
            <pc:docMk/>
            <pc:sldMk cId="2197348247" sldId="294"/>
            <ac:picMk id="16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19:48:45.877" v="6251" actId="962"/>
          <ac:picMkLst>
            <pc:docMk/>
            <pc:sldMk cId="2197348247" sldId="294"/>
            <ac:picMk id="17" creationId="{00000000-0000-0000-0000-000000000000}"/>
          </ac:picMkLst>
        </pc:picChg>
        <pc:picChg chg="mod modCrop">
          <ac:chgData name="Rosa María Cabrera Corchos" userId="f1659fda-de31-4a64-8d16-4a5c28fbfcfc" providerId="ADAL" clId="{F47301C7-3E1F-4396-9E52-C4B987049B38}" dt="2020-12-20T19:52:19.328" v="6257" actId="732"/>
          <ac:picMkLst>
            <pc:docMk/>
            <pc:sldMk cId="2197348247" sldId="294"/>
            <ac:picMk id="21" creationId="{00000000-0000-0000-0000-000000000000}"/>
          </ac:picMkLst>
        </pc:picChg>
        <pc:picChg chg="mod modCrop">
          <ac:chgData name="Rosa María Cabrera Corchos" userId="f1659fda-de31-4a64-8d16-4a5c28fbfcfc" providerId="ADAL" clId="{F47301C7-3E1F-4396-9E52-C4B987049B38}" dt="2020-12-20T19:51:20.029" v="6255" actId="732"/>
          <ac:picMkLst>
            <pc:docMk/>
            <pc:sldMk cId="2197348247" sldId="294"/>
            <ac:picMk id="22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19:48:45.877" v="6251" actId="962"/>
          <ac:picMkLst>
            <pc:docMk/>
            <pc:sldMk cId="2197348247" sldId="294"/>
            <ac:picMk id="35" creationId="{00000000-0000-0000-0000-000000000000}"/>
          </ac:picMkLst>
        </pc:picChg>
      </pc:sldChg>
      <pc:sldChg chg="delSp modSp mod modTransition modAnim modNotesTx">
        <pc:chgData name="Rosa María Cabrera Corchos" userId="f1659fda-de31-4a64-8d16-4a5c28fbfcfc" providerId="ADAL" clId="{F47301C7-3E1F-4396-9E52-C4B987049B38}" dt="2020-12-20T20:09:43.955" v="6678"/>
        <pc:sldMkLst>
          <pc:docMk/>
          <pc:sldMk cId="1971056685" sldId="295"/>
        </pc:sldMkLst>
        <pc:spChg chg="mod">
          <ac:chgData name="Rosa María Cabrera Corchos" userId="f1659fda-de31-4a64-8d16-4a5c28fbfcfc" providerId="ADAL" clId="{F47301C7-3E1F-4396-9E52-C4B987049B38}" dt="2020-12-20T20:00:17.522" v="6445" actId="962"/>
          <ac:spMkLst>
            <pc:docMk/>
            <pc:sldMk cId="1971056685" sldId="295"/>
            <ac:spMk id="1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20:00:17.522" v="6445" actId="962"/>
          <ac:spMkLst>
            <pc:docMk/>
            <pc:sldMk cId="1971056685" sldId="295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20:00:17.522" v="6445" actId="962"/>
          <ac:spMkLst>
            <pc:docMk/>
            <pc:sldMk cId="1971056685" sldId="295"/>
            <ac:spMk id="15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20:00:17.522" v="6445" actId="962"/>
          <ac:spMkLst>
            <pc:docMk/>
            <pc:sldMk cId="1971056685" sldId="295"/>
            <ac:spMk id="16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20:05:28.930" v="6669" actId="962"/>
          <ac:spMkLst>
            <pc:docMk/>
            <pc:sldMk cId="1971056685" sldId="295"/>
            <ac:spMk id="17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20:00:17.522" v="6445" actId="962"/>
          <ac:spMkLst>
            <pc:docMk/>
            <pc:sldMk cId="1971056685" sldId="295"/>
            <ac:spMk id="34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20:00:17.522" v="6445" actId="962"/>
          <ac:spMkLst>
            <pc:docMk/>
            <pc:sldMk cId="1971056685" sldId="295"/>
            <ac:spMk id="42" creationId="{00000000-0000-0000-0000-000000000000}"/>
          </ac:spMkLst>
        </pc:spChg>
        <pc:picChg chg="mod modCrop">
          <ac:chgData name="Rosa María Cabrera Corchos" userId="f1659fda-de31-4a64-8d16-4a5c28fbfcfc" providerId="ADAL" clId="{F47301C7-3E1F-4396-9E52-C4B987049B38}" dt="2020-12-20T20:03:29.057" v="6453" actId="732"/>
          <ac:picMkLst>
            <pc:docMk/>
            <pc:sldMk cId="1971056685" sldId="295"/>
            <ac:picMk id="2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20:05:49.485" v="6672" actId="962"/>
          <ac:picMkLst>
            <pc:docMk/>
            <pc:sldMk cId="1971056685" sldId="295"/>
            <ac:picMk id="3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20:04:51.380" v="6532" actId="962"/>
          <ac:picMkLst>
            <pc:docMk/>
            <pc:sldMk cId="1971056685" sldId="295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20:00:17.522" v="6445" actId="962"/>
          <ac:picMkLst>
            <pc:docMk/>
            <pc:sldMk cId="1971056685" sldId="295"/>
            <ac:picMk id="18" creationId="{00000000-0000-0000-0000-000000000000}"/>
          </ac:picMkLst>
        </pc:picChg>
        <pc:picChg chg="del mod">
          <ac:chgData name="Rosa María Cabrera Corchos" userId="f1659fda-de31-4a64-8d16-4a5c28fbfcfc" providerId="ADAL" clId="{F47301C7-3E1F-4396-9E52-C4B987049B38}" dt="2020-12-20T20:02:06.884" v="6451" actId="478"/>
          <ac:picMkLst>
            <pc:docMk/>
            <pc:sldMk cId="1971056685" sldId="295"/>
            <ac:picMk id="22" creationId="{00000000-0000-0000-0000-000000000000}"/>
          </ac:picMkLst>
        </pc:picChg>
        <pc:picChg chg="mod modCrop">
          <ac:chgData name="Rosa María Cabrera Corchos" userId="f1659fda-de31-4a64-8d16-4a5c28fbfcfc" providerId="ADAL" clId="{F47301C7-3E1F-4396-9E52-C4B987049B38}" dt="2020-12-20T20:00:55.847" v="6447" actId="732"/>
          <ac:picMkLst>
            <pc:docMk/>
            <pc:sldMk cId="1971056685" sldId="295"/>
            <ac:picMk id="26" creationId="{00000000-0000-0000-0000-000000000000}"/>
          </ac:picMkLst>
        </pc:picChg>
        <pc:picChg chg="mod modCrop">
          <ac:chgData name="Rosa María Cabrera Corchos" userId="f1659fda-de31-4a64-8d16-4a5c28fbfcfc" providerId="ADAL" clId="{F47301C7-3E1F-4396-9E52-C4B987049B38}" dt="2020-12-20T20:00:45.304" v="6446" actId="732"/>
          <ac:picMkLst>
            <pc:docMk/>
            <pc:sldMk cId="1971056685" sldId="295"/>
            <ac:picMk id="35" creationId="{00000000-0000-0000-0000-000000000000}"/>
          </ac:picMkLst>
        </pc:picChg>
      </pc:sldChg>
      <pc:sldChg chg="delSp modSp mod modAnim modNotesTx">
        <pc:chgData name="Rosa María Cabrera Corchos" userId="f1659fda-de31-4a64-8d16-4a5c28fbfcfc" providerId="ADAL" clId="{F47301C7-3E1F-4396-9E52-C4B987049B38}" dt="2020-12-20T20:29:56.240" v="6916" actId="962"/>
        <pc:sldMkLst>
          <pc:docMk/>
          <pc:sldMk cId="531738438" sldId="296"/>
        </pc:sldMkLst>
        <pc:spChg chg="mod">
          <ac:chgData name="Rosa María Cabrera Corchos" userId="f1659fda-de31-4a64-8d16-4a5c28fbfcfc" providerId="ADAL" clId="{F47301C7-3E1F-4396-9E52-C4B987049B38}" dt="2020-12-20T20:18:49.523" v="6681" actId="962"/>
          <ac:spMkLst>
            <pc:docMk/>
            <pc:sldMk cId="531738438" sldId="296"/>
            <ac:spMk id="1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20:18:49.523" v="6681" actId="962"/>
          <ac:spMkLst>
            <pc:docMk/>
            <pc:sldMk cId="531738438" sldId="296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20:29:56.240" v="6916" actId="962"/>
          <ac:spMkLst>
            <pc:docMk/>
            <pc:sldMk cId="531738438" sldId="296"/>
            <ac:spMk id="15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20:18:49.523" v="6681" actId="962"/>
          <ac:spMkLst>
            <pc:docMk/>
            <pc:sldMk cId="531738438" sldId="296"/>
            <ac:spMk id="18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20:18:49.523" v="6681" actId="962"/>
          <ac:spMkLst>
            <pc:docMk/>
            <pc:sldMk cId="531738438" sldId="296"/>
            <ac:spMk id="19" creationId="{00000000-0000-0000-0000-000000000000}"/>
          </ac:spMkLst>
        </pc:spChg>
        <pc:spChg chg="del mod">
          <ac:chgData name="Rosa María Cabrera Corchos" userId="f1659fda-de31-4a64-8d16-4a5c28fbfcfc" providerId="ADAL" clId="{F47301C7-3E1F-4396-9E52-C4B987049B38}" dt="2020-12-20T20:20:17.765" v="6684" actId="478"/>
          <ac:spMkLst>
            <pc:docMk/>
            <pc:sldMk cId="531738438" sldId="296"/>
            <ac:spMk id="20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20:18:49.523" v="6681" actId="962"/>
          <ac:spMkLst>
            <pc:docMk/>
            <pc:sldMk cId="531738438" sldId="296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20:18:49.523" v="6681" actId="962"/>
          <ac:spMkLst>
            <pc:docMk/>
            <pc:sldMk cId="531738438" sldId="296"/>
            <ac:spMk id="34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20:18:49.523" v="6681" actId="962"/>
          <ac:spMkLst>
            <pc:docMk/>
            <pc:sldMk cId="531738438" sldId="296"/>
            <ac:spMk id="42" creationId="{00000000-0000-0000-0000-000000000000}"/>
          </ac:spMkLst>
        </pc:spChg>
        <pc:picChg chg="mod">
          <ac:chgData name="Rosa María Cabrera Corchos" userId="f1659fda-de31-4a64-8d16-4a5c28fbfcfc" providerId="ADAL" clId="{F47301C7-3E1F-4396-9E52-C4B987049B38}" dt="2020-12-20T20:29:24.031" v="6913" actId="962"/>
          <ac:picMkLst>
            <pc:docMk/>
            <pc:sldMk cId="531738438" sldId="296"/>
            <ac:picMk id="3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20:26:11.747" v="6802" actId="962"/>
          <ac:picMkLst>
            <pc:docMk/>
            <pc:sldMk cId="531738438" sldId="296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20:25:20.763" v="6723" actId="1038"/>
          <ac:picMkLst>
            <pc:docMk/>
            <pc:sldMk cId="531738438" sldId="296"/>
            <ac:picMk id="16" creationId="{00000000-0000-0000-0000-000000000000}"/>
          </ac:picMkLst>
        </pc:picChg>
        <pc:picChg chg="mod modCrop">
          <ac:chgData name="Rosa María Cabrera Corchos" userId="f1659fda-de31-4a64-8d16-4a5c28fbfcfc" providerId="ADAL" clId="{F47301C7-3E1F-4396-9E52-C4B987049B38}" dt="2020-12-20T20:24:00.056" v="6688" actId="732"/>
          <ac:picMkLst>
            <pc:docMk/>
            <pc:sldMk cId="531738438" sldId="296"/>
            <ac:picMk id="17" creationId="{00000000-0000-0000-0000-000000000000}"/>
          </ac:picMkLst>
        </pc:picChg>
        <pc:picChg chg="mod modCrop">
          <ac:chgData name="Rosa María Cabrera Corchos" userId="f1659fda-de31-4a64-8d16-4a5c28fbfcfc" providerId="ADAL" clId="{F47301C7-3E1F-4396-9E52-C4B987049B38}" dt="2020-12-20T20:23:49.458" v="6687" actId="732"/>
          <ac:picMkLst>
            <pc:docMk/>
            <pc:sldMk cId="531738438" sldId="296"/>
            <ac:picMk id="26" creationId="{00000000-0000-0000-0000-000000000000}"/>
          </ac:picMkLst>
        </pc:picChg>
        <pc:picChg chg="mod modCrop">
          <ac:chgData name="Rosa María Cabrera Corchos" userId="f1659fda-de31-4a64-8d16-4a5c28fbfcfc" providerId="ADAL" clId="{F47301C7-3E1F-4396-9E52-C4B987049B38}" dt="2020-12-20T20:23:25.963" v="6685" actId="732"/>
          <ac:picMkLst>
            <pc:docMk/>
            <pc:sldMk cId="531738438" sldId="296"/>
            <ac:picMk id="35" creationId="{00000000-0000-0000-0000-000000000000}"/>
          </ac:picMkLst>
        </pc:picChg>
      </pc:sldChg>
      <pc:sldChg chg="delSp modSp mod">
        <pc:chgData name="Rosa María Cabrera Corchos" userId="f1659fda-de31-4a64-8d16-4a5c28fbfcfc" providerId="ADAL" clId="{F47301C7-3E1F-4396-9E52-C4B987049B38}" dt="2020-12-20T21:13:28.619" v="7125" actId="962"/>
        <pc:sldMkLst>
          <pc:docMk/>
          <pc:sldMk cId="2687805131" sldId="297"/>
        </pc:sldMkLst>
        <pc:spChg chg="del">
          <ac:chgData name="Rosa María Cabrera Corchos" userId="f1659fda-de31-4a64-8d16-4a5c28fbfcfc" providerId="ADAL" clId="{F47301C7-3E1F-4396-9E52-C4B987049B38}" dt="2020-12-20T20:46:17.799" v="6923" actId="478"/>
          <ac:spMkLst>
            <pc:docMk/>
            <pc:sldMk cId="2687805131" sldId="297"/>
            <ac:spMk id="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21:13:28.619" v="7125" actId="962"/>
          <ac:spMkLst>
            <pc:docMk/>
            <pc:sldMk cId="2687805131" sldId="297"/>
            <ac:spMk id="44" creationId="{00000000-0000-0000-0000-000000000000}"/>
          </ac:spMkLst>
        </pc:spChg>
        <pc:picChg chg="mod modCrop">
          <ac:chgData name="Rosa María Cabrera Corchos" userId="f1659fda-de31-4a64-8d16-4a5c28fbfcfc" providerId="ADAL" clId="{F47301C7-3E1F-4396-9E52-C4B987049B38}" dt="2020-12-20T20:43:51.214" v="6918" actId="732"/>
          <ac:picMkLst>
            <pc:docMk/>
            <pc:sldMk cId="2687805131" sldId="297"/>
            <ac:picMk id="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21:12:20.481" v="7001" actId="962"/>
          <ac:picMkLst>
            <pc:docMk/>
            <pc:sldMk cId="2687805131" sldId="297"/>
            <ac:picMk id="14" creationId="{00000000-0000-0000-0000-000000000000}"/>
          </ac:picMkLst>
        </pc:picChg>
        <pc:picChg chg="mod modCrop">
          <ac:chgData name="Rosa María Cabrera Corchos" userId="f1659fda-de31-4a64-8d16-4a5c28fbfcfc" providerId="ADAL" clId="{F47301C7-3E1F-4396-9E52-C4B987049B38}" dt="2020-12-20T20:45:04.746" v="6920" actId="732"/>
          <ac:picMkLst>
            <pc:docMk/>
            <pc:sldMk cId="2687805131" sldId="297"/>
            <ac:picMk id="27" creationId="{00000000-0000-0000-0000-000000000000}"/>
          </ac:picMkLst>
        </pc:picChg>
        <pc:picChg chg="mod modCrop">
          <ac:chgData name="Rosa María Cabrera Corchos" userId="f1659fda-de31-4a64-8d16-4a5c28fbfcfc" providerId="ADAL" clId="{F47301C7-3E1F-4396-9E52-C4B987049B38}" dt="2020-12-20T20:45:58.498" v="6922" actId="732"/>
          <ac:picMkLst>
            <pc:docMk/>
            <pc:sldMk cId="2687805131" sldId="297"/>
            <ac:picMk id="35" creationId="{00000000-0000-0000-0000-000000000000}"/>
          </ac:picMkLst>
        </pc:picChg>
        <pc:picChg chg="mod modCrop">
          <ac:chgData name="Rosa María Cabrera Corchos" userId="f1659fda-de31-4a64-8d16-4a5c28fbfcfc" providerId="ADAL" clId="{F47301C7-3E1F-4396-9E52-C4B987049B38}" dt="2020-12-20T20:45:46.024" v="6921" actId="732"/>
          <ac:picMkLst>
            <pc:docMk/>
            <pc:sldMk cId="2687805131" sldId="297"/>
            <ac:picMk id="45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21:12:57.403" v="7103" actId="962"/>
          <ac:picMkLst>
            <pc:docMk/>
            <pc:sldMk cId="2687805131" sldId="297"/>
            <ac:picMk id="1026" creationId="{5DC1A7CB-DDE6-4F57-A2EA-57FFF1C21A9B}"/>
          </ac:picMkLst>
        </pc:picChg>
      </pc:sldChg>
      <pc:sldChg chg="del">
        <pc:chgData name="Rosa María Cabrera Corchos" userId="f1659fda-de31-4a64-8d16-4a5c28fbfcfc" providerId="ADAL" clId="{F47301C7-3E1F-4396-9E52-C4B987049B38}" dt="2020-12-20T21:41:24.782" v="7288" actId="2696"/>
        <pc:sldMkLst>
          <pc:docMk/>
          <pc:sldMk cId="4219951073" sldId="298"/>
        </pc:sldMkLst>
      </pc:sldChg>
      <pc:sldChg chg="modSp mod">
        <pc:chgData name="Rosa María Cabrera Corchos" userId="f1659fda-de31-4a64-8d16-4a5c28fbfcfc" providerId="ADAL" clId="{F47301C7-3E1F-4396-9E52-C4B987049B38}" dt="2020-12-19T21:48:41.001" v="3881" actId="732"/>
        <pc:sldMkLst>
          <pc:docMk/>
          <pc:sldMk cId="1203145170" sldId="301"/>
        </pc:sldMkLst>
        <pc:spChg chg="mod">
          <ac:chgData name="Rosa María Cabrera Corchos" userId="f1659fda-de31-4a64-8d16-4a5c28fbfcfc" providerId="ADAL" clId="{F47301C7-3E1F-4396-9E52-C4B987049B38}" dt="2020-12-19T21:45:38.779" v="3679" actId="962"/>
          <ac:spMkLst>
            <pc:docMk/>
            <pc:sldMk cId="1203145170" sldId="301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21:45:38.779" v="3679" actId="962"/>
          <ac:spMkLst>
            <pc:docMk/>
            <pc:sldMk cId="1203145170" sldId="301"/>
            <ac:spMk id="15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21:45:38.779" v="3679" actId="962"/>
          <ac:spMkLst>
            <pc:docMk/>
            <pc:sldMk cId="1203145170" sldId="301"/>
            <ac:spMk id="16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21:47:02.428" v="3875" actId="962"/>
          <ac:spMkLst>
            <pc:docMk/>
            <pc:sldMk cId="1203145170" sldId="301"/>
            <ac:spMk id="18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21:45:38.779" v="3679" actId="962"/>
          <ac:spMkLst>
            <pc:docMk/>
            <pc:sldMk cId="1203145170" sldId="301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21:45:38.779" v="3679" actId="962"/>
          <ac:spMkLst>
            <pc:docMk/>
            <pc:sldMk cId="1203145170" sldId="301"/>
            <ac:spMk id="2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21:45:38.779" v="3679" actId="962"/>
          <ac:spMkLst>
            <pc:docMk/>
            <pc:sldMk cId="1203145170" sldId="301"/>
            <ac:spMk id="24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21:45:38.779" v="3679" actId="962"/>
          <ac:spMkLst>
            <pc:docMk/>
            <pc:sldMk cId="1203145170" sldId="301"/>
            <ac:spMk id="25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21:45:38.779" v="3679" actId="962"/>
          <ac:spMkLst>
            <pc:docMk/>
            <pc:sldMk cId="1203145170" sldId="301"/>
            <ac:spMk id="26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9T21:45:38.779" v="3679" actId="962"/>
          <ac:spMkLst>
            <pc:docMk/>
            <pc:sldMk cId="1203145170" sldId="301"/>
            <ac:spMk id="34" creationId="{00000000-0000-0000-0000-000000000000}"/>
          </ac:spMkLst>
        </pc:spChg>
        <pc:picChg chg="mod modCrop">
          <ac:chgData name="Rosa María Cabrera Corchos" userId="f1659fda-de31-4a64-8d16-4a5c28fbfcfc" providerId="ADAL" clId="{F47301C7-3E1F-4396-9E52-C4B987049B38}" dt="2020-12-19T21:48:08.924" v="3879" actId="732"/>
          <ac:picMkLst>
            <pc:docMk/>
            <pc:sldMk cId="1203145170" sldId="301"/>
            <ac:picMk id="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9T21:46:19.636" v="3758" actId="962"/>
          <ac:picMkLst>
            <pc:docMk/>
            <pc:sldMk cId="1203145170" sldId="301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9T21:45:38.779" v="3679" actId="962"/>
          <ac:picMkLst>
            <pc:docMk/>
            <pc:sldMk cId="1203145170" sldId="301"/>
            <ac:picMk id="17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9T21:45:38.779" v="3679" actId="962"/>
          <ac:picMkLst>
            <pc:docMk/>
            <pc:sldMk cId="1203145170" sldId="301"/>
            <ac:picMk id="19" creationId="{00000000-0000-0000-0000-000000000000}"/>
          </ac:picMkLst>
        </pc:picChg>
        <pc:picChg chg="mod modCrop">
          <ac:chgData name="Rosa María Cabrera Corchos" userId="f1659fda-de31-4a64-8d16-4a5c28fbfcfc" providerId="ADAL" clId="{F47301C7-3E1F-4396-9E52-C4B987049B38}" dt="2020-12-19T21:48:41.001" v="3881" actId="732"/>
          <ac:picMkLst>
            <pc:docMk/>
            <pc:sldMk cId="1203145170" sldId="301"/>
            <ac:picMk id="27" creationId="{00000000-0000-0000-0000-000000000000}"/>
          </ac:picMkLst>
        </pc:picChg>
        <pc:picChg chg="mod modCrop">
          <ac:chgData name="Rosa María Cabrera Corchos" userId="f1659fda-de31-4a64-8d16-4a5c28fbfcfc" providerId="ADAL" clId="{F47301C7-3E1F-4396-9E52-C4B987049B38}" dt="2020-12-19T21:47:30.686" v="3878" actId="732"/>
          <ac:picMkLst>
            <pc:docMk/>
            <pc:sldMk cId="1203145170" sldId="301"/>
            <ac:picMk id="35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F47301C7-3E1F-4396-9E52-C4B987049B38}" dt="2020-12-20T14:08:42.639" v="4851" actId="962"/>
        <pc:sldMkLst>
          <pc:docMk/>
          <pc:sldMk cId="1259923348" sldId="303"/>
        </pc:sldMkLst>
        <pc:spChg chg="mod">
          <ac:chgData name="Rosa María Cabrera Corchos" userId="f1659fda-de31-4a64-8d16-4a5c28fbfcfc" providerId="ADAL" clId="{F47301C7-3E1F-4396-9E52-C4B987049B38}" dt="2020-12-20T14:08:42.639" v="4851" actId="962"/>
          <ac:spMkLst>
            <pc:docMk/>
            <pc:sldMk cId="1259923348" sldId="303"/>
            <ac:spMk id="11" creationId="{819365DC-241C-4012-89FC-6C28311A0EB3}"/>
          </ac:spMkLst>
        </pc:spChg>
        <pc:spChg chg="mod">
          <ac:chgData name="Rosa María Cabrera Corchos" userId="f1659fda-de31-4a64-8d16-4a5c28fbfcfc" providerId="ADAL" clId="{F47301C7-3E1F-4396-9E52-C4B987049B38}" dt="2020-12-20T13:16:37.671" v="4726" actId="962"/>
          <ac:spMkLst>
            <pc:docMk/>
            <pc:sldMk cId="1259923348" sldId="303"/>
            <ac:spMk id="20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3:16:37.671" v="4726" actId="962"/>
          <ac:spMkLst>
            <pc:docMk/>
            <pc:sldMk cId="1259923348" sldId="303"/>
            <ac:spMk id="2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3:16:37.671" v="4726" actId="962"/>
          <ac:spMkLst>
            <pc:docMk/>
            <pc:sldMk cId="1259923348" sldId="303"/>
            <ac:spMk id="24" creationId="{00000000-0000-0000-0000-000000000000}"/>
          </ac:spMkLst>
        </pc:spChg>
        <pc:picChg chg="mod">
          <ac:chgData name="Rosa María Cabrera Corchos" userId="f1659fda-de31-4a64-8d16-4a5c28fbfcfc" providerId="ADAL" clId="{F47301C7-3E1F-4396-9E52-C4B987049B38}" dt="2020-12-20T14:05:09.345" v="4809" actId="962"/>
          <ac:picMkLst>
            <pc:docMk/>
            <pc:sldMk cId="1259923348" sldId="303"/>
            <ac:picMk id="9" creationId="{76B58298-0C88-4050-8859-79E63571E4F9}"/>
          </ac:picMkLst>
        </pc:picChg>
        <pc:picChg chg="mod">
          <ac:chgData name="Rosa María Cabrera Corchos" userId="f1659fda-de31-4a64-8d16-4a5c28fbfcfc" providerId="ADAL" clId="{F47301C7-3E1F-4396-9E52-C4B987049B38}" dt="2020-12-20T13:16:37.671" v="4726" actId="962"/>
          <ac:picMkLst>
            <pc:docMk/>
            <pc:sldMk cId="1259923348" sldId="303"/>
            <ac:picMk id="10" creationId="{8896F473-3E5D-4DD1-930D-88E1CE6EC5BF}"/>
          </ac:picMkLst>
        </pc:picChg>
        <pc:picChg chg="mod">
          <ac:chgData name="Rosa María Cabrera Corchos" userId="f1659fda-de31-4a64-8d16-4a5c28fbfcfc" providerId="ADAL" clId="{F47301C7-3E1F-4396-9E52-C4B987049B38}" dt="2020-12-20T13:16:37.671" v="4726" actId="962"/>
          <ac:picMkLst>
            <pc:docMk/>
            <pc:sldMk cId="1259923348" sldId="303"/>
            <ac:picMk id="18" creationId="{00000000-0000-0000-0000-000000000000}"/>
          </ac:picMkLst>
        </pc:picChg>
      </pc:sldChg>
      <pc:sldChg chg="addSp delSp modSp mod delAnim modAnim">
        <pc:chgData name="Rosa María Cabrera Corchos" userId="f1659fda-de31-4a64-8d16-4a5c28fbfcfc" providerId="ADAL" clId="{F47301C7-3E1F-4396-9E52-C4B987049B38}" dt="2020-12-20T14:12:17.308" v="4866"/>
        <pc:sldMkLst>
          <pc:docMk/>
          <pc:sldMk cId="3372188234" sldId="304"/>
        </pc:sldMkLst>
        <pc:spChg chg="mod">
          <ac:chgData name="Rosa María Cabrera Corchos" userId="f1659fda-de31-4a64-8d16-4a5c28fbfcfc" providerId="ADAL" clId="{F47301C7-3E1F-4396-9E52-C4B987049B38}" dt="2020-12-20T13:25:18.356" v="4736" actId="962"/>
          <ac:spMkLst>
            <pc:docMk/>
            <pc:sldMk cId="3372188234" sldId="304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3:25:18.356" v="4736" actId="962"/>
          <ac:spMkLst>
            <pc:docMk/>
            <pc:sldMk cId="3372188234" sldId="304"/>
            <ac:spMk id="15" creationId="{00000000-0000-0000-0000-000000000000}"/>
          </ac:spMkLst>
        </pc:spChg>
        <pc:spChg chg="del mod">
          <ac:chgData name="Rosa María Cabrera Corchos" userId="f1659fda-de31-4a64-8d16-4a5c28fbfcfc" providerId="ADAL" clId="{F47301C7-3E1F-4396-9E52-C4B987049B38}" dt="2020-12-20T13:18:11.703" v="4729" actId="478"/>
          <ac:spMkLst>
            <pc:docMk/>
            <pc:sldMk cId="3372188234" sldId="304"/>
            <ac:spMk id="17" creationId="{00000000-0000-0000-0000-000000000000}"/>
          </ac:spMkLst>
        </pc:spChg>
        <pc:spChg chg="add mod">
          <ac:chgData name="Rosa María Cabrera Corchos" userId="f1659fda-de31-4a64-8d16-4a5c28fbfcfc" providerId="ADAL" clId="{F47301C7-3E1F-4396-9E52-C4B987049B38}" dt="2020-12-20T13:25:18.356" v="4736" actId="962"/>
          <ac:spMkLst>
            <pc:docMk/>
            <pc:sldMk cId="3372188234" sldId="304"/>
            <ac:spMk id="18" creationId="{B0E81D26-6EAE-442B-8A44-1AFEFC8ADE40}"/>
          </ac:spMkLst>
        </pc:spChg>
        <pc:spChg chg="add mod">
          <ac:chgData name="Rosa María Cabrera Corchos" userId="f1659fda-de31-4a64-8d16-4a5c28fbfcfc" providerId="ADAL" clId="{F47301C7-3E1F-4396-9E52-C4B987049B38}" dt="2020-12-20T14:12:17.308" v="4866"/>
          <ac:spMkLst>
            <pc:docMk/>
            <pc:sldMk cId="3372188234" sldId="304"/>
            <ac:spMk id="19" creationId="{AC3FE8BB-6C28-4CD5-9108-B8A90BA10FE1}"/>
          </ac:spMkLst>
        </pc:spChg>
        <pc:spChg chg="del mod">
          <ac:chgData name="Rosa María Cabrera Corchos" userId="f1659fda-de31-4a64-8d16-4a5c28fbfcfc" providerId="ADAL" clId="{F47301C7-3E1F-4396-9E52-C4B987049B38}" dt="2020-12-20T14:12:12.525" v="4865" actId="478"/>
          <ac:spMkLst>
            <pc:docMk/>
            <pc:sldMk cId="3372188234" sldId="304"/>
            <ac:spMk id="20" creationId="{0D58E339-1973-456C-BEA3-1C098B124201}"/>
          </ac:spMkLst>
        </pc:spChg>
        <pc:graphicFrameChg chg="add mod modGraphic">
          <ac:chgData name="Rosa María Cabrera Corchos" userId="f1659fda-de31-4a64-8d16-4a5c28fbfcfc" providerId="ADAL" clId="{F47301C7-3E1F-4396-9E52-C4B987049B38}" dt="2020-12-20T13:25:18.356" v="4736" actId="962"/>
          <ac:graphicFrameMkLst>
            <pc:docMk/>
            <pc:sldMk cId="3372188234" sldId="304"/>
            <ac:graphicFrameMk id="12" creationId="{7DDF0D94-7C3D-4EC8-B2D8-D571C4D981F0}"/>
          </ac:graphicFrameMkLst>
        </pc:graphicFrameChg>
        <pc:graphicFrameChg chg="del mod">
          <ac:chgData name="Rosa María Cabrera Corchos" userId="f1659fda-de31-4a64-8d16-4a5c28fbfcfc" providerId="ADAL" clId="{F47301C7-3E1F-4396-9E52-C4B987049B38}" dt="2020-12-20T13:18:11.703" v="4729" actId="478"/>
          <ac:graphicFrameMkLst>
            <pc:docMk/>
            <pc:sldMk cId="3372188234" sldId="304"/>
            <ac:graphicFrameMk id="16" creationId="{00000000-0000-0000-0000-000000000000}"/>
          </ac:graphicFrameMkLst>
        </pc:graphicFrameChg>
        <pc:picChg chg="mod modCrop">
          <ac:chgData name="Rosa María Cabrera Corchos" userId="f1659fda-de31-4a64-8d16-4a5c28fbfcfc" providerId="ADAL" clId="{F47301C7-3E1F-4396-9E52-C4B987049B38}" dt="2020-12-20T13:25:18.356" v="4736" actId="962"/>
          <ac:picMkLst>
            <pc:docMk/>
            <pc:sldMk cId="3372188234" sldId="304"/>
            <ac:picMk id="10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14:05:17.744" v="4812" actId="962"/>
          <ac:picMkLst>
            <pc:docMk/>
            <pc:sldMk cId="3372188234" sldId="304"/>
            <ac:picMk id="11" creationId="{890F31D7-87CF-4AB1-A6A5-3FF7052570A3}"/>
          </ac:picMkLst>
        </pc:picChg>
        <pc:picChg chg="del mod">
          <ac:chgData name="Rosa María Cabrera Corchos" userId="f1659fda-de31-4a64-8d16-4a5c28fbfcfc" providerId="ADAL" clId="{F47301C7-3E1F-4396-9E52-C4B987049B38}" dt="2020-12-20T14:12:12.525" v="4865" actId="478"/>
          <ac:picMkLst>
            <pc:docMk/>
            <pc:sldMk cId="3372188234" sldId="304"/>
            <ac:picMk id="14" creationId="{386F92C7-CED9-4982-B88F-315EEF5F3591}"/>
          </ac:picMkLst>
        </pc:picChg>
        <pc:picChg chg="add mod">
          <ac:chgData name="Rosa María Cabrera Corchos" userId="f1659fda-de31-4a64-8d16-4a5c28fbfcfc" providerId="ADAL" clId="{F47301C7-3E1F-4396-9E52-C4B987049B38}" dt="2020-12-20T14:12:17.308" v="4866"/>
          <ac:picMkLst>
            <pc:docMk/>
            <pc:sldMk cId="3372188234" sldId="304"/>
            <ac:picMk id="21" creationId="{59E74392-5BEF-47A8-82EF-812F611829FD}"/>
          </ac:picMkLst>
        </pc:picChg>
      </pc:sldChg>
      <pc:sldChg chg="modSp mod modNotesTx">
        <pc:chgData name="Rosa María Cabrera Corchos" userId="f1659fda-de31-4a64-8d16-4a5c28fbfcfc" providerId="ADAL" clId="{F47301C7-3E1F-4396-9E52-C4B987049B38}" dt="2020-12-18T23:24:03.798" v="2900" actId="962"/>
        <pc:sldMkLst>
          <pc:docMk/>
          <pc:sldMk cId="2985893853" sldId="308"/>
        </pc:sldMkLst>
        <pc:spChg chg="mod">
          <ac:chgData name="Rosa María Cabrera Corchos" userId="f1659fda-de31-4a64-8d16-4a5c28fbfcfc" providerId="ADAL" clId="{F47301C7-3E1F-4396-9E52-C4B987049B38}" dt="2020-12-18T23:13:00.867" v="2731" actId="790"/>
          <ac:spMkLst>
            <pc:docMk/>
            <pc:sldMk cId="2985893853" sldId="308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13:00.867" v="2731" actId="790"/>
          <ac:spMkLst>
            <pc:docMk/>
            <pc:sldMk cId="2985893853" sldId="308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13:00.867" v="2731" actId="790"/>
          <ac:spMkLst>
            <pc:docMk/>
            <pc:sldMk cId="2985893853" sldId="308"/>
            <ac:spMk id="2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13:00.867" v="2731" actId="790"/>
          <ac:spMkLst>
            <pc:docMk/>
            <pc:sldMk cId="2985893853" sldId="308"/>
            <ac:spMk id="25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13:00.867" v="2731" actId="790"/>
          <ac:spMkLst>
            <pc:docMk/>
            <pc:sldMk cId="2985893853" sldId="308"/>
            <ac:spMk id="27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14:19.257" v="2734" actId="20577"/>
          <ac:spMkLst>
            <pc:docMk/>
            <pc:sldMk cId="2985893853" sldId="308"/>
            <ac:spMk id="48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13:00.867" v="2731" actId="790"/>
          <ac:spMkLst>
            <pc:docMk/>
            <pc:sldMk cId="2985893853" sldId="308"/>
            <ac:spMk id="50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13:00.867" v="2731" actId="790"/>
          <ac:spMkLst>
            <pc:docMk/>
            <pc:sldMk cId="2985893853" sldId="308"/>
            <ac:spMk id="5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13:00.867" v="2731" actId="790"/>
          <ac:spMkLst>
            <pc:docMk/>
            <pc:sldMk cId="2985893853" sldId="308"/>
            <ac:spMk id="54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13:00.867" v="2731" actId="790"/>
          <ac:spMkLst>
            <pc:docMk/>
            <pc:sldMk cId="2985893853" sldId="308"/>
            <ac:spMk id="56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13:00.867" v="2731" actId="790"/>
          <ac:spMkLst>
            <pc:docMk/>
            <pc:sldMk cId="2985893853" sldId="308"/>
            <ac:spMk id="58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13:00.867" v="2731" actId="790"/>
          <ac:spMkLst>
            <pc:docMk/>
            <pc:sldMk cId="2985893853" sldId="308"/>
            <ac:spMk id="6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13:00.867" v="2731" actId="790"/>
          <ac:spMkLst>
            <pc:docMk/>
            <pc:sldMk cId="2985893853" sldId="308"/>
            <ac:spMk id="6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24:03.798" v="2900" actId="962"/>
          <ac:spMkLst>
            <pc:docMk/>
            <pc:sldMk cId="2985893853" sldId="308"/>
            <ac:spMk id="149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13:00.867" v="2731" actId="790"/>
          <ac:spMkLst>
            <pc:docMk/>
            <pc:sldMk cId="2985893853" sldId="308"/>
            <ac:spMk id="15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13:00.867" v="2731" actId="790"/>
          <ac:spMkLst>
            <pc:docMk/>
            <pc:sldMk cId="2985893853" sldId="308"/>
            <ac:spMk id="15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13:00.867" v="2731" actId="790"/>
          <ac:spMkLst>
            <pc:docMk/>
            <pc:sldMk cId="2985893853" sldId="308"/>
            <ac:spMk id="154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13:00.867" v="2731" actId="790"/>
          <ac:spMkLst>
            <pc:docMk/>
            <pc:sldMk cId="2985893853" sldId="308"/>
            <ac:spMk id="159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13:00.867" v="2731" actId="790"/>
          <ac:spMkLst>
            <pc:docMk/>
            <pc:sldMk cId="2985893853" sldId="308"/>
            <ac:spMk id="169" creationId="{00000000-0000-0000-0000-000000000000}"/>
          </ac:spMkLst>
        </pc:spChg>
        <pc:grpChg chg="mod">
          <ac:chgData name="Rosa María Cabrera Corchos" userId="f1659fda-de31-4a64-8d16-4a5c28fbfcfc" providerId="ADAL" clId="{F47301C7-3E1F-4396-9E52-C4B987049B38}" dt="2020-12-18T23:12:49.846" v="2730" actId="962"/>
          <ac:grpSpMkLst>
            <pc:docMk/>
            <pc:sldMk cId="2985893853" sldId="308"/>
            <ac:grpSpMk id="4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8T23:12:49.846" v="2730" actId="962"/>
          <ac:grpSpMkLst>
            <pc:docMk/>
            <pc:sldMk cId="2985893853" sldId="308"/>
            <ac:grpSpMk id="5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8T23:12:49.846" v="2730" actId="962"/>
          <ac:grpSpMkLst>
            <pc:docMk/>
            <pc:sldMk cId="2985893853" sldId="308"/>
            <ac:grpSpMk id="6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8T23:12:49.846" v="2730" actId="962"/>
          <ac:grpSpMkLst>
            <pc:docMk/>
            <pc:sldMk cId="2985893853" sldId="308"/>
            <ac:grpSpMk id="7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8T23:12:49.846" v="2730" actId="962"/>
          <ac:grpSpMkLst>
            <pc:docMk/>
            <pc:sldMk cId="2985893853" sldId="308"/>
            <ac:grpSpMk id="8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8T23:12:49.846" v="2730" actId="962"/>
          <ac:grpSpMkLst>
            <pc:docMk/>
            <pc:sldMk cId="2985893853" sldId="308"/>
            <ac:grpSpMk id="9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8T23:12:49.846" v="2730" actId="962"/>
          <ac:grpSpMkLst>
            <pc:docMk/>
            <pc:sldMk cId="2985893853" sldId="308"/>
            <ac:grpSpMk id="10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8T23:12:49.846" v="2730" actId="962"/>
          <ac:grpSpMkLst>
            <pc:docMk/>
            <pc:sldMk cId="2985893853" sldId="308"/>
            <ac:grpSpMk id="19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8T23:12:49.846" v="2730" actId="962"/>
          <ac:grpSpMkLst>
            <pc:docMk/>
            <pc:sldMk cId="2985893853" sldId="308"/>
            <ac:grpSpMk id="22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8T23:12:49.846" v="2730" actId="962"/>
          <ac:grpSpMkLst>
            <pc:docMk/>
            <pc:sldMk cId="2985893853" sldId="308"/>
            <ac:grpSpMk id="24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8T23:12:49.846" v="2730" actId="962"/>
          <ac:grpSpMkLst>
            <pc:docMk/>
            <pc:sldMk cId="2985893853" sldId="308"/>
            <ac:grpSpMk id="26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8T23:12:49.846" v="2730" actId="962"/>
          <ac:grpSpMkLst>
            <pc:docMk/>
            <pc:sldMk cId="2985893853" sldId="308"/>
            <ac:grpSpMk id="139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8T23:12:49.846" v="2730" actId="962"/>
          <ac:grpSpMkLst>
            <pc:docMk/>
            <pc:sldMk cId="2985893853" sldId="308"/>
            <ac:grpSpMk id="153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8T23:12:49.846" v="2730" actId="962"/>
          <ac:grpSpMkLst>
            <pc:docMk/>
            <pc:sldMk cId="2985893853" sldId="308"/>
            <ac:grpSpMk id="158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8T23:12:49.846" v="2730" actId="962"/>
          <ac:grpSpMkLst>
            <pc:docMk/>
            <pc:sldMk cId="2985893853" sldId="308"/>
            <ac:grpSpMk id="168" creationId="{00000000-0000-0000-0000-000000000000}"/>
          </ac:grpSpMkLst>
        </pc:grp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1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22:53.852" v="2813" actId="962"/>
          <ac:picMkLst>
            <pc:docMk/>
            <pc:sldMk cId="2985893853" sldId="308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8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20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65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70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71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72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73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7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75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76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77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78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79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80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81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82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9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95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96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97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98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99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00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01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02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03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0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05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06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07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08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09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10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11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12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13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1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15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16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17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18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19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20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21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22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23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2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25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26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27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28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29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30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31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32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33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3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35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36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37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38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40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41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42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43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4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45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46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47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48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50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56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57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61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62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63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6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65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66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67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71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72" creationId="{B2DCE18C-7960-468C-BFA5-125C28DFDDA5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73" creationId="{95B47DE4-8918-4AC3-97D8-5429C37B72C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74" creationId="{EFAC3E86-1813-484F-A8CB-0514170CE5A4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75" creationId="{0A0E986C-628C-4CCE-A635-A53B9974A96F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76" creationId="{CA4656BA-B69D-4F6D-B90F-914F92EC508B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77" creationId="{F6B4307D-C234-436A-8F4A-11315B6749A3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78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79" creationId="{03560023-8934-48F8-B3B1-315D6A7BE718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80" creationId="{F83CBCB9-F523-4B8C-905C-C49697BDC404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81" creationId="{5127A21C-F167-4D5D-A9B0-3C39F379CE5C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82" creationId="{DBBC97C4-21FE-4EFF-8A2D-4B98D34601F7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83" creationId="{C3E8D05F-499C-4B76-8A48-24F9F338A83B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84" creationId="{810EA653-154D-4BB2-AD28-FE4566AADB36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85" creationId="{A7AD60F7-DB80-43E8-A5AF-47731A6F5D09}"/>
          </ac:picMkLst>
        </pc:picChg>
        <pc:picChg chg="mod">
          <ac:chgData name="Rosa María Cabrera Corchos" userId="f1659fda-de31-4a64-8d16-4a5c28fbfcfc" providerId="ADAL" clId="{F47301C7-3E1F-4396-9E52-C4B987049B38}" dt="2020-12-18T23:12:49.846" v="2730" actId="962"/>
          <ac:picMkLst>
            <pc:docMk/>
            <pc:sldMk cId="2985893853" sldId="308"/>
            <ac:picMk id="186" creationId="{D8961C5B-23DB-459A-9356-D8F06A4FC1A0}"/>
          </ac:picMkLst>
        </pc:picChg>
      </pc:sldChg>
      <pc:sldChg chg="addSp delSp modSp mod delAnim modAnim">
        <pc:chgData name="Rosa María Cabrera Corchos" userId="f1659fda-de31-4a64-8d16-4a5c28fbfcfc" providerId="ADAL" clId="{F47301C7-3E1F-4396-9E52-C4B987049B38}" dt="2020-12-20T21:51:19.826" v="7542" actId="732"/>
        <pc:sldMkLst>
          <pc:docMk/>
          <pc:sldMk cId="3083134075" sldId="309"/>
        </pc:sldMkLst>
        <pc:spChg chg="mod">
          <ac:chgData name="Rosa María Cabrera Corchos" userId="f1659fda-de31-4a64-8d16-4a5c28fbfcfc" providerId="ADAL" clId="{F47301C7-3E1F-4396-9E52-C4B987049B38}" dt="2020-12-20T21:47:12.323" v="7305" actId="962"/>
          <ac:spMkLst>
            <pc:docMk/>
            <pc:sldMk cId="3083134075" sldId="309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21:47:12.323" v="7305" actId="962"/>
          <ac:spMkLst>
            <pc:docMk/>
            <pc:sldMk cId="3083134075" sldId="309"/>
            <ac:spMk id="15" creationId="{00000000-0000-0000-0000-000000000000}"/>
          </ac:spMkLst>
        </pc:spChg>
        <pc:spChg chg="add mod">
          <ac:chgData name="Rosa María Cabrera Corchos" userId="f1659fda-de31-4a64-8d16-4a5c28fbfcfc" providerId="ADAL" clId="{F47301C7-3E1F-4396-9E52-C4B987049B38}" dt="2020-12-20T21:48:44.194" v="7533" actId="1035"/>
          <ac:spMkLst>
            <pc:docMk/>
            <pc:sldMk cId="3083134075" sldId="309"/>
            <ac:spMk id="16" creationId="{A480DD88-CE11-4713-83EF-65DACB128935}"/>
          </ac:spMkLst>
        </pc:spChg>
        <pc:spChg chg="mod">
          <ac:chgData name="Rosa María Cabrera Corchos" userId="f1659fda-de31-4a64-8d16-4a5c28fbfcfc" providerId="ADAL" clId="{F47301C7-3E1F-4396-9E52-C4B987049B38}" dt="2020-12-20T21:47:12.323" v="7305" actId="962"/>
          <ac:spMkLst>
            <pc:docMk/>
            <pc:sldMk cId="3083134075" sldId="309"/>
            <ac:spMk id="21" creationId="{00000000-0000-0000-0000-000000000000}"/>
          </ac:spMkLst>
        </pc:spChg>
        <pc:spChg chg="del mod">
          <ac:chgData name="Rosa María Cabrera Corchos" userId="f1659fda-de31-4a64-8d16-4a5c28fbfcfc" providerId="ADAL" clId="{F47301C7-3E1F-4396-9E52-C4B987049B38}" dt="2020-12-20T21:46:43.506" v="7303" actId="478"/>
          <ac:spMkLst>
            <pc:docMk/>
            <pc:sldMk cId="3083134075" sldId="309"/>
            <ac:spMk id="44" creationId="{00000000-0000-0000-0000-000000000000}"/>
          </ac:spMkLst>
        </pc:spChg>
        <pc:grpChg chg="del mod">
          <ac:chgData name="Rosa María Cabrera Corchos" userId="f1659fda-de31-4a64-8d16-4a5c28fbfcfc" providerId="ADAL" clId="{F47301C7-3E1F-4396-9E52-C4B987049B38}" dt="2020-12-20T21:49:38.069" v="7534" actId="165"/>
          <ac:grpSpMkLst>
            <pc:docMk/>
            <pc:sldMk cId="3083134075" sldId="309"/>
            <ac:grpSpMk id="3" creationId="{00000000-0000-0000-0000-000000000000}"/>
          </ac:grpSpMkLst>
        </pc:grpChg>
        <pc:picChg chg="mod modCrop">
          <ac:chgData name="Rosa María Cabrera Corchos" userId="f1659fda-de31-4a64-8d16-4a5c28fbfcfc" providerId="ADAL" clId="{F47301C7-3E1F-4396-9E52-C4B987049B38}" dt="2020-12-20T21:50:00.607" v="7536" actId="732"/>
          <ac:picMkLst>
            <pc:docMk/>
            <pc:sldMk cId="3083134075" sldId="309"/>
            <ac:picMk id="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21:47:49.763" v="7388" actId="962"/>
          <ac:picMkLst>
            <pc:docMk/>
            <pc:sldMk cId="3083134075" sldId="309"/>
            <ac:picMk id="14" creationId="{00000000-0000-0000-0000-000000000000}"/>
          </ac:picMkLst>
        </pc:picChg>
        <pc:picChg chg="add mod">
          <ac:chgData name="Rosa María Cabrera Corchos" userId="f1659fda-de31-4a64-8d16-4a5c28fbfcfc" providerId="ADAL" clId="{F47301C7-3E1F-4396-9E52-C4B987049B38}" dt="2020-12-20T21:48:44.194" v="7533" actId="1035"/>
          <ac:picMkLst>
            <pc:docMk/>
            <pc:sldMk cId="3083134075" sldId="309"/>
            <ac:picMk id="17" creationId="{A85658CF-C1E7-4BD0-AA11-F66D9B52A36C}"/>
          </ac:picMkLst>
        </pc:picChg>
        <pc:picChg chg="mod modCrop">
          <ac:chgData name="Rosa María Cabrera Corchos" userId="f1659fda-de31-4a64-8d16-4a5c28fbfcfc" providerId="ADAL" clId="{F47301C7-3E1F-4396-9E52-C4B987049B38}" dt="2020-12-20T21:50:16.985" v="7538" actId="732"/>
          <ac:picMkLst>
            <pc:docMk/>
            <pc:sldMk cId="3083134075" sldId="309"/>
            <ac:picMk id="27" creationId="{00000000-0000-0000-0000-000000000000}"/>
          </ac:picMkLst>
        </pc:picChg>
        <pc:picChg chg="mod topLvl modCrop">
          <ac:chgData name="Rosa María Cabrera Corchos" userId="f1659fda-de31-4a64-8d16-4a5c28fbfcfc" providerId="ADAL" clId="{F47301C7-3E1F-4396-9E52-C4B987049B38}" dt="2020-12-20T21:51:19.826" v="7542" actId="732"/>
          <ac:picMkLst>
            <pc:docMk/>
            <pc:sldMk cId="3083134075" sldId="309"/>
            <ac:picMk id="35" creationId="{00000000-0000-0000-0000-000000000000}"/>
          </ac:picMkLst>
        </pc:picChg>
        <pc:picChg chg="mod topLvl modCrop">
          <ac:chgData name="Rosa María Cabrera Corchos" userId="f1659fda-de31-4a64-8d16-4a5c28fbfcfc" providerId="ADAL" clId="{F47301C7-3E1F-4396-9E52-C4B987049B38}" dt="2020-12-20T21:50:56.513" v="7541" actId="732"/>
          <ac:picMkLst>
            <pc:docMk/>
            <pc:sldMk cId="3083134075" sldId="309"/>
            <ac:picMk id="45" creationId="{00000000-0000-0000-0000-000000000000}"/>
          </ac:picMkLst>
        </pc:picChg>
        <pc:picChg chg="del mod">
          <ac:chgData name="Rosa María Cabrera Corchos" userId="f1659fda-de31-4a64-8d16-4a5c28fbfcfc" providerId="ADAL" clId="{F47301C7-3E1F-4396-9E52-C4B987049B38}" dt="2020-12-20T21:46:47.690" v="7304" actId="478"/>
          <ac:picMkLst>
            <pc:docMk/>
            <pc:sldMk cId="3083134075" sldId="309"/>
            <ac:picMk id="48" creationId="{00000000-0000-0000-0000-000000000000}"/>
          </ac:picMkLst>
        </pc:picChg>
      </pc:sldChg>
      <pc:sldChg chg="modSp mod modAnim">
        <pc:chgData name="Rosa María Cabrera Corchos" userId="f1659fda-de31-4a64-8d16-4a5c28fbfcfc" providerId="ADAL" clId="{F47301C7-3E1F-4396-9E52-C4B987049B38}" dt="2020-12-20T22:14:43.060" v="7543"/>
        <pc:sldMkLst>
          <pc:docMk/>
          <pc:sldMk cId="2857155975" sldId="310"/>
        </pc:sldMkLst>
        <pc:spChg chg="mod">
          <ac:chgData name="Rosa María Cabrera Corchos" userId="f1659fda-de31-4a64-8d16-4a5c28fbfcfc" providerId="ADAL" clId="{F47301C7-3E1F-4396-9E52-C4B987049B38}" dt="2020-12-20T19:33:04.310" v="6022" actId="962"/>
          <ac:spMkLst>
            <pc:docMk/>
            <pc:sldMk cId="2857155975" sldId="310"/>
            <ac:spMk id="19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9:33:04.310" v="6022" actId="962"/>
          <ac:spMkLst>
            <pc:docMk/>
            <pc:sldMk cId="2857155975" sldId="310"/>
            <ac:spMk id="20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9:34:54.410" v="6232" actId="962"/>
          <ac:spMkLst>
            <pc:docMk/>
            <pc:sldMk cId="2857155975" sldId="310"/>
            <ac:spMk id="21" creationId="{00000000-0000-0000-0000-000000000000}"/>
          </ac:spMkLst>
        </pc:spChg>
        <pc:picChg chg="mod">
          <ac:chgData name="Rosa María Cabrera Corchos" userId="f1659fda-de31-4a64-8d16-4a5c28fbfcfc" providerId="ADAL" clId="{F47301C7-3E1F-4396-9E52-C4B987049B38}" dt="2020-12-20T19:35:08.728" v="6235" actId="962"/>
          <ac:picMkLst>
            <pc:docMk/>
            <pc:sldMk cId="2857155975" sldId="310"/>
            <ac:picMk id="6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19:35:14.016" v="6238" actId="962"/>
          <ac:picMkLst>
            <pc:docMk/>
            <pc:sldMk cId="2857155975" sldId="310"/>
            <ac:picMk id="12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19:35:19.844" v="6241" actId="962"/>
          <ac:picMkLst>
            <pc:docMk/>
            <pc:sldMk cId="2857155975" sldId="310"/>
            <ac:picMk id="13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19:35:25.620" v="6244" actId="962"/>
          <ac:picMkLst>
            <pc:docMk/>
            <pc:sldMk cId="2857155975" sldId="310"/>
            <ac:picMk id="15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19:35:32.016" v="6247" actId="962"/>
          <ac:picMkLst>
            <pc:docMk/>
            <pc:sldMk cId="2857155975" sldId="310"/>
            <ac:picMk id="16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19:35:37.478" v="6250" actId="962"/>
          <ac:picMkLst>
            <pc:docMk/>
            <pc:sldMk cId="2857155975" sldId="310"/>
            <ac:picMk id="17" creationId="{00000000-0000-0000-0000-000000000000}"/>
          </ac:picMkLst>
        </pc:picChg>
        <pc:picChg chg="mod modCrop">
          <ac:chgData name="Rosa María Cabrera Corchos" userId="f1659fda-de31-4a64-8d16-4a5c28fbfcfc" providerId="ADAL" clId="{F47301C7-3E1F-4396-9E52-C4B987049B38}" dt="2020-12-20T19:33:04.310" v="6022" actId="962"/>
          <ac:picMkLst>
            <pc:docMk/>
            <pc:sldMk cId="2857155975" sldId="310"/>
            <ac:picMk id="18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19:33:04.310" v="6022" actId="962"/>
          <ac:picMkLst>
            <pc:docMk/>
            <pc:sldMk cId="2857155975" sldId="310"/>
            <ac:picMk id="22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19:34:24.871" v="6101" actId="962"/>
          <ac:picMkLst>
            <pc:docMk/>
            <pc:sldMk cId="2857155975" sldId="310"/>
            <ac:picMk id="23" creationId="{00000000-0000-0000-0000-000000000000}"/>
          </ac:picMkLst>
        </pc:picChg>
      </pc:sldChg>
      <pc:sldChg chg="del">
        <pc:chgData name="Rosa María Cabrera Corchos" userId="f1659fda-de31-4a64-8d16-4a5c28fbfcfc" providerId="ADAL" clId="{F47301C7-3E1F-4396-9E52-C4B987049B38}" dt="2020-12-20T19:28:30.035" v="6020" actId="2696"/>
        <pc:sldMkLst>
          <pc:docMk/>
          <pc:sldMk cId="1521110230" sldId="311"/>
        </pc:sldMkLst>
      </pc:sldChg>
      <pc:sldChg chg="modSp mod">
        <pc:chgData name="Rosa María Cabrera Corchos" userId="f1659fda-de31-4a64-8d16-4a5c28fbfcfc" providerId="ADAL" clId="{F47301C7-3E1F-4396-9E52-C4B987049B38}" dt="2020-12-18T22:49:31.853" v="2531" actId="962"/>
        <pc:sldMkLst>
          <pc:docMk/>
          <pc:sldMk cId="835028435" sldId="312"/>
        </pc:sldMkLst>
        <pc:spChg chg="mod">
          <ac:chgData name="Rosa María Cabrera Corchos" userId="f1659fda-de31-4a64-8d16-4a5c28fbfcfc" providerId="ADAL" clId="{F47301C7-3E1F-4396-9E52-C4B987049B38}" dt="2020-12-18T22:47:56.638" v="2319" actId="962"/>
          <ac:spMkLst>
            <pc:docMk/>
            <pc:sldMk cId="835028435" sldId="312"/>
            <ac:spMk id="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2:47:56.638" v="2319" actId="962"/>
          <ac:spMkLst>
            <pc:docMk/>
            <pc:sldMk cId="835028435" sldId="312"/>
            <ac:spMk id="1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2:47:56.638" v="2319" actId="962"/>
          <ac:spMkLst>
            <pc:docMk/>
            <pc:sldMk cId="835028435" sldId="312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2:49:31.853" v="2531" actId="962"/>
          <ac:spMkLst>
            <pc:docMk/>
            <pc:sldMk cId="835028435" sldId="312"/>
            <ac:spMk id="15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2:47:56.638" v="2319" actId="962"/>
          <ac:spMkLst>
            <pc:docMk/>
            <pc:sldMk cId="835028435" sldId="312"/>
            <ac:spMk id="19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2:47:56.638" v="2319" actId="962"/>
          <ac:spMkLst>
            <pc:docMk/>
            <pc:sldMk cId="835028435" sldId="312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2:47:56.638" v="2319" actId="962"/>
          <ac:spMkLst>
            <pc:docMk/>
            <pc:sldMk cId="835028435" sldId="312"/>
            <ac:spMk id="2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2:47:56.638" v="2319" actId="962"/>
          <ac:spMkLst>
            <pc:docMk/>
            <pc:sldMk cId="835028435" sldId="312"/>
            <ac:spMk id="25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2:47:56.638" v="2319" actId="962"/>
          <ac:spMkLst>
            <pc:docMk/>
            <pc:sldMk cId="835028435" sldId="312"/>
            <ac:spMk id="27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2:47:56.638" v="2319" actId="962"/>
          <ac:spMkLst>
            <pc:docMk/>
            <pc:sldMk cId="835028435" sldId="312"/>
            <ac:spMk id="28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2:47:56.638" v="2319" actId="962"/>
          <ac:spMkLst>
            <pc:docMk/>
            <pc:sldMk cId="835028435" sldId="312"/>
            <ac:spMk id="29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2:47:56.638" v="2319" actId="962"/>
          <ac:spMkLst>
            <pc:docMk/>
            <pc:sldMk cId="835028435" sldId="312"/>
            <ac:spMk id="30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2:47:56.638" v="2319" actId="962"/>
          <ac:spMkLst>
            <pc:docMk/>
            <pc:sldMk cId="835028435" sldId="312"/>
            <ac:spMk id="3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2:47:56.638" v="2319" actId="962"/>
          <ac:spMkLst>
            <pc:docMk/>
            <pc:sldMk cId="835028435" sldId="312"/>
            <ac:spMk id="32" creationId="{00000000-0000-0000-0000-000000000000}"/>
          </ac:spMkLst>
        </pc:spChg>
        <pc:picChg chg="mod">
          <ac:chgData name="Rosa María Cabrera Corchos" userId="f1659fda-de31-4a64-8d16-4a5c28fbfcfc" providerId="ADAL" clId="{F47301C7-3E1F-4396-9E52-C4B987049B38}" dt="2020-12-18T22:47:56.638" v="2319" actId="962"/>
          <ac:picMkLst>
            <pc:docMk/>
            <pc:sldMk cId="835028435" sldId="312"/>
            <ac:picMk id="4" creationId="{00000000-0000-0000-0000-000000000000}"/>
          </ac:picMkLst>
        </pc:picChg>
        <pc:picChg chg="mod modCrop">
          <ac:chgData name="Rosa María Cabrera Corchos" userId="f1659fda-de31-4a64-8d16-4a5c28fbfcfc" providerId="ADAL" clId="{F47301C7-3E1F-4396-9E52-C4B987049B38}" dt="2020-12-18T22:47:56.638" v="2319" actId="962"/>
          <ac:picMkLst>
            <pc:docMk/>
            <pc:sldMk cId="835028435" sldId="312"/>
            <ac:picMk id="11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2:48:24.593" v="2400" actId="962"/>
          <ac:picMkLst>
            <pc:docMk/>
            <pc:sldMk cId="835028435" sldId="312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2:47:56.638" v="2319" actId="962"/>
          <ac:picMkLst>
            <pc:docMk/>
            <pc:sldMk cId="835028435" sldId="312"/>
            <ac:picMk id="16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2:47:56.638" v="2319" actId="962"/>
          <ac:picMkLst>
            <pc:docMk/>
            <pc:sldMk cId="835028435" sldId="312"/>
            <ac:picMk id="18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2:47:56.638" v="2319" actId="962"/>
          <ac:picMkLst>
            <pc:docMk/>
            <pc:sldMk cId="835028435" sldId="312"/>
            <ac:picMk id="20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2:47:56.638" v="2319" actId="962"/>
          <ac:picMkLst>
            <pc:docMk/>
            <pc:sldMk cId="835028435" sldId="312"/>
            <ac:picMk id="22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2:47:56.638" v="2319" actId="962"/>
          <ac:picMkLst>
            <pc:docMk/>
            <pc:sldMk cId="835028435" sldId="312"/>
            <ac:picMk id="2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2:47:56.638" v="2319" actId="962"/>
          <ac:picMkLst>
            <pc:docMk/>
            <pc:sldMk cId="835028435" sldId="312"/>
            <ac:picMk id="26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F47301C7-3E1F-4396-9E52-C4B987049B38}" dt="2020-12-18T23:43:48.269" v="3128" actId="962"/>
        <pc:sldMkLst>
          <pc:docMk/>
          <pc:sldMk cId="1009086581" sldId="313"/>
        </pc:sldMkLst>
        <pc:spChg chg="mod">
          <ac:chgData name="Rosa María Cabrera Corchos" userId="f1659fda-de31-4a64-8d16-4a5c28fbfcfc" providerId="ADAL" clId="{F47301C7-3E1F-4396-9E52-C4B987049B38}" dt="2020-12-18T23:40:09.395" v="2904" actId="962"/>
          <ac:spMkLst>
            <pc:docMk/>
            <pc:sldMk cId="1009086581" sldId="313"/>
            <ac:spMk id="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40:09.395" v="2904" actId="962"/>
          <ac:spMkLst>
            <pc:docMk/>
            <pc:sldMk cId="1009086581" sldId="313"/>
            <ac:spMk id="1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43:48.269" v="3128" actId="962"/>
          <ac:spMkLst>
            <pc:docMk/>
            <pc:sldMk cId="1009086581" sldId="313"/>
            <ac:spMk id="15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40:09.395" v="2904" actId="962"/>
          <ac:spMkLst>
            <pc:docMk/>
            <pc:sldMk cId="1009086581" sldId="313"/>
            <ac:spMk id="2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40:09.395" v="2904" actId="962"/>
          <ac:spMkLst>
            <pc:docMk/>
            <pc:sldMk cId="1009086581" sldId="313"/>
            <ac:spMk id="2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40:09.395" v="2904" actId="962"/>
          <ac:spMkLst>
            <pc:docMk/>
            <pc:sldMk cId="1009086581" sldId="313"/>
            <ac:spMk id="25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40:09.395" v="2904" actId="962"/>
          <ac:spMkLst>
            <pc:docMk/>
            <pc:sldMk cId="1009086581" sldId="313"/>
            <ac:spMk id="26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40:09.395" v="2904" actId="962"/>
          <ac:spMkLst>
            <pc:docMk/>
            <pc:sldMk cId="1009086581" sldId="313"/>
            <ac:spMk id="27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40:09.395" v="2904" actId="962"/>
          <ac:spMkLst>
            <pc:docMk/>
            <pc:sldMk cId="1009086581" sldId="313"/>
            <ac:spMk id="28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40:09.395" v="2904" actId="962"/>
          <ac:spMkLst>
            <pc:docMk/>
            <pc:sldMk cId="1009086581" sldId="313"/>
            <ac:spMk id="29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40:09.395" v="2904" actId="962"/>
          <ac:spMkLst>
            <pc:docMk/>
            <pc:sldMk cId="1009086581" sldId="313"/>
            <ac:spMk id="30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40:09.395" v="2904" actId="962"/>
          <ac:spMkLst>
            <pc:docMk/>
            <pc:sldMk cId="1009086581" sldId="313"/>
            <ac:spMk id="64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40:09.395" v="2904" actId="962"/>
          <ac:spMkLst>
            <pc:docMk/>
            <pc:sldMk cId="1009086581" sldId="313"/>
            <ac:spMk id="65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40:09.395" v="2904" actId="962"/>
          <ac:spMkLst>
            <pc:docMk/>
            <pc:sldMk cId="1009086581" sldId="313"/>
            <ac:spMk id="67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40:09.395" v="2904" actId="962"/>
          <ac:spMkLst>
            <pc:docMk/>
            <pc:sldMk cId="1009086581" sldId="313"/>
            <ac:spMk id="68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40:09.395" v="2904" actId="962"/>
          <ac:spMkLst>
            <pc:docMk/>
            <pc:sldMk cId="1009086581" sldId="313"/>
            <ac:spMk id="69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40:09.395" v="2904" actId="962"/>
          <ac:spMkLst>
            <pc:docMk/>
            <pc:sldMk cId="1009086581" sldId="313"/>
            <ac:spMk id="70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40:09.395" v="2904" actId="962"/>
          <ac:spMkLst>
            <pc:docMk/>
            <pc:sldMk cId="1009086581" sldId="313"/>
            <ac:spMk id="7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40:09.395" v="2904" actId="962"/>
          <ac:spMkLst>
            <pc:docMk/>
            <pc:sldMk cId="1009086581" sldId="313"/>
            <ac:spMk id="7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40:09.395" v="2904" actId="962"/>
          <ac:spMkLst>
            <pc:docMk/>
            <pc:sldMk cId="1009086581" sldId="313"/>
            <ac:spMk id="7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40:09.395" v="2904" actId="962"/>
          <ac:spMkLst>
            <pc:docMk/>
            <pc:sldMk cId="1009086581" sldId="313"/>
            <ac:spMk id="75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3:40:09.395" v="2904" actId="962"/>
          <ac:spMkLst>
            <pc:docMk/>
            <pc:sldMk cId="1009086581" sldId="313"/>
            <ac:spMk id="76" creationId="{00000000-0000-0000-0000-000000000000}"/>
          </ac:spMkLst>
        </pc:spChg>
        <pc:grpChg chg="mod">
          <ac:chgData name="Rosa María Cabrera Corchos" userId="f1659fda-de31-4a64-8d16-4a5c28fbfcfc" providerId="ADAL" clId="{F47301C7-3E1F-4396-9E52-C4B987049B38}" dt="2020-12-18T23:40:09.395" v="2904" actId="962"/>
          <ac:grpSpMkLst>
            <pc:docMk/>
            <pc:sldMk cId="1009086581" sldId="313"/>
            <ac:grpSpMk id="2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8T23:40:09.395" v="2904" actId="962"/>
          <ac:grpSpMkLst>
            <pc:docMk/>
            <pc:sldMk cId="1009086581" sldId="313"/>
            <ac:grpSpMk id="13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8T23:40:09.395" v="2904" actId="962"/>
          <ac:grpSpMkLst>
            <pc:docMk/>
            <pc:sldMk cId="1009086581" sldId="313"/>
            <ac:grpSpMk id="17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8T23:40:09.395" v="2904" actId="962"/>
          <ac:grpSpMkLst>
            <pc:docMk/>
            <pc:sldMk cId="1009086581" sldId="313"/>
            <ac:grpSpMk id="19" creationId="{00000000-0000-0000-0000-000000000000}"/>
          </ac:grpSpMkLst>
        </pc:grpChg>
        <pc:picChg chg="mod">
          <ac:chgData name="Rosa María Cabrera Corchos" userId="f1659fda-de31-4a64-8d16-4a5c28fbfcfc" providerId="ADAL" clId="{F47301C7-3E1F-4396-9E52-C4B987049B38}" dt="2020-12-18T23:40:09.395" v="2904" actId="962"/>
          <ac:picMkLst>
            <pc:docMk/>
            <pc:sldMk cId="1009086581" sldId="313"/>
            <ac:picMk id="4" creationId="{00000000-0000-0000-0000-000000000000}"/>
          </ac:picMkLst>
        </pc:picChg>
        <pc:picChg chg="mod modCrop">
          <ac:chgData name="Rosa María Cabrera Corchos" userId="f1659fda-de31-4a64-8d16-4a5c28fbfcfc" providerId="ADAL" clId="{F47301C7-3E1F-4396-9E52-C4B987049B38}" dt="2020-12-18T23:42:38.133" v="2939" actId="732"/>
          <ac:picMkLst>
            <pc:docMk/>
            <pc:sldMk cId="1009086581" sldId="313"/>
            <ac:picMk id="11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43:20.550" v="3025" actId="962"/>
          <ac:picMkLst>
            <pc:docMk/>
            <pc:sldMk cId="1009086581" sldId="313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41:49.998" v="2934" actId="1038"/>
          <ac:picMkLst>
            <pc:docMk/>
            <pc:sldMk cId="1009086581" sldId="313"/>
            <ac:picMk id="16" creationId="{00000000-0000-0000-0000-000000000000}"/>
          </ac:picMkLst>
        </pc:picChg>
        <pc:picChg chg="mod modCrop">
          <ac:chgData name="Rosa María Cabrera Corchos" userId="f1659fda-de31-4a64-8d16-4a5c28fbfcfc" providerId="ADAL" clId="{F47301C7-3E1F-4396-9E52-C4B987049B38}" dt="2020-12-18T23:42:50.469" v="2940" actId="732"/>
          <ac:picMkLst>
            <pc:docMk/>
            <pc:sldMk cId="1009086581" sldId="313"/>
            <ac:picMk id="18" creationId="{00000000-0000-0000-0000-000000000000}"/>
          </ac:picMkLst>
        </pc:picChg>
        <pc:picChg chg="mod modCrop">
          <ac:chgData name="Rosa María Cabrera Corchos" userId="f1659fda-de31-4a64-8d16-4a5c28fbfcfc" providerId="ADAL" clId="{F47301C7-3E1F-4396-9E52-C4B987049B38}" dt="2020-12-18T23:40:51.443" v="2905" actId="732"/>
          <ac:picMkLst>
            <pc:docMk/>
            <pc:sldMk cId="1009086581" sldId="313"/>
            <ac:picMk id="20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40:09.395" v="2904" actId="962"/>
          <ac:picMkLst>
            <pc:docMk/>
            <pc:sldMk cId="1009086581" sldId="313"/>
            <ac:picMk id="66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3:40:09.395" v="2904" actId="962"/>
          <ac:picMkLst>
            <pc:docMk/>
            <pc:sldMk cId="1009086581" sldId="313"/>
            <ac:picMk id="77" creationId="{00000000-0000-0000-0000-000000000000}"/>
          </ac:picMkLst>
        </pc:picChg>
      </pc:sldChg>
      <pc:sldChg chg="addSp delSp modSp mod modTransition delAnim modAnim">
        <pc:chgData name="Rosa María Cabrera Corchos" userId="f1659fda-de31-4a64-8d16-4a5c28fbfcfc" providerId="ADAL" clId="{F47301C7-3E1F-4396-9E52-C4B987049B38}" dt="2020-12-20T14:13:12.497" v="4874" actId="962"/>
        <pc:sldMkLst>
          <pc:docMk/>
          <pc:sldMk cId="588421310" sldId="314"/>
        </pc:sldMkLst>
        <pc:spChg chg="del">
          <ac:chgData name="Rosa María Cabrera Corchos" userId="f1659fda-de31-4a64-8d16-4a5c28fbfcfc" providerId="ADAL" clId="{F47301C7-3E1F-4396-9E52-C4B987049B38}" dt="2020-12-20T13:31:46.750" v="4749" actId="478"/>
          <ac:spMkLst>
            <pc:docMk/>
            <pc:sldMk cId="588421310" sldId="314"/>
            <ac:spMk id="8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3:32:45.990" v="4751" actId="962"/>
          <ac:spMkLst>
            <pc:docMk/>
            <pc:sldMk cId="588421310" sldId="314"/>
            <ac:spMk id="11" creationId="{6F62A663-F7C9-41B4-B01F-770C37E07C74}"/>
          </ac:spMkLst>
        </pc:spChg>
        <pc:spChg chg="add mod">
          <ac:chgData name="Rosa María Cabrera Corchos" userId="f1659fda-de31-4a64-8d16-4a5c28fbfcfc" providerId="ADAL" clId="{F47301C7-3E1F-4396-9E52-C4B987049B38}" dt="2020-12-20T13:32:45.990" v="4751" actId="962"/>
          <ac:spMkLst>
            <pc:docMk/>
            <pc:sldMk cId="588421310" sldId="314"/>
            <ac:spMk id="14" creationId="{84FD0A0F-45DB-48D3-856A-AC95CD99CD76}"/>
          </ac:spMkLst>
        </pc:spChg>
        <pc:spChg chg="mod">
          <ac:chgData name="Rosa María Cabrera Corchos" userId="f1659fda-de31-4a64-8d16-4a5c28fbfcfc" providerId="ADAL" clId="{F47301C7-3E1F-4396-9E52-C4B987049B38}" dt="2020-12-20T14:13:12.497" v="4874" actId="962"/>
          <ac:spMkLst>
            <pc:docMk/>
            <pc:sldMk cId="588421310" sldId="314"/>
            <ac:spMk id="15" creationId="{4EDE0D48-F6FC-499A-AF57-94109F02AC3B}"/>
          </ac:spMkLst>
        </pc:spChg>
        <pc:spChg chg="mod">
          <ac:chgData name="Rosa María Cabrera Corchos" userId="f1659fda-de31-4a64-8d16-4a5c28fbfcfc" providerId="ADAL" clId="{F47301C7-3E1F-4396-9E52-C4B987049B38}" dt="2020-12-20T13:32:45.990" v="4751" actId="962"/>
          <ac:spMkLst>
            <pc:docMk/>
            <pc:sldMk cId="588421310" sldId="314"/>
            <ac:spMk id="22" creationId="{00000000-0000-0000-0000-000000000000}"/>
          </ac:spMkLst>
        </pc:spChg>
        <pc:graphicFrameChg chg="del">
          <ac:chgData name="Rosa María Cabrera Corchos" userId="f1659fda-de31-4a64-8d16-4a5c28fbfcfc" providerId="ADAL" clId="{F47301C7-3E1F-4396-9E52-C4B987049B38}" dt="2020-12-20T13:31:46.750" v="4749" actId="478"/>
          <ac:graphicFrameMkLst>
            <pc:docMk/>
            <pc:sldMk cId="588421310" sldId="314"/>
            <ac:graphicFrameMk id="2" creationId="{00000000-0000-0000-0000-000000000000}"/>
          </ac:graphicFrameMkLst>
        </pc:graphicFrameChg>
        <pc:graphicFrameChg chg="add mod modGraphic">
          <ac:chgData name="Rosa María Cabrera Corchos" userId="f1659fda-de31-4a64-8d16-4a5c28fbfcfc" providerId="ADAL" clId="{F47301C7-3E1F-4396-9E52-C4B987049B38}" dt="2020-12-20T13:33:08.556" v="4752" actId="790"/>
          <ac:graphicFrameMkLst>
            <pc:docMk/>
            <pc:sldMk cId="588421310" sldId="314"/>
            <ac:graphicFrameMk id="10" creationId="{D7BD1F07-EC2A-4FE9-8E57-2DEA1D623912}"/>
          </ac:graphicFrameMkLst>
        </pc:graphicFrameChg>
        <pc:picChg chg="mod modCrop">
          <ac:chgData name="Rosa María Cabrera Corchos" userId="f1659fda-de31-4a64-8d16-4a5c28fbfcfc" providerId="ADAL" clId="{F47301C7-3E1F-4396-9E52-C4B987049B38}" dt="2020-12-20T13:32:45.990" v="4751" actId="962"/>
          <ac:picMkLst>
            <pc:docMk/>
            <pc:sldMk cId="588421310" sldId="314"/>
            <ac:picMk id="6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14:06:04.326" v="4824" actId="962"/>
          <ac:picMkLst>
            <pc:docMk/>
            <pc:sldMk cId="588421310" sldId="314"/>
            <ac:picMk id="12" creationId="{D7AA3750-1D83-40DC-B413-B5EBFB1A2E76}"/>
          </ac:picMkLst>
        </pc:picChg>
        <pc:picChg chg="mod">
          <ac:chgData name="Rosa María Cabrera Corchos" userId="f1659fda-de31-4a64-8d16-4a5c28fbfcfc" providerId="ADAL" clId="{F47301C7-3E1F-4396-9E52-C4B987049B38}" dt="2020-12-20T13:32:45.990" v="4751" actId="962"/>
          <ac:picMkLst>
            <pc:docMk/>
            <pc:sldMk cId="588421310" sldId="314"/>
            <ac:picMk id="13" creationId="{8B3FE176-54CF-4B99-A788-5F8EE10CE563}"/>
          </ac:picMkLst>
        </pc:picChg>
      </pc:sldChg>
      <pc:sldChg chg="del">
        <pc:chgData name="Rosa María Cabrera Corchos" userId="f1659fda-de31-4a64-8d16-4a5c28fbfcfc" providerId="ADAL" clId="{F47301C7-3E1F-4396-9E52-C4B987049B38}" dt="2020-12-20T13:25:10.925" v="4735" actId="2696"/>
        <pc:sldMkLst>
          <pc:docMk/>
          <pc:sldMk cId="863935811" sldId="315"/>
        </pc:sldMkLst>
      </pc:sldChg>
      <pc:sldChg chg="addSp delSp modSp mod delAnim modAnim">
        <pc:chgData name="Rosa María Cabrera Corchos" userId="f1659fda-de31-4a64-8d16-4a5c28fbfcfc" providerId="ADAL" clId="{F47301C7-3E1F-4396-9E52-C4B987049B38}" dt="2020-12-18T10:05:35.340" v="1646" actId="732"/>
        <pc:sldMkLst>
          <pc:docMk/>
          <pc:sldMk cId="3111286064" sldId="318"/>
        </pc:sldMkLst>
        <pc:spChg chg="del">
          <ac:chgData name="Rosa María Cabrera Corchos" userId="f1659fda-de31-4a64-8d16-4a5c28fbfcfc" providerId="ADAL" clId="{F47301C7-3E1F-4396-9E52-C4B987049B38}" dt="2020-12-18T08:33:42.864" v="645" actId="478"/>
          <ac:spMkLst>
            <pc:docMk/>
            <pc:sldMk cId="3111286064" sldId="318"/>
            <ac:spMk id="2" creationId="{00000000-0000-0000-0000-000000000000}"/>
          </ac:spMkLst>
        </pc:spChg>
        <pc:spChg chg="del">
          <ac:chgData name="Rosa María Cabrera Corchos" userId="f1659fda-de31-4a64-8d16-4a5c28fbfcfc" providerId="ADAL" clId="{F47301C7-3E1F-4396-9E52-C4B987049B38}" dt="2020-12-18T08:30:28.880" v="501" actId="478"/>
          <ac:spMkLst>
            <pc:docMk/>
            <pc:sldMk cId="3111286064" sldId="318"/>
            <ac:spMk id="9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09:58:12.296" v="852" actId="962"/>
          <ac:spMkLst>
            <pc:docMk/>
            <pc:sldMk cId="3111286064" sldId="318"/>
            <ac:spMk id="1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09:58:12.296" v="852" actId="962"/>
          <ac:spMkLst>
            <pc:docMk/>
            <pc:sldMk cId="3111286064" sldId="318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08:28:58.092" v="495"/>
          <ac:spMkLst>
            <pc:docMk/>
            <pc:sldMk cId="3111286064" sldId="318"/>
            <ac:spMk id="58" creationId="{5BA477AE-3467-42DB-AA35-7262E631DCE7}"/>
          </ac:spMkLst>
        </pc:spChg>
        <pc:spChg chg="mod">
          <ac:chgData name="Rosa María Cabrera Corchos" userId="f1659fda-de31-4a64-8d16-4a5c28fbfcfc" providerId="ADAL" clId="{F47301C7-3E1F-4396-9E52-C4B987049B38}" dt="2020-12-18T08:28:58.092" v="495"/>
          <ac:spMkLst>
            <pc:docMk/>
            <pc:sldMk cId="3111286064" sldId="318"/>
            <ac:spMk id="59" creationId="{205B7D2C-C9C4-40E7-9187-12E98A0FE632}"/>
          </ac:spMkLst>
        </pc:spChg>
        <pc:spChg chg="mod">
          <ac:chgData name="Rosa María Cabrera Corchos" userId="f1659fda-de31-4a64-8d16-4a5c28fbfcfc" providerId="ADAL" clId="{F47301C7-3E1F-4396-9E52-C4B987049B38}" dt="2020-12-18T08:28:58.092" v="495"/>
          <ac:spMkLst>
            <pc:docMk/>
            <pc:sldMk cId="3111286064" sldId="318"/>
            <ac:spMk id="60" creationId="{3DFAB95E-15F1-4181-AA39-08D07C50C845}"/>
          </ac:spMkLst>
        </pc:spChg>
        <pc:spChg chg="mod">
          <ac:chgData name="Rosa María Cabrera Corchos" userId="f1659fda-de31-4a64-8d16-4a5c28fbfcfc" providerId="ADAL" clId="{F47301C7-3E1F-4396-9E52-C4B987049B38}" dt="2020-12-18T08:29:23.243" v="500" actId="20577"/>
          <ac:spMkLst>
            <pc:docMk/>
            <pc:sldMk cId="3111286064" sldId="318"/>
            <ac:spMk id="61" creationId="{09F3FB5B-2BE5-4417-9EA5-77F20C25AE49}"/>
          </ac:spMkLst>
        </pc:spChg>
        <pc:spChg chg="mod">
          <ac:chgData name="Rosa María Cabrera Corchos" userId="f1659fda-de31-4a64-8d16-4a5c28fbfcfc" providerId="ADAL" clId="{F47301C7-3E1F-4396-9E52-C4B987049B38}" dt="2020-12-18T08:28:58.092" v="495"/>
          <ac:spMkLst>
            <pc:docMk/>
            <pc:sldMk cId="3111286064" sldId="318"/>
            <ac:spMk id="62" creationId="{06E80D03-AE49-49E5-8FF2-82BC6C56BDE3}"/>
          </ac:spMkLst>
        </pc:spChg>
        <pc:grpChg chg="add del mod">
          <ac:chgData name="Rosa María Cabrera Corchos" userId="f1659fda-de31-4a64-8d16-4a5c28fbfcfc" providerId="ADAL" clId="{F47301C7-3E1F-4396-9E52-C4B987049B38}" dt="2020-12-18T07:38:54.490" v="492" actId="478"/>
          <ac:grpSpMkLst>
            <pc:docMk/>
            <pc:sldMk cId="3111286064" sldId="318"/>
            <ac:grpSpMk id="3" creationId="{381CB306-CD2D-4557-B492-0D7FD1515E70}"/>
          </ac:grpSpMkLst>
        </pc:grpChg>
        <pc:grpChg chg="mod">
          <ac:chgData name="Rosa María Cabrera Corchos" userId="f1659fda-de31-4a64-8d16-4a5c28fbfcfc" providerId="ADAL" clId="{F47301C7-3E1F-4396-9E52-C4B987049B38}" dt="2020-12-18T09:58:12.296" v="852" actId="962"/>
          <ac:grpSpMkLst>
            <pc:docMk/>
            <pc:sldMk cId="3111286064" sldId="318"/>
            <ac:grpSpMk id="7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8T07:35:14.561" v="489" actId="164"/>
          <ac:grpSpMkLst>
            <pc:docMk/>
            <pc:sldMk cId="3111286064" sldId="318"/>
            <ac:grpSpMk id="10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8T07:35:14.561" v="489" actId="164"/>
          <ac:grpSpMkLst>
            <pc:docMk/>
            <pc:sldMk cId="3111286064" sldId="318"/>
            <ac:grpSpMk id="30" creationId="{00000000-0000-0000-0000-000000000000}"/>
          </ac:grpSpMkLst>
        </pc:grpChg>
        <pc:grpChg chg="del mod">
          <ac:chgData name="Rosa María Cabrera Corchos" userId="f1659fda-de31-4a64-8d16-4a5c28fbfcfc" providerId="ADAL" clId="{F47301C7-3E1F-4396-9E52-C4B987049B38}" dt="2020-12-18T08:37:57.160" v="794" actId="478"/>
          <ac:grpSpMkLst>
            <pc:docMk/>
            <pc:sldMk cId="3111286064" sldId="318"/>
            <ac:grpSpMk id="31" creationId="{00000000-0000-0000-0000-000000000000}"/>
          </ac:grpSpMkLst>
        </pc:grpChg>
        <pc:grpChg chg="del mod">
          <ac:chgData name="Rosa María Cabrera Corchos" userId="f1659fda-de31-4a64-8d16-4a5c28fbfcfc" providerId="ADAL" clId="{F47301C7-3E1F-4396-9E52-C4B987049B38}" dt="2020-12-18T09:51:39.647" v="811" actId="478"/>
          <ac:grpSpMkLst>
            <pc:docMk/>
            <pc:sldMk cId="3111286064" sldId="318"/>
            <ac:grpSpMk id="32" creationId="{00000000-0000-0000-0000-000000000000}"/>
          </ac:grpSpMkLst>
        </pc:grpChg>
        <pc:grpChg chg="del mod">
          <ac:chgData name="Rosa María Cabrera Corchos" userId="f1659fda-de31-4a64-8d16-4a5c28fbfcfc" providerId="ADAL" clId="{F47301C7-3E1F-4396-9E52-C4B987049B38}" dt="2020-12-18T09:52:38.595" v="819" actId="478"/>
          <ac:grpSpMkLst>
            <pc:docMk/>
            <pc:sldMk cId="3111286064" sldId="318"/>
            <ac:grpSpMk id="33" creationId="{00000000-0000-0000-0000-000000000000}"/>
          </ac:grpSpMkLst>
        </pc:grpChg>
        <pc:grpChg chg="del mod">
          <ac:chgData name="Rosa María Cabrera Corchos" userId="f1659fda-de31-4a64-8d16-4a5c28fbfcfc" providerId="ADAL" clId="{F47301C7-3E1F-4396-9E52-C4B987049B38}" dt="2020-12-18T09:54:06.872" v="840" actId="478"/>
          <ac:grpSpMkLst>
            <pc:docMk/>
            <pc:sldMk cId="3111286064" sldId="318"/>
            <ac:grpSpMk id="37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8T09:58:12.296" v="852" actId="962"/>
          <ac:grpSpMkLst>
            <pc:docMk/>
            <pc:sldMk cId="3111286064" sldId="318"/>
            <ac:grpSpMk id="43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8T09:58:12.296" v="852" actId="962"/>
          <ac:grpSpMkLst>
            <pc:docMk/>
            <pc:sldMk cId="3111286064" sldId="318"/>
            <ac:grpSpMk id="46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8T09:58:12.296" v="852" actId="962"/>
          <ac:grpSpMkLst>
            <pc:docMk/>
            <pc:sldMk cId="3111286064" sldId="318"/>
            <ac:grpSpMk id="49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18T09:58:12.296" v="852" actId="962"/>
          <ac:grpSpMkLst>
            <pc:docMk/>
            <pc:sldMk cId="3111286064" sldId="318"/>
            <ac:grpSpMk id="52" creationId="{00000000-0000-0000-0000-000000000000}"/>
          </ac:grpSpMkLst>
        </pc:grpChg>
        <pc:grpChg chg="add del mod">
          <ac:chgData name="Rosa María Cabrera Corchos" userId="f1659fda-de31-4a64-8d16-4a5c28fbfcfc" providerId="ADAL" clId="{F47301C7-3E1F-4396-9E52-C4B987049B38}" dt="2020-12-18T08:30:45.372" v="504" actId="478"/>
          <ac:grpSpMkLst>
            <pc:docMk/>
            <pc:sldMk cId="3111286064" sldId="318"/>
            <ac:grpSpMk id="55" creationId="{54F67882-27CD-4167-AAD1-77FEDBA7531C}"/>
          </ac:grpSpMkLst>
        </pc:grpChg>
        <pc:grpChg chg="mod">
          <ac:chgData name="Rosa María Cabrera Corchos" userId="f1659fda-de31-4a64-8d16-4a5c28fbfcfc" providerId="ADAL" clId="{F47301C7-3E1F-4396-9E52-C4B987049B38}" dt="2020-12-18T08:28:58.092" v="495"/>
          <ac:grpSpMkLst>
            <pc:docMk/>
            <pc:sldMk cId="3111286064" sldId="318"/>
            <ac:grpSpMk id="56" creationId="{968332A0-27AF-4531-8ACE-A33C8B9BA269}"/>
          </ac:grpSpMkLst>
        </pc:grpChg>
        <pc:grpChg chg="mod">
          <ac:chgData name="Rosa María Cabrera Corchos" userId="f1659fda-de31-4a64-8d16-4a5c28fbfcfc" providerId="ADAL" clId="{F47301C7-3E1F-4396-9E52-C4B987049B38}" dt="2020-12-18T08:28:58.092" v="495"/>
          <ac:grpSpMkLst>
            <pc:docMk/>
            <pc:sldMk cId="3111286064" sldId="318"/>
            <ac:grpSpMk id="57" creationId="{0965C69B-673D-4D07-A6CC-C462F27C2EC3}"/>
          </ac:grpSpMkLst>
        </pc:grpChg>
        <pc:picChg chg="mod modCrop">
          <ac:chgData name="Rosa María Cabrera Corchos" userId="f1659fda-de31-4a64-8d16-4a5c28fbfcfc" providerId="ADAL" clId="{F47301C7-3E1F-4396-9E52-C4B987049B38}" dt="2020-12-18T10:04:07.105" v="1644" actId="732"/>
          <ac:picMkLst>
            <pc:docMk/>
            <pc:sldMk cId="3111286064" sldId="318"/>
            <ac:picMk id="4" creationId="{00000000-0000-0000-0000-000000000000}"/>
          </ac:picMkLst>
        </pc:picChg>
        <pc:picChg chg="add del mod">
          <ac:chgData name="Rosa María Cabrera Corchos" userId="f1659fda-de31-4a64-8d16-4a5c28fbfcfc" providerId="ADAL" clId="{F47301C7-3E1F-4396-9E52-C4B987049B38}" dt="2020-12-18T08:29:15.832" v="498" actId="478"/>
          <ac:picMkLst>
            <pc:docMk/>
            <pc:sldMk cId="3111286064" sldId="318"/>
            <ac:picMk id="5" creationId="{043324C5-849B-447B-8EFE-2A291CC03A37}"/>
          </ac:picMkLst>
        </pc:picChg>
        <pc:picChg chg="add mod">
          <ac:chgData name="Rosa María Cabrera Corchos" userId="f1659fda-de31-4a64-8d16-4a5c28fbfcfc" providerId="ADAL" clId="{F47301C7-3E1F-4396-9E52-C4B987049B38}" dt="2020-12-18T09:59:39.573" v="1048" actId="962"/>
          <ac:picMkLst>
            <pc:docMk/>
            <pc:sldMk cId="3111286064" sldId="318"/>
            <ac:picMk id="8" creationId="{A310D6B0-9300-41F9-A239-0A9DF8D79825}"/>
          </ac:picMkLst>
        </pc:picChg>
        <pc:picChg chg="mod">
          <ac:chgData name="Rosa María Cabrera Corchos" userId="f1659fda-de31-4a64-8d16-4a5c28fbfcfc" providerId="ADAL" clId="{F47301C7-3E1F-4396-9E52-C4B987049B38}" dt="2020-12-18T10:02:13.495" v="1498" actId="962"/>
          <ac:picMkLst>
            <pc:docMk/>
            <pc:sldMk cId="3111286064" sldId="318"/>
            <ac:picMk id="14" creationId="{00000000-0000-0000-0000-000000000000}"/>
          </ac:picMkLst>
        </pc:picChg>
        <pc:picChg chg="add mod modCrop">
          <ac:chgData name="Rosa María Cabrera Corchos" userId="f1659fda-de31-4a64-8d16-4a5c28fbfcfc" providerId="ADAL" clId="{F47301C7-3E1F-4396-9E52-C4B987049B38}" dt="2020-12-18T09:59:59.168" v="1148" actId="962"/>
          <ac:picMkLst>
            <pc:docMk/>
            <pc:sldMk cId="3111286064" sldId="318"/>
            <ac:picMk id="15" creationId="{819872DF-CD25-4B4C-9045-055CB35870B3}"/>
          </ac:picMkLst>
        </pc:picChg>
        <pc:picChg chg="add mod modCrop">
          <ac:chgData name="Rosa María Cabrera Corchos" userId="f1659fda-de31-4a64-8d16-4a5c28fbfcfc" providerId="ADAL" clId="{F47301C7-3E1F-4396-9E52-C4B987049B38}" dt="2020-12-18T10:00:25.085" v="1245" actId="962"/>
          <ac:picMkLst>
            <pc:docMk/>
            <pc:sldMk cId="3111286064" sldId="318"/>
            <ac:picMk id="16" creationId="{862825F8-556F-4B24-BB47-7EF48477F64F}"/>
          </ac:picMkLst>
        </pc:picChg>
        <pc:picChg chg="add del mod">
          <ac:chgData name="Rosa María Cabrera Corchos" userId="f1659fda-de31-4a64-8d16-4a5c28fbfcfc" providerId="ADAL" clId="{F47301C7-3E1F-4396-9E52-C4B987049B38}" dt="2020-12-18T09:52:32.102" v="818" actId="478"/>
          <ac:picMkLst>
            <pc:docMk/>
            <pc:sldMk cId="3111286064" sldId="318"/>
            <ac:picMk id="17" creationId="{12142B8B-6020-4E48-83EA-3949771E96B2}"/>
          </ac:picMkLst>
        </pc:picChg>
        <pc:picChg chg="add mod">
          <ac:chgData name="Rosa María Cabrera Corchos" userId="f1659fda-de31-4a64-8d16-4a5c28fbfcfc" providerId="ADAL" clId="{F47301C7-3E1F-4396-9E52-C4B987049B38}" dt="2020-12-18T10:01:35.951" v="1391" actId="962"/>
          <ac:picMkLst>
            <pc:docMk/>
            <pc:sldMk cId="3111286064" sldId="318"/>
            <ac:picMk id="18" creationId="{B4610F02-42BE-410C-9DAA-A129950DA448}"/>
          </ac:picMkLst>
        </pc:picChg>
        <pc:picChg chg="add mod modCrop">
          <ac:chgData name="Rosa María Cabrera Corchos" userId="f1659fda-de31-4a64-8d16-4a5c28fbfcfc" providerId="ADAL" clId="{F47301C7-3E1F-4396-9E52-C4B987049B38}" dt="2020-12-18T10:01:11.529" v="1379" actId="962"/>
          <ac:picMkLst>
            <pc:docMk/>
            <pc:sldMk cId="3111286064" sldId="318"/>
            <ac:picMk id="19" creationId="{32A0A3BD-15EB-482A-ADF7-C4DD231144C1}"/>
          </ac:picMkLst>
        </pc:picChg>
        <pc:picChg chg="mod ord modCrop">
          <ac:chgData name="Rosa María Cabrera Corchos" userId="f1659fda-de31-4a64-8d16-4a5c28fbfcfc" providerId="ADAL" clId="{F47301C7-3E1F-4396-9E52-C4B987049B38}" dt="2020-12-18T09:58:12.296" v="852" actId="962"/>
          <ac:picMkLst>
            <pc:docMk/>
            <pc:sldMk cId="3111286064" sldId="318"/>
            <ac:picMk id="34" creationId="{00000000-0000-0000-0000-000000000000}"/>
          </ac:picMkLst>
        </pc:picChg>
        <pc:picChg chg="mod modCrop">
          <ac:chgData name="Rosa María Cabrera Corchos" userId="f1659fda-de31-4a64-8d16-4a5c28fbfcfc" providerId="ADAL" clId="{F47301C7-3E1F-4396-9E52-C4B987049B38}" dt="2020-12-18T10:05:08.939" v="1645" actId="732"/>
          <ac:picMkLst>
            <pc:docMk/>
            <pc:sldMk cId="3111286064" sldId="318"/>
            <ac:picMk id="35" creationId="{00000000-0000-0000-0000-000000000000}"/>
          </ac:picMkLst>
        </pc:picChg>
        <pc:picChg chg="mod modCrop">
          <ac:chgData name="Rosa María Cabrera Corchos" userId="f1659fda-de31-4a64-8d16-4a5c28fbfcfc" providerId="ADAL" clId="{F47301C7-3E1F-4396-9E52-C4B987049B38}" dt="2020-12-18T10:05:35.340" v="1646" actId="732"/>
          <ac:picMkLst>
            <pc:docMk/>
            <pc:sldMk cId="3111286064" sldId="318"/>
            <ac:picMk id="36" creationId="{00000000-0000-0000-0000-000000000000}"/>
          </ac:picMkLst>
        </pc:picChg>
        <pc:picChg chg="mod ord">
          <ac:chgData name="Rosa María Cabrera Corchos" userId="f1659fda-de31-4a64-8d16-4a5c28fbfcfc" providerId="ADAL" clId="{F47301C7-3E1F-4396-9E52-C4B987049B38}" dt="2020-12-18T09:58:12.296" v="852" actId="962"/>
          <ac:picMkLst>
            <pc:docMk/>
            <pc:sldMk cId="3111286064" sldId="318"/>
            <ac:picMk id="40" creationId="{00000000-0000-0000-0000-000000000000}"/>
          </ac:picMkLst>
        </pc:picChg>
      </pc:sldChg>
      <pc:sldChg chg="modSp del mod">
        <pc:chgData name="Rosa María Cabrera Corchos" userId="f1659fda-de31-4a64-8d16-4a5c28fbfcfc" providerId="ADAL" clId="{F47301C7-3E1F-4396-9E52-C4B987049B38}" dt="2020-12-18T22:39:34.101" v="2317" actId="2696"/>
        <pc:sldMkLst>
          <pc:docMk/>
          <pc:sldMk cId="696855914" sldId="319"/>
        </pc:sldMkLst>
        <pc:spChg chg="mod">
          <ac:chgData name="Rosa María Cabrera Corchos" userId="f1659fda-de31-4a64-8d16-4a5c28fbfcfc" providerId="ADAL" clId="{F47301C7-3E1F-4396-9E52-C4B987049B38}" dt="2020-12-18T20:26:53.226" v="1857" actId="20577"/>
          <ac:spMkLst>
            <pc:docMk/>
            <pc:sldMk cId="696855914" sldId="319"/>
            <ac:spMk id="2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0:27:13.184" v="1863" actId="20577"/>
          <ac:spMkLst>
            <pc:docMk/>
            <pc:sldMk cId="696855914" sldId="319"/>
            <ac:spMk id="28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0:26:30.143" v="1852" actId="20577"/>
          <ac:spMkLst>
            <pc:docMk/>
            <pc:sldMk cId="696855914" sldId="319"/>
            <ac:spMk id="3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0:26:46.737" v="1855" actId="14100"/>
          <ac:spMkLst>
            <pc:docMk/>
            <pc:sldMk cId="696855914" sldId="319"/>
            <ac:spMk id="39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0:27:06.078" v="1861" actId="20577"/>
          <ac:spMkLst>
            <pc:docMk/>
            <pc:sldMk cId="696855914" sldId="319"/>
            <ac:spMk id="56" creationId="{00000000-0000-0000-0000-000000000000}"/>
          </ac:spMkLst>
        </pc:spChg>
      </pc:sldChg>
      <pc:sldChg chg="modSp mod">
        <pc:chgData name="Rosa María Cabrera Corchos" userId="f1659fda-de31-4a64-8d16-4a5c28fbfcfc" providerId="ADAL" clId="{F47301C7-3E1F-4396-9E52-C4B987049B38}" dt="2020-12-18T22:39:09.344" v="2316" actId="962"/>
        <pc:sldMkLst>
          <pc:docMk/>
          <pc:sldMk cId="4064462335" sldId="320"/>
        </pc:sldMkLst>
        <pc:spChg chg="mod">
          <ac:chgData name="Rosa María Cabrera Corchos" userId="f1659fda-de31-4a64-8d16-4a5c28fbfcfc" providerId="ADAL" clId="{F47301C7-3E1F-4396-9E52-C4B987049B38}" dt="2020-12-18T22:24:38.962" v="1875" actId="20577"/>
          <ac:spMkLst>
            <pc:docMk/>
            <pc:sldMk cId="4064462335" sldId="320"/>
            <ac:spMk id="2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2:25:04.489" v="1881" actId="20577"/>
          <ac:spMkLst>
            <pc:docMk/>
            <pc:sldMk cId="4064462335" sldId="320"/>
            <ac:spMk id="28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2:24:04.718" v="1871" actId="20577"/>
          <ac:spMkLst>
            <pc:docMk/>
            <pc:sldMk cId="4064462335" sldId="320"/>
            <ac:spMk id="3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2:24:33.152" v="1873" actId="20577"/>
          <ac:spMkLst>
            <pc:docMk/>
            <pc:sldMk cId="4064462335" sldId="320"/>
            <ac:spMk id="39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18T22:24:54.765" v="1879" actId="20577"/>
          <ac:spMkLst>
            <pc:docMk/>
            <pc:sldMk cId="4064462335" sldId="320"/>
            <ac:spMk id="56" creationId="{00000000-0000-0000-0000-000000000000}"/>
          </ac:spMkLst>
        </pc:spChg>
        <pc:picChg chg="mod">
          <ac:chgData name="Rosa María Cabrera Corchos" userId="f1659fda-de31-4a64-8d16-4a5c28fbfcfc" providerId="ADAL" clId="{F47301C7-3E1F-4396-9E52-C4B987049B38}" dt="2020-12-18T22:31:21.605" v="1918" actId="962"/>
          <ac:picMkLst>
            <pc:docMk/>
            <pc:sldMk cId="4064462335" sldId="320"/>
            <ac:picMk id="2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2:34:30.152" v="1936" actId="962"/>
          <ac:picMkLst>
            <pc:docMk/>
            <pc:sldMk cId="4064462335" sldId="320"/>
            <ac:picMk id="5" creationId="{9C932D31-3410-452B-948F-9E464E5B04C5}"/>
          </ac:picMkLst>
        </pc:picChg>
        <pc:picChg chg="mod">
          <ac:chgData name="Rosa María Cabrera Corchos" userId="f1659fda-de31-4a64-8d16-4a5c28fbfcfc" providerId="ADAL" clId="{F47301C7-3E1F-4396-9E52-C4B987049B38}" dt="2020-12-18T22:29:44.763" v="1913" actId="962"/>
          <ac:picMkLst>
            <pc:docMk/>
            <pc:sldMk cId="4064462335" sldId="320"/>
            <ac:picMk id="10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2:39:09.344" v="2316" actId="962"/>
          <ac:picMkLst>
            <pc:docMk/>
            <pc:sldMk cId="4064462335" sldId="320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2:32:42.270" v="1923" actId="962"/>
          <ac:picMkLst>
            <pc:docMk/>
            <pc:sldMk cId="4064462335" sldId="320"/>
            <ac:picMk id="22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2:37:44.939" v="2116" actId="962"/>
          <ac:picMkLst>
            <pc:docMk/>
            <pc:sldMk cId="4064462335" sldId="320"/>
            <ac:picMk id="29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2:38:17.645" v="2214" actId="962"/>
          <ac:picMkLst>
            <pc:docMk/>
            <pc:sldMk cId="4064462335" sldId="320"/>
            <ac:picMk id="30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18T22:36:28.992" v="2025" actId="962"/>
          <ac:picMkLst>
            <pc:docMk/>
            <pc:sldMk cId="4064462335" sldId="320"/>
            <ac:picMk id="45" creationId="{00000000-0000-0000-0000-000000000000}"/>
          </ac:picMkLst>
        </pc:picChg>
      </pc:sldChg>
      <pc:sldChg chg="addSp delSp modSp mod modTransition delAnim modAnim">
        <pc:chgData name="Rosa María Cabrera Corchos" userId="f1659fda-de31-4a64-8d16-4a5c28fbfcfc" providerId="ADAL" clId="{F47301C7-3E1F-4396-9E52-C4B987049B38}" dt="2020-12-20T01:27:12.831" v="4688" actId="962"/>
        <pc:sldMkLst>
          <pc:docMk/>
          <pc:sldMk cId="3934559997" sldId="321"/>
        </pc:sldMkLst>
        <pc:spChg chg="mod">
          <ac:chgData name="Rosa María Cabrera Corchos" userId="f1659fda-de31-4a64-8d16-4a5c28fbfcfc" providerId="ADAL" clId="{F47301C7-3E1F-4396-9E52-C4B987049B38}" dt="2020-12-20T01:25:07.904" v="4554" actId="962"/>
          <ac:spMkLst>
            <pc:docMk/>
            <pc:sldMk cId="3934559997" sldId="321"/>
            <ac:spMk id="10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01:27:12.831" v="4688" actId="962"/>
          <ac:spMkLst>
            <pc:docMk/>
            <pc:sldMk cId="3934559997" sldId="321"/>
            <ac:spMk id="15" creationId="{B44A6897-35B1-4470-A568-DCD4E94C7E75}"/>
          </ac:spMkLst>
        </pc:spChg>
        <pc:spChg chg="add mod">
          <ac:chgData name="Rosa María Cabrera Corchos" userId="f1659fda-de31-4a64-8d16-4a5c28fbfcfc" providerId="ADAL" clId="{F47301C7-3E1F-4396-9E52-C4B987049B38}" dt="2020-12-20T01:25:07.904" v="4554" actId="962"/>
          <ac:spMkLst>
            <pc:docMk/>
            <pc:sldMk cId="3934559997" sldId="321"/>
            <ac:spMk id="18" creationId="{E4D8AB29-98FF-48DA-8CD4-99FE36335287}"/>
          </ac:spMkLst>
        </pc:spChg>
        <pc:spChg chg="add mod">
          <ac:chgData name="Rosa María Cabrera Corchos" userId="f1659fda-de31-4a64-8d16-4a5c28fbfcfc" providerId="ADAL" clId="{F47301C7-3E1F-4396-9E52-C4B987049B38}" dt="2020-12-20T01:25:07.904" v="4554" actId="962"/>
          <ac:spMkLst>
            <pc:docMk/>
            <pc:sldMk cId="3934559997" sldId="321"/>
            <ac:spMk id="19" creationId="{9C3ECBBD-DE1D-4049-BE77-B083CF7F6368}"/>
          </ac:spMkLst>
        </pc:spChg>
        <pc:spChg chg="del">
          <ac:chgData name="Rosa María Cabrera Corchos" userId="f1659fda-de31-4a64-8d16-4a5c28fbfcfc" providerId="ADAL" clId="{F47301C7-3E1F-4396-9E52-C4B987049B38}" dt="2020-12-20T01:21:46.494" v="4545" actId="478"/>
          <ac:spMkLst>
            <pc:docMk/>
            <pc:sldMk cId="3934559997" sldId="321"/>
            <ac:spMk id="21" creationId="{00000000-0000-0000-0000-000000000000}"/>
          </ac:spMkLst>
        </pc:spChg>
        <pc:spChg chg="del">
          <ac:chgData name="Rosa María Cabrera Corchos" userId="f1659fda-de31-4a64-8d16-4a5c28fbfcfc" providerId="ADAL" clId="{F47301C7-3E1F-4396-9E52-C4B987049B38}" dt="2020-12-20T01:21:46.494" v="4545" actId="478"/>
          <ac:spMkLst>
            <pc:docMk/>
            <pc:sldMk cId="3934559997" sldId="321"/>
            <ac:spMk id="22" creationId="{00000000-0000-0000-0000-000000000000}"/>
          </ac:spMkLst>
        </pc:spChg>
        <pc:graphicFrameChg chg="del">
          <ac:chgData name="Rosa María Cabrera Corchos" userId="f1659fda-de31-4a64-8d16-4a5c28fbfcfc" providerId="ADAL" clId="{F47301C7-3E1F-4396-9E52-C4B987049B38}" dt="2020-12-20T01:01:10.454" v="4341" actId="478"/>
          <ac:graphicFrameMkLst>
            <pc:docMk/>
            <pc:sldMk cId="3934559997" sldId="321"/>
            <ac:graphicFrameMk id="2" creationId="{00000000-0000-0000-0000-000000000000}"/>
          </ac:graphicFrameMkLst>
        </pc:graphicFrameChg>
        <pc:graphicFrameChg chg="add del mod">
          <ac:chgData name="Rosa María Cabrera Corchos" userId="f1659fda-de31-4a64-8d16-4a5c28fbfcfc" providerId="ADAL" clId="{F47301C7-3E1F-4396-9E52-C4B987049B38}" dt="2020-12-20T01:02:27.435" v="4363"/>
          <ac:graphicFrameMkLst>
            <pc:docMk/>
            <pc:sldMk cId="3934559997" sldId="321"/>
            <ac:graphicFrameMk id="11" creationId="{470A1726-7BC0-4BCD-A8FA-D20F6054D5DB}"/>
          </ac:graphicFrameMkLst>
        </pc:graphicFrameChg>
        <pc:graphicFrameChg chg="add mod modGraphic">
          <ac:chgData name="Rosa María Cabrera Corchos" userId="f1659fda-de31-4a64-8d16-4a5c28fbfcfc" providerId="ADAL" clId="{F47301C7-3E1F-4396-9E52-C4B987049B38}" dt="2020-12-20T01:25:07.904" v="4554" actId="962"/>
          <ac:graphicFrameMkLst>
            <pc:docMk/>
            <pc:sldMk cId="3934559997" sldId="321"/>
            <ac:graphicFrameMk id="12" creationId="{7CF9CF13-93C0-4A6C-A70B-6A9DBFCD78D8}"/>
          </ac:graphicFrameMkLst>
        </pc:graphicFrameChg>
        <pc:picChg chg="del">
          <ac:chgData name="Rosa María Cabrera Corchos" userId="f1659fda-de31-4a64-8d16-4a5c28fbfcfc" providerId="ADAL" clId="{F47301C7-3E1F-4396-9E52-C4B987049B38}" dt="2020-12-20T01:21:46.494" v="4545" actId="478"/>
          <ac:picMkLst>
            <pc:docMk/>
            <pc:sldMk cId="3934559997" sldId="321"/>
            <ac:picMk id="13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01:26:17.353" v="4563" actId="962"/>
          <ac:picMkLst>
            <pc:docMk/>
            <pc:sldMk cId="3934559997" sldId="321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01:25:07.904" v="4554" actId="962"/>
          <ac:picMkLst>
            <pc:docMk/>
            <pc:sldMk cId="3934559997" sldId="321"/>
            <ac:picMk id="16" creationId="{5561BE61-85DF-41C7-B3EC-3AF9F5DBF26F}"/>
          </ac:picMkLst>
        </pc:picChg>
        <pc:picChg chg="add mod">
          <ac:chgData name="Rosa María Cabrera Corchos" userId="f1659fda-de31-4a64-8d16-4a5c28fbfcfc" providerId="ADAL" clId="{F47301C7-3E1F-4396-9E52-C4B987049B38}" dt="2020-12-20T01:25:07.904" v="4554" actId="962"/>
          <ac:picMkLst>
            <pc:docMk/>
            <pc:sldMk cId="3934559997" sldId="321"/>
            <ac:picMk id="17" creationId="{C1C4F8DC-A568-4787-A1D3-5F0E3031768C}"/>
          </ac:picMkLst>
        </pc:picChg>
      </pc:sldChg>
      <pc:sldChg chg="addSp delSp modSp mod delAnim modAnim">
        <pc:chgData name="Rosa María Cabrera Corchos" userId="f1659fda-de31-4a64-8d16-4a5c28fbfcfc" providerId="ADAL" clId="{F47301C7-3E1F-4396-9E52-C4B987049B38}" dt="2020-12-20T14:10:48.519" v="4862"/>
        <pc:sldMkLst>
          <pc:docMk/>
          <pc:sldMk cId="1057917385" sldId="322"/>
        </pc:sldMkLst>
        <pc:spChg chg="del mod">
          <ac:chgData name="Rosa María Cabrera Corchos" userId="f1659fda-de31-4a64-8d16-4a5c28fbfcfc" providerId="ADAL" clId="{F47301C7-3E1F-4396-9E52-C4B987049B38}" dt="2020-12-20T14:10:42.671" v="4861" actId="478"/>
          <ac:spMkLst>
            <pc:docMk/>
            <pc:sldMk cId="1057917385" sldId="322"/>
            <ac:spMk id="10" creationId="{00000000-0000-0000-0000-000000000000}"/>
          </ac:spMkLst>
        </pc:spChg>
        <pc:spChg chg="add mod">
          <ac:chgData name="Rosa María Cabrera Corchos" userId="f1659fda-de31-4a64-8d16-4a5c28fbfcfc" providerId="ADAL" clId="{F47301C7-3E1F-4396-9E52-C4B987049B38}" dt="2020-12-20T14:10:48.519" v="4862"/>
          <ac:spMkLst>
            <pc:docMk/>
            <pc:sldMk cId="1057917385" sldId="322"/>
            <ac:spMk id="12" creationId="{A74F6B5A-342C-483E-A5F4-5C4302F16046}"/>
          </ac:spMkLst>
        </pc:spChg>
        <pc:spChg chg="del">
          <ac:chgData name="Rosa María Cabrera Corchos" userId="f1659fda-de31-4a64-8d16-4a5c28fbfcfc" providerId="ADAL" clId="{F47301C7-3E1F-4396-9E52-C4B987049B38}" dt="2020-12-20T03:13:06.791" v="4700" actId="478"/>
          <ac:spMkLst>
            <pc:docMk/>
            <pc:sldMk cId="1057917385" sldId="322"/>
            <ac:spMk id="13" creationId="{205A6E42-A33F-4F2B-BC65-45DDE6AC2C2A}"/>
          </ac:spMkLst>
        </pc:spChg>
        <pc:spChg chg="add mod">
          <ac:chgData name="Rosa María Cabrera Corchos" userId="f1659fda-de31-4a64-8d16-4a5c28fbfcfc" providerId="ADAL" clId="{F47301C7-3E1F-4396-9E52-C4B987049B38}" dt="2020-12-20T03:14:35.234" v="4706" actId="962"/>
          <ac:spMkLst>
            <pc:docMk/>
            <pc:sldMk cId="1057917385" sldId="322"/>
            <ac:spMk id="16" creationId="{1EA754CB-3CB7-4C94-8C01-61E05E42896C}"/>
          </ac:spMkLst>
        </pc:spChg>
        <pc:spChg chg="mod">
          <ac:chgData name="Rosa María Cabrera Corchos" userId="f1659fda-de31-4a64-8d16-4a5c28fbfcfc" providerId="ADAL" clId="{F47301C7-3E1F-4396-9E52-C4B987049B38}" dt="2020-12-20T03:14:35.234" v="4706" actId="962"/>
          <ac:spMkLst>
            <pc:docMk/>
            <pc:sldMk cId="1057917385" sldId="322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03:14:35.234" v="4706" actId="962"/>
          <ac:spMkLst>
            <pc:docMk/>
            <pc:sldMk cId="1057917385" sldId="322"/>
            <ac:spMk id="22" creationId="{00000000-0000-0000-0000-000000000000}"/>
          </ac:spMkLst>
        </pc:spChg>
        <pc:graphicFrameChg chg="del">
          <ac:chgData name="Rosa María Cabrera Corchos" userId="f1659fda-de31-4a64-8d16-4a5c28fbfcfc" providerId="ADAL" clId="{F47301C7-3E1F-4396-9E52-C4B987049B38}" dt="2020-12-20T03:13:06.791" v="4700" actId="478"/>
          <ac:graphicFrameMkLst>
            <pc:docMk/>
            <pc:sldMk cId="1057917385" sldId="322"/>
            <ac:graphicFrameMk id="12" creationId="{1CED1589-2D31-4269-A372-6F8779B034A3}"/>
          </ac:graphicFrameMkLst>
        </pc:graphicFrameChg>
        <pc:graphicFrameChg chg="add mod modGraphic">
          <ac:chgData name="Rosa María Cabrera Corchos" userId="f1659fda-de31-4a64-8d16-4a5c28fbfcfc" providerId="ADAL" clId="{F47301C7-3E1F-4396-9E52-C4B987049B38}" dt="2020-12-20T03:15:11.746" v="4707" actId="790"/>
          <ac:graphicFrameMkLst>
            <pc:docMk/>
            <pc:sldMk cId="1057917385" sldId="322"/>
            <ac:graphicFrameMk id="15" creationId="{054B5A7E-6CDF-4AFC-BDA7-89EC7FD48A34}"/>
          </ac:graphicFrameMkLst>
        </pc:graphicFrameChg>
        <pc:picChg chg="mod">
          <ac:chgData name="Rosa María Cabrera Corchos" userId="f1659fda-de31-4a64-8d16-4a5c28fbfcfc" providerId="ADAL" clId="{F47301C7-3E1F-4396-9E52-C4B987049B38}" dt="2020-12-20T03:14:35.234" v="4706" actId="962"/>
          <ac:picMkLst>
            <pc:docMk/>
            <pc:sldMk cId="1057917385" sldId="322"/>
            <ac:picMk id="6" creationId="{00000000-0000-0000-0000-000000000000}"/>
          </ac:picMkLst>
        </pc:picChg>
        <pc:picChg chg="del mod">
          <ac:chgData name="Rosa María Cabrera Corchos" userId="f1659fda-de31-4a64-8d16-4a5c28fbfcfc" providerId="ADAL" clId="{F47301C7-3E1F-4396-9E52-C4B987049B38}" dt="2020-12-20T14:10:42.671" v="4861" actId="478"/>
          <ac:picMkLst>
            <pc:docMk/>
            <pc:sldMk cId="1057917385" sldId="322"/>
            <ac:picMk id="11" creationId="{00000000-0000-0000-0000-000000000000}"/>
          </ac:picMkLst>
        </pc:picChg>
        <pc:picChg chg="add mod">
          <ac:chgData name="Rosa María Cabrera Corchos" userId="f1659fda-de31-4a64-8d16-4a5c28fbfcfc" providerId="ADAL" clId="{F47301C7-3E1F-4396-9E52-C4B987049B38}" dt="2020-12-20T14:10:48.519" v="4862"/>
          <ac:picMkLst>
            <pc:docMk/>
            <pc:sldMk cId="1057917385" sldId="322"/>
            <ac:picMk id="13" creationId="{C82EE8F6-905B-4D78-B381-44D28FC5418E}"/>
          </ac:picMkLst>
        </pc:picChg>
        <pc:picChg chg="mod">
          <ac:chgData name="Rosa María Cabrera Corchos" userId="f1659fda-de31-4a64-8d16-4a5c28fbfcfc" providerId="ADAL" clId="{F47301C7-3E1F-4396-9E52-C4B987049B38}" dt="2020-12-20T14:04:01.783" v="4799" actId="962"/>
          <ac:picMkLst>
            <pc:docMk/>
            <pc:sldMk cId="1057917385" sldId="322"/>
            <ac:picMk id="14" creationId="{00000000-0000-0000-0000-000000000000}"/>
          </ac:picMkLst>
        </pc:picChg>
      </pc:sldChg>
      <pc:sldChg chg="del">
        <pc:chgData name="Rosa María Cabrera Corchos" userId="f1659fda-de31-4a64-8d16-4a5c28fbfcfc" providerId="ADAL" clId="{F47301C7-3E1F-4396-9E52-C4B987049B38}" dt="2020-12-20T03:09:05.585" v="4690" actId="2696"/>
        <pc:sldMkLst>
          <pc:docMk/>
          <pc:sldMk cId="2288195069" sldId="322"/>
        </pc:sldMkLst>
      </pc:sldChg>
      <pc:sldChg chg="addSp delSp modSp mod delAnim modAnim">
        <pc:chgData name="Rosa María Cabrera Corchos" userId="f1659fda-de31-4a64-8d16-4a5c28fbfcfc" providerId="ADAL" clId="{F47301C7-3E1F-4396-9E52-C4B987049B38}" dt="2020-12-20T14:11:50.583" v="4864"/>
        <pc:sldMkLst>
          <pc:docMk/>
          <pc:sldMk cId="1415451188" sldId="323"/>
        </pc:sldMkLst>
        <pc:spChg chg="del mod">
          <ac:chgData name="Rosa María Cabrera Corchos" userId="f1659fda-de31-4a64-8d16-4a5c28fbfcfc" providerId="ADAL" clId="{F47301C7-3E1F-4396-9E52-C4B987049B38}" dt="2020-12-20T14:11:44.734" v="4863" actId="478"/>
          <ac:spMkLst>
            <pc:docMk/>
            <pc:sldMk cId="1415451188" sldId="323"/>
            <ac:spMk id="9" creationId="{00000000-0000-0000-0000-000000000000}"/>
          </ac:spMkLst>
        </pc:spChg>
        <pc:spChg chg="add mod">
          <ac:chgData name="Rosa María Cabrera Corchos" userId="f1659fda-de31-4a64-8d16-4a5c28fbfcfc" providerId="ADAL" clId="{F47301C7-3E1F-4396-9E52-C4B987049B38}" dt="2020-12-20T14:11:50.583" v="4864"/>
          <ac:spMkLst>
            <pc:docMk/>
            <pc:sldMk cId="1415451188" sldId="323"/>
            <ac:spMk id="11" creationId="{1D228299-D013-44EB-966D-7ED87DD5FA0F}"/>
          </ac:spMkLst>
        </pc:spChg>
        <pc:spChg chg="del">
          <ac:chgData name="Rosa María Cabrera Corchos" userId="f1659fda-de31-4a64-8d16-4a5c28fbfcfc" providerId="ADAL" clId="{F47301C7-3E1F-4396-9E52-C4B987049B38}" dt="2020-12-20T03:24:52.713" v="4719" actId="478"/>
          <ac:spMkLst>
            <pc:docMk/>
            <pc:sldMk cId="1415451188" sldId="323"/>
            <ac:spMk id="12" creationId="{EC42D67A-D8AA-4B5B-9A30-93B4F2BD7049}"/>
          </ac:spMkLst>
        </pc:spChg>
        <pc:spChg chg="add mod">
          <ac:chgData name="Rosa María Cabrera Corchos" userId="f1659fda-de31-4a64-8d16-4a5c28fbfcfc" providerId="ADAL" clId="{F47301C7-3E1F-4396-9E52-C4B987049B38}" dt="2020-12-20T03:26:41.876" v="4722" actId="962"/>
          <ac:spMkLst>
            <pc:docMk/>
            <pc:sldMk cId="1415451188" sldId="323"/>
            <ac:spMk id="15" creationId="{77F1967B-3A72-4504-829C-2C98CB014887}"/>
          </ac:spMkLst>
        </pc:spChg>
        <pc:spChg chg="mod">
          <ac:chgData name="Rosa María Cabrera Corchos" userId="f1659fda-de31-4a64-8d16-4a5c28fbfcfc" providerId="ADAL" clId="{F47301C7-3E1F-4396-9E52-C4B987049B38}" dt="2020-12-20T03:26:41.876" v="4722" actId="962"/>
          <ac:spMkLst>
            <pc:docMk/>
            <pc:sldMk cId="1415451188" sldId="323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03:26:41.876" v="4722" actId="962"/>
          <ac:spMkLst>
            <pc:docMk/>
            <pc:sldMk cId="1415451188" sldId="323"/>
            <ac:spMk id="22" creationId="{00000000-0000-0000-0000-000000000000}"/>
          </ac:spMkLst>
        </pc:spChg>
        <pc:graphicFrameChg chg="del">
          <ac:chgData name="Rosa María Cabrera Corchos" userId="f1659fda-de31-4a64-8d16-4a5c28fbfcfc" providerId="ADAL" clId="{F47301C7-3E1F-4396-9E52-C4B987049B38}" dt="2020-12-20T03:24:52.713" v="4719" actId="478"/>
          <ac:graphicFrameMkLst>
            <pc:docMk/>
            <pc:sldMk cId="1415451188" sldId="323"/>
            <ac:graphicFrameMk id="11" creationId="{F2239B81-4E4D-43A9-AED2-CEFCAD4F898F}"/>
          </ac:graphicFrameMkLst>
        </pc:graphicFrameChg>
        <pc:graphicFrameChg chg="add mod modGraphic">
          <ac:chgData name="Rosa María Cabrera Corchos" userId="f1659fda-de31-4a64-8d16-4a5c28fbfcfc" providerId="ADAL" clId="{F47301C7-3E1F-4396-9E52-C4B987049B38}" dt="2020-12-20T03:26:41.876" v="4722" actId="962"/>
          <ac:graphicFrameMkLst>
            <pc:docMk/>
            <pc:sldMk cId="1415451188" sldId="323"/>
            <ac:graphicFrameMk id="13" creationId="{0F2B19BD-7397-41E5-BCE6-5D19BC48EF40}"/>
          </ac:graphicFrameMkLst>
        </pc:graphicFrameChg>
        <pc:picChg chg="mod">
          <ac:chgData name="Rosa María Cabrera Corchos" userId="f1659fda-de31-4a64-8d16-4a5c28fbfcfc" providerId="ADAL" clId="{F47301C7-3E1F-4396-9E52-C4B987049B38}" dt="2020-12-20T03:26:41.876" v="4722" actId="962"/>
          <ac:picMkLst>
            <pc:docMk/>
            <pc:sldMk cId="1415451188" sldId="323"/>
            <ac:picMk id="6" creationId="{00000000-0000-0000-0000-000000000000}"/>
          </ac:picMkLst>
        </pc:picChg>
        <pc:picChg chg="del mod">
          <ac:chgData name="Rosa María Cabrera Corchos" userId="f1659fda-de31-4a64-8d16-4a5c28fbfcfc" providerId="ADAL" clId="{F47301C7-3E1F-4396-9E52-C4B987049B38}" dt="2020-12-20T14:11:44.734" v="4863" actId="478"/>
          <ac:picMkLst>
            <pc:docMk/>
            <pc:sldMk cId="1415451188" sldId="323"/>
            <ac:picMk id="10" creationId="{00000000-0000-0000-0000-000000000000}"/>
          </ac:picMkLst>
        </pc:picChg>
        <pc:picChg chg="add mod">
          <ac:chgData name="Rosa María Cabrera Corchos" userId="f1659fda-de31-4a64-8d16-4a5c28fbfcfc" providerId="ADAL" clId="{F47301C7-3E1F-4396-9E52-C4B987049B38}" dt="2020-12-20T14:11:50.583" v="4864"/>
          <ac:picMkLst>
            <pc:docMk/>
            <pc:sldMk cId="1415451188" sldId="323"/>
            <ac:picMk id="12" creationId="{F4B67864-C17E-4F74-A5C2-28FFEA997DCD}"/>
          </ac:picMkLst>
        </pc:picChg>
        <pc:picChg chg="mod">
          <ac:chgData name="Rosa María Cabrera Corchos" userId="f1659fda-de31-4a64-8d16-4a5c28fbfcfc" providerId="ADAL" clId="{F47301C7-3E1F-4396-9E52-C4B987049B38}" dt="2020-12-20T14:05:00.611" v="4806" actId="962"/>
          <ac:picMkLst>
            <pc:docMk/>
            <pc:sldMk cId="1415451188" sldId="323"/>
            <ac:picMk id="14" creationId="{00000000-0000-0000-0000-000000000000}"/>
          </ac:picMkLst>
        </pc:picChg>
      </pc:sldChg>
      <pc:sldChg chg="addSp delSp modSp mod modTransition delAnim modAnim">
        <pc:chgData name="Rosa María Cabrera Corchos" userId="f1659fda-de31-4a64-8d16-4a5c28fbfcfc" providerId="ADAL" clId="{F47301C7-3E1F-4396-9E52-C4B987049B38}" dt="2020-12-20T14:12:30.286" v="4868"/>
        <pc:sldMkLst>
          <pc:docMk/>
          <pc:sldMk cId="647776374" sldId="324"/>
        </pc:sldMkLst>
        <pc:spChg chg="add mod">
          <ac:chgData name="Rosa María Cabrera Corchos" userId="f1659fda-de31-4a64-8d16-4a5c28fbfcfc" providerId="ADAL" clId="{F47301C7-3E1F-4396-9E52-C4B987049B38}" dt="2020-12-20T13:25:29.086" v="4737" actId="962"/>
          <ac:spMkLst>
            <pc:docMk/>
            <pc:sldMk cId="647776374" sldId="324"/>
            <ac:spMk id="9" creationId="{E231DAA2-B492-467E-9806-BEA71D219F6C}"/>
          </ac:spMkLst>
        </pc:spChg>
        <pc:spChg chg="add mod">
          <ac:chgData name="Rosa María Cabrera Corchos" userId="f1659fda-de31-4a64-8d16-4a5c28fbfcfc" providerId="ADAL" clId="{F47301C7-3E1F-4396-9E52-C4B987049B38}" dt="2020-12-20T14:12:30.286" v="4868"/>
          <ac:spMkLst>
            <pc:docMk/>
            <pc:sldMk cId="647776374" sldId="324"/>
            <ac:spMk id="12" creationId="{F136EDE3-E1AF-40FB-9248-738484316E68}"/>
          </ac:spMkLst>
        </pc:spChg>
        <pc:spChg chg="mod">
          <ac:chgData name="Rosa María Cabrera Corchos" userId="f1659fda-de31-4a64-8d16-4a5c28fbfcfc" providerId="ADAL" clId="{F47301C7-3E1F-4396-9E52-C4B987049B38}" dt="2020-12-20T13:25:29.086" v="4737" actId="962"/>
          <ac:spMkLst>
            <pc:docMk/>
            <pc:sldMk cId="647776374" sldId="324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3:25:29.086" v="4737" actId="962"/>
          <ac:spMkLst>
            <pc:docMk/>
            <pc:sldMk cId="647776374" sldId="324"/>
            <ac:spMk id="15" creationId="{00000000-0000-0000-0000-000000000000}"/>
          </ac:spMkLst>
        </pc:spChg>
        <pc:spChg chg="del mod">
          <ac:chgData name="Rosa María Cabrera Corchos" userId="f1659fda-de31-4a64-8d16-4a5c28fbfcfc" providerId="ADAL" clId="{F47301C7-3E1F-4396-9E52-C4B987049B38}" dt="2020-12-20T14:12:25.738" v="4867" actId="478"/>
          <ac:spMkLst>
            <pc:docMk/>
            <pc:sldMk cId="647776374" sldId="324"/>
            <ac:spMk id="20" creationId="{0D58E339-1973-456C-BEA3-1C098B124201}"/>
          </ac:spMkLst>
        </pc:spChg>
        <pc:graphicFrameChg chg="add mod modGraphic">
          <ac:chgData name="Rosa María Cabrera Corchos" userId="f1659fda-de31-4a64-8d16-4a5c28fbfcfc" providerId="ADAL" clId="{F47301C7-3E1F-4396-9E52-C4B987049B38}" dt="2020-12-20T13:25:29.086" v="4737" actId="962"/>
          <ac:graphicFrameMkLst>
            <pc:docMk/>
            <pc:sldMk cId="647776374" sldId="324"/>
            <ac:graphicFrameMk id="8" creationId="{2B4FCC95-2617-4B8C-AC33-B5564D384FE3}"/>
          </ac:graphicFrameMkLst>
        </pc:graphicFrameChg>
        <pc:picChg chg="mod">
          <ac:chgData name="Rosa María Cabrera Corchos" userId="f1659fda-de31-4a64-8d16-4a5c28fbfcfc" providerId="ADAL" clId="{F47301C7-3E1F-4396-9E52-C4B987049B38}" dt="2020-12-20T13:25:29.086" v="4737" actId="962"/>
          <ac:picMkLst>
            <pc:docMk/>
            <pc:sldMk cId="647776374" sldId="324"/>
            <ac:picMk id="10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14:05:39.371" v="4815" actId="962"/>
          <ac:picMkLst>
            <pc:docMk/>
            <pc:sldMk cId="647776374" sldId="324"/>
            <ac:picMk id="11" creationId="{890F31D7-87CF-4AB1-A6A5-3FF7052570A3}"/>
          </ac:picMkLst>
        </pc:picChg>
        <pc:picChg chg="del mod">
          <ac:chgData name="Rosa María Cabrera Corchos" userId="f1659fda-de31-4a64-8d16-4a5c28fbfcfc" providerId="ADAL" clId="{F47301C7-3E1F-4396-9E52-C4B987049B38}" dt="2020-12-20T14:12:25.738" v="4867" actId="478"/>
          <ac:picMkLst>
            <pc:docMk/>
            <pc:sldMk cId="647776374" sldId="324"/>
            <ac:picMk id="14" creationId="{386F92C7-CED9-4982-B88F-315EEF5F3591}"/>
          </ac:picMkLst>
        </pc:picChg>
        <pc:picChg chg="add mod">
          <ac:chgData name="Rosa María Cabrera Corchos" userId="f1659fda-de31-4a64-8d16-4a5c28fbfcfc" providerId="ADAL" clId="{F47301C7-3E1F-4396-9E52-C4B987049B38}" dt="2020-12-20T14:12:30.286" v="4868"/>
          <ac:picMkLst>
            <pc:docMk/>
            <pc:sldMk cId="647776374" sldId="324"/>
            <ac:picMk id="16" creationId="{1CC3CC08-E1CC-4108-A95A-E0DC24F6853B}"/>
          </ac:picMkLst>
        </pc:picChg>
      </pc:sldChg>
      <pc:sldChg chg="addSp modSp mod modTransition modAnim">
        <pc:chgData name="Rosa María Cabrera Corchos" userId="f1659fda-de31-4a64-8d16-4a5c28fbfcfc" providerId="ADAL" clId="{F47301C7-3E1F-4396-9E52-C4B987049B38}" dt="2020-12-20T14:13:32.662" v="4880" actId="962"/>
        <pc:sldMkLst>
          <pc:docMk/>
          <pc:sldMk cId="3072311300" sldId="325"/>
        </pc:sldMkLst>
        <pc:spChg chg="add mod">
          <ac:chgData name="Rosa María Cabrera Corchos" userId="f1659fda-de31-4a64-8d16-4a5c28fbfcfc" providerId="ADAL" clId="{F47301C7-3E1F-4396-9E52-C4B987049B38}" dt="2020-12-20T13:43:45.438" v="4773" actId="962"/>
          <ac:spMkLst>
            <pc:docMk/>
            <pc:sldMk cId="3072311300" sldId="325"/>
            <ac:spMk id="9" creationId="{3E92145D-F465-4B95-9736-A3D1523F4469}"/>
          </ac:spMkLst>
        </pc:spChg>
        <pc:spChg chg="mod">
          <ac:chgData name="Rosa María Cabrera Corchos" userId="f1659fda-de31-4a64-8d16-4a5c28fbfcfc" providerId="ADAL" clId="{F47301C7-3E1F-4396-9E52-C4B987049B38}" dt="2020-12-20T14:13:32.662" v="4880" actId="962"/>
          <ac:spMkLst>
            <pc:docMk/>
            <pc:sldMk cId="3072311300" sldId="325"/>
            <ac:spMk id="13" creationId="{9C5C1161-35A4-4D46-B60C-545EA3D9F173}"/>
          </ac:spMkLst>
        </pc:spChg>
        <pc:spChg chg="mod">
          <ac:chgData name="Rosa María Cabrera Corchos" userId="f1659fda-de31-4a64-8d16-4a5c28fbfcfc" providerId="ADAL" clId="{F47301C7-3E1F-4396-9E52-C4B987049B38}" dt="2020-12-20T13:43:45.438" v="4773" actId="962"/>
          <ac:spMkLst>
            <pc:docMk/>
            <pc:sldMk cId="3072311300" sldId="325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3:43:45.438" v="4773" actId="962"/>
          <ac:spMkLst>
            <pc:docMk/>
            <pc:sldMk cId="3072311300" sldId="325"/>
            <ac:spMk id="22" creationId="{00000000-0000-0000-0000-000000000000}"/>
          </ac:spMkLst>
        </pc:spChg>
        <pc:graphicFrameChg chg="add mod modGraphic">
          <ac:chgData name="Rosa María Cabrera Corchos" userId="f1659fda-de31-4a64-8d16-4a5c28fbfcfc" providerId="ADAL" clId="{F47301C7-3E1F-4396-9E52-C4B987049B38}" dt="2020-12-20T13:44:05.087" v="4774" actId="790"/>
          <ac:graphicFrameMkLst>
            <pc:docMk/>
            <pc:sldMk cId="3072311300" sldId="325"/>
            <ac:graphicFrameMk id="8" creationId="{671B0A74-2BDA-40ED-AFBA-458E701DC1F9}"/>
          </ac:graphicFrameMkLst>
        </pc:graphicFrameChg>
        <pc:picChg chg="mod">
          <ac:chgData name="Rosa María Cabrera Corchos" userId="f1659fda-de31-4a64-8d16-4a5c28fbfcfc" providerId="ADAL" clId="{F47301C7-3E1F-4396-9E52-C4B987049B38}" dt="2020-12-20T13:43:45.438" v="4773" actId="962"/>
          <ac:picMkLst>
            <pc:docMk/>
            <pc:sldMk cId="3072311300" sldId="325"/>
            <ac:picMk id="6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14:06:30.186" v="4833" actId="962"/>
          <ac:picMkLst>
            <pc:docMk/>
            <pc:sldMk cId="3072311300" sldId="325"/>
            <ac:picMk id="11" creationId="{D7B5CBAF-15CB-435A-82A9-6DE22917B934}"/>
          </ac:picMkLst>
        </pc:picChg>
        <pc:picChg chg="mod">
          <ac:chgData name="Rosa María Cabrera Corchos" userId="f1659fda-de31-4a64-8d16-4a5c28fbfcfc" providerId="ADAL" clId="{F47301C7-3E1F-4396-9E52-C4B987049B38}" dt="2020-12-20T13:43:45.438" v="4773" actId="962"/>
          <ac:picMkLst>
            <pc:docMk/>
            <pc:sldMk cId="3072311300" sldId="325"/>
            <ac:picMk id="12" creationId="{05E18A85-60B5-421F-BBB0-A858EF92D1D2}"/>
          </ac:picMkLst>
        </pc:picChg>
      </pc:sldChg>
      <pc:sldChg chg="addSp modSp mod modTransition modAnim">
        <pc:chgData name="Rosa María Cabrera Corchos" userId="f1659fda-de31-4a64-8d16-4a5c28fbfcfc" providerId="ADAL" clId="{F47301C7-3E1F-4396-9E52-C4B987049B38}" dt="2020-12-20T14:13:51.382" v="4886" actId="962"/>
        <pc:sldMkLst>
          <pc:docMk/>
          <pc:sldMk cId="1207396295" sldId="326"/>
        </pc:sldMkLst>
        <pc:spChg chg="add mod">
          <ac:chgData name="Rosa María Cabrera Corchos" userId="f1659fda-de31-4a64-8d16-4a5c28fbfcfc" providerId="ADAL" clId="{F47301C7-3E1F-4396-9E52-C4B987049B38}" dt="2020-12-20T13:50:50.069" v="4790" actId="962"/>
          <ac:spMkLst>
            <pc:docMk/>
            <pc:sldMk cId="1207396295" sldId="326"/>
            <ac:spMk id="9" creationId="{19727574-1684-48E0-A21E-54A5B8647024}"/>
          </ac:spMkLst>
        </pc:spChg>
        <pc:spChg chg="mod">
          <ac:chgData name="Rosa María Cabrera Corchos" userId="f1659fda-de31-4a64-8d16-4a5c28fbfcfc" providerId="ADAL" clId="{F47301C7-3E1F-4396-9E52-C4B987049B38}" dt="2020-12-20T14:13:51.382" v="4886" actId="962"/>
          <ac:spMkLst>
            <pc:docMk/>
            <pc:sldMk cId="1207396295" sldId="326"/>
            <ac:spMk id="13" creationId="{E7CDD645-CBA1-4275-A289-DC13997E18F7}"/>
          </ac:spMkLst>
        </pc:spChg>
        <pc:spChg chg="mod">
          <ac:chgData name="Rosa María Cabrera Corchos" userId="f1659fda-de31-4a64-8d16-4a5c28fbfcfc" providerId="ADAL" clId="{F47301C7-3E1F-4396-9E52-C4B987049B38}" dt="2020-12-20T13:50:50.069" v="4790" actId="962"/>
          <ac:spMkLst>
            <pc:docMk/>
            <pc:sldMk cId="1207396295" sldId="326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3:50:50.069" v="4790" actId="962"/>
          <ac:spMkLst>
            <pc:docMk/>
            <pc:sldMk cId="1207396295" sldId="326"/>
            <ac:spMk id="22" creationId="{00000000-0000-0000-0000-000000000000}"/>
          </ac:spMkLst>
        </pc:spChg>
        <pc:graphicFrameChg chg="add mod modGraphic">
          <ac:chgData name="Rosa María Cabrera Corchos" userId="f1659fda-de31-4a64-8d16-4a5c28fbfcfc" providerId="ADAL" clId="{F47301C7-3E1F-4396-9E52-C4B987049B38}" dt="2020-12-20T13:51:08.309" v="4791" actId="790"/>
          <ac:graphicFrameMkLst>
            <pc:docMk/>
            <pc:sldMk cId="1207396295" sldId="326"/>
            <ac:graphicFrameMk id="8" creationId="{F4E8F507-AB09-4D6B-A1CD-59161E8869C7}"/>
          </ac:graphicFrameMkLst>
        </pc:graphicFrameChg>
        <pc:picChg chg="mod">
          <ac:chgData name="Rosa María Cabrera Corchos" userId="f1659fda-de31-4a64-8d16-4a5c28fbfcfc" providerId="ADAL" clId="{F47301C7-3E1F-4396-9E52-C4B987049B38}" dt="2020-12-20T13:50:50.069" v="4790" actId="962"/>
          <ac:picMkLst>
            <pc:docMk/>
            <pc:sldMk cId="1207396295" sldId="326"/>
            <ac:picMk id="6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14:07:13.895" v="4842" actId="962"/>
          <ac:picMkLst>
            <pc:docMk/>
            <pc:sldMk cId="1207396295" sldId="326"/>
            <ac:picMk id="11" creationId="{104A0A79-A34B-4480-B369-0D601461CD50}"/>
          </ac:picMkLst>
        </pc:picChg>
        <pc:picChg chg="mod">
          <ac:chgData name="Rosa María Cabrera Corchos" userId="f1659fda-de31-4a64-8d16-4a5c28fbfcfc" providerId="ADAL" clId="{F47301C7-3E1F-4396-9E52-C4B987049B38}" dt="2020-12-20T13:50:50.069" v="4790" actId="962"/>
          <ac:picMkLst>
            <pc:docMk/>
            <pc:sldMk cId="1207396295" sldId="326"/>
            <ac:picMk id="12" creationId="{1ED9BC1D-3E98-48C6-A4B9-3394D2788780}"/>
          </ac:picMkLst>
        </pc:picChg>
      </pc:sldChg>
      <pc:sldChg chg="addSp delSp modSp mod modAnim">
        <pc:chgData name="Rosa María Cabrera Corchos" userId="f1659fda-de31-4a64-8d16-4a5c28fbfcfc" providerId="ADAL" clId="{F47301C7-3E1F-4396-9E52-C4B987049B38}" dt="2020-12-20T18:17:38.011" v="5000" actId="20577"/>
        <pc:sldMkLst>
          <pc:docMk/>
          <pc:sldMk cId="3919881575" sldId="327"/>
        </pc:sldMkLst>
        <pc:spChg chg="del">
          <ac:chgData name="Rosa María Cabrera Corchos" userId="f1659fda-de31-4a64-8d16-4a5c28fbfcfc" providerId="ADAL" clId="{F47301C7-3E1F-4396-9E52-C4B987049B38}" dt="2020-12-20T18:03:26.839" v="4903" actId="478"/>
          <ac:spMkLst>
            <pc:docMk/>
            <pc:sldMk cId="3919881575" sldId="327"/>
            <ac:spMk id="2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7:59:05.917" v="4899"/>
          <ac:spMkLst>
            <pc:docMk/>
            <pc:sldMk cId="3919881575" sldId="327"/>
            <ac:spMk id="5" creationId="{553AB749-99D8-447C-ABAA-4D16271493C3}"/>
          </ac:spMkLst>
        </pc:spChg>
        <pc:spChg chg="mod">
          <ac:chgData name="Rosa María Cabrera Corchos" userId="f1659fda-de31-4a64-8d16-4a5c28fbfcfc" providerId="ADAL" clId="{F47301C7-3E1F-4396-9E52-C4B987049B38}" dt="2020-12-20T17:57:51.419" v="4895" actId="962"/>
          <ac:spMkLst>
            <pc:docMk/>
            <pc:sldMk cId="3919881575" sldId="327"/>
            <ac:spMk id="6" creationId="{EA34E48C-102B-4F5B-9773-92EAF2865B74}"/>
          </ac:spMkLst>
        </pc:spChg>
        <pc:spChg chg="mod">
          <ac:chgData name="Rosa María Cabrera Corchos" userId="f1659fda-de31-4a64-8d16-4a5c28fbfcfc" providerId="ADAL" clId="{F47301C7-3E1F-4396-9E52-C4B987049B38}" dt="2020-12-20T18:14:41.997" v="4973" actId="20577"/>
          <ac:spMkLst>
            <pc:docMk/>
            <pc:sldMk cId="3919881575" sldId="327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7:55:42.168" v="4887" actId="790"/>
          <ac:spMkLst>
            <pc:docMk/>
            <pc:sldMk cId="3919881575" sldId="327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8:05:12.621" v="4905" actId="14100"/>
          <ac:spMkLst>
            <pc:docMk/>
            <pc:sldMk cId="3919881575" sldId="327"/>
            <ac:spMk id="22" creationId="{B1A67D54-161D-4095-868B-E5FB57F9769A}"/>
          </ac:spMkLst>
        </pc:spChg>
        <pc:spChg chg="add del mod">
          <ac:chgData name="Rosa María Cabrera Corchos" userId="f1659fda-de31-4a64-8d16-4a5c28fbfcfc" providerId="ADAL" clId="{F47301C7-3E1F-4396-9E52-C4B987049B38}" dt="2020-12-20T18:01:00.068" v="4902" actId="478"/>
          <ac:spMkLst>
            <pc:docMk/>
            <pc:sldMk cId="3919881575" sldId="327"/>
            <ac:spMk id="23" creationId="{1B745787-B8C1-4887-B1CE-34EEB9FB5C41}"/>
          </ac:spMkLst>
        </pc:spChg>
        <pc:spChg chg="mod">
          <ac:chgData name="Rosa María Cabrera Corchos" userId="f1659fda-de31-4a64-8d16-4a5c28fbfcfc" providerId="ADAL" clId="{F47301C7-3E1F-4396-9E52-C4B987049B38}" dt="2020-12-20T18:17:38.011" v="5000" actId="20577"/>
          <ac:spMkLst>
            <pc:docMk/>
            <pc:sldMk cId="3919881575" sldId="327"/>
            <ac:spMk id="28" creationId="{00000000-0000-0000-0000-000000000000}"/>
          </ac:spMkLst>
        </pc:spChg>
      </pc:sldChg>
      <pc:sldChg chg="modSp mod">
        <pc:chgData name="Rosa María Cabrera Corchos" userId="f1659fda-de31-4a64-8d16-4a5c28fbfcfc" providerId="ADAL" clId="{F47301C7-3E1F-4396-9E52-C4B987049B38}" dt="2020-12-20T19:27:34.022" v="6019" actId="962"/>
        <pc:sldMkLst>
          <pc:docMk/>
          <pc:sldMk cId="1482670528" sldId="601"/>
        </pc:sldMkLst>
        <pc:spChg chg="mod">
          <ac:chgData name="Rosa María Cabrera Corchos" userId="f1659fda-de31-4a64-8d16-4a5c28fbfcfc" providerId="ADAL" clId="{F47301C7-3E1F-4396-9E52-C4B987049B38}" dt="2020-12-20T18:48:44.913" v="5146" actId="962"/>
          <ac:spMkLst>
            <pc:docMk/>
            <pc:sldMk cId="1482670528" sldId="601"/>
            <ac:spMk id="1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9:01:50.817" v="5364" actId="14100"/>
          <ac:spMkLst>
            <pc:docMk/>
            <pc:sldMk cId="1482670528" sldId="601"/>
            <ac:spMk id="15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9:07:17.593" v="5479" actId="20577"/>
          <ac:spMkLst>
            <pc:docMk/>
            <pc:sldMk cId="1482670528" sldId="601"/>
            <ac:spMk id="18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9:07:25.422" v="5482" actId="20577"/>
          <ac:spMkLst>
            <pc:docMk/>
            <pc:sldMk cId="1482670528" sldId="601"/>
            <ac:spMk id="19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9:09:34.625" v="5500" actId="962"/>
          <ac:spMkLst>
            <pc:docMk/>
            <pc:sldMk cId="1482670528" sldId="601"/>
            <ac:spMk id="29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9:09:39.190" v="5501" actId="962"/>
          <ac:spMkLst>
            <pc:docMk/>
            <pc:sldMk cId="1482670528" sldId="601"/>
            <ac:spMk id="30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9:14:53.333" v="5751" actId="962"/>
          <ac:spMkLst>
            <pc:docMk/>
            <pc:sldMk cId="1482670528" sldId="601"/>
            <ac:spMk id="33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9:01:56.294" v="5365" actId="14100"/>
          <ac:spMkLst>
            <pc:docMk/>
            <pc:sldMk cId="1482670528" sldId="601"/>
            <ac:spMk id="34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9:14:49.691" v="5750" actId="962"/>
          <ac:spMkLst>
            <pc:docMk/>
            <pc:sldMk cId="1482670528" sldId="601"/>
            <ac:spMk id="36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9:26:38.475" v="5896" actId="962"/>
          <ac:spMkLst>
            <pc:docMk/>
            <pc:sldMk cId="1482670528" sldId="601"/>
            <ac:spMk id="39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9:26:41.275" v="5897" actId="962"/>
          <ac:spMkLst>
            <pc:docMk/>
            <pc:sldMk cId="1482670528" sldId="601"/>
            <ac:spMk id="40" creationId="{00000000-0000-0000-0000-000000000000}"/>
          </ac:spMkLst>
        </pc:spChg>
        <pc:spChg chg="mod">
          <ac:chgData name="Rosa María Cabrera Corchos" userId="f1659fda-de31-4a64-8d16-4a5c28fbfcfc" providerId="ADAL" clId="{F47301C7-3E1F-4396-9E52-C4B987049B38}" dt="2020-12-20T18:50:37.164" v="5218" actId="1038"/>
          <ac:spMkLst>
            <pc:docMk/>
            <pc:sldMk cId="1482670528" sldId="601"/>
            <ac:spMk id="46" creationId="{00000000-0000-0000-0000-000000000000}"/>
          </ac:spMkLst>
        </pc:spChg>
        <pc:grpChg chg="mod">
          <ac:chgData name="Rosa María Cabrera Corchos" userId="f1659fda-de31-4a64-8d16-4a5c28fbfcfc" providerId="ADAL" clId="{F47301C7-3E1F-4396-9E52-C4B987049B38}" dt="2020-12-20T19:10:27.130" v="5735" actId="962"/>
          <ac:grpSpMkLst>
            <pc:docMk/>
            <pc:sldMk cId="1482670528" sldId="601"/>
            <ac:grpSpMk id="28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20T19:15:21.608" v="5877" actId="962"/>
          <ac:grpSpMkLst>
            <pc:docMk/>
            <pc:sldMk cId="1482670528" sldId="601"/>
            <ac:grpSpMk id="32" creationId="{00000000-0000-0000-0000-000000000000}"/>
          </ac:grpSpMkLst>
        </pc:grpChg>
        <pc:grpChg chg="mod">
          <ac:chgData name="Rosa María Cabrera Corchos" userId="f1659fda-de31-4a64-8d16-4a5c28fbfcfc" providerId="ADAL" clId="{F47301C7-3E1F-4396-9E52-C4B987049B38}" dt="2020-12-20T19:27:34.022" v="6019" actId="962"/>
          <ac:grpSpMkLst>
            <pc:docMk/>
            <pc:sldMk cId="1482670528" sldId="601"/>
            <ac:grpSpMk id="38" creationId="{00000000-0000-0000-0000-000000000000}"/>
          </ac:grpSpMkLst>
        </pc:grpChg>
        <pc:picChg chg="mod">
          <ac:chgData name="Rosa María Cabrera Corchos" userId="f1659fda-de31-4a64-8d16-4a5c28fbfcfc" providerId="ADAL" clId="{F47301C7-3E1F-4396-9E52-C4B987049B38}" dt="2020-12-20T19:03:11.779" v="5464" actId="962"/>
          <ac:picMkLst>
            <pc:docMk/>
            <pc:sldMk cId="1482670528" sldId="601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18:50:37.164" v="5218" actId="1038"/>
          <ac:picMkLst>
            <pc:docMk/>
            <pc:sldMk cId="1482670528" sldId="601"/>
            <ac:picMk id="47" creationId="{00000000-0000-0000-0000-000000000000}"/>
          </ac:picMkLst>
        </pc:picChg>
      </pc:sldChg>
      <pc:sldChg chg="addSp delSp modSp mod modTransition delAnim modAnim">
        <pc:chgData name="Rosa María Cabrera Corchos" userId="f1659fda-de31-4a64-8d16-4a5c28fbfcfc" providerId="ADAL" clId="{F47301C7-3E1F-4396-9E52-C4B987049B38}" dt="2020-12-20T22:17:43.810" v="7557" actId="14100"/>
        <pc:sldMkLst>
          <pc:docMk/>
          <pc:sldMk cId="3252028504" sldId="602"/>
        </pc:sldMkLst>
        <pc:spChg chg="mod">
          <ac:chgData name="Rosa María Cabrera Corchos" userId="f1659fda-de31-4a64-8d16-4a5c28fbfcfc" providerId="ADAL" clId="{F47301C7-3E1F-4396-9E52-C4B987049B38}" dt="2020-12-20T21:37:44.155" v="7127" actId="20577"/>
          <ac:spMkLst>
            <pc:docMk/>
            <pc:sldMk cId="3252028504" sldId="602"/>
            <ac:spMk id="13" creationId="{00000000-0000-0000-0000-000000000000}"/>
          </ac:spMkLst>
        </pc:spChg>
        <pc:picChg chg="mod">
          <ac:chgData name="Rosa María Cabrera Corchos" userId="f1659fda-de31-4a64-8d16-4a5c28fbfcfc" providerId="ADAL" clId="{F47301C7-3E1F-4396-9E52-C4B987049B38}" dt="2020-12-20T21:38:28.087" v="7285" actId="962"/>
          <ac:picMkLst>
            <pc:docMk/>
            <pc:sldMk cId="3252028504" sldId="602"/>
            <ac:picMk id="3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22:17:34.277" v="7555" actId="14100"/>
          <ac:picMkLst>
            <pc:docMk/>
            <pc:sldMk cId="3252028504" sldId="602"/>
            <ac:picMk id="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22:17:43.810" v="7557" actId="14100"/>
          <ac:picMkLst>
            <pc:docMk/>
            <pc:sldMk cId="3252028504" sldId="602"/>
            <ac:picMk id="7" creationId="{00000000-0000-0000-0000-000000000000}"/>
          </ac:picMkLst>
        </pc:picChg>
        <pc:picChg chg="add mod">
          <ac:chgData name="Rosa María Cabrera Corchos" userId="f1659fda-de31-4a64-8d16-4a5c28fbfcfc" providerId="ADAL" clId="{F47301C7-3E1F-4396-9E52-C4B987049B38}" dt="2020-12-20T21:39:56.093" v="7287"/>
          <ac:picMkLst>
            <pc:docMk/>
            <pc:sldMk cId="3252028504" sldId="602"/>
            <ac:picMk id="9" creationId="{C539EBF5-8FF7-4CB4-8758-085C62192544}"/>
          </ac:picMkLst>
        </pc:picChg>
        <pc:picChg chg="del">
          <ac:chgData name="Rosa María Cabrera Corchos" userId="f1659fda-de31-4a64-8d16-4a5c28fbfcfc" providerId="ADAL" clId="{F47301C7-3E1F-4396-9E52-C4B987049B38}" dt="2020-12-20T21:39:46.271" v="7286" actId="478"/>
          <ac:picMkLst>
            <pc:docMk/>
            <pc:sldMk cId="3252028504" sldId="602"/>
            <ac:picMk id="14" creationId="{00000000-0000-0000-0000-000000000000}"/>
          </ac:picMkLst>
        </pc:picChg>
        <pc:picChg chg="mod">
          <ac:chgData name="Rosa María Cabrera Corchos" userId="f1659fda-de31-4a64-8d16-4a5c28fbfcfc" providerId="ADAL" clId="{F47301C7-3E1F-4396-9E52-C4B987049B38}" dt="2020-12-20T22:17:24.258" v="7554" actId="14100"/>
          <ac:picMkLst>
            <pc:docMk/>
            <pc:sldMk cId="3252028504" sldId="602"/>
            <ac:picMk id="19" creationId="{00000000-0000-0000-0000-000000000000}"/>
          </ac:picMkLst>
        </pc:picChg>
      </pc:sldChg>
    </pc:docChg>
  </pc:docChgLst>
  <pc:docChgLst>
    <pc:chgData name="Rosa María Cabrera Corchos" userId="f1659fda-de31-4a64-8d16-4a5c28fbfcfc" providerId="ADAL" clId="{25004AD8-7F10-4C33-AF17-5855C1720E37}"/>
    <pc:docChg chg="custSel modSld">
      <pc:chgData name="Rosa María Cabrera Corchos" userId="f1659fda-de31-4a64-8d16-4a5c28fbfcfc" providerId="ADAL" clId="{25004AD8-7F10-4C33-AF17-5855C1720E37}" dt="2023-11-08T16:29:54.217" v="7"/>
      <pc:docMkLst>
        <pc:docMk/>
      </pc:docMkLst>
      <pc:sldChg chg="addSp delSp modSp mod delAnim modAnim">
        <pc:chgData name="Rosa María Cabrera Corchos" userId="f1659fda-de31-4a64-8d16-4a5c28fbfcfc" providerId="ADAL" clId="{25004AD8-7F10-4C33-AF17-5855C1720E37}" dt="2023-11-08T16:29:54.217" v="7"/>
        <pc:sldMkLst>
          <pc:docMk/>
          <pc:sldMk cId="2985893853" sldId="308"/>
        </pc:sldMkLst>
        <pc:picChg chg="add mod">
          <ac:chgData name="Rosa María Cabrera Corchos" userId="f1659fda-de31-4a64-8d16-4a5c28fbfcfc" providerId="ADAL" clId="{25004AD8-7F10-4C33-AF17-5855C1720E37}" dt="2023-11-08T16:24:16.813" v="1"/>
          <ac:picMkLst>
            <pc:docMk/>
            <pc:sldMk cId="2985893853" sldId="308"/>
            <ac:picMk id="2" creationId="{F8FDB9A3-EC34-064F-1D4F-AE56F75A9109}"/>
          </ac:picMkLst>
        </pc:picChg>
        <pc:picChg chg="del">
          <ac:chgData name="Rosa María Cabrera Corchos" userId="f1659fda-de31-4a64-8d16-4a5c28fbfcfc" providerId="ADAL" clId="{25004AD8-7F10-4C33-AF17-5855C1720E37}" dt="2023-11-08T16:24:12.433" v="0" actId="478"/>
          <ac:picMkLst>
            <pc:docMk/>
            <pc:sldMk cId="2985893853" sldId="308"/>
            <ac:picMk id="14" creationId="{00000000-0000-0000-0000-000000000000}"/>
          </ac:picMkLst>
        </pc:picChg>
      </pc:sldChg>
    </pc:docChg>
  </pc:docChgLst>
  <pc:docChgLst>
    <pc:chgData name="Rosa María Cabrera Corchos" userId="f1659fda-de31-4a64-8d16-4a5c28fbfcfc" providerId="ADAL" clId="{94C2BF96-AB06-488D-B4B0-A0CD1B5756A9}"/>
    <pc:docChg chg="custSel modSld">
      <pc:chgData name="Rosa María Cabrera Corchos" userId="f1659fda-de31-4a64-8d16-4a5c28fbfcfc" providerId="ADAL" clId="{94C2BF96-AB06-488D-B4B0-A0CD1B5756A9}" dt="2022-06-22T10:09:41.089" v="47" actId="478"/>
      <pc:docMkLst>
        <pc:docMk/>
      </pc:docMkLst>
      <pc:sldChg chg="addSp delSp modSp mod">
        <pc:chgData name="Rosa María Cabrera Corchos" userId="f1659fda-de31-4a64-8d16-4a5c28fbfcfc" providerId="ADAL" clId="{94C2BF96-AB06-488D-B4B0-A0CD1B5756A9}" dt="2022-06-22T10:09:41.089" v="47" actId="478"/>
        <pc:sldMkLst>
          <pc:docMk/>
          <pc:sldMk cId="4212511207" sldId="260"/>
        </pc:sldMkLst>
        <pc:spChg chg="mod">
          <ac:chgData name="Rosa María Cabrera Corchos" userId="f1659fda-de31-4a64-8d16-4a5c28fbfcfc" providerId="ADAL" clId="{94C2BF96-AB06-488D-B4B0-A0CD1B5756A9}" dt="2022-06-22T10:08:17.413" v="28" actId="1036"/>
          <ac:spMkLst>
            <pc:docMk/>
            <pc:sldMk cId="4212511207" sldId="260"/>
            <ac:spMk id="42" creationId="{00000000-0000-0000-0000-000000000000}"/>
          </ac:spMkLst>
        </pc:spChg>
        <pc:spChg chg="mod">
          <ac:chgData name="Rosa María Cabrera Corchos" userId="f1659fda-de31-4a64-8d16-4a5c28fbfcfc" providerId="ADAL" clId="{94C2BF96-AB06-488D-B4B0-A0CD1B5756A9}" dt="2022-06-22T10:08:31.992" v="39" actId="1035"/>
          <ac:spMkLst>
            <pc:docMk/>
            <pc:sldMk cId="4212511207" sldId="260"/>
            <ac:spMk id="48" creationId="{00000000-0000-0000-0000-000000000000}"/>
          </ac:spMkLst>
        </pc:spChg>
        <pc:picChg chg="mod">
          <ac:chgData name="Rosa María Cabrera Corchos" userId="f1659fda-de31-4a64-8d16-4a5c28fbfcfc" providerId="ADAL" clId="{94C2BF96-AB06-488D-B4B0-A0CD1B5756A9}" dt="2022-06-22T10:09:33.999" v="45" actId="1076"/>
          <ac:picMkLst>
            <pc:docMk/>
            <pc:sldMk cId="4212511207" sldId="260"/>
            <ac:picMk id="2" creationId="{00000000-0000-0000-0000-000000000000}"/>
          </ac:picMkLst>
        </pc:picChg>
        <pc:picChg chg="mod">
          <ac:chgData name="Rosa María Cabrera Corchos" userId="f1659fda-de31-4a64-8d16-4a5c28fbfcfc" providerId="ADAL" clId="{94C2BF96-AB06-488D-B4B0-A0CD1B5756A9}" dt="2022-06-22T10:08:08.587" v="24" actId="1036"/>
          <ac:picMkLst>
            <pc:docMk/>
            <pc:sldMk cId="4212511207" sldId="260"/>
            <ac:picMk id="6" creationId="{00000000-0000-0000-0000-000000000000}"/>
          </ac:picMkLst>
        </pc:picChg>
        <pc:picChg chg="mod">
          <ac:chgData name="Rosa María Cabrera Corchos" userId="f1659fda-de31-4a64-8d16-4a5c28fbfcfc" providerId="ADAL" clId="{94C2BF96-AB06-488D-B4B0-A0CD1B5756A9}" dt="2022-06-22T10:08:57.903" v="42" actId="1076"/>
          <ac:picMkLst>
            <pc:docMk/>
            <pc:sldMk cId="4212511207" sldId="260"/>
            <ac:picMk id="44" creationId="{00000000-0000-0000-0000-000000000000}"/>
          </ac:picMkLst>
        </pc:picChg>
        <pc:picChg chg="add del mod">
          <ac:chgData name="Rosa María Cabrera Corchos" userId="f1659fda-de31-4a64-8d16-4a5c28fbfcfc" providerId="ADAL" clId="{94C2BF96-AB06-488D-B4B0-A0CD1B5756A9}" dt="2022-06-22T10:09:38.418" v="46" actId="478"/>
          <ac:picMkLst>
            <pc:docMk/>
            <pc:sldMk cId="4212511207" sldId="260"/>
            <ac:picMk id="60" creationId="{A0B9FCFD-8742-25D0-54E6-BD5F8F9FCF0D}"/>
          </ac:picMkLst>
        </pc:picChg>
        <pc:picChg chg="add del mod">
          <ac:chgData name="Rosa María Cabrera Corchos" userId="f1659fda-de31-4a64-8d16-4a5c28fbfcfc" providerId="ADAL" clId="{94C2BF96-AB06-488D-B4B0-A0CD1B5756A9}" dt="2022-06-22T10:09:41.089" v="47" actId="478"/>
          <ac:picMkLst>
            <pc:docMk/>
            <pc:sldMk cId="4212511207" sldId="260"/>
            <ac:picMk id="63" creationId="{006941D7-726D-A81E-4235-6E70FECEF274}"/>
          </ac:picMkLst>
        </pc:picChg>
      </pc:sldChg>
    </pc:docChg>
  </pc:docChgLst>
  <pc:docChgLst>
    <pc:chgData name="Rosa María Cabrera Corchos" userId="f1659fda-de31-4a64-8d16-4a5c28fbfcfc" providerId="ADAL" clId="{D7C5893C-5C00-4E0E-A48A-8F44742432E3}"/>
    <pc:docChg chg="custSel delSld modSld">
      <pc:chgData name="Rosa María Cabrera Corchos" userId="f1659fda-de31-4a64-8d16-4a5c28fbfcfc" providerId="ADAL" clId="{D7C5893C-5C00-4E0E-A48A-8F44742432E3}" dt="2022-12-14T11:14:50.581" v="584" actId="20577"/>
      <pc:docMkLst>
        <pc:docMk/>
      </pc:docMkLst>
      <pc:sldChg chg="modSp mod">
        <pc:chgData name="Rosa María Cabrera Corchos" userId="f1659fda-de31-4a64-8d16-4a5c28fbfcfc" providerId="ADAL" clId="{D7C5893C-5C00-4E0E-A48A-8F44742432E3}" dt="2022-11-30T09:20:48.069" v="1" actId="14100"/>
        <pc:sldMkLst>
          <pc:docMk/>
          <pc:sldMk cId="2839987236" sldId="257"/>
        </pc:sldMkLst>
        <pc:picChg chg="mod">
          <ac:chgData name="Rosa María Cabrera Corchos" userId="f1659fda-de31-4a64-8d16-4a5c28fbfcfc" providerId="ADAL" clId="{D7C5893C-5C00-4E0E-A48A-8F44742432E3}" dt="2022-11-30T09:20:48.069" v="1" actId="14100"/>
          <ac:picMkLst>
            <pc:docMk/>
            <pc:sldMk cId="2839987236" sldId="257"/>
            <ac:picMk id="7" creationId="{00000000-0000-0000-0000-000000000000}"/>
          </ac:picMkLst>
        </pc:picChg>
        <pc:picChg chg="mod">
          <ac:chgData name="Rosa María Cabrera Corchos" userId="f1659fda-de31-4a64-8d16-4a5c28fbfcfc" providerId="ADAL" clId="{D7C5893C-5C00-4E0E-A48A-8F44742432E3}" dt="2022-11-30T09:20:08.648" v="0" actId="14826"/>
          <ac:picMkLst>
            <pc:docMk/>
            <pc:sldMk cId="2839987236" sldId="257"/>
            <ac:picMk id="16" creationId="{00000000-0000-0000-0000-000000000000}"/>
          </ac:picMkLst>
        </pc:picChg>
      </pc:sldChg>
      <pc:sldChg chg="modSp mod modNotesTx">
        <pc:chgData name="Rosa María Cabrera Corchos" userId="f1659fda-de31-4a64-8d16-4a5c28fbfcfc" providerId="ADAL" clId="{D7C5893C-5C00-4E0E-A48A-8F44742432E3}" dt="2022-11-30T10:01:21.733" v="26" actId="20577"/>
        <pc:sldMkLst>
          <pc:docMk/>
          <pc:sldMk cId="4212511207" sldId="260"/>
        </pc:sldMkLst>
        <pc:spChg chg="mod">
          <ac:chgData name="Rosa María Cabrera Corchos" userId="f1659fda-de31-4a64-8d16-4a5c28fbfcfc" providerId="ADAL" clId="{D7C5893C-5C00-4E0E-A48A-8F44742432E3}" dt="2022-11-30T09:58:50.387" v="19" actId="1076"/>
          <ac:spMkLst>
            <pc:docMk/>
            <pc:sldMk cId="4212511207" sldId="260"/>
            <ac:spMk id="30" creationId="{00000000-0000-0000-0000-000000000000}"/>
          </ac:spMkLst>
        </pc:spChg>
        <pc:spChg chg="mod">
          <ac:chgData name="Rosa María Cabrera Corchos" userId="f1659fda-de31-4a64-8d16-4a5c28fbfcfc" providerId="ADAL" clId="{D7C5893C-5C00-4E0E-A48A-8F44742432E3}" dt="2022-11-30T09:49:59.076" v="9" actId="20577"/>
          <ac:spMkLst>
            <pc:docMk/>
            <pc:sldMk cId="4212511207" sldId="260"/>
            <ac:spMk id="48" creationId="{00000000-0000-0000-0000-000000000000}"/>
          </ac:spMkLst>
        </pc:spChg>
        <pc:spChg chg="mod">
          <ac:chgData name="Rosa María Cabrera Corchos" userId="f1659fda-de31-4a64-8d16-4a5c28fbfcfc" providerId="ADAL" clId="{D7C5893C-5C00-4E0E-A48A-8F44742432E3}" dt="2022-11-30T09:51:48.601" v="15" actId="20577"/>
          <ac:spMkLst>
            <pc:docMk/>
            <pc:sldMk cId="4212511207" sldId="260"/>
            <ac:spMk id="57" creationId="{00000000-0000-0000-0000-000000000000}"/>
          </ac:spMkLst>
        </pc:spChg>
        <pc:spChg chg="mod">
          <ac:chgData name="Rosa María Cabrera Corchos" userId="f1659fda-de31-4a64-8d16-4a5c28fbfcfc" providerId="ADAL" clId="{D7C5893C-5C00-4E0E-A48A-8F44742432E3}" dt="2022-11-30T10:00:11.688" v="20"/>
          <ac:spMkLst>
            <pc:docMk/>
            <pc:sldMk cId="4212511207" sldId="260"/>
            <ac:spMk id="58" creationId="{00000000-0000-0000-0000-000000000000}"/>
          </ac:spMkLst>
        </pc:spChg>
        <pc:picChg chg="mod">
          <ac:chgData name="Rosa María Cabrera Corchos" userId="f1659fda-de31-4a64-8d16-4a5c28fbfcfc" providerId="ADAL" clId="{D7C5893C-5C00-4E0E-A48A-8F44742432E3}" dt="2022-11-30T09:46:04.304" v="5" actId="14826"/>
          <ac:picMkLst>
            <pc:docMk/>
            <pc:sldMk cId="4212511207" sldId="260"/>
            <ac:picMk id="26" creationId="{00000000-0000-0000-0000-000000000000}"/>
          </ac:picMkLst>
        </pc:picChg>
      </pc:sldChg>
      <pc:sldChg chg="modSp modNotesTx">
        <pc:chgData name="Rosa María Cabrera Corchos" userId="f1659fda-de31-4a64-8d16-4a5c28fbfcfc" providerId="ADAL" clId="{D7C5893C-5C00-4E0E-A48A-8F44742432E3}" dt="2022-11-30T15:26:43.244" v="389" actId="5793"/>
        <pc:sldMkLst>
          <pc:docMk/>
          <pc:sldMk cId="3281482903" sldId="266"/>
        </pc:sldMkLst>
        <pc:spChg chg="mod">
          <ac:chgData name="Rosa María Cabrera Corchos" userId="f1659fda-de31-4a64-8d16-4a5c28fbfcfc" providerId="ADAL" clId="{D7C5893C-5C00-4E0E-A48A-8F44742432E3}" dt="2022-11-30T15:24:01.693" v="384" actId="20577"/>
          <ac:spMkLst>
            <pc:docMk/>
            <pc:sldMk cId="3281482903" sldId="266"/>
            <ac:spMk id="22" creationId="{00000000-0000-0000-0000-000000000000}"/>
          </ac:spMkLst>
        </pc:spChg>
        <pc:spChg chg="mod">
          <ac:chgData name="Rosa María Cabrera Corchos" userId="f1659fda-de31-4a64-8d16-4a5c28fbfcfc" providerId="ADAL" clId="{D7C5893C-5C00-4E0E-A48A-8F44742432E3}" dt="2022-11-30T15:23:52.053" v="380" actId="20577"/>
          <ac:spMkLst>
            <pc:docMk/>
            <pc:sldMk cId="3281482903" sldId="266"/>
            <ac:spMk id="42" creationId="{00000000-0000-0000-0000-000000000000}"/>
          </ac:spMkLst>
        </pc:spChg>
      </pc:sldChg>
      <pc:sldChg chg="addSp delSp modSp mod delAnim modAnim">
        <pc:chgData name="Rosa María Cabrera Corchos" userId="f1659fda-de31-4a64-8d16-4a5c28fbfcfc" providerId="ADAL" clId="{D7C5893C-5C00-4E0E-A48A-8F44742432E3}" dt="2022-12-01T08:50:14.724" v="396"/>
        <pc:sldMkLst>
          <pc:docMk/>
          <pc:sldMk cId="2330515637" sldId="271"/>
        </pc:sldMkLst>
        <pc:picChg chg="add mod">
          <ac:chgData name="Rosa María Cabrera Corchos" userId="f1659fda-de31-4a64-8d16-4a5c28fbfcfc" providerId="ADAL" clId="{D7C5893C-5C00-4E0E-A48A-8F44742432E3}" dt="2022-12-01T08:49:18.355" v="394"/>
          <ac:picMkLst>
            <pc:docMk/>
            <pc:sldMk cId="2330515637" sldId="271"/>
            <ac:picMk id="2" creationId="{F40CE641-EEB8-F81A-01A2-7E902F2945DE}"/>
          </ac:picMkLst>
        </pc:picChg>
        <pc:picChg chg="del">
          <ac:chgData name="Rosa María Cabrera Corchos" userId="f1659fda-de31-4a64-8d16-4a5c28fbfcfc" providerId="ADAL" clId="{D7C5893C-5C00-4E0E-A48A-8F44742432E3}" dt="2022-12-01T08:49:17.364" v="393" actId="478"/>
          <ac:picMkLst>
            <pc:docMk/>
            <pc:sldMk cId="2330515637" sldId="271"/>
            <ac:picMk id="14" creationId="{00000000-0000-0000-0000-000000000000}"/>
          </ac:picMkLst>
        </pc:picChg>
      </pc:sldChg>
      <pc:sldChg chg="addSp delSp modSp del mod modAnim">
        <pc:chgData name="Rosa María Cabrera Corchos" userId="f1659fda-de31-4a64-8d16-4a5c28fbfcfc" providerId="ADAL" clId="{D7C5893C-5C00-4E0E-A48A-8F44742432E3}" dt="2022-12-01T13:44:25.598" v="539" actId="2696"/>
        <pc:sldMkLst>
          <pc:docMk/>
          <pc:sldMk cId="2751459936" sldId="273"/>
        </pc:sldMkLst>
        <pc:picChg chg="add mod">
          <ac:chgData name="Rosa María Cabrera Corchos" userId="f1659fda-de31-4a64-8d16-4a5c28fbfcfc" providerId="ADAL" clId="{D7C5893C-5C00-4E0E-A48A-8F44742432E3}" dt="2022-12-01T08:54:43.010" v="399"/>
          <ac:picMkLst>
            <pc:docMk/>
            <pc:sldMk cId="2751459936" sldId="273"/>
            <ac:picMk id="3" creationId="{D8171A5B-0CE8-83BB-1BDD-05EA7980F400}"/>
          </ac:picMkLst>
        </pc:picChg>
        <pc:picChg chg="del">
          <ac:chgData name="Rosa María Cabrera Corchos" userId="f1659fda-de31-4a64-8d16-4a5c28fbfcfc" providerId="ADAL" clId="{D7C5893C-5C00-4E0E-A48A-8F44742432E3}" dt="2022-12-01T08:54:40.470" v="398" actId="478"/>
          <ac:picMkLst>
            <pc:docMk/>
            <pc:sldMk cId="2751459936" sldId="273"/>
            <ac:picMk id="14" creationId="{00000000-0000-0000-0000-000000000000}"/>
          </ac:picMkLst>
        </pc:picChg>
      </pc:sldChg>
      <pc:sldChg chg="addSp delSp modSp mod delAnim modAnim">
        <pc:chgData name="Rosa María Cabrera Corchos" userId="f1659fda-de31-4a64-8d16-4a5c28fbfcfc" providerId="ADAL" clId="{D7C5893C-5C00-4E0E-A48A-8F44742432E3}" dt="2022-12-01T08:56:07.225" v="409"/>
        <pc:sldMkLst>
          <pc:docMk/>
          <pc:sldMk cId="2197348247" sldId="294"/>
        </pc:sldMkLst>
        <pc:picChg chg="add mod">
          <ac:chgData name="Rosa María Cabrera Corchos" userId="f1659fda-de31-4a64-8d16-4a5c28fbfcfc" providerId="ADAL" clId="{D7C5893C-5C00-4E0E-A48A-8F44742432E3}" dt="2022-12-01T08:56:01.123" v="408"/>
          <ac:picMkLst>
            <pc:docMk/>
            <pc:sldMk cId="2197348247" sldId="294"/>
            <ac:picMk id="2" creationId="{7B6D25E7-F448-E09D-5D21-FF2761DDF8C4}"/>
          </ac:picMkLst>
        </pc:picChg>
        <pc:picChg chg="del">
          <ac:chgData name="Rosa María Cabrera Corchos" userId="f1659fda-de31-4a64-8d16-4a5c28fbfcfc" providerId="ADAL" clId="{D7C5893C-5C00-4E0E-A48A-8F44742432E3}" dt="2022-12-01T08:55:58.714" v="407" actId="478"/>
          <ac:picMkLst>
            <pc:docMk/>
            <pc:sldMk cId="2197348247" sldId="294"/>
            <ac:picMk id="14" creationId="{00000000-0000-0000-0000-000000000000}"/>
          </ac:picMkLst>
        </pc:picChg>
      </pc:sldChg>
      <pc:sldChg chg="addSp delSp modSp mod modAnim">
        <pc:chgData name="Rosa María Cabrera Corchos" userId="f1659fda-de31-4a64-8d16-4a5c28fbfcfc" providerId="ADAL" clId="{D7C5893C-5C00-4E0E-A48A-8F44742432E3}" dt="2022-12-01T08:56:44.181" v="412"/>
        <pc:sldMkLst>
          <pc:docMk/>
          <pc:sldMk cId="1971056685" sldId="295"/>
        </pc:sldMkLst>
        <pc:picChg chg="add mod">
          <ac:chgData name="Rosa María Cabrera Corchos" userId="f1659fda-de31-4a64-8d16-4a5c28fbfcfc" providerId="ADAL" clId="{D7C5893C-5C00-4E0E-A48A-8F44742432E3}" dt="2022-12-01T08:56:38.696" v="411"/>
          <ac:picMkLst>
            <pc:docMk/>
            <pc:sldMk cId="1971056685" sldId="295"/>
            <ac:picMk id="4" creationId="{F8FA567D-566A-A9A3-D9B4-579EBE312232}"/>
          </ac:picMkLst>
        </pc:picChg>
        <pc:picChg chg="del">
          <ac:chgData name="Rosa María Cabrera Corchos" userId="f1659fda-de31-4a64-8d16-4a5c28fbfcfc" providerId="ADAL" clId="{D7C5893C-5C00-4E0E-A48A-8F44742432E3}" dt="2022-12-01T08:56:36.304" v="410" actId="478"/>
          <ac:picMkLst>
            <pc:docMk/>
            <pc:sldMk cId="1971056685" sldId="295"/>
            <ac:picMk id="14" creationId="{00000000-0000-0000-0000-000000000000}"/>
          </ac:picMkLst>
        </pc:picChg>
      </pc:sldChg>
      <pc:sldChg chg="addSp delSp modSp mod modAnim">
        <pc:chgData name="Rosa María Cabrera Corchos" userId="f1659fda-de31-4a64-8d16-4a5c28fbfcfc" providerId="ADAL" clId="{D7C5893C-5C00-4E0E-A48A-8F44742432E3}" dt="2022-12-01T08:57:01.360" v="415"/>
        <pc:sldMkLst>
          <pc:docMk/>
          <pc:sldMk cId="531738438" sldId="296"/>
        </pc:sldMkLst>
        <pc:picChg chg="add mod">
          <ac:chgData name="Rosa María Cabrera Corchos" userId="f1659fda-de31-4a64-8d16-4a5c28fbfcfc" providerId="ADAL" clId="{D7C5893C-5C00-4E0E-A48A-8F44742432E3}" dt="2022-12-01T08:56:57.017" v="414"/>
          <ac:picMkLst>
            <pc:docMk/>
            <pc:sldMk cId="531738438" sldId="296"/>
            <ac:picMk id="2" creationId="{672B4A01-B1DC-61A1-138E-643D8D9322A6}"/>
          </ac:picMkLst>
        </pc:picChg>
        <pc:picChg chg="del">
          <ac:chgData name="Rosa María Cabrera Corchos" userId="f1659fda-de31-4a64-8d16-4a5c28fbfcfc" providerId="ADAL" clId="{D7C5893C-5C00-4E0E-A48A-8F44742432E3}" dt="2022-12-01T08:56:54.339" v="413" actId="478"/>
          <ac:picMkLst>
            <pc:docMk/>
            <pc:sldMk cId="531738438" sldId="296"/>
            <ac:picMk id="14" creationId="{00000000-0000-0000-0000-000000000000}"/>
          </ac:picMkLst>
        </pc:picChg>
      </pc:sldChg>
      <pc:sldChg chg="addSp delSp modSp mod delAnim modAnim">
        <pc:chgData name="Rosa María Cabrera Corchos" userId="f1659fda-de31-4a64-8d16-4a5c28fbfcfc" providerId="ADAL" clId="{D7C5893C-5C00-4E0E-A48A-8F44742432E3}" dt="2022-12-01T08:57:14.950" v="418"/>
        <pc:sldMkLst>
          <pc:docMk/>
          <pc:sldMk cId="2687805131" sldId="297"/>
        </pc:sldMkLst>
        <pc:picChg chg="add mod">
          <ac:chgData name="Rosa María Cabrera Corchos" userId="f1659fda-de31-4a64-8d16-4a5c28fbfcfc" providerId="ADAL" clId="{D7C5893C-5C00-4E0E-A48A-8F44742432E3}" dt="2022-12-01T08:57:10.335" v="417"/>
          <ac:picMkLst>
            <pc:docMk/>
            <pc:sldMk cId="2687805131" sldId="297"/>
            <ac:picMk id="2" creationId="{EA2B845D-7DBF-6F27-2B41-449B5DBA4F5F}"/>
          </ac:picMkLst>
        </pc:picChg>
        <pc:picChg chg="del">
          <ac:chgData name="Rosa María Cabrera Corchos" userId="f1659fda-de31-4a64-8d16-4a5c28fbfcfc" providerId="ADAL" clId="{D7C5893C-5C00-4E0E-A48A-8F44742432E3}" dt="2022-12-01T08:57:09.299" v="416" actId="478"/>
          <ac:picMkLst>
            <pc:docMk/>
            <pc:sldMk cId="2687805131" sldId="297"/>
            <ac:picMk id="14" creationId="{00000000-0000-0000-0000-000000000000}"/>
          </ac:picMkLst>
        </pc:picChg>
      </pc:sldChg>
      <pc:sldChg chg="addSp delSp modSp mod delAnim modAnim">
        <pc:chgData name="Rosa María Cabrera Corchos" userId="f1659fda-de31-4a64-8d16-4a5c28fbfcfc" providerId="ADAL" clId="{D7C5893C-5C00-4E0E-A48A-8F44742432E3}" dt="2022-12-01T08:55:12.378" v="403"/>
        <pc:sldMkLst>
          <pc:docMk/>
          <pc:sldMk cId="1203145170" sldId="301"/>
        </pc:sldMkLst>
        <pc:picChg chg="add mod">
          <ac:chgData name="Rosa María Cabrera Corchos" userId="f1659fda-de31-4a64-8d16-4a5c28fbfcfc" providerId="ADAL" clId="{D7C5893C-5C00-4E0E-A48A-8F44742432E3}" dt="2022-12-01T08:55:07.297" v="402"/>
          <ac:picMkLst>
            <pc:docMk/>
            <pc:sldMk cId="1203145170" sldId="301"/>
            <ac:picMk id="3" creationId="{DF9BC4A5-F7D9-80DA-588A-F12BF217E8AD}"/>
          </ac:picMkLst>
        </pc:picChg>
        <pc:picChg chg="del">
          <ac:chgData name="Rosa María Cabrera Corchos" userId="f1659fda-de31-4a64-8d16-4a5c28fbfcfc" providerId="ADAL" clId="{D7C5893C-5C00-4E0E-A48A-8F44742432E3}" dt="2022-12-01T08:55:05.990" v="401" actId="478"/>
          <ac:picMkLst>
            <pc:docMk/>
            <pc:sldMk cId="1203145170" sldId="301"/>
            <ac:picMk id="14" creationId="{00000000-0000-0000-0000-000000000000}"/>
          </ac:picMkLst>
        </pc:picChg>
      </pc:sldChg>
      <pc:sldChg chg="addSp delSp modSp mod delAnim modAnim">
        <pc:chgData name="Rosa María Cabrera Corchos" userId="f1659fda-de31-4a64-8d16-4a5c28fbfcfc" providerId="ADAL" clId="{D7C5893C-5C00-4E0E-A48A-8F44742432E3}" dt="2022-12-01T08:57:51.336" v="423"/>
        <pc:sldMkLst>
          <pc:docMk/>
          <pc:sldMk cId="3083134075" sldId="309"/>
        </pc:sldMkLst>
        <pc:picChg chg="add mod">
          <ac:chgData name="Rosa María Cabrera Corchos" userId="f1659fda-de31-4a64-8d16-4a5c28fbfcfc" providerId="ADAL" clId="{D7C5893C-5C00-4E0E-A48A-8F44742432E3}" dt="2022-12-01T08:57:45.918" v="422"/>
          <ac:picMkLst>
            <pc:docMk/>
            <pc:sldMk cId="3083134075" sldId="309"/>
            <ac:picMk id="3" creationId="{CE05EBAE-A6F5-04D2-4326-F23E1094E623}"/>
          </ac:picMkLst>
        </pc:picChg>
        <pc:picChg chg="del">
          <ac:chgData name="Rosa María Cabrera Corchos" userId="f1659fda-de31-4a64-8d16-4a5c28fbfcfc" providerId="ADAL" clId="{D7C5893C-5C00-4E0E-A48A-8F44742432E3}" dt="2022-12-01T08:57:43.869" v="421" actId="478"/>
          <ac:picMkLst>
            <pc:docMk/>
            <pc:sldMk cId="3083134075" sldId="309"/>
            <ac:picMk id="14" creationId="{00000000-0000-0000-0000-000000000000}"/>
          </ac:picMkLst>
        </pc:picChg>
      </pc:sldChg>
      <pc:sldChg chg="del">
        <pc:chgData name="Rosa María Cabrera Corchos" userId="f1659fda-de31-4a64-8d16-4a5c28fbfcfc" providerId="ADAL" clId="{D7C5893C-5C00-4E0E-A48A-8F44742432E3}" dt="2022-12-01T13:49:52.019" v="540" actId="2696"/>
        <pc:sldMkLst>
          <pc:docMk/>
          <pc:sldMk cId="2857155975" sldId="310"/>
        </pc:sldMkLst>
      </pc:sldChg>
      <pc:sldChg chg="modSp modNotesTx">
        <pc:chgData name="Rosa María Cabrera Corchos" userId="f1659fda-de31-4a64-8d16-4a5c28fbfcfc" providerId="ADAL" clId="{D7C5893C-5C00-4E0E-A48A-8F44742432E3}" dt="2022-11-30T15:07:54.630" v="378" actId="6549"/>
        <pc:sldMkLst>
          <pc:docMk/>
          <pc:sldMk cId="835028435" sldId="312"/>
        </pc:sldMkLst>
        <pc:spChg chg="mod">
          <ac:chgData name="Rosa María Cabrera Corchos" userId="f1659fda-de31-4a64-8d16-4a5c28fbfcfc" providerId="ADAL" clId="{D7C5893C-5C00-4E0E-A48A-8F44742432E3}" dt="2022-11-30T14:57:27.999" v="375" actId="20577"/>
          <ac:spMkLst>
            <pc:docMk/>
            <pc:sldMk cId="835028435" sldId="312"/>
            <ac:spMk id="13" creationId="{00000000-0000-0000-0000-000000000000}"/>
          </ac:spMkLst>
        </pc:spChg>
      </pc:sldChg>
      <pc:sldChg chg="modSp modNotesTx">
        <pc:chgData name="Rosa María Cabrera Corchos" userId="f1659fda-de31-4a64-8d16-4a5c28fbfcfc" providerId="ADAL" clId="{D7C5893C-5C00-4E0E-A48A-8F44742432E3}" dt="2022-12-01T08:51:11.854" v="397"/>
        <pc:sldMkLst>
          <pc:docMk/>
          <pc:sldMk cId="1009086581" sldId="313"/>
        </pc:sldMkLst>
        <pc:picChg chg="mod">
          <ac:chgData name="Rosa María Cabrera Corchos" userId="f1659fda-de31-4a64-8d16-4a5c28fbfcfc" providerId="ADAL" clId="{D7C5893C-5C00-4E0E-A48A-8F44742432E3}" dt="2022-12-01T08:51:11.854" v="397"/>
          <ac:picMkLst>
            <pc:docMk/>
            <pc:sldMk cId="1009086581" sldId="313"/>
            <ac:picMk id="14" creationId="{00000000-0000-0000-0000-000000000000}"/>
          </ac:picMkLst>
        </pc:picChg>
      </pc:sldChg>
      <pc:sldChg chg="modSp mod modNotesTx">
        <pc:chgData name="Rosa María Cabrera Corchos" userId="f1659fda-de31-4a64-8d16-4a5c28fbfcfc" providerId="ADAL" clId="{D7C5893C-5C00-4E0E-A48A-8F44742432E3}" dt="2022-11-30T15:06:20.240" v="377"/>
        <pc:sldMkLst>
          <pc:docMk/>
          <pc:sldMk cId="4064462335" sldId="320"/>
        </pc:sldMkLst>
        <pc:picChg chg="mod">
          <ac:chgData name="Rosa María Cabrera Corchos" userId="f1659fda-de31-4a64-8d16-4a5c28fbfcfc" providerId="ADAL" clId="{D7C5893C-5C00-4E0E-A48A-8F44742432E3}" dt="2022-11-30T14:54:44.973" v="143" actId="962"/>
          <ac:picMkLst>
            <pc:docMk/>
            <pc:sldMk cId="4064462335" sldId="320"/>
            <ac:picMk id="2" creationId="{00000000-0000-0000-0000-000000000000}"/>
          </ac:picMkLst>
        </pc:picChg>
        <pc:picChg chg="mod">
          <ac:chgData name="Rosa María Cabrera Corchos" userId="f1659fda-de31-4a64-8d16-4a5c28fbfcfc" providerId="ADAL" clId="{D7C5893C-5C00-4E0E-A48A-8F44742432E3}" dt="2022-11-30T14:32:40.322" v="42"/>
          <ac:picMkLst>
            <pc:docMk/>
            <pc:sldMk cId="4064462335" sldId="320"/>
            <ac:picMk id="5" creationId="{9C932D31-3410-452B-948F-9E464E5B04C5}"/>
          </ac:picMkLst>
        </pc:picChg>
        <pc:picChg chg="mod">
          <ac:chgData name="Rosa María Cabrera Corchos" userId="f1659fda-de31-4a64-8d16-4a5c28fbfcfc" providerId="ADAL" clId="{D7C5893C-5C00-4E0E-A48A-8F44742432E3}" dt="2022-11-30T14:55:07.377" v="217" actId="962"/>
          <ac:picMkLst>
            <pc:docMk/>
            <pc:sldMk cId="4064462335" sldId="320"/>
            <ac:picMk id="22" creationId="{00000000-0000-0000-0000-000000000000}"/>
          </ac:picMkLst>
        </pc:picChg>
        <pc:picChg chg="mod">
          <ac:chgData name="Rosa María Cabrera Corchos" userId="f1659fda-de31-4a64-8d16-4a5c28fbfcfc" providerId="ADAL" clId="{D7C5893C-5C00-4E0E-A48A-8F44742432E3}" dt="2022-11-30T14:55:45.705" v="301" actId="962"/>
          <ac:picMkLst>
            <pc:docMk/>
            <pc:sldMk cId="4064462335" sldId="320"/>
            <ac:picMk id="29" creationId="{00000000-0000-0000-0000-000000000000}"/>
          </ac:picMkLst>
        </pc:picChg>
        <pc:picChg chg="mod">
          <ac:chgData name="Rosa María Cabrera Corchos" userId="f1659fda-de31-4a64-8d16-4a5c28fbfcfc" providerId="ADAL" clId="{D7C5893C-5C00-4E0E-A48A-8F44742432E3}" dt="2022-11-30T14:56:13.901" v="373" actId="962"/>
          <ac:picMkLst>
            <pc:docMk/>
            <pc:sldMk cId="4064462335" sldId="320"/>
            <ac:picMk id="30" creationId="{00000000-0000-0000-0000-000000000000}"/>
          </ac:picMkLst>
        </pc:picChg>
        <pc:picChg chg="mod">
          <ac:chgData name="Rosa María Cabrera Corchos" userId="f1659fda-de31-4a64-8d16-4a5c28fbfcfc" providerId="ADAL" clId="{D7C5893C-5C00-4E0E-A48A-8F44742432E3}" dt="2022-11-30T14:55:16.960" v="223" actId="962"/>
          <ac:picMkLst>
            <pc:docMk/>
            <pc:sldMk cId="4064462335" sldId="320"/>
            <ac:picMk id="45" creationId="{00000000-0000-0000-0000-000000000000}"/>
          </ac:picMkLst>
        </pc:picChg>
      </pc:sldChg>
      <pc:sldChg chg="modSp mod modNotesTx">
        <pc:chgData name="Rosa María Cabrera Corchos" userId="f1659fda-de31-4a64-8d16-4a5c28fbfcfc" providerId="ADAL" clId="{D7C5893C-5C00-4E0E-A48A-8F44742432E3}" dt="2022-11-30T09:41:55.038" v="4" actId="14826"/>
        <pc:sldMkLst>
          <pc:docMk/>
          <pc:sldMk cId="3283415915" sldId="337"/>
        </pc:sldMkLst>
        <pc:picChg chg="mod">
          <ac:chgData name="Rosa María Cabrera Corchos" userId="f1659fda-de31-4a64-8d16-4a5c28fbfcfc" providerId="ADAL" clId="{D7C5893C-5C00-4E0E-A48A-8F44742432E3}" dt="2022-11-30T09:41:55.038" v="4" actId="14826"/>
          <ac:picMkLst>
            <pc:docMk/>
            <pc:sldMk cId="3283415915" sldId="337"/>
            <ac:picMk id="7" creationId="{82734300-0BE4-435B-90D0-85BE14B3B072}"/>
          </ac:picMkLst>
        </pc:picChg>
      </pc:sldChg>
      <pc:sldChg chg="modSp">
        <pc:chgData name="Rosa María Cabrera Corchos" userId="f1659fda-de31-4a64-8d16-4a5c28fbfcfc" providerId="ADAL" clId="{D7C5893C-5C00-4E0E-A48A-8F44742432E3}" dt="2022-12-01T09:25:23.834" v="427" actId="20577"/>
        <pc:sldMkLst>
          <pc:docMk/>
          <pc:sldMk cId="372658854" sldId="346"/>
        </pc:sldMkLst>
        <pc:spChg chg="mod">
          <ac:chgData name="Rosa María Cabrera Corchos" userId="f1659fda-de31-4a64-8d16-4a5c28fbfcfc" providerId="ADAL" clId="{D7C5893C-5C00-4E0E-A48A-8F44742432E3}" dt="2022-12-01T09:25:23.834" v="427" actId="20577"/>
          <ac:spMkLst>
            <pc:docMk/>
            <pc:sldMk cId="372658854" sldId="346"/>
            <ac:spMk id="9" creationId="{B0FEDDF8-E4F3-4820-86E7-662C19193FA6}"/>
          </ac:spMkLst>
        </pc:spChg>
      </pc:sldChg>
      <pc:sldChg chg="addSp delSp modSp mod delAnim modAnim">
        <pc:chgData name="Rosa María Cabrera Corchos" userId="f1659fda-de31-4a64-8d16-4a5c28fbfcfc" providerId="ADAL" clId="{D7C5893C-5C00-4E0E-A48A-8F44742432E3}" dt="2022-12-01T08:57:35.308" v="420"/>
        <pc:sldMkLst>
          <pc:docMk/>
          <pc:sldMk cId="3252028504" sldId="602"/>
        </pc:sldMkLst>
        <pc:picChg chg="add mod">
          <ac:chgData name="Rosa María Cabrera Corchos" userId="f1659fda-de31-4a64-8d16-4a5c28fbfcfc" providerId="ADAL" clId="{D7C5893C-5C00-4E0E-A48A-8F44742432E3}" dt="2022-12-01T08:57:35.308" v="420"/>
          <ac:picMkLst>
            <pc:docMk/>
            <pc:sldMk cId="3252028504" sldId="602"/>
            <ac:picMk id="2" creationId="{D42AA4E0-71ED-1CE1-743D-319790938AA1}"/>
          </ac:picMkLst>
        </pc:picChg>
        <pc:picChg chg="del">
          <ac:chgData name="Rosa María Cabrera Corchos" userId="f1659fda-de31-4a64-8d16-4a5c28fbfcfc" providerId="ADAL" clId="{D7C5893C-5C00-4E0E-A48A-8F44742432E3}" dt="2022-12-01T08:57:33.162" v="419" actId="478"/>
          <ac:picMkLst>
            <pc:docMk/>
            <pc:sldMk cId="3252028504" sldId="602"/>
            <ac:picMk id="9" creationId="{C539EBF5-8FF7-4CB4-8758-085C62192544}"/>
          </ac:picMkLst>
        </pc:picChg>
      </pc:sldChg>
      <pc:sldChg chg="addSp delSp modSp mod delAnim modAnim">
        <pc:chgData name="Rosa María Cabrera Corchos" userId="f1659fda-de31-4a64-8d16-4a5c28fbfcfc" providerId="ADAL" clId="{D7C5893C-5C00-4E0E-A48A-8F44742432E3}" dt="2022-12-14T11:14:50.581" v="584" actId="20577"/>
        <pc:sldMkLst>
          <pc:docMk/>
          <pc:sldMk cId="367222070" sldId="606"/>
        </pc:sldMkLst>
        <pc:spChg chg="mod">
          <ac:chgData name="Rosa María Cabrera Corchos" userId="f1659fda-de31-4a64-8d16-4a5c28fbfcfc" providerId="ADAL" clId="{D7C5893C-5C00-4E0E-A48A-8F44742432E3}" dt="2022-12-14T11:13:49.144" v="556" actId="20577"/>
          <ac:spMkLst>
            <pc:docMk/>
            <pc:sldMk cId="367222070" sldId="606"/>
            <ac:spMk id="15" creationId="{00000000-0000-0000-0000-000000000000}"/>
          </ac:spMkLst>
        </pc:spChg>
        <pc:spChg chg="mod">
          <ac:chgData name="Rosa María Cabrera Corchos" userId="f1659fda-de31-4a64-8d16-4a5c28fbfcfc" providerId="ADAL" clId="{D7C5893C-5C00-4E0E-A48A-8F44742432E3}" dt="2022-12-14T11:14:30.300" v="576" actId="20577"/>
          <ac:spMkLst>
            <pc:docMk/>
            <pc:sldMk cId="367222070" sldId="606"/>
            <ac:spMk id="19" creationId="{00000000-0000-0000-0000-000000000000}"/>
          </ac:spMkLst>
        </pc:spChg>
        <pc:spChg chg="mod">
          <ac:chgData name="Rosa María Cabrera Corchos" userId="f1659fda-de31-4a64-8d16-4a5c28fbfcfc" providerId="ADAL" clId="{D7C5893C-5C00-4E0E-A48A-8F44742432E3}" dt="2022-12-14T11:14:50.581" v="584" actId="20577"/>
          <ac:spMkLst>
            <pc:docMk/>
            <pc:sldMk cId="367222070" sldId="606"/>
            <ac:spMk id="30" creationId="{00000000-0000-0000-0000-000000000000}"/>
          </ac:spMkLst>
        </pc:spChg>
        <pc:spChg chg="mod">
          <ac:chgData name="Rosa María Cabrera Corchos" userId="f1659fda-de31-4a64-8d16-4a5c28fbfcfc" providerId="ADAL" clId="{D7C5893C-5C00-4E0E-A48A-8F44742432E3}" dt="2022-12-14T11:14:10.557" v="563" actId="20577"/>
          <ac:spMkLst>
            <pc:docMk/>
            <pc:sldMk cId="367222070" sldId="606"/>
            <ac:spMk id="36" creationId="{00000000-0000-0000-0000-000000000000}"/>
          </ac:spMkLst>
        </pc:spChg>
        <pc:picChg chg="add mod">
          <ac:chgData name="Rosa María Cabrera Corchos" userId="f1659fda-de31-4a64-8d16-4a5c28fbfcfc" providerId="ADAL" clId="{D7C5893C-5C00-4E0E-A48A-8F44742432E3}" dt="2022-12-01T08:55:39.586" v="405"/>
          <ac:picMkLst>
            <pc:docMk/>
            <pc:sldMk cId="367222070" sldId="606"/>
            <ac:picMk id="5" creationId="{88BF3C0F-6263-99EE-E6CD-BC652343E7FE}"/>
          </ac:picMkLst>
        </pc:picChg>
        <pc:picChg chg="del">
          <ac:chgData name="Rosa María Cabrera Corchos" userId="f1659fda-de31-4a64-8d16-4a5c28fbfcfc" providerId="ADAL" clId="{D7C5893C-5C00-4E0E-A48A-8F44742432E3}" dt="2022-12-01T08:55:37.657" v="404" actId="478"/>
          <ac:picMkLst>
            <pc:docMk/>
            <pc:sldMk cId="367222070" sldId="606"/>
            <ac:picMk id="14" creationId="{00000000-0000-0000-0000-000000000000}"/>
          </ac:picMkLst>
        </pc:picChg>
      </pc:sldChg>
      <pc:sldChg chg="modSp mod">
        <pc:chgData name="Rosa María Cabrera Corchos" userId="f1659fda-de31-4a64-8d16-4a5c28fbfcfc" providerId="ADAL" clId="{D7C5893C-5C00-4E0E-A48A-8F44742432E3}" dt="2022-12-01T13:36:38.398" v="538" actId="20577"/>
        <pc:sldMkLst>
          <pc:docMk/>
          <pc:sldMk cId="4261100095" sldId="607"/>
        </pc:sldMkLst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16" creationId="{65E3026C-78C7-5259-1B58-A11FE3682212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18" creationId="{C9B473E5-6353-7BF6-8062-0E590F3FAEB8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19" creationId="{1ABB2CBD-1B08-E6BE-EBC4-8E1F0F9AC40B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21" creationId="{00000000-0000-0000-0000-000000000000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23" creationId="{00000000-0000-0000-0000-000000000000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24" creationId="{8D8F9778-5759-AB1C-3D3E-3120D913C845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25" creationId="{7254F36B-8BE9-B049-022A-ABCA3667F9D1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26" creationId="{DB632540-47C1-6508-9929-ED58144AE647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28" creationId="{1C474B7A-D832-EA06-0A1A-CBAC390307CB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29" creationId="{0B878979-1F51-DC22-045D-DC0507109B25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30" creationId="{94EE31E2-6F45-ADA2-28B7-F0107E6FA120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31" creationId="{00000000-0000-0000-0000-000000000000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32" creationId="{00000000-0000-0000-0000-000000000000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36" creationId="{185039AC-C688-D8F4-120B-9AFAA89B3A32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37" creationId="{00000000-0000-0000-0000-000000000000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38" creationId="{00000000-0000-0000-0000-000000000000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39" creationId="{00000000-0000-0000-0000-000000000000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40" creationId="{00000000-0000-0000-0000-000000000000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41" creationId="{00000000-0000-0000-0000-000000000000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43" creationId="{00000000-0000-0000-0000-000000000000}"/>
          </ac:spMkLst>
        </pc:spChg>
        <pc:spChg chg="mod">
          <ac:chgData name="Rosa María Cabrera Corchos" userId="f1659fda-de31-4a64-8d16-4a5c28fbfcfc" providerId="ADAL" clId="{D7C5893C-5C00-4E0E-A48A-8F44742432E3}" dt="2022-12-01T13:36:38.398" v="538" actId="20577"/>
          <ac:spMkLst>
            <pc:docMk/>
            <pc:sldMk cId="4261100095" sldId="607"/>
            <ac:spMk id="44" creationId="{00000000-0000-0000-0000-000000000000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47" creationId="{00000000-0000-0000-0000-000000000000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50" creationId="{5BFE33C5-C943-45E6-9716-B4B73923E0CA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51" creationId="{07A3BFFE-764B-48FE-AAA8-45A0A8972EE0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52" creationId="{DDA04C20-3E0C-5055-DC2D-E57EBEF8364D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55" creationId="{00000000-0000-0000-0000-000000000000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57" creationId="{CB5F0C38-9934-3419-5F47-BD2339F52D1B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58" creationId="{030D5B0D-2546-DE6F-9A83-37358545FDCA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60" creationId="{00000000-0000-0000-0000-000000000000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61" creationId="{00000000-0000-0000-0000-000000000000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62" creationId="{00000000-0000-0000-0000-000000000000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63" creationId="{00000000-0000-0000-0000-000000000000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65" creationId="{0918B999-A4E0-BC52-04EA-9D86033048D4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66" creationId="{3123B6FF-C052-5E16-593B-857C1918932D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70" creationId="{08D0121E-D7E7-25B6-8D05-2929B4BF57BB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71" creationId="{00000000-0000-0000-0000-000000000000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72" creationId="{2AB758EF-DCE4-66C1-31E0-1DA334FFBA45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74" creationId="{00000000-0000-0000-0000-000000000000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76" creationId="{00000000-0000-0000-0000-000000000000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78" creationId="{00000000-0000-0000-0000-000000000000}"/>
          </ac:spMkLst>
        </pc:spChg>
        <pc:spChg chg="mod">
          <ac:chgData name="Rosa María Cabrera Corchos" userId="f1659fda-de31-4a64-8d16-4a5c28fbfcfc" providerId="ADAL" clId="{D7C5893C-5C00-4E0E-A48A-8F44742432E3}" dt="2022-12-01T13:35:09.469" v="527" actId="790"/>
          <ac:spMkLst>
            <pc:docMk/>
            <pc:sldMk cId="4261100095" sldId="607"/>
            <ac:spMk id="7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46508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S’ha afegit aquesta diapositiva per si us fan preguntes sobre </a:t>
            </a:r>
            <a:r>
              <a:rPr lang="ca-ES" sz="1200" b="0" i="0" kern="1200" noProof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cóm</a:t>
            </a:r>
            <a:r>
              <a:rPr lang="ca-ES" sz="12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accedir a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Inclou l’</a:t>
            </a:r>
            <a:r>
              <a:rPr lang="ca-ES" sz="1200" b="1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enllaç al Canal Universitats</a:t>
            </a:r>
            <a:r>
              <a:rPr lang="ca-ES" sz="12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es troba la informació més detallada.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 l’oferta d’estudis que es poden cursar a la UAB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97969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/>
              <a:t>Vídeo de presentació de la UAB d’1 minut, 50 segons. </a:t>
            </a:r>
            <a:br>
              <a:rPr lang="ca-ES"/>
            </a:br>
            <a:endParaRPr lang="ca-E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/>
              <a:t>Al Canal Youtube de la UAB el teniu en castellà, anglès i xinès.</a:t>
            </a:r>
          </a:p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472434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695043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53199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5 raons principals per triar la UAB. </a:t>
            </a:r>
            <a:br>
              <a:rPr lang="ca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ca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Cadascuna de les raons s'explicarà una per una en els apartats següents. </a:t>
            </a:r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80492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411430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05177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621683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A cadascuna de les fitxes de grau disposen de tota la informació detallada sobre l’estudi: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Informació general, </a:t>
            </a:r>
            <a:r>
              <a:rPr lang="ca-ES" sz="1200" i="0" dirty="0"/>
              <a:t>amb la nota de tall, preu, sortides professionals,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Accés, </a:t>
            </a:r>
            <a:r>
              <a:rPr lang="ca-ES" sz="1200" i="0" dirty="0"/>
              <a:t>amb nota de tall per via d’accés, codi de preinscripció, taules d’adaptació,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Pla d’estudis, </a:t>
            </a:r>
            <a:r>
              <a:rPr lang="ca-ES" sz="1200" i="0" dirty="0"/>
              <a:t>amb horaris, guies docents, competències,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Professorat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Matrícula, </a:t>
            </a:r>
            <a:r>
              <a:rPr lang="ca-ES" sz="1200" i="0" dirty="0"/>
              <a:t>amb procediment de matrícula.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Qualitat, </a:t>
            </a:r>
            <a:r>
              <a:rPr lang="ca-ES" sz="1200" i="0" dirty="0"/>
              <a:t>amb informació sobre el Sistema de Garantia Interna de Qualitat de centres, dades estadístiques de l’estudi, ...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Els estudiants tenen l’opció de fer consultes via web.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biblioteques de la UAB disposem d'una dotació important de recursos documentals i d'altres materials i d'un personal qualificat.</a:t>
            </a:r>
          </a:p>
          <a:p>
            <a:endParaRPr lang="ca-ES" sz="1200" b="0" i="0" kern="1200" noProof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Biblioteca d’Humanitats i Sala de Revistes (publicacions científiques).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Biblioteca de Ciència i Tecnologia.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Biblioteca de Ciències Socials.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Biblioteca de Comunicació i Hemeroteca General.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Biblioteca de Medicina. També, una biblioteca a cadascuna de les Unitats Docents de la Facultat de Medicina.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Biblioteca de Veterinària.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Biblioteca Universitària de Sabadell.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Cartoteca General.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Centre de Documentació Europea.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a-ES" sz="1200" b="0" i="0" kern="1200" noProof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a-ES" sz="12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biblioteques de la UAB se situen en la primera posició entre les biblioteques de les universitats espanyoles segons el </a:t>
            </a:r>
            <a:r>
              <a:rPr lang="ca-ES" sz="1200" b="1" i="0" kern="1200" noProof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Ranking</a:t>
            </a:r>
            <a:r>
              <a:rPr lang="ca-ES" sz="1200" b="1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ca-ES" sz="1200" b="1" i="0" kern="1200" noProof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Bibliotecas</a:t>
            </a:r>
            <a:r>
              <a:rPr lang="ca-ES" sz="1200" b="1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Españolas </a:t>
            </a:r>
            <a:r>
              <a:rPr lang="ca-ES" sz="1200" b="1" i="0" kern="1200" noProof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Universitarias</a:t>
            </a:r>
            <a:r>
              <a:rPr lang="ca-ES" sz="1200" b="1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a-ES" sz="12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(SECABA-</a:t>
            </a:r>
            <a:r>
              <a:rPr lang="ca-ES" sz="1200" b="0" i="0" kern="1200" noProof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Rank</a:t>
            </a:r>
            <a:r>
              <a:rPr lang="ca-ES" sz="12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2018).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Servei de Llengües ofereix cursos d’idiomes, la certificació del nivell de llengua, programes d’acollida lingüística, voluntariat lingüístic, assessorament sobre criteris lingüístics,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Ofereix facilitats i descomptes en la matrícula per a la comunitat universitària UAB.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Els alumnes de nou accés poden sol·licitar les beques d’UAB idiomes.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r>
              <a:rPr lang="ca-ES" sz="1200" b="1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2024/01/23 </a:t>
            </a:r>
            <a:r>
              <a:rPr lang="ca-ES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 data d’actualització dels continguts.</a:t>
            </a:r>
          </a:p>
          <a:p>
            <a:pPr rtl="0" fontAlgn="ctr"/>
            <a:endParaRPr lang="ca-ES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ctr"/>
            <a:r>
              <a:rPr lang="ca-ES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UAB està molt ben situada als rànquins internacionals, té prestigi a la Unió Europea i es reconeix a nivell global. Aquí teniu una selecció dels rànquings més importants. </a:t>
            </a:r>
          </a:p>
          <a:p>
            <a:pPr rtl="0" fontAlgn="ctr"/>
            <a:endParaRPr lang="ca-ES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ca-ES" sz="1200" b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/ QS / ARWU: </a:t>
            </a:r>
            <a:r>
              <a:rPr lang="ca-ES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són els 3 rànquings de referència internacional.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ca-ES" sz="1200" b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Green Metric: </a:t>
            </a:r>
            <a:r>
              <a:rPr lang="ca-ES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rànquing de gestió ambiental i sostenibilitat. 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ca-ES" sz="1200" b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CYD: </a:t>
            </a:r>
            <a:r>
              <a:rPr lang="ca-ES" sz="1200" b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UAB és 1a </a:t>
            </a:r>
            <a:r>
              <a:rPr lang="ca-ES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universitat amb major nombre d'indicadors d'alta eficiència.</a:t>
            </a:r>
          </a:p>
          <a:p>
            <a:pPr marL="171450" indent="-171450" rtl="0" fontAlgn="ctr">
              <a:buFont typeface="Arial" panose="020B0604020202020204" pitchFamily="34" charset="0"/>
              <a:buChar char="•"/>
            </a:pPr>
            <a:r>
              <a:rPr lang="ca-ES" sz="1200" b="1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Scimago</a:t>
            </a:r>
            <a:r>
              <a:rPr lang="ca-ES" sz="1200" b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ca-ES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rànquing de recerca. </a:t>
            </a:r>
          </a:p>
          <a:p>
            <a:pPr marL="0" indent="0" rtl="0" fontAlgn="ctr">
              <a:buFont typeface="Arial" panose="020B0604020202020204" pitchFamily="34" charset="0"/>
              <a:buNone/>
            </a:pPr>
            <a:r>
              <a:rPr lang="ca-ES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ca-ES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Cliqueu a “Veure més rànquings”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Servei d’Activitat Física (SAF) gestiona les instal·lacions esportives al campus de la UAB.</a:t>
            </a:r>
          </a:p>
          <a:p>
            <a:endParaRPr lang="ca-ES" sz="1200" b="1" i="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a-ES" sz="1200" b="1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Principals </a:t>
            </a:r>
            <a:r>
              <a:rPr lang="ca-ES" sz="1200" b="0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activitats que organitza el SAF: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Activitats dirigides (aeròbic, tonificació, </a:t>
            </a:r>
            <a:r>
              <a:rPr lang="ca-ES" sz="1200" b="0" i="0" kern="1200" noProof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pilates</a:t>
            </a:r>
            <a:r>
              <a:rPr lang="ca-ES" sz="1200" b="0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ioga, aiguagim, natació, etc.)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Reserva anticipada d’espais esportius (pistes de tenis, pàdel, frontó, vòlei platja, futbol, poliesportiu, etc.)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Participació en </a:t>
            </a:r>
            <a:r>
              <a:rPr lang="ca-ES" sz="1200" b="1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competicions esportives al campus i entre universitats.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Controls i suport mèdic a través de la Unitat de Medicina Esportiva.</a:t>
            </a:r>
          </a:p>
          <a:p>
            <a:endParaRPr lang="ca-ES" sz="1200" b="0" i="0" kern="1200" noProof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a-ES" sz="1200" b="0" i="0" kern="1200" noProof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estudiants de nou accés gaudeixen de matrícula gratuïtat al SAF en terminis pròxims a la matrícula del grau. Caldrà pagar una quota mensual.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40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0508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a-ES" sz="1800" b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Preus a la Vila 2024-2025: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 b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Vila 1 – Tarifes mensuals estudiants GRAU (consums NO inclosos)</a:t>
            </a:r>
            <a:endParaRPr lang="es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2 persones - hab doble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368€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4 persones - hab doble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280€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3 persones - hab doble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291€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3 persones - hab  individual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416€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5 persones - hab doble: 265€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5 persones - hab individual: 359€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Estudi a compartir 2 persones: 274€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Estudi individual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558€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a-ES" sz="1800" b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Vila 2 – Només POSTGRAU. Tarifes mensuals (consums inclosos)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individual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973€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a compartir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502€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42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a-ES" sz="1800" b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Preus a la Vila 2024-2025: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 b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Vila 1 – Tarifes mensuals estudiants GRAU (consums NO inclosos)</a:t>
            </a:r>
            <a:endParaRPr lang="es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2 persones - hab doble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368€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4 persones - hab doble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280€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3 persones - hab doble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291€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3 persones - hab  individual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416€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5 persones - hab doble: 265€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5 persones - hab individual: 359€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Estudi a compartir 2 persones: 274€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Estudi individual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558€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a-ES" sz="1800" b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Vila 2 – Només POSTGRAU. Tarifes mensuals (consums inclosos)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individual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973€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Pis a compartir</a:t>
            </a:r>
            <a:r>
              <a:rPr lang="ca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</a:t>
            </a:r>
            <a:r>
              <a:rPr lang="es-ES" sz="180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502€</a:t>
            </a:r>
            <a:endParaRPr lang="ca-ES" sz="180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43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/>
              <a:t>Els estudiants poden descarregar-se </a:t>
            </a:r>
            <a:r>
              <a:rPr lang="ca-ES" sz="1200" b="1" i="0"/>
              <a:t>aquesta presentació </a:t>
            </a:r>
            <a:r>
              <a:rPr lang="ca-ES" sz="1200" b="0" i="0"/>
              <a:t>i els </a:t>
            </a:r>
            <a:r>
              <a:rPr lang="ca-ES" sz="1200" b="1" i="0"/>
              <a:t>plans d’estudi </a:t>
            </a:r>
            <a:r>
              <a:rPr lang="ca-ES" sz="1200" b="0" i="0"/>
              <a:t>en PDF a l’adreça de la diapositiva. Aquesta adreça apareix igualment a la bola verda dels </a:t>
            </a:r>
            <a:r>
              <a:rPr lang="ca-ES" sz="1200" b="0" i="0" err="1"/>
              <a:t>flyers</a:t>
            </a:r>
            <a:r>
              <a:rPr lang="ca-ES" sz="1200" b="0" i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45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noProof="0" dirty="0"/>
              <a:t>Cliqueu als logotips per a més informació.</a:t>
            </a:r>
          </a:p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b="1" noProof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b="1" noProof="0" dirty="0"/>
              <a:t>Responsabilitat Social Universitària: </a:t>
            </a:r>
            <a:r>
              <a:rPr lang="ca-ES" b="0" noProof="0" dirty="0"/>
              <a:t>d</a:t>
            </a:r>
            <a:r>
              <a:rPr lang="ca-ES" noProof="0" dirty="0"/>
              <a:t>es de 2010, la UAB desenvolupa el seu projecte de Responsabilitat Social a través de diferents eixos estratègics que promouen la transformació social mitjançant la generació i la transferència de coneixement.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b="1" noProof="0" dirty="0"/>
              <a:t>Fundació Autònoma Solidària: </a:t>
            </a:r>
            <a:r>
              <a:rPr lang="ca-ES" noProof="0" dirty="0"/>
              <a:t>entitat social universitària amb la missió de facilitar eines per contribuir a fer que la comunitat universitària formi part d'una ciutadania activa, crítica i agent de transformació social.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b="1" noProof="0" dirty="0"/>
              <a:t>Campus Saludable i Sostenible: </a:t>
            </a:r>
            <a:r>
              <a:rPr lang="ca-ES" noProof="0" dirty="0"/>
              <a:t>projecte de </a:t>
            </a:r>
            <a:r>
              <a:rPr lang="ca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 actuacions per a millorar la salut de la comunitat universitària promovent entorns i hàbits per a un estil de vida saludable, i assolir una Universitat més sostenible i respectuosa amb el medi ambient.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Observatori per a la Igualtat: </a:t>
            </a:r>
            <a:r>
              <a:rPr lang="ca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dedica principalment a l’anàlisi de les desigualtats a l’educació superior, concretament a l'estudi i la diagnosi del sexisme i les desigualtats per discapacitat. Dona a conèixer les accions i recursos dissenyats per a corregir desigualtat i discriminació.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0" i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L'estudiantat</a:t>
            </a:r>
            <a:r>
              <a:rPr lang="ca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té a la seva disposició un </a:t>
            </a:r>
            <a:r>
              <a:rPr lang="ca-ES" sz="1200" b="1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ampli teixit associatiu, </a:t>
            </a:r>
            <a:r>
              <a:rPr lang="ca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així com els canals institucionals per participar en la </a:t>
            </a:r>
            <a:r>
              <a:rPr lang="ca-ES" sz="1200" b="0" i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governança</a:t>
            </a:r>
            <a:r>
              <a:rPr lang="ca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la gestió de la universitat.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curs 2022-2023 </a:t>
            </a:r>
            <a:r>
              <a:rPr lang="ca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posa en marxa </a:t>
            </a:r>
            <a:r>
              <a:rPr lang="ca-ES" sz="1200" b="1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comunitària: </a:t>
            </a:r>
            <a:r>
              <a:rPr lang="ca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nou format per viure una jornada cultural i lúdica que permetrà conèixer les associacions inscrites a </a:t>
            </a:r>
            <a:r>
              <a:rPr lang="ca-ES" sz="1200" b="1" i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eldirectori</a:t>
            </a:r>
            <a:r>
              <a:rPr lang="ca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mouen el nostre campus dia a dia, duent a terme activitats de tota mena i interactuar amb els i les seves membres i, potser, descobrir un grup amb qui compartir la vida universitària. </a:t>
            </a:r>
            <a:br>
              <a:rPr lang="ca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ca-ES" sz="1200" b="0" i="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ca-ES" sz="1200" b="0" i="0" dirty="0"/>
              <a:t>Cliqueu al nom del programa per a més informació.</a:t>
            </a:r>
            <a:br>
              <a:rPr lang="ca-ES" sz="1200" b="1" i="0" dirty="0"/>
            </a:br>
            <a:endParaRPr lang="ca-ES" sz="1200" b="1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Programa DRAC: </a:t>
            </a:r>
            <a:r>
              <a:rPr lang="ca-ES" sz="1200" b="0" i="0" dirty="0"/>
              <a:t>impulsa la </a:t>
            </a:r>
            <a:r>
              <a:rPr lang="ca-ES" sz="1200" i="0" dirty="0"/>
              <a:t>mobilitat de tota la comunitat universitària de 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Catalunya, el País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Valencià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les Illes Balears, Catalunya Nord i Andorra</a:t>
            </a:r>
            <a:r>
              <a:rPr lang="ca-ES" sz="1200" i="0" dirty="0"/>
              <a:t>, mitjançant l’atorgament d’ajuts per a docència, recerca i activitats culturals.</a:t>
            </a:r>
            <a:endParaRPr lang="ca-ES" sz="1200" b="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Programa SICUE: </a:t>
            </a:r>
            <a:r>
              <a:rPr lang="ca-ES" sz="1200" i="0" dirty="0"/>
              <a:t>ofereix als estudiants de grau la possibilitat de realitzar estades d'intercanvi a altres universitats espanyoles.</a:t>
            </a:r>
            <a:endParaRPr lang="ca-ES" sz="1200" b="1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Erasmus+: </a:t>
            </a:r>
            <a:r>
              <a:rPr lang="ca-ES" sz="1200" i="0" dirty="0"/>
              <a:t>estades d’intercanvi a universitats de la Unió Europea. 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UAB Exchange Programme: </a:t>
            </a:r>
            <a:r>
              <a:rPr lang="ca-ES" sz="1200" i="0" dirty="0"/>
              <a:t>programa propi de la UAB, que estableix conveni amb la universitat estrangera. Estades d’intercanvi a universitats d’altres països fora de la Unió Europea, per exemple: </a:t>
            </a:r>
            <a:r>
              <a:rPr lang="it-IT" sz="1200" b="1" i="0" dirty="0"/>
              <a:t>Japó, Estats Units, Austràlia, Xile, Argentina, Sudàfrica i Canadà.</a:t>
            </a:r>
            <a:endParaRPr lang="ca-ES" sz="1200" b="1" i="0" dirty="0"/>
          </a:p>
          <a:p>
            <a:pPr marL="0" marR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ca-ES" sz="1200" i="1" dirty="0">
              <a:solidFill>
                <a:srgbClr val="C00000"/>
              </a:solidFill>
            </a:endParaRP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Cliqueu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nom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 a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més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b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</a:t>
            </a:r>
            <a:r>
              <a:rPr lang="es-E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</a:t>
            </a:r>
            <a:r>
              <a:rPr lang="es-E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formen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Pla d’Estudis,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s’avaluen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es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reconeixen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amb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crèdits. Gestionades per la Facultat o Escola.</a:t>
            </a:r>
            <a:b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</a:t>
            </a:r>
            <a:r>
              <a:rPr lang="es-E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es-E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amb</a:t>
            </a:r>
            <a:r>
              <a:rPr lang="es-E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ajut</a:t>
            </a:r>
            <a:r>
              <a:rPr lang="es-E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l’estudi</a:t>
            </a:r>
            <a:r>
              <a:rPr lang="es-E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són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voluntàries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no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s’integren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 Pla d’Estudis. Gestionades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pel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Servei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d’Ocupabilitat.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Són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amb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ajut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l’estudi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b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Activitats</a:t>
            </a:r>
            <a:r>
              <a:rPr lang="es-E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d’orientació</a:t>
            </a:r>
            <a:r>
              <a:rPr lang="es-E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professional</a:t>
            </a:r>
            <a:r>
              <a:rPr lang="es-E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durant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s’ofereixen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activitats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formatives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grupals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També,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sessions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individuals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d’orientació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Tant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activitats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grupals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sessions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individuals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són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gratuïtes</a:t>
            </a:r>
            <a:r>
              <a:rPr lang="es-E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noProof="0"/>
              <a:t>Cliqueu als noms de la llista per a més informació.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noProof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noProof="0"/>
              <a:t>15 facultats i escoles al campus (inclosa l’Escola de Postgrau i l’Escola de Doctorat). El campus de Sabadell, el campus de Sant Pau i les unitats docents es veuran a la diapositiva següent.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noProof="0"/>
              <a:t>28 centres d’investigació de la UAB s’ubiquen al campus mateix.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noProof="0"/>
              <a:t>7 biblioteques al campus. També, la Sala de Revistes i el Centre de Documentació Europea.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noProof="0"/>
              <a:t>El </a:t>
            </a:r>
            <a:r>
              <a:rPr lang="ca-ES" sz="1200" b="1" i="0" noProof="0"/>
              <a:t>Servei d’Activitat Física </a:t>
            </a:r>
            <a:r>
              <a:rPr lang="ca-ES" sz="1200" i="0" noProof="0"/>
              <a:t>s’ubica dins del mateix campus. Amb àmplies instal·lacions (30.000 m2) on es pot practicar una gran varietat d’esports (llistat a diapositiva posterior).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noProof="0"/>
              <a:t>El </a:t>
            </a:r>
            <a:r>
              <a:rPr lang="ca-ES" sz="1200" b="1" i="0" noProof="0"/>
              <a:t>Servei de Llengües </a:t>
            </a:r>
            <a:r>
              <a:rPr lang="ca-ES" sz="1200" i="0" noProof="0"/>
              <a:t>ofereix cursos d’idiomes i certificació del nivell de llengües (llistat d’idiomes impartits a diapositiva posterior).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noProof="0"/>
              <a:t>La unitat de Dinamització Comunitària es troba a la Plaça Cívica, juntament amb Cultura en Viu, la Fundació Autònoma Solidària i l’Observatori per a la Igualtat.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noProof="0"/>
              <a:t>Servei Assistencial de la Salut: </a:t>
            </a:r>
            <a:r>
              <a:rPr lang="ca-ES" sz="1200" b="0" i="0" noProof="0"/>
              <a:t>amb </a:t>
            </a:r>
            <a:r>
              <a:rPr lang="ca-ES" sz="1200" i="0" noProof="0"/>
              <a:t>Unitat d’Atenció Primària, de Ginecologia, d’Odontologia i de Psicologia. També l’</a:t>
            </a:r>
            <a:r>
              <a:rPr lang="ca-ES" sz="1200" b="1" i="0" noProof="0"/>
              <a:t>Hospital Clínic Veterinari.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noProof="0"/>
              <a:t>11 establiments de restauració </a:t>
            </a:r>
            <a:r>
              <a:rPr lang="ca-ES" sz="1200" i="0" noProof="0"/>
              <a:t>al campus, incloent el Frankfurt de la Vila Universitària. Amb menú universitari i possibilitat d’escalfar la carmanyola. 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noProof="0"/>
              <a:t>Cinema i teatre: </a:t>
            </a:r>
            <a:r>
              <a:rPr lang="ca-ES" sz="1200" i="0" noProof="0"/>
              <a:t>acull </a:t>
            </a:r>
            <a:r>
              <a:rPr lang="ca-ES" sz="1200" i="0" noProof="0" err="1"/>
              <a:t>preestrenes</a:t>
            </a:r>
            <a:r>
              <a:rPr lang="ca-ES" sz="1200" i="0" noProof="0"/>
              <a:t> de forma gratuïta i en versió original subtitulada per acostar títols que a l’endemà es projecten a algunes sales importants de Barcelona.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noProof="0"/>
              <a:t>Botigues: </a:t>
            </a:r>
            <a:r>
              <a:rPr lang="ca-ES" sz="1200" i="0" noProof="0"/>
              <a:t>Abacus, farmàcia, òptica, </a:t>
            </a:r>
            <a:r>
              <a:rPr lang="ca-ES" sz="1200" i="0" noProof="0" err="1"/>
              <a:t>autescola</a:t>
            </a:r>
            <a:r>
              <a:rPr lang="ca-ES" sz="1200" i="0" noProof="0"/>
              <a:t>, perruqueria, fotografia, llaminadures, supermercat, …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noProof="0"/>
              <a:t>Estació de Ferrocarrils </a:t>
            </a:r>
            <a:r>
              <a:rPr lang="ca-ES" sz="1200" i="0" noProof="0"/>
              <a:t>dins del campus. </a:t>
            </a:r>
            <a:r>
              <a:rPr lang="ca-ES" sz="1200" b="1" i="0" noProof="0"/>
              <a:t>Estació de Rodalies </a:t>
            </a:r>
            <a:r>
              <a:rPr lang="ca-ES" sz="1200" i="0" noProof="0"/>
              <a:t>amb bus gratuït d’enllaç.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noProof="0"/>
              <a:t>4 línies de busos </a:t>
            </a:r>
            <a:r>
              <a:rPr lang="ca-ES" sz="1200" i="0" noProof="0"/>
              <a:t>gratuïtes faciliten la mobilitat dins del campus.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noProof="0"/>
              <a:t>El 60% del campus UAB són </a:t>
            </a:r>
            <a:r>
              <a:rPr lang="ca-ES" sz="1200" b="1" i="0" noProof="0"/>
              <a:t>zones agrícoles i forestals.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sz="1100" b="0" dirty="0">
                <a:solidFill>
                  <a:schemeClr val="accent6">
                    <a:lumMod val="75000"/>
                  </a:schemeClr>
                </a:solidFill>
              </a:rPr>
              <a:t>En aquest mapa es pot veure que la UAB està molt a prop de Barcelona. També es poden veure el campus de Sabadell, de Sant Pau i les unitats docents dels estudis de Medicina i Infermeria.</a:t>
            </a:r>
          </a:p>
          <a:p>
            <a:pPr marL="0" marR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a-ES" sz="1100" b="0" dirty="0">
              <a:solidFill>
                <a:schemeClr val="accent6">
                  <a:lumMod val="75000"/>
                </a:schemeClr>
              </a:solidFill>
            </a:endParaRPr>
          </a:p>
          <a:p>
            <a:pPr marL="171450" marR="0" indent="-17145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a-ES" sz="1100" b="1" dirty="0">
                <a:solidFill>
                  <a:schemeClr val="accent6">
                    <a:lumMod val="75000"/>
                  </a:schemeClr>
                </a:solidFill>
              </a:rPr>
              <a:t>Amb cotxe: </a:t>
            </a:r>
            <a:r>
              <a:rPr lang="ca-ES" sz="1100" b="0" dirty="0">
                <a:solidFill>
                  <a:schemeClr val="accent6">
                    <a:lumMod val="75000"/>
                  </a:schemeClr>
                </a:solidFill>
              </a:rPr>
              <a:t>s’arriba per la AP-7 i la C-58. El pàrquing al campus és gratuït i s’accedeix mitjançant la targeta universitària.</a:t>
            </a:r>
            <a:br>
              <a:rPr lang="ca-ES" sz="1100" b="0" dirty="0">
                <a:solidFill>
                  <a:schemeClr val="accent6">
                    <a:lumMod val="75000"/>
                  </a:schemeClr>
                </a:solidFill>
              </a:rPr>
            </a:br>
            <a:endParaRPr lang="ca-ES" sz="1100" b="0" dirty="0">
              <a:solidFill>
                <a:schemeClr val="accent6">
                  <a:lumMod val="75000"/>
                </a:schemeClr>
              </a:solidFill>
            </a:endParaRPr>
          </a:p>
          <a:p>
            <a:pPr marL="171450" marR="0" indent="-17145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a-ES" sz="1100" b="1" dirty="0">
                <a:solidFill>
                  <a:schemeClr val="accent6">
                    <a:lumMod val="75000"/>
                  </a:schemeClr>
                </a:solidFill>
              </a:rPr>
              <a:t>Amb tren: </a:t>
            </a:r>
            <a:r>
              <a:rPr lang="ca-ES" sz="1100" b="0" dirty="0">
                <a:solidFill>
                  <a:schemeClr val="accent6">
                    <a:lumMod val="75000"/>
                  </a:schemeClr>
                </a:solidFill>
              </a:rPr>
              <a:t>arriben dos línies de FGC (S2 i S6) i dos línies de Rodalies (R7 i R8). La </a:t>
            </a:r>
            <a:r>
              <a:rPr lang="ca-ES" sz="1100" b="1" dirty="0">
                <a:solidFill>
                  <a:schemeClr val="accent6">
                    <a:lumMod val="75000"/>
                  </a:schemeClr>
                </a:solidFill>
              </a:rPr>
              <a:t>S1 i S6_ </a:t>
            </a:r>
            <a:r>
              <a:rPr lang="ca-ES" sz="1100" b="0" dirty="0">
                <a:solidFill>
                  <a:schemeClr val="accent6">
                    <a:lumMod val="75000"/>
                  </a:schemeClr>
                </a:solidFill>
              </a:rPr>
              <a:t>connecta Barcelona i part del Vallès amb el Campus (Sant Cugat, Sant Quirze, Sabadell i amb un transbordament S1 Terrassa i Rubí). La </a:t>
            </a:r>
            <a:r>
              <a:rPr lang="ca-ES" sz="1100" b="1" dirty="0">
                <a:solidFill>
                  <a:schemeClr val="accent6">
                    <a:lumMod val="75000"/>
                  </a:schemeClr>
                </a:solidFill>
              </a:rPr>
              <a:t>R7_ </a:t>
            </a:r>
            <a:r>
              <a:rPr lang="ca-ES" sz="1100" b="0" dirty="0">
                <a:solidFill>
                  <a:schemeClr val="accent6">
                    <a:lumMod val="75000"/>
                  </a:schemeClr>
                </a:solidFill>
              </a:rPr>
              <a:t>connecta amb Barcelona i Montcada i Reixac. La R8_ connecta amb Vallès Oriental (Granollers, Montmeló i Mollet) i nord del Baix Llobregat (Martorell) i Vallès Occidental (Castellbisbal).</a:t>
            </a:r>
            <a:br>
              <a:rPr lang="ca-ES" sz="1100" b="0" dirty="0">
                <a:solidFill>
                  <a:schemeClr val="accent6">
                    <a:lumMod val="75000"/>
                  </a:schemeClr>
                </a:solidFill>
              </a:rPr>
            </a:br>
            <a:endParaRPr lang="ca-ES" sz="1100" b="0" dirty="0">
              <a:solidFill>
                <a:schemeClr val="accent6">
                  <a:lumMod val="75000"/>
                </a:schemeClr>
              </a:solidFill>
            </a:endParaRPr>
          </a:p>
          <a:p>
            <a:pPr marL="171450" marR="0" indent="-17145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a-ES" sz="1100" b="1" dirty="0">
                <a:solidFill>
                  <a:schemeClr val="accent6">
                    <a:lumMod val="75000"/>
                  </a:schemeClr>
                </a:solidFill>
              </a:rPr>
              <a:t>Amb bus: </a:t>
            </a:r>
            <a:r>
              <a:rPr lang="ca-ES" sz="1100" b="0" dirty="0">
                <a:solidFill>
                  <a:schemeClr val="accent6">
                    <a:lumMod val="75000"/>
                  </a:schemeClr>
                </a:solidFill>
              </a:rPr>
              <a:t>a la UAB arriben </a:t>
            </a:r>
            <a:r>
              <a:rPr lang="ca-ES" sz="1100" b="1" dirty="0">
                <a:solidFill>
                  <a:schemeClr val="accent6">
                    <a:lumMod val="75000"/>
                  </a:schemeClr>
                </a:solidFill>
              </a:rPr>
              <a:t>diàriament 17 línies d'autobús interurbà </a:t>
            </a:r>
            <a:r>
              <a:rPr lang="ca-ES" sz="1100" b="0" dirty="0">
                <a:solidFill>
                  <a:schemeClr val="accent6">
                    <a:lumMod val="75000"/>
                  </a:schemeClr>
                </a:solidFill>
              </a:rPr>
              <a:t>que connecten el campus amb gran part del territori de Catalunya. Concretament, amb </a:t>
            </a:r>
            <a:r>
              <a:rPr lang="ca-ES" sz="1100" b="1" dirty="0">
                <a:solidFill>
                  <a:schemeClr val="accent6">
                    <a:lumMod val="75000"/>
                  </a:schemeClr>
                </a:solidFill>
              </a:rPr>
              <a:t>52 municipis.</a:t>
            </a:r>
          </a:p>
          <a:p>
            <a:pPr marL="171450" marR="0" indent="-17145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a-ES" sz="1100" b="0">
                <a:solidFill>
                  <a:schemeClr val="accent6">
                    <a:lumMod val="75000"/>
                  </a:schemeClr>
                </a:solidFill>
              </a:rPr>
              <a:t>A part d'aquestes 17 línies, </a:t>
            </a:r>
            <a:r>
              <a:rPr lang="ca-ES" sz="1100" b="1">
                <a:solidFill>
                  <a:schemeClr val="accent6">
                    <a:lumMod val="75000"/>
                  </a:schemeClr>
                </a:solidFill>
              </a:rPr>
              <a:t>hi ha 4 línies més que donen servei a la UAB de forma setmanal </a:t>
            </a:r>
            <a:r>
              <a:rPr lang="ca-ES" sz="1100" b="0">
                <a:solidFill>
                  <a:schemeClr val="accent6">
                    <a:lumMod val="75000"/>
                  </a:schemeClr>
                </a:solidFill>
              </a:rPr>
              <a:t>que connecten el Campus amb 34 municipis, permetent a la comunitat universitària arribar a principis de setmana i retornar el cap de setmana. </a:t>
            </a:r>
            <a:endParaRPr lang="ca-ES" sz="1100" b="0" dirty="0">
              <a:solidFill>
                <a:schemeClr val="accent6">
                  <a:lumMod val="75000"/>
                </a:schemeClr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ca-ES" sz="11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ca-ES" sz="1200" i="1" dirty="0">
              <a:solidFill>
                <a:srgbClr val="C00000"/>
              </a:solidFill>
            </a:endParaRP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06/02/2024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ab.cat/web/universitat-autonoma-de-barcelona-1345467954409.html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7.jpeg"/><Relationship Id="rId7" Type="http://schemas.openxmlformats.org/officeDocument/2006/relationships/hyperlink" Target="http://universitats.gencat.cat/es/inici/index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microsoft.com/office/2007/relationships/hdphoto" Target="../media/hdphoto6.wdp"/><Relationship Id="rId10" Type="http://schemas.openxmlformats.org/officeDocument/2006/relationships/image" Target="../media/image16.png"/><Relationship Id="rId4" Type="http://schemas.openxmlformats.org/officeDocument/2006/relationships/image" Target="../media/image98.png"/><Relationship Id="rId9" Type="http://schemas.openxmlformats.org/officeDocument/2006/relationships/hyperlink" Target="https://www.uab.cat/web/universitat-autonoma-de-barcelona-1345467954409.htm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4409.html" TargetMode="External"/><Relationship Id="rId3" Type="http://schemas.openxmlformats.org/officeDocument/2006/relationships/image" Target="../media/image10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estudios-1345666325043.html" TargetMode="External"/><Relationship Id="rId5" Type="http://schemas.openxmlformats.org/officeDocument/2006/relationships/image" Target="../media/image37.png"/><Relationship Id="rId4" Type="http://schemas.microsoft.com/office/2007/relationships/hdphoto" Target="../media/hdphoto7.wdp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ga-las-guias-de-la-uab-en-pdf-1345716306116.html?utm_source=presen-visita&amp;utm_medium=other&amp;utm_campaign=presenvisita" TargetMode="External"/><Relationship Id="rId3" Type="http://schemas.openxmlformats.org/officeDocument/2006/relationships/image" Target="../media/image101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openxmlformats.org/officeDocument/2006/relationships/image" Target="../media/image16.png"/><Relationship Id="rId5" Type="http://schemas.openxmlformats.org/officeDocument/2006/relationships/image" Target="../media/image103.png"/><Relationship Id="rId10" Type="http://schemas.openxmlformats.org/officeDocument/2006/relationships/hyperlink" Target="https://www.uab.cat/web/universitat-autonoma-de-barcelona-1345467954409.html" TargetMode="External"/><Relationship Id="rId4" Type="http://schemas.openxmlformats.org/officeDocument/2006/relationships/image" Target="../media/image102.jpe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universitat-autonoma-de-barcelona-1345467954409.html" TargetMode="External"/><Relationship Id="rId5" Type="http://schemas.openxmlformats.org/officeDocument/2006/relationships/image" Target="../media/image29.png"/><Relationship Id="rId4" Type="http://schemas.openxmlformats.org/officeDocument/2006/relationships/hyperlink" Target="https://www.uab.cat/web/estudiar/visita-la-uab/descarga-las-guias-de-la-uab-en-pdf-1345716306116.html?utm_source=presen-visita&amp;utm_medium=other&amp;utm_campaign=presenvisita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universitat-autonoma-de-barcelona-1345467954409.html" TargetMode="External"/><Relationship Id="rId5" Type="http://schemas.openxmlformats.org/officeDocument/2006/relationships/image" Target="../media/image29.png"/><Relationship Id="rId4" Type="http://schemas.openxmlformats.org/officeDocument/2006/relationships/hyperlink" Target="https://www.uab.cat/web/estudiar/grado/oferta-de-grados/todos-los-grados-1345667068600.html?utm_source=presen-visita&amp;utm_medium=other&amp;utm_campaign=presenvisita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grado/oferta-de-grados/todos-los-grados-1345667068600.html?utm_source=presen-visita&amp;utm_medium=other&amp;utm_campaign=presenvisita" TargetMode="External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universitat-autonoma-de-barcelona-1345467954409.html" TargetMode="External"/><Relationship Id="rId5" Type="http://schemas.openxmlformats.org/officeDocument/2006/relationships/image" Target="../media/image107.jpe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grado/oferta-de-grados/todos-los-grados-1345667068600.html?utm_source=presen-visita&amp;utm_medium=other&amp;utm_campaign=presenvisita" TargetMode="External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universitat-autonoma-de-barcelona-1345467954409.html" TargetMode="External"/><Relationship Id="rId5" Type="http://schemas.openxmlformats.org/officeDocument/2006/relationships/image" Target="../media/image107.jpe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8.png"/><Relationship Id="rId7" Type="http://schemas.openxmlformats.org/officeDocument/2006/relationships/hyperlink" Target="https://www.uab.cat/web/universitat-autonoma-de-barcelona-1345467954409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estudiar/visita-la-uab/descarga-las-guias-de-la-uab-en-pdf-1345716306116.html?utm_source=presen-visita&amp;utm_medium=other&amp;utm_campaign=presenvisita" TargetMode="External"/><Relationship Id="rId5" Type="http://schemas.openxmlformats.org/officeDocument/2006/relationships/image" Target="../media/image29.png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9.png"/><Relationship Id="rId7" Type="http://schemas.openxmlformats.org/officeDocument/2006/relationships/hyperlink" Target="https://www.uab.cat/web/universitat-autonoma-de-barcelona-1345467954409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hyperlink" Target="https://www.uab.cat/web/estudiar/grado/oferta-de-grados/todos-los-grados-1345667068600.html?utm_source=presen-visita&amp;utm_medium=other&amp;utm_campaign=presenvisita" TargetMode="External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10.png"/><Relationship Id="rId7" Type="http://schemas.openxmlformats.org/officeDocument/2006/relationships/hyperlink" Target="https://www.uab.cat/web/universitat-autonoma-de-barcelona-1345467954409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hyperlink" Target="https://www.uab.cat/web/estudiar/visita-la-uab/descarga-las-guias-de-la-uab-en-pdf-1345716306116.html?utm_source=presen-visita&amp;utm_medium=other&amp;utm_campaign=presenvisita" TargetMode="Externa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4409.html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11.png"/><Relationship Id="rId7" Type="http://schemas.openxmlformats.org/officeDocument/2006/relationships/hyperlink" Target="https://www.uab.cat/web/universitat-autonoma-de-barcelona-1345467954409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hyperlink" Target="https://www.uab.cat/web/estudiar/grado/oferta-de-grados/todos-los-grados-1345667068600.html?utm_source=presen-visita&amp;utm_medium=other&amp;utm_campaign=presenvisita" TargetMode="External"/><Relationship Id="rId4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12.png"/><Relationship Id="rId7" Type="http://schemas.openxmlformats.org/officeDocument/2006/relationships/hyperlink" Target="https://www.uab.cat/web/universitat-autonoma-de-barcelona-1345467954409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estudiar/visita-la-uab/descarga-las-guias-de-la-uab-en-pdf-1345716306116.html?utm_source=presen-visita&amp;utm_medium=other&amp;utm_campaign=presenvisita" TargetMode="External"/><Relationship Id="rId5" Type="http://schemas.openxmlformats.org/officeDocument/2006/relationships/image" Target="../media/image29.png"/><Relationship Id="rId4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13.png"/><Relationship Id="rId7" Type="http://schemas.openxmlformats.org/officeDocument/2006/relationships/hyperlink" Target="https://www.uab.cat/web/universitat-autonoma-de-barcelona-1345467954409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hyperlink" Target="https://www.uab.cat/web/estudiar/grado/oferta-de-grados/todos-los-grados-1345667068600.html?utm_source=presen-visita&amp;utm_medium=other&amp;utm_campaign=presenvisita" TargetMode="External"/><Relationship Id="rId4" Type="http://schemas.microsoft.com/office/2007/relationships/hdphoto" Target="../media/hdphoto1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13.png"/><Relationship Id="rId7" Type="http://schemas.openxmlformats.org/officeDocument/2006/relationships/hyperlink" Target="https://www.uab.cat/web/universitat-autonoma-de-barcelona-1345467954409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hyperlink" Target="https://www.uab.cat/web/estudiar/grado/oferta-de-grados/todos-los-grados-1345667068600.html?utm_source=presen-visita&amp;utm_medium=other&amp;utm_campaign=presenvisita" TargetMode="External"/><Relationship Id="rId4" Type="http://schemas.microsoft.com/office/2007/relationships/hdphoto" Target="../media/hdphoto1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14.png"/><Relationship Id="rId7" Type="http://schemas.openxmlformats.org/officeDocument/2006/relationships/hyperlink" Target="https://www.uab.cat/web/universitat-autonoma-de-barcelona-1345467954409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hyperlink" Target="https://www.uab.cat/web/estudiar/visita-la-uab/descarga-las-guias-de-la-uab-en-pdf-1345716306116.html?utm_source=presen-visita&amp;utm_medium=other&amp;utm_campaign=presenvisita" TargetMode="External"/><Relationship Id="rId4" Type="http://schemas.microsoft.com/office/2007/relationships/hdphoto" Target="../media/hdphoto15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15.png"/><Relationship Id="rId7" Type="http://schemas.openxmlformats.org/officeDocument/2006/relationships/hyperlink" Target="https://www.uab.cat/web/universitat-autonoma-de-barcelona-1345467954409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estudiar/grado/oferta-de-grados/todos-los-grados-1345667068600.html?utm_source=presen-visita&amp;utm_medium=other&amp;utm_campaign=presenvisita" TargetMode="External"/><Relationship Id="rId5" Type="http://schemas.openxmlformats.org/officeDocument/2006/relationships/image" Target="../media/image29.png"/><Relationship Id="rId4" Type="http://schemas.microsoft.com/office/2007/relationships/hdphoto" Target="../media/hdphoto16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15.png"/><Relationship Id="rId7" Type="http://schemas.openxmlformats.org/officeDocument/2006/relationships/hyperlink" Target="https://www.uab.cat/web/universitat-autonoma-de-barcelona-1345467954409.htm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estudiar/grado/oferta-de-grados/todos-los-grados-1345667068600.html?utm_source=presen-visita&amp;utm_medium=other&amp;utm_campaign=presenvisita" TargetMode="External"/><Relationship Id="rId5" Type="http://schemas.openxmlformats.org/officeDocument/2006/relationships/image" Target="../media/image29.png"/><Relationship Id="rId4" Type="http://schemas.microsoft.com/office/2007/relationships/hdphoto" Target="../media/hdphoto16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16.png"/><Relationship Id="rId7" Type="http://schemas.openxmlformats.org/officeDocument/2006/relationships/hyperlink" Target="https://www.uab.cat/web/universitat-autonoma-de-barcelona-1345467954409.html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hyperlink" Target="https://www.uab.cat/web/estudiar/visita-la-uab/descarga-las-guias-de-la-uab-en-pdf-1345716306116.html?utm_source=presen-visita&amp;utm_medium=other&amp;utm_campaign=presenvisita" TargetMode="External"/><Relationship Id="rId4" Type="http://schemas.microsoft.com/office/2007/relationships/hdphoto" Target="../media/hdphoto17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17.png"/><Relationship Id="rId7" Type="http://schemas.openxmlformats.org/officeDocument/2006/relationships/hyperlink" Target="https://www.uab.cat/web/universitat-autonoma-de-barcelona-1345467954409.html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estudiar/grado/oferta-de-grados/todos-los-grados-1345667068600.html?utm_source=presen-visita&amp;utm_medium=other&amp;utm_campaign=presenvisita" TargetMode="External"/><Relationship Id="rId5" Type="http://schemas.openxmlformats.org/officeDocument/2006/relationships/image" Target="../media/image29.png"/><Relationship Id="rId4" Type="http://schemas.microsoft.com/office/2007/relationships/hdphoto" Target="../media/hdphoto18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17.png"/><Relationship Id="rId7" Type="http://schemas.openxmlformats.org/officeDocument/2006/relationships/hyperlink" Target="https://www.uab.cat/web/universitat-autonoma-de-barcelona-1345467954409.html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estudiar/grado/oferta-de-grados/todos-los-grados-1345667068600.html?utm_source=presen-visita&amp;utm_medium=other&amp;utm_campaign=presenvisita" TargetMode="External"/><Relationship Id="rId5" Type="http://schemas.openxmlformats.org/officeDocument/2006/relationships/image" Target="../media/image29.png"/><Relationship Id="rId4" Type="http://schemas.microsoft.com/office/2007/relationships/hdphoto" Target="../media/hdphoto1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hyperlink" Target="https://www.uab.cat/web/universitat-autonoma-de-barcelona-1345467954409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17.png"/><Relationship Id="rId7" Type="http://schemas.openxmlformats.org/officeDocument/2006/relationships/hyperlink" Target="https://www.uab.cat/web/universitat-autonoma-de-barcelona-1345467954409.html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estudiar/grado/oferta-de-grados/todos-los-grados-1345667068600.html?utm_source=presen-visita&amp;utm_medium=other&amp;utm_campaign=presenvisita" TargetMode="External"/><Relationship Id="rId5" Type="http://schemas.openxmlformats.org/officeDocument/2006/relationships/image" Target="../media/image29.png"/><Relationship Id="rId4" Type="http://schemas.microsoft.com/office/2007/relationships/hdphoto" Target="../media/hdphoto18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18.png"/><Relationship Id="rId7" Type="http://schemas.openxmlformats.org/officeDocument/2006/relationships/hyperlink" Target="https://www.uab.cat/web/universitat-autonoma-de-barcelona-1345467954409.html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hyperlink" Target="https://www.uab.cat/web/estudiar/visita-la-uab/descarga-las-guias-de-la-uab-en-pdf-1345716306116.html?utm_source=presen-visita&amp;utm_medium=other&amp;utm_campaign=presenvisita" TargetMode="External"/><Relationship Id="rId4" Type="http://schemas.microsoft.com/office/2007/relationships/hdphoto" Target="../media/hdphoto19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19.png"/><Relationship Id="rId7" Type="http://schemas.openxmlformats.org/officeDocument/2006/relationships/hyperlink" Target="https://www.uab.cat/web/universitat-autonoma-de-barcelona-1345467954409.html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estudiar/grado/oferta-de-grados/todos-los-grados-1345667068600.html?utm_source=presen-visita&amp;utm_medium=other&amp;utm_campaign=presenvisita" TargetMode="External"/><Relationship Id="rId5" Type="http://schemas.openxmlformats.org/officeDocument/2006/relationships/image" Target="../media/image29.png"/><Relationship Id="rId4" Type="http://schemas.microsoft.com/office/2007/relationships/hdphoto" Target="../media/hdphoto20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19.png"/><Relationship Id="rId7" Type="http://schemas.openxmlformats.org/officeDocument/2006/relationships/hyperlink" Target="https://www.uab.cat/web/universitat-autonoma-de-barcelona-1345467954409.html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estudiar/grado/oferta-de-grados/todos-los-grados-1345667068600.html?utm_source=presen-visita&amp;utm_medium=other&amp;utm_campaign=presenvisita" TargetMode="External"/><Relationship Id="rId5" Type="http://schemas.openxmlformats.org/officeDocument/2006/relationships/image" Target="../media/image29.png"/><Relationship Id="rId4" Type="http://schemas.microsoft.com/office/2007/relationships/hdphoto" Target="../media/hdphoto20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19.png"/><Relationship Id="rId7" Type="http://schemas.openxmlformats.org/officeDocument/2006/relationships/hyperlink" Target="https://www.uab.cat/web/universitat-autonoma-de-barcelona-1345467954409.html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estudiar/grado/oferta-de-grados/todos-los-grados-1345667068600.html?utm_source=presen-visita&amp;utm_medium=other&amp;utm_campaign=presenvisita" TargetMode="External"/><Relationship Id="rId5" Type="http://schemas.openxmlformats.org/officeDocument/2006/relationships/image" Target="../media/image29.png"/><Relationship Id="rId4" Type="http://schemas.microsoft.com/office/2007/relationships/hdphoto" Target="../media/hdphoto20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3" Type="http://schemas.openxmlformats.org/officeDocument/2006/relationships/image" Target="../media/image120.jpeg"/><Relationship Id="rId7" Type="http://schemas.openxmlformats.org/officeDocument/2006/relationships/image" Target="../media/image4.png"/><Relationship Id="rId12" Type="http://schemas.openxmlformats.org/officeDocument/2006/relationships/image" Target="../media/image126.png"/><Relationship Id="rId17" Type="http://schemas.openxmlformats.org/officeDocument/2006/relationships/hyperlink" Target="https://www.uab.cat/web/estudios/grado/oferta-de-grados/todos-los-grados-1345667068600.html" TargetMode="External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125.png"/><Relationship Id="rId5" Type="http://schemas.microsoft.com/office/2007/relationships/hdphoto" Target="../media/hdphoto21.wdp"/><Relationship Id="rId15" Type="http://schemas.openxmlformats.org/officeDocument/2006/relationships/hyperlink" Target="https://www.uab.cat/web/universitat-autonoma-de-barcelona-1345467954409.html" TargetMode="External"/><Relationship Id="rId10" Type="http://schemas.openxmlformats.org/officeDocument/2006/relationships/image" Target="../media/image124.png"/><Relationship Id="rId4" Type="http://schemas.openxmlformats.org/officeDocument/2006/relationships/image" Target="../media/image121.png"/><Relationship Id="rId9" Type="http://schemas.openxmlformats.org/officeDocument/2006/relationships/image" Target="../media/image123.png"/><Relationship Id="rId14" Type="http://schemas.openxmlformats.org/officeDocument/2006/relationships/hyperlink" Target="https://www.uab.cat/web/universitat-autonoma-de-barcelona-1345467950436.html?utm_source=presen-visita&amp;utm_medium=other&amp;utm_campaign=presenvisita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os/visita-la-uab-1345811650473.html?utm_source=presen-visita&amp;utm_medium=link&amp;utm_campaign=presenvisita" TargetMode="External"/><Relationship Id="rId13" Type="http://schemas.openxmlformats.org/officeDocument/2006/relationships/hyperlink" Target="https://www.uab.cat/web/estudios/visita-la-uab/dia-de-las-familias-1345666845415.html?utm_source=presen-visita&amp;utm_medium=link&amp;utm_campaign=presenvisita" TargetMode="External"/><Relationship Id="rId3" Type="http://schemas.openxmlformats.org/officeDocument/2006/relationships/image" Target="../media/image128.jpeg"/><Relationship Id="rId7" Type="http://schemas.openxmlformats.org/officeDocument/2006/relationships/image" Target="../media/image130.png"/><Relationship Id="rId12" Type="http://schemas.openxmlformats.org/officeDocument/2006/relationships/hyperlink" Target="https://www.uab.cat/web/estudios/visita-la-uab/visitas-al-campus-1345666845399.html?utm_source=presen-visita&amp;utm_medium=link&amp;utm_campaign=presenvisita" TargetMode="External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6" Type="http://schemas.openxmlformats.org/officeDocument/2006/relationships/hyperlink" Target="https://www.uab.cat/web/universitat-autonoma-de-barcelona-1345467954409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hyperlink" Target="https://www.uab.cat/web/estudios/visita-la-uab/visitas-al-campus-1345850701920.html?utm_source=presen-visita&amp;utm_medium=link&amp;utm_campaign=presenvisita" TargetMode="External"/><Relationship Id="rId5" Type="http://schemas.microsoft.com/office/2007/relationships/hdphoto" Target="../media/hdphoto22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129.png"/><Relationship Id="rId9" Type="http://schemas.openxmlformats.org/officeDocument/2006/relationships/hyperlink" Target="https://www.uab.cat/web/estudios/visita-la-uab/jornadas-de-puertas-abiertas-1345666845383.html?utm_source=presen-visita&amp;utm_medium=link&amp;utm_campaign=presenvisita" TargetMode="External"/><Relationship Id="rId14" Type="http://schemas.openxmlformats.org/officeDocument/2006/relationships/hyperlink" Target="https://www.uab.cat/web/estudios/visita-la-uab/visitas-a-los-centros-de-secundaria-1345666845431.html?utm_source=presen-visita&amp;utm_medium=link&amp;utm_campaign=presenvisita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jpeg"/><Relationship Id="rId3" Type="http://schemas.openxmlformats.org/officeDocument/2006/relationships/image" Target="../media/image131.png"/><Relationship Id="rId7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2" Type="http://schemas.openxmlformats.org/officeDocument/2006/relationships/image" Target="../media/image1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135.jpeg"/><Relationship Id="rId5" Type="http://schemas.openxmlformats.org/officeDocument/2006/relationships/hyperlink" Target="https://www.uab.cat/web/estudiar/visita-la-uab/descarga-las-guias-de-la-uab-en-pdf-1345716306116.html?utm_source=presen-visita&amp;utm_medium=other&amp;utm_campaign=presenvisita" TargetMode="External"/><Relationship Id="rId15" Type="http://schemas.openxmlformats.org/officeDocument/2006/relationships/image" Target="../media/image106.png"/><Relationship Id="rId10" Type="http://schemas.openxmlformats.org/officeDocument/2006/relationships/image" Target="../media/image134.png"/><Relationship Id="rId4" Type="http://schemas.microsoft.com/office/2007/relationships/hdphoto" Target="../media/hdphoto23.wdp"/><Relationship Id="rId9" Type="http://schemas.openxmlformats.org/officeDocument/2006/relationships/image" Target="../media/image133.jpeg"/><Relationship Id="rId14" Type="http://schemas.openxmlformats.org/officeDocument/2006/relationships/hyperlink" Target="https://www.uab.cat/web/universitat-autonoma-de-barcelona-1345467954409.html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5.png"/><Relationship Id="rId3" Type="http://schemas.openxmlformats.org/officeDocument/2006/relationships/image" Target="../media/image138.jpeg"/><Relationship Id="rId7" Type="http://schemas.microsoft.com/office/2007/relationships/hdphoto" Target="../media/hdphoto25.wdp"/><Relationship Id="rId12" Type="http://schemas.openxmlformats.org/officeDocument/2006/relationships/hyperlink" Target="https://www.uab.cat/web/universitat-autonoma-de-barcelona-1345467954409.html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11" Type="http://schemas.openxmlformats.org/officeDocument/2006/relationships/image" Target="../media/image29.png"/><Relationship Id="rId5" Type="http://schemas.microsoft.com/office/2007/relationships/hdphoto" Target="../media/hdphoto24.wdp"/><Relationship Id="rId10" Type="http://schemas.openxmlformats.org/officeDocument/2006/relationships/hyperlink" Target="https://www.uab.cat/web/servicio-de-bibliotecas-1345733231312.html?utm_source=presen-visita&amp;utm_medium=other&amp;utm_campaign=presenvisita" TargetMode="External"/><Relationship Id="rId4" Type="http://schemas.openxmlformats.org/officeDocument/2006/relationships/image" Target="../media/image139.png"/><Relationship Id="rId9" Type="http://schemas.openxmlformats.org/officeDocument/2006/relationships/image" Target="../media/image14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2.png"/><Relationship Id="rId7" Type="http://schemas.openxmlformats.org/officeDocument/2006/relationships/hyperlink" Target="https://www.uab.cat/web/uab-idiomas-campus-1345709197314.html?utm_source=presen-visita&amp;utm_medium=other&amp;utm_campaign=presenvisita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png"/><Relationship Id="rId5" Type="http://schemas.openxmlformats.org/officeDocument/2006/relationships/image" Target="../media/image53.png"/><Relationship Id="rId10" Type="http://schemas.openxmlformats.org/officeDocument/2006/relationships/image" Target="../media/image5.png"/><Relationship Id="rId4" Type="http://schemas.microsoft.com/office/2007/relationships/hdphoto" Target="../media/hdphoto26.wdp"/><Relationship Id="rId9" Type="http://schemas.openxmlformats.org/officeDocument/2006/relationships/hyperlink" Target="https://www.uab.cat/web/universitat-autonoma-de-barcelona-1345467954409.html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image" Target="../media/image17.jpeg"/><Relationship Id="rId21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www.uab.cat/web/la-uab/la-uab/la-uab-en-los-rankings-1345670592413.html" TargetMode="External"/><Relationship Id="rId20" Type="http://schemas.openxmlformats.org/officeDocument/2006/relationships/hyperlink" Target="https://www.uab.cat/web/universitat-autonoma-de-barcelona-1345467954409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4.png"/><Relationship Id="rId7" Type="http://schemas.openxmlformats.org/officeDocument/2006/relationships/hyperlink" Target="https://www.uab.cat/web/servicio-de-actividad-fisica-saf-1345865121678.html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png"/><Relationship Id="rId5" Type="http://schemas.openxmlformats.org/officeDocument/2006/relationships/image" Target="../media/image53.png"/><Relationship Id="rId10" Type="http://schemas.openxmlformats.org/officeDocument/2006/relationships/image" Target="../media/image5.png"/><Relationship Id="rId4" Type="http://schemas.microsoft.com/office/2007/relationships/hdphoto" Target="../media/hdphoto27.wdp"/><Relationship Id="rId9" Type="http://schemas.openxmlformats.org/officeDocument/2006/relationships/hyperlink" Target="https://www.uab.cat/web/universitat-autonoma-de-barcelona-1345467954409.html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discapacitat-i-nee/com-accedir-als-serveis-1345767249636.html" TargetMode="External"/><Relationship Id="rId3" Type="http://schemas.openxmlformats.org/officeDocument/2006/relationships/image" Target="../media/image14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discapacidad-nee/conoce-el-piune-1345780035703.html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148.png"/><Relationship Id="rId10" Type="http://schemas.openxmlformats.org/officeDocument/2006/relationships/hyperlink" Target="https://www.uab.cat/web/universitat-autonoma-de-barcelona-1345467954409.html" TargetMode="External"/><Relationship Id="rId4" Type="http://schemas.openxmlformats.org/officeDocument/2006/relationships/image" Target="../media/image147.png"/><Relationship Id="rId9" Type="http://schemas.openxmlformats.org/officeDocument/2006/relationships/hyperlink" Target="https://www.uab.cat/web/discapacidad-nee/responsables-de-inclusion-1345780036280.html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vilauniversitaria.uab.cat/es/?utm_source=presen-visita&amp;utm_medium=other&amp;utm_campaign=presenvisita" TargetMode="External"/><Relationship Id="rId3" Type="http://schemas.openxmlformats.org/officeDocument/2006/relationships/image" Target="../media/image149.jpeg"/><Relationship Id="rId7" Type="http://schemas.openxmlformats.org/officeDocument/2006/relationships/image" Target="../media/image152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png"/><Relationship Id="rId11" Type="http://schemas.openxmlformats.org/officeDocument/2006/relationships/hyperlink" Target="https://www.uab.cat/web/universitat-autonoma-de-barcelona-1345467954409.html" TargetMode="External"/><Relationship Id="rId5" Type="http://schemas.microsoft.com/office/2007/relationships/hdphoto" Target="../media/hdphoto28.wdp"/><Relationship Id="rId10" Type="http://schemas.openxmlformats.org/officeDocument/2006/relationships/image" Target="../media/image153.png"/><Relationship Id="rId4" Type="http://schemas.openxmlformats.org/officeDocument/2006/relationships/image" Target="../media/image150.png"/><Relationship Id="rId9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4.jpeg"/><Relationship Id="rId7" Type="http://schemas.openxmlformats.org/officeDocument/2006/relationships/hyperlink" Target="https://youtu.be/XJ5Jj0ugVvs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29.wdp"/><Relationship Id="rId10" Type="http://schemas.openxmlformats.org/officeDocument/2006/relationships/image" Target="../media/image5.png"/><Relationship Id="rId4" Type="http://schemas.openxmlformats.org/officeDocument/2006/relationships/image" Target="../media/image155.png"/><Relationship Id="rId9" Type="http://schemas.openxmlformats.org/officeDocument/2006/relationships/hyperlink" Target="https://www.uab.cat/web/universitat-autonoma-de-barcelona-1345467954409.html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ab.cat/web/universitat-autonoma-de-barcelona-1345467954409.html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ga-las-guias-de-la-uab-en-pdf-1345716306116.html?utm_source=presen-visita&amp;utm_medium=other&amp;utm_campaign=presenvisita" TargetMode="External"/><Relationship Id="rId3" Type="http://schemas.openxmlformats.org/officeDocument/2006/relationships/image" Target="../media/image157.jpe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9.png"/><Relationship Id="rId11" Type="http://schemas.openxmlformats.org/officeDocument/2006/relationships/image" Target="../media/image5.png"/><Relationship Id="rId5" Type="http://schemas.microsoft.com/office/2007/relationships/hdphoto" Target="../media/hdphoto30.wdp"/><Relationship Id="rId10" Type="http://schemas.openxmlformats.org/officeDocument/2006/relationships/hyperlink" Target="https://www.uab.cat/web/universitat-autonoma-de-barcelona-1345467954409.html" TargetMode="External"/><Relationship Id="rId4" Type="http://schemas.openxmlformats.org/officeDocument/2006/relationships/image" Target="../media/image158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hyperlink" Target="https://www.uab.cat/web/coneix-la-uab/itineraris/responsabilitat-social-universitaria-1345791623789.html?utm_source=presen-visita&amp;utm_medium=other&amp;utm_campaign=presenvisita" TargetMode="External"/><Relationship Id="rId18" Type="http://schemas.openxmlformats.org/officeDocument/2006/relationships/image" Target="../media/image41.png"/><Relationship Id="rId3" Type="http://schemas.openxmlformats.org/officeDocument/2006/relationships/image" Target="../media/image32.jpeg"/><Relationship Id="rId21" Type="http://schemas.openxmlformats.org/officeDocument/2006/relationships/hyperlink" Target="https://www.uab.cat/web/any-salut-mental-1345896446270.html" TargetMode="External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17" Type="http://schemas.openxmlformats.org/officeDocument/2006/relationships/hyperlink" Target="https://www.uab.cat/web/coneix-la-uab-cei/itineraris/campus-sis-1345668502857.html" TargetMode="External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hyperlink" Target="https://www.uab.cat/web/fundacio-autonoma-solidaria-1345780033395.html" TargetMode="External"/><Relationship Id="rId24" Type="http://schemas.openxmlformats.org/officeDocument/2006/relationships/hyperlink" Target="https://www.uab.cat/web/universitat-autonoma-de-barcelona-1345467954409.html" TargetMode="External"/><Relationship Id="rId5" Type="http://schemas.openxmlformats.org/officeDocument/2006/relationships/image" Target="../media/image34.png"/><Relationship Id="rId15" Type="http://schemas.openxmlformats.org/officeDocument/2006/relationships/hyperlink" Target="https://www.uab.cat/web/el-observatorio-para-la-igualdad-de-la-uab-1345681958414.html" TargetMode="External"/><Relationship Id="rId23" Type="http://schemas.openxmlformats.org/officeDocument/2006/relationships/image" Target="../media/image44.png"/><Relationship Id="rId10" Type="http://schemas.openxmlformats.org/officeDocument/2006/relationships/image" Target="../media/image37.png"/><Relationship Id="rId19" Type="http://schemas.openxmlformats.org/officeDocument/2006/relationships/hyperlink" Target="https://webs.uab.cat/lacomunitariauab/" TargetMode="External"/><Relationship Id="rId4" Type="http://schemas.openxmlformats.org/officeDocument/2006/relationships/image" Target="../media/image33.jpeg"/><Relationship Id="rId9" Type="http://schemas.openxmlformats.org/officeDocument/2006/relationships/image" Target="../media/image36.png"/><Relationship Id="rId14" Type="http://schemas.openxmlformats.org/officeDocument/2006/relationships/image" Target="../media/image39.png"/><Relationship Id="rId22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hyperlink" Target="https://www.uab.cat/web/mobilitat-i-intercanvi-internacional/programes-de-mobilitat-i-intercanvi-internacional/programa-sicue-1345664842248.html?utm_source=presen-visita&amp;utm_medium=other&amp;utm_campaign=presenvisita" TargetMode="External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hyperlink" Target="https://www.uab.cat/web/mobilitat-i-intercanvi-internacional/programes-de-mobilitat-i-intercanvi-internacional/programa-drac-1345664819870.html?utm_source=presen-visita&amp;utm_medium=other&amp;utm_campaign=presenvisita" TargetMode="External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www.uab.cat/web/universitat-autonoma-de-barcelona-1345467954409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11" Type="http://schemas.openxmlformats.org/officeDocument/2006/relationships/image" Target="../media/image29.png"/><Relationship Id="rId5" Type="http://schemas.openxmlformats.org/officeDocument/2006/relationships/image" Target="../media/image47.jpeg"/><Relationship Id="rId15" Type="http://schemas.openxmlformats.org/officeDocument/2006/relationships/hyperlink" Target="https://www.uab.cat/web/mobilitat-i-intercanvi-internacional/programes-de-mobilitat-i-intercanvi-internacional/uab-exchange-programme/condicions-generals-1345664822069.html?utm_source=presen-visita&amp;utm_medium=other&amp;utm_campaign=presenvisita" TargetMode="External"/><Relationship Id="rId10" Type="http://schemas.openxmlformats.org/officeDocument/2006/relationships/hyperlink" Target="https://www.uab.cat/web/movilidad-e-intercambio-internacional-1345680250578.html?utm_source=presen-visita&amp;utm_medium=other&amp;utm_campaign=presenvisita" TargetMode="External"/><Relationship Id="rId4" Type="http://schemas.openxmlformats.org/officeDocument/2006/relationships/image" Target="../media/image46.jpeg"/><Relationship Id="rId9" Type="http://schemas.openxmlformats.org/officeDocument/2006/relationships/image" Target="../media/image51.png"/><Relationship Id="rId14" Type="http://schemas.openxmlformats.org/officeDocument/2006/relationships/hyperlink" Target="https://www.uab.cat/web/mobilitat-i-intercanvi-internacional/programes-de-mobilitat-i-intercanvi-internacional/erasmus-estudis/informacio-general-1345664833348.html?utm_source=presen-visita&amp;utm_medium=other&amp;utm_campaign=presenvisita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orientacio-br/-professional/presentacio-1345705642234.html?utm_source=presen-visita&amp;utm_medium=other&amp;utm_campaign=presenvisita" TargetMode="External"/><Relationship Id="rId3" Type="http://schemas.openxmlformats.org/officeDocument/2006/relationships/image" Target="../media/image52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servicio-de-ocupabilidad-de-la-uab-1345718609476.html?utm_source=presen-visita&amp;utm_medium=other&amp;utm_campaign=presenvisita" TargetMode="External"/><Relationship Id="rId5" Type="http://schemas.openxmlformats.org/officeDocument/2006/relationships/hyperlink" Target="https://www.uab.cat/web/practiques-br/-i-feina/introduccio-a-les-practiques-1345720280967.html?utm_source=presen-visita&amp;utm_medium=other&amp;utm_campaign=presenvisita" TargetMode="External"/><Relationship Id="rId10" Type="http://schemas.openxmlformats.org/officeDocument/2006/relationships/image" Target="../media/image29.png"/><Relationship Id="rId4" Type="http://schemas.openxmlformats.org/officeDocument/2006/relationships/image" Target="../media/image53.png"/><Relationship Id="rId9" Type="http://schemas.openxmlformats.org/officeDocument/2006/relationships/hyperlink" Target="https://www.uab.cat/ocupabilitat/?utm_source=presen-visita&amp;utm_medium=other&amp;utm_campaign=presenvisita" TargetMode="Externa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png"/><Relationship Id="rId18" Type="http://schemas.openxmlformats.org/officeDocument/2006/relationships/hyperlink" Target="https://saf.uab.cat/?utm_source=presen-visita&amp;utm_medium=other&amp;utm_campaign=presenvisita" TargetMode="External"/><Relationship Id="rId26" Type="http://schemas.openxmlformats.org/officeDocument/2006/relationships/hyperlink" Target="https://www.uab.cat/web/vivir-el-campus/servicios/tiendas-de-la-placa-civica-1345695442400.html?utm_source=presen-visita&amp;utm_medium=other&amp;utm_campaign=presenvisita" TargetMode="External"/><Relationship Id="rId39" Type="http://schemas.openxmlformats.org/officeDocument/2006/relationships/image" Target="../media/image78.png"/><Relationship Id="rId21" Type="http://schemas.openxmlformats.org/officeDocument/2006/relationships/image" Target="../media/image65.png"/><Relationship Id="rId34" Type="http://schemas.openxmlformats.org/officeDocument/2006/relationships/image" Target="../media/image73.png"/><Relationship Id="rId42" Type="http://schemas.openxmlformats.org/officeDocument/2006/relationships/image" Target="../media/image81.png"/><Relationship Id="rId47" Type="http://schemas.openxmlformats.org/officeDocument/2006/relationships/image" Target="../media/image83.png"/><Relationship Id="rId50" Type="http://schemas.openxmlformats.org/officeDocument/2006/relationships/image" Target="../media/image85.png"/><Relationship Id="rId55" Type="http://schemas.openxmlformats.org/officeDocument/2006/relationships/hyperlink" Target="https://www.uab.cat/web/universitat-autonoma-de-barcelona-1345467954409.html" TargetMode="External"/><Relationship Id="rId7" Type="http://schemas.openxmlformats.org/officeDocument/2006/relationships/hyperlink" Target="https://www.uab.cat/web/estudiar/grado/oferta-de-grados/centros-docentes-1345667069284.html?utm_source=presen-visita&amp;utm_medium=other&amp;utm_campaign=presenvisita" TargetMode="External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vilauniversitaria.uab.cat/es/?utm_source=presen-visita&amp;utm_medium=other&amp;utm_campaign=presenvisita" TargetMode="External"/><Relationship Id="rId29" Type="http://schemas.openxmlformats.org/officeDocument/2006/relationships/image" Target="../media/image69.png"/><Relationship Id="rId11" Type="http://schemas.openxmlformats.org/officeDocument/2006/relationships/image" Target="../media/image60.png"/><Relationship Id="rId24" Type="http://schemas.openxmlformats.org/officeDocument/2006/relationships/hyperlink" Target="https://www.uab.cat/web/vivir-el-campus/cultura-en-viu/preestrenos-de-cine-1345666326409.html?utm_source=presen-visita&amp;utm_medium=other&amp;utm_campaign=presenvisita" TargetMode="External"/><Relationship Id="rId32" Type="http://schemas.openxmlformats.org/officeDocument/2006/relationships/image" Target="../media/image71.png"/><Relationship Id="rId37" Type="http://schemas.openxmlformats.org/officeDocument/2006/relationships/image" Target="../media/image76.png"/><Relationship Id="rId40" Type="http://schemas.openxmlformats.org/officeDocument/2006/relationships/image" Target="../media/image79.png"/><Relationship Id="rId45" Type="http://schemas.openxmlformats.org/officeDocument/2006/relationships/hyperlink" Target="https://www.uab.cat/web/movilidad-y-transportes-1345796323392.html?utm_source=presen-visita&amp;utm_medium=other&amp;utm_campaign=presenvisita" TargetMode="External"/><Relationship Id="rId53" Type="http://schemas.openxmlformats.org/officeDocument/2006/relationships/image" Target="../media/image87.png"/><Relationship Id="rId5" Type="http://schemas.microsoft.com/office/2007/relationships/hdphoto" Target="../media/hdphoto4.wdp"/><Relationship Id="rId10" Type="http://schemas.openxmlformats.org/officeDocument/2006/relationships/hyperlink" Target="https://www.uab.cat/web/investigar/itinerarios/la-investigacion/centros-e-institutos-de-investigacion-1345667266194.html?utm_source=presen-visita&amp;utm_medium=other&amp;utm_campaign=presenvisita" TargetMode="External"/><Relationship Id="rId19" Type="http://schemas.openxmlformats.org/officeDocument/2006/relationships/image" Target="../media/image64.png"/><Relationship Id="rId31" Type="http://schemas.openxmlformats.org/officeDocument/2006/relationships/image" Target="../media/image70.png"/><Relationship Id="rId44" Type="http://schemas.openxmlformats.org/officeDocument/2006/relationships/image" Target="../media/image29.png"/><Relationship Id="rId52" Type="http://schemas.openxmlformats.org/officeDocument/2006/relationships/hyperlink" Target="https://www.uab.cat/web/conoce-la-uab/itinerarios/infouab-/-punto-de-informacion-1345671075866.html?utm_source=presen-visita&amp;utm_medium=other&amp;utm_campaign=presenvisita" TargetMode="External"/><Relationship Id="rId4" Type="http://schemas.openxmlformats.org/officeDocument/2006/relationships/image" Target="../media/image56.png"/><Relationship Id="rId9" Type="http://schemas.openxmlformats.org/officeDocument/2006/relationships/image" Target="../media/image59.png"/><Relationship Id="rId14" Type="http://schemas.openxmlformats.org/officeDocument/2006/relationships/hyperlink" Target="https://www.uab.cat/web/servei-de-restauracio-uab-1345703317945.html?utm_source=presen-visita&amp;utm_medium=other&amp;utm_campaign=presenvisita" TargetMode="External"/><Relationship Id="rId22" Type="http://schemas.openxmlformats.org/officeDocument/2006/relationships/hyperlink" Target="https://www.uab.cat/web/servei-assistencial-de-salut-1345688962786.html?utm_source=presen-visita&amp;utm_medium=other&amp;utm_campaign=presenvisita" TargetMode="External"/><Relationship Id="rId27" Type="http://schemas.openxmlformats.org/officeDocument/2006/relationships/image" Target="../media/image68.png"/><Relationship Id="rId30" Type="http://schemas.openxmlformats.org/officeDocument/2006/relationships/hyperlink" Target="https://www.uab.cat/web/uab-idiomas-campus-1345709197314.html?utm_source=presen-visita&amp;utm_medium=other&amp;utm_campaign=presenvisita" TargetMode="External"/><Relationship Id="rId35" Type="http://schemas.openxmlformats.org/officeDocument/2006/relationships/image" Target="../media/image74.png"/><Relationship Id="rId43" Type="http://schemas.openxmlformats.org/officeDocument/2006/relationships/hyperlink" Target="https://www.uab.cat/web/vivir-el-campus/servicios-1345666366651.html?utm_source=presen-visita&amp;utm_medium=other&amp;utm_campaign=presenvisita" TargetMode="External"/><Relationship Id="rId48" Type="http://schemas.openxmlformats.org/officeDocument/2006/relationships/image" Target="../media/image84.png"/><Relationship Id="rId56" Type="http://schemas.openxmlformats.org/officeDocument/2006/relationships/image" Target="../media/image16.png"/><Relationship Id="rId8" Type="http://schemas.openxmlformats.org/officeDocument/2006/relationships/image" Target="../media/image58.png"/><Relationship Id="rId51" Type="http://schemas.openxmlformats.org/officeDocument/2006/relationships/image" Target="../media/image86.png"/><Relationship Id="rId3" Type="http://schemas.openxmlformats.org/officeDocument/2006/relationships/image" Target="../media/image55.png"/><Relationship Id="rId12" Type="http://schemas.openxmlformats.org/officeDocument/2006/relationships/hyperlink" Target="https://www.uab.cat/web/servicio-de-bibliotecas-1345733231312.html?utm_source=presen-visita&amp;utm_medium=other&amp;utm_campaign=presenvisita" TargetMode="External"/><Relationship Id="rId17" Type="http://schemas.openxmlformats.org/officeDocument/2006/relationships/image" Target="../media/image63.png"/><Relationship Id="rId25" Type="http://schemas.openxmlformats.org/officeDocument/2006/relationships/image" Target="../media/image67.png"/><Relationship Id="rId33" Type="http://schemas.openxmlformats.org/officeDocument/2006/relationships/image" Target="../media/image72.png"/><Relationship Id="rId38" Type="http://schemas.openxmlformats.org/officeDocument/2006/relationships/image" Target="../media/image77.png"/><Relationship Id="rId46" Type="http://schemas.openxmlformats.org/officeDocument/2006/relationships/image" Target="../media/image82.png"/><Relationship Id="rId20" Type="http://schemas.openxmlformats.org/officeDocument/2006/relationships/hyperlink" Target="https://www.uab.cat/web/vivir-el-campus/participacion-1345667538996.html?utm_source=presen-visita&amp;utm_medium=other&amp;utm_campaign=presenvisita" TargetMode="External"/><Relationship Id="rId41" Type="http://schemas.openxmlformats.org/officeDocument/2006/relationships/image" Target="../media/image80.png"/><Relationship Id="rId54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5" Type="http://schemas.openxmlformats.org/officeDocument/2006/relationships/image" Target="../media/image62.png"/><Relationship Id="rId23" Type="http://schemas.openxmlformats.org/officeDocument/2006/relationships/image" Target="../media/image66.png"/><Relationship Id="rId28" Type="http://schemas.openxmlformats.org/officeDocument/2006/relationships/hyperlink" Target="https://www.uab.cat/web/uab-medio-ambiente-1345660887016.html/?utm_source=presen-visita&amp;utm_medium=other&amp;utm_campaign=presenvisita" TargetMode="External"/><Relationship Id="rId36" Type="http://schemas.openxmlformats.org/officeDocument/2006/relationships/image" Target="../media/image75.png"/><Relationship Id="rId49" Type="http://schemas.openxmlformats.org/officeDocument/2006/relationships/hyperlink" Target="http://appbuses.accessibilitat-transports.uab.cat/?utm_source=presen-visita&amp;utm_medium=other&amp;utm_campaign=presenvisita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96.png"/><Relationship Id="rId3" Type="http://schemas.openxmlformats.org/officeDocument/2006/relationships/image" Target="../media/image89.png"/><Relationship Id="rId7" Type="http://schemas.openxmlformats.org/officeDocument/2006/relationships/hyperlink" Target="https://www.uab.cat/web/movilidad-y-transportes-1345796323392.html?utm_source=presen-visita&amp;utm_medium=other&amp;utm_campaign=presenvisita" TargetMode="External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11" Type="http://schemas.openxmlformats.org/officeDocument/2006/relationships/image" Target="../media/image94.png"/><Relationship Id="rId5" Type="http://schemas.openxmlformats.org/officeDocument/2006/relationships/image" Target="../media/image90.png"/><Relationship Id="rId15" Type="http://schemas.openxmlformats.org/officeDocument/2006/relationships/image" Target="../media/image16.png"/><Relationship Id="rId10" Type="http://schemas.openxmlformats.org/officeDocument/2006/relationships/image" Target="../media/image93.png"/><Relationship Id="rId4" Type="http://schemas.microsoft.com/office/2007/relationships/hdphoto" Target="../media/hdphoto5.wdp"/><Relationship Id="rId9" Type="http://schemas.openxmlformats.org/officeDocument/2006/relationships/image" Target="../media/image92.png"/><Relationship Id="rId14" Type="http://schemas.openxmlformats.org/officeDocument/2006/relationships/hyperlink" Target="https://www.uab.cat/web/universitat-autonoma-de-barcelona-1345467954409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tge 4" descr="UAB, un campus lleno de experiencias">
            <a:extLst>
              <a:ext uri="{FF2B5EF4-FFF2-40B4-BE49-F238E27FC236}">
                <a16:creationId xmlns:a16="http://schemas.microsoft.com/office/drawing/2014/main" id="{0E31E6A0-29B2-F8F7-5FBE-EC93E2212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 descr="Accede a la web de la UAB, www.uab.cat">
            <a:hlinkClick r:id="rId4"/>
            <a:extLst>
              <a:ext uri="{FF2B5EF4-FFF2-40B4-BE49-F238E27FC236}">
                <a16:creationId xmlns:a16="http://schemas.microsoft.com/office/drawing/2014/main" id="{3D478718-F58C-8CEF-94E2-A163E3C8A624}"/>
              </a:ext>
            </a:extLst>
          </p:cNvPr>
          <p:cNvSpPr/>
          <p:nvPr/>
        </p:nvSpPr>
        <p:spPr>
          <a:xfrm>
            <a:off x="523558" y="5986849"/>
            <a:ext cx="2102253" cy="6796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CuadroTexto 4" descr="Graus 2022/2023">
            <a:extLst>
              <a:ext uri="{FF2B5EF4-FFF2-40B4-BE49-F238E27FC236}">
                <a16:creationId xmlns:a16="http://schemas.microsoft.com/office/drawing/2014/main" id="{310C10DE-326A-D6F6-36B9-833291E9C5EA}"/>
              </a:ext>
            </a:extLst>
          </p:cNvPr>
          <p:cNvSpPr txBox="1"/>
          <p:nvPr/>
        </p:nvSpPr>
        <p:spPr>
          <a:xfrm>
            <a:off x="523557" y="5000410"/>
            <a:ext cx="42785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Grados</a:t>
            </a:r>
            <a:r>
              <a:rPr kumimoji="0" lang="es-E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2024/2025</a:t>
            </a:r>
            <a:endParaRPr kumimoji="0" lang="es-E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06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1849" y="0"/>
            <a:ext cx="9588844" cy="6858000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9144001" cy="6858000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7431"/>
            <a:ext cx="9144000" cy="4074464"/>
          </a:xfrm>
          <a:prstGeom prst="rect">
            <a:avLst/>
          </a:prstGeom>
        </p:spPr>
      </p:pic>
      <p:sp>
        <p:nvSpPr>
          <p:cNvPr id="34" name="CuadroTexto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6200000">
            <a:off x="-463775" y="2266545"/>
            <a:ext cx="2102811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2600" b="1">
                <a:solidFill>
                  <a:schemeClr val="bg1"/>
                </a:solidFill>
                <a:latin typeface="Arial"/>
                <a:cs typeface="Arial"/>
              </a:rPr>
              <a:t>Bachillerato</a:t>
            </a:r>
          </a:p>
        </p:txBody>
      </p:sp>
      <p:sp>
        <p:nvSpPr>
          <p:cNvPr id="58" name="CuadroTexto 57" descr="Acceder al Canal Universidades de la Generalitat de Catalunya">
            <a:hlinkClick r:id="rId7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595102" y="6188436"/>
            <a:ext cx="332647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" sz="1600" b="1">
                <a:solidFill>
                  <a:srgbClr val="FFFFFF"/>
                </a:solidFill>
                <a:latin typeface="Arial"/>
                <a:cs typeface="Arial"/>
              </a:rPr>
              <a:t>Ver más: Canal Universidades</a:t>
            </a: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268214" y="6156233"/>
            <a:ext cx="310637" cy="316851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>
                <a:solidFill>
                  <a:srgbClr val="FFFFFF"/>
                </a:solidFill>
                <a:latin typeface="Arial"/>
                <a:cs typeface="Arial"/>
              </a:rPr>
              <a:t>¿Cómo se accede a los grados?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sp>
        <p:nvSpPr>
          <p:cNvPr id="36" name="CuadroTexto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97130" y="2172902"/>
            <a:ext cx="86052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4000" b="1">
                <a:solidFill>
                  <a:schemeClr val="bg1"/>
                </a:solidFill>
                <a:latin typeface="Arial"/>
                <a:cs typeface="Arial"/>
              </a:rPr>
              <a:t>+</a:t>
            </a:r>
          </a:p>
        </p:txBody>
      </p:sp>
      <p:grpSp>
        <p:nvGrpSpPr>
          <p:cNvPr id="11" name="Agrupar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68887" y="1616603"/>
            <a:ext cx="1726152" cy="2043384"/>
            <a:chOff x="5015415" y="2575695"/>
            <a:chExt cx="1726152" cy="2043384"/>
          </a:xfrm>
        </p:grpSpPr>
        <p:sp>
          <p:nvSpPr>
            <p:cNvPr id="56" name="CuadroTexto 55"/>
            <p:cNvSpPr txBox="1"/>
            <p:nvPr/>
          </p:nvSpPr>
          <p:spPr>
            <a:xfrm>
              <a:off x="5015415" y="4324768"/>
              <a:ext cx="1726152" cy="294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" sz="1500" b="1">
                  <a:solidFill>
                    <a:schemeClr val="bg1"/>
                  </a:solidFill>
                  <a:latin typeface="Arial"/>
                  <a:cs typeface="Arial"/>
                </a:rPr>
                <a:t>Optativo</a:t>
              </a:r>
            </a:p>
          </p:txBody>
        </p:sp>
        <p:sp>
          <p:nvSpPr>
            <p:cNvPr id="60" name="Rectángulo 59"/>
            <p:cNvSpPr/>
            <p:nvPr/>
          </p:nvSpPr>
          <p:spPr>
            <a:xfrm>
              <a:off x="5096677" y="2575695"/>
              <a:ext cx="1239955" cy="1685074"/>
            </a:xfrm>
            <a:prstGeom prst="rect">
              <a:avLst/>
            </a:prstGeom>
            <a:solidFill>
              <a:srgbClr val="58BB2A">
                <a:alpha val="8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Arial"/>
                <a:cs typeface="Arial"/>
              </a:endParaRPr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5162799" y="3002192"/>
              <a:ext cx="1187074" cy="83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" sz="1400" b="1">
                  <a:solidFill>
                    <a:schemeClr val="bg1"/>
                  </a:solidFill>
                  <a:latin typeface="Arial"/>
                  <a:cs typeface="Arial"/>
                </a:rPr>
                <a:t>PAU </a:t>
              </a:r>
              <a:br>
                <a:rPr lang="es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es-ES" sz="1400" b="1">
                  <a:solidFill>
                    <a:schemeClr val="bg1"/>
                  </a:solidFill>
                  <a:latin typeface="Arial"/>
                  <a:cs typeface="Arial"/>
                </a:rPr>
                <a:t>Fase</a:t>
              </a:r>
              <a:br>
                <a:rPr lang="es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es-ES" sz="1400" b="1">
                  <a:solidFill>
                    <a:schemeClr val="bg1"/>
                  </a:solidFill>
                  <a:latin typeface="Arial"/>
                  <a:cs typeface="Arial"/>
                </a:rPr>
                <a:t>específica</a:t>
              </a:r>
            </a:p>
            <a:p>
              <a:pPr>
                <a:lnSpc>
                  <a:spcPct val="85000"/>
                </a:lnSpc>
              </a:pPr>
              <a:r>
                <a:rPr lang="es-ES" sz="1400" b="1">
                  <a:solidFill>
                    <a:schemeClr val="bg1"/>
                  </a:solidFill>
                  <a:latin typeface="Arial"/>
                  <a:cs typeface="Arial"/>
                </a:rPr>
                <a:t>0-4</a:t>
              </a:r>
            </a:p>
          </p:txBody>
        </p:sp>
      </p:grpSp>
      <p:sp>
        <p:nvSpPr>
          <p:cNvPr id="7" name="Cheurón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50788" y="2358583"/>
            <a:ext cx="137887" cy="231643"/>
          </a:xfrm>
          <a:prstGeom prst="chevron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15" name="Agrupa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031790" y="1616603"/>
            <a:ext cx="1254958" cy="1685074"/>
            <a:chOff x="7031790" y="2575695"/>
            <a:chExt cx="1254958" cy="1685074"/>
          </a:xfrm>
        </p:grpSpPr>
        <p:sp>
          <p:nvSpPr>
            <p:cNvPr id="61" name="Rectángulo 60"/>
            <p:cNvSpPr/>
            <p:nvPr/>
          </p:nvSpPr>
          <p:spPr>
            <a:xfrm>
              <a:off x="7031790" y="2575695"/>
              <a:ext cx="1254958" cy="168507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Arial"/>
                <a:cs typeface="Arial"/>
              </a:endParaRPr>
            </a:p>
          </p:txBody>
        </p:sp>
        <p:sp>
          <p:nvSpPr>
            <p:cNvPr id="62" name="CuadroTexto 61"/>
            <p:cNvSpPr txBox="1"/>
            <p:nvPr/>
          </p:nvSpPr>
          <p:spPr>
            <a:xfrm>
              <a:off x="7088048" y="3002192"/>
              <a:ext cx="1187074" cy="824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" sz="1400" b="1">
                  <a:solidFill>
                    <a:srgbClr val="000000"/>
                  </a:solidFill>
                  <a:latin typeface="Arial"/>
                  <a:cs typeface="Arial"/>
                </a:rPr>
                <a:t>Nota de admisión</a:t>
              </a:r>
              <a:br>
                <a:rPr lang="es-ES" sz="1400" b="1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lang="es-ES" sz="1400" b="1">
                  <a:solidFill>
                    <a:srgbClr val="000000"/>
                  </a:solidFill>
                  <a:latin typeface="Arial"/>
                  <a:cs typeface="Arial"/>
                </a:rPr>
                <a:t>al grado</a:t>
              </a:r>
            </a:p>
            <a:p>
              <a:pPr>
                <a:lnSpc>
                  <a:spcPct val="85000"/>
                </a:lnSpc>
              </a:pPr>
              <a:r>
                <a:rPr lang="es-ES" sz="1400" b="1">
                  <a:solidFill>
                    <a:srgbClr val="000000"/>
                  </a:solidFill>
                  <a:latin typeface="Arial"/>
                  <a:cs typeface="Arial"/>
                </a:rPr>
                <a:t>5-14</a:t>
              </a:r>
            </a:p>
          </p:txBody>
        </p:sp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05270" y="1616603"/>
            <a:ext cx="3473151" cy="2052264"/>
            <a:chOff x="1005270" y="2575695"/>
            <a:chExt cx="3473151" cy="2052264"/>
          </a:xfrm>
        </p:grpSpPr>
        <p:sp>
          <p:nvSpPr>
            <p:cNvPr id="45" name="CuadroTexto 44"/>
            <p:cNvSpPr txBox="1"/>
            <p:nvPr/>
          </p:nvSpPr>
          <p:spPr>
            <a:xfrm>
              <a:off x="2536615" y="2785410"/>
              <a:ext cx="738366" cy="412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" sz="2400" b="1">
                  <a:solidFill>
                    <a:srgbClr val="FFFFFF"/>
                  </a:solidFill>
                  <a:latin typeface="Arial"/>
                  <a:cs typeface="Arial"/>
                </a:rPr>
                <a:t>40</a:t>
              </a:r>
              <a:r>
                <a:rPr lang="es-ES" sz="1400" b="1">
                  <a:solidFill>
                    <a:srgbClr val="FFFFFF"/>
                  </a:solidFill>
                  <a:latin typeface="Arial"/>
                  <a:cs typeface="Arial"/>
                </a:rPr>
                <a:t>%</a:t>
              </a:r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1081776" y="2581078"/>
              <a:ext cx="1237645" cy="800205"/>
            </a:xfrm>
            <a:prstGeom prst="rect">
              <a:avLst/>
            </a:prstGeom>
            <a:solidFill>
              <a:srgbClr val="008000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Arial"/>
                <a:cs typeface="Arial"/>
              </a:endParaRPr>
            </a:p>
          </p:txBody>
        </p:sp>
        <p:sp>
          <p:nvSpPr>
            <p:cNvPr id="44" name="CuadroTexto 43"/>
            <p:cNvSpPr txBox="1"/>
            <p:nvPr/>
          </p:nvSpPr>
          <p:spPr>
            <a:xfrm>
              <a:off x="2550639" y="3657968"/>
              <a:ext cx="83148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" sz="2400" b="1">
                  <a:solidFill>
                    <a:srgbClr val="FFFFFF"/>
                  </a:solidFill>
                  <a:latin typeface="Arial"/>
                  <a:cs typeface="Arial"/>
                </a:rPr>
                <a:t>60</a:t>
              </a:r>
              <a:r>
                <a:rPr lang="es-ES" sz="1400" b="1">
                  <a:solidFill>
                    <a:srgbClr val="FFFFFF"/>
                  </a:solidFill>
                  <a:latin typeface="Arial"/>
                  <a:cs typeface="Arial"/>
                </a:rPr>
                <a:t>%</a:t>
              </a:r>
              <a:endParaRPr lang="es-ES" sz="24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1147489" y="2663279"/>
              <a:ext cx="961912" cy="64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" sz="1400" b="1">
                  <a:solidFill>
                    <a:schemeClr val="bg1"/>
                  </a:solidFill>
                  <a:latin typeface="Arial"/>
                  <a:cs typeface="Arial"/>
                </a:rPr>
                <a:t>PAU</a:t>
              </a:r>
              <a:br>
                <a:rPr lang="es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es-ES" sz="1400" b="1">
                  <a:solidFill>
                    <a:schemeClr val="bg1"/>
                  </a:solidFill>
                  <a:latin typeface="Arial"/>
                  <a:cs typeface="Arial"/>
                </a:rPr>
                <a:t>Fase </a:t>
              </a:r>
              <a:br>
                <a:rPr lang="es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es-ES" sz="1400" b="1">
                  <a:solidFill>
                    <a:schemeClr val="bg1"/>
                  </a:solidFill>
                  <a:latin typeface="Arial"/>
                  <a:cs typeface="Arial"/>
                </a:rPr>
                <a:t>general</a:t>
              </a:r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1083245" y="3460564"/>
              <a:ext cx="1236176" cy="800205"/>
            </a:xfrm>
            <a:prstGeom prst="rect">
              <a:avLst/>
            </a:prstGeom>
            <a:solidFill>
              <a:srgbClr val="008000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Arial"/>
                <a:cs typeface="Arial"/>
              </a:endParaRPr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1077331" y="3561360"/>
              <a:ext cx="1206878" cy="64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" sz="1400" b="1">
                  <a:solidFill>
                    <a:schemeClr val="bg1"/>
                  </a:solidFill>
                  <a:latin typeface="Arial"/>
                  <a:cs typeface="Arial"/>
                </a:rPr>
                <a:t>Nota </a:t>
              </a:r>
              <a:br>
                <a:rPr lang="es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es-ES" sz="1400" b="1">
                  <a:solidFill>
                    <a:schemeClr val="bg1"/>
                  </a:solidFill>
                  <a:latin typeface="Arial"/>
                  <a:cs typeface="Arial"/>
                </a:rPr>
                <a:t>media</a:t>
              </a:r>
              <a:br>
                <a:rPr lang="es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es-ES" sz="1400" b="1">
                  <a:solidFill>
                    <a:schemeClr val="bg1"/>
                  </a:solidFill>
                  <a:latin typeface="Arial"/>
                  <a:cs typeface="Arial"/>
                </a:rPr>
                <a:t>Bachillerato</a:t>
              </a:r>
            </a:p>
          </p:txBody>
        </p:sp>
        <p:sp>
          <p:nvSpPr>
            <p:cNvPr id="31" name="Rectángulo 30"/>
            <p:cNvSpPr/>
            <p:nvPr/>
          </p:nvSpPr>
          <p:spPr>
            <a:xfrm>
              <a:off x="3250487" y="2575695"/>
              <a:ext cx="1227934" cy="1685074"/>
            </a:xfrm>
            <a:prstGeom prst="rect">
              <a:avLst/>
            </a:prstGeom>
            <a:solidFill>
              <a:srgbClr val="58BB2A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3318038" y="3105450"/>
              <a:ext cx="1082410" cy="64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" sz="1400" b="1">
                  <a:solidFill>
                    <a:srgbClr val="FFFFFF"/>
                  </a:solidFill>
                  <a:latin typeface="Arial"/>
                  <a:cs typeface="Arial"/>
                </a:rPr>
                <a:t>Nota</a:t>
              </a:r>
              <a:br>
                <a:rPr lang="es-ES" sz="1400" b="1">
                  <a:solidFill>
                    <a:srgbClr val="FFFFFF"/>
                  </a:solidFill>
                  <a:latin typeface="Arial"/>
                  <a:cs typeface="Arial"/>
                </a:rPr>
              </a:br>
              <a:r>
                <a:rPr lang="es-ES" sz="1400" b="1">
                  <a:solidFill>
                    <a:srgbClr val="FFFFFF"/>
                  </a:solidFill>
                  <a:latin typeface="Arial"/>
                  <a:cs typeface="Arial"/>
                </a:rPr>
                <a:t>de acceso</a:t>
              </a:r>
            </a:p>
            <a:p>
              <a:pPr>
                <a:lnSpc>
                  <a:spcPct val="85000"/>
                </a:lnSpc>
              </a:pPr>
              <a:r>
                <a:rPr lang="es-ES" sz="1400" b="1">
                  <a:solidFill>
                    <a:srgbClr val="FFFFFF"/>
                  </a:solidFill>
                  <a:latin typeface="Arial"/>
                  <a:cs typeface="Arial"/>
                </a:rPr>
                <a:t>5-10</a:t>
              </a:r>
            </a:p>
          </p:txBody>
        </p:sp>
        <p:sp>
          <p:nvSpPr>
            <p:cNvPr id="53" name="CuadroTexto 52"/>
            <p:cNvSpPr txBox="1"/>
            <p:nvPr/>
          </p:nvSpPr>
          <p:spPr>
            <a:xfrm>
              <a:off x="1005270" y="4333648"/>
              <a:ext cx="1995522" cy="294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" sz="1500" b="1">
                  <a:solidFill>
                    <a:srgbClr val="FFFFFF"/>
                  </a:solidFill>
                  <a:latin typeface="Arial"/>
                  <a:cs typeface="Arial"/>
                </a:rPr>
                <a:t>Obligatorio</a:t>
              </a:r>
            </a:p>
          </p:txBody>
        </p:sp>
        <p:sp>
          <p:nvSpPr>
            <p:cNvPr id="63" name="Cheurón 62"/>
            <p:cNvSpPr/>
            <p:nvPr/>
          </p:nvSpPr>
          <p:spPr>
            <a:xfrm>
              <a:off x="2430244" y="2856832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64" name="Cheurón 63"/>
            <p:cNvSpPr/>
            <p:nvPr/>
          </p:nvSpPr>
          <p:spPr>
            <a:xfrm>
              <a:off x="2430244" y="3739445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6" name="CuadroTexto 15"/>
          <p:cNvSpPr txBox="1"/>
          <p:nvPr/>
        </p:nvSpPr>
        <p:spPr>
          <a:xfrm>
            <a:off x="-2625651" y="103163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/>
              <a:cs typeface="Arial"/>
            </a:endParaRPr>
          </a:p>
        </p:txBody>
      </p:sp>
      <p:sp>
        <p:nvSpPr>
          <p:cNvPr id="37" name="CuadroTexto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6200000">
            <a:off x="-358551" y="4010771"/>
            <a:ext cx="1874606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2600" b="1">
                <a:solidFill>
                  <a:schemeClr val="bg1"/>
                </a:solidFill>
                <a:latin typeface="Arial"/>
                <a:cs typeface="Arial"/>
              </a:rPr>
              <a:t>CFGS</a:t>
            </a:r>
          </a:p>
        </p:txBody>
      </p:sp>
      <p:sp>
        <p:nvSpPr>
          <p:cNvPr id="39" name="CuadroTexto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94525" y="4334713"/>
            <a:ext cx="86052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4000" b="1">
                <a:solidFill>
                  <a:schemeClr val="bg1"/>
                </a:solidFill>
                <a:latin typeface="Arial"/>
                <a:cs typeface="Arial"/>
              </a:rPr>
              <a:t>+</a:t>
            </a:r>
          </a:p>
        </p:txBody>
      </p:sp>
      <p:grpSp>
        <p:nvGrpSpPr>
          <p:cNvPr id="40" name="Agrupar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73941" y="3783511"/>
            <a:ext cx="1726152" cy="2052265"/>
            <a:chOff x="5015415" y="2575695"/>
            <a:chExt cx="1726152" cy="2052265"/>
          </a:xfrm>
        </p:grpSpPr>
        <p:sp>
          <p:nvSpPr>
            <p:cNvPr id="41" name="CuadroTexto 40"/>
            <p:cNvSpPr txBox="1"/>
            <p:nvPr/>
          </p:nvSpPr>
          <p:spPr>
            <a:xfrm>
              <a:off x="5015415" y="4333649"/>
              <a:ext cx="1726152" cy="294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" sz="1500" b="1">
                  <a:solidFill>
                    <a:srgbClr val="FFFFFF"/>
                  </a:solidFill>
                  <a:latin typeface="Arial"/>
                  <a:cs typeface="Arial"/>
                </a:rPr>
                <a:t>Optativo</a:t>
              </a:r>
            </a:p>
          </p:txBody>
        </p:sp>
        <p:sp>
          <p:nvSpPr>
            <p:cNvPr id="42" name="Rectángulo 41"/>
            <p:cNvSpPr/>
            <p:nvPr/>
          </p:nvSpPr>
          <p:spPr>
            <a:xfrm>
              <a:off x="5096677" y="2575695"/>
              <a:ext cx="1260007" cy="1685074"/>
            </a:xfrm>
            <a:prstGeom prst="rect">
              <a:avLst/>
            </a:prstGeom>
            <a:solidFill>
              <a:srgbClr val="58BB2A">
                <a:alpha val="8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Arial"/>
                <a:cs typeface="Arial"/>
              </a:endParaRPr>
            </a:p>
          </p:txBody>
        </p:sp>
        <p:sp>
          <p:nvSpPr>
            <p:cNvPr id="46" name="CuadroTexto 45"/>
            <p:cNvSpPr txBox="1"/>
            <p:nvPr/>
          </p:nvSpPr>
          <p:spPr>
            <a:xfrm>
              <a:off x="5162799" y="2995508"/>
              <a:ext cx="1187074" cy="83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" sz="1400" b="1">
                  <a:solidFill>
                    <a:schemeClr val="bg1"/>
                  </a:solidFill>
                  <a:latin typeface="Arial"/>
                  <a:cs typeface="Arial"/>
                </a:rPr>
                <a:t>PAU </a:t>
              </a:r>
              <a:br>
                <a:rPr lang="es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es-ES" sz="1400" b="1">
                  <a:solidFill>
                    <a:schemeClr val="bg1"/>
                  </a:solidFill>
                  <a:latin typeface="Arial"/>
                  <a:cs typeface="Arial"/>
                </a:rPr>
                <a:t>Fase</a:t>
              </a:r>
              <a:br>
                <a:rPr lang="es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es-ES" sz="1400" b="1">
                  <a:solidFill>
                    <a:schemeClr val="bg1"/>
                  </a:solidFill>
                  <a:latin typeface="Arial"/>
                  <a:cs typeface="Arial"/>
                </a:rPr>
                <a:t>específica</a:t>
              </a:r>
            </a:p>
            <a:p>
              <a:pPr>
                <a:lnSpc>
                  <a:spcPct val="85000"/>
                </a:lnSpc>
              </a:pPr>
              <a:r>
                <a:rPr lang="es-ES" sz="1400" b="1">
                  <a:solidFill>
                    <a:schemeClr val="bg1"/>
                  </a:solidFill>
                  <a:latin typeface="Arial"/>
                  <a:cs typeface="Arial"/>
                </a:rPr>
                <a:t>0-4</a:t>
              </a:r>
            </a:p>
          </p:txBody>
        </p:sp>
      </p:grpSp>
      <p:sp>
        <p:nvSpPr>
          <p:cNvPr id="47" name="Cheurón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76982" y="4523110"/>
            <a:ext cx="143391" cy="240889"/>
          </a:xfrm>
          <a:prstGeom prst="chevron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48" name="Agrupar 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051842" y="3783511"/>
            <a:ext cx="1236649" cy="1685074"/>
            <a:chOff x="7051842" y="2575695"/>
            <a:chExt cx="1236649" cy="1685074"/>
          </a:xfrm>
        </p:grpSpPr>
        <p:sp>
          <p:nvSpPr>
            <p:cNvPr id="49" name="Rectángulo 48"/>
            <p:cNvSpPr/>
            <p:nvPr/>
          </p:nvSpPr>
          <p:spPr>
            <a:xfrm>
              <a:off x="7051842" y="2575695"/>
              <a:ext cx="1234906" cy="1685074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Arial"/>
                <a:cs typeface="Arial"/>
              </a:endParaRPr>
            </a:p>
          </p:txBody>
        </p:sp>
        <p:sp>
          <p:nvSpPr>
            <p:cNvPr id="50" name="CuadroTexto 49"/>
            <p:cNvSpPr txBox="1"/>
            <p:nvPr/>
          </p:nvSpPr>
          <p:spPr>
            <a:xfrm>
              <a:off x="7101417" y="3002192"/>
              <a:ext cx="1187074" cy="83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" sz="1400" b="1">
                  <a:solidFill>
                    <a:srgbClr val="000000"/>
                  </a:solidFill>
                  <a:latin typeface="Arial"/>
                  <a:cs typeface="Arial"/>
                </a:rPr>
                <a:t>Nota de admisión</a:t>
              </a:r>
              <a:br>
                <a:rPr lang="es-ES" sz="1400" b="1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lang="es-ES" sz="1400" b="1">
                  <a:solidFill>
                    <a:srgbClr val="000000"/>
                  </a:solidFill>
                  <a:latin typeface="Arial"/>
                  <a:cs typeface="Arial"/>
                </a:rPr>
                <a:t>al grado</a:t>
              </a:r>
            </a:p>
            <a:p>
              <a:pPr>
                <a:lnSpc>
                  <a:spcPct val="85000"/>
                </a:lnSpc>
              </a:pPr>
              <a:r>
                <a:rPr lang="es-ES" sz="1400" b="1">
                  <a:latin typeface="Arial"/>
                  <a:cs typeface="Arial"/>
                </a:rPr>
                <a:t>5-14</a:t>
              </a:r>
            </a:p>
          </p:txBody>
        </p:sp>
      </p:grpSp>
      <p:grpSp>
        <p:nvGrpSpPr>
          <p:cNvPr id="51" name="Agrupar 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9745" y="3783511"/>
            <a:ext cx="3506230" cy="2052275"/>
            <a:chOff x="969745" y="2575695"/>
            <a:chExt cx="3506230" cy="2052275"/>
          </a:xfrm>
        </p:grpSpPr>
        <p:sp>
          <p:nvSpPr>
            <p:cNvPr id="52" name="CuadroTexto 51"/>
            <p:cNvSpPr txBox="1"/>
            <p:nvPr/>
          </p:nvSpPr>
          <p:spPr>
            <a:xfrm>
              <a:off x="2360911" y="3463309"/>
              <a:ext cx="91959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" sz="2400" b="1">
                  <a:solidFill>
                    <a:srgbClr val="FFFFFF"/>
                  </a:solidFill>
                  <a:latin typeface="Arial"/>
                  <a:cs typeface="Arial"/>
                </a:rPr>
                <a:t>100</a:t>
              </a:r>
              <a:r>
                <a:rPr lang="es-ES" sz="1400" b="1">
                  <a:solidFill>
                    <a:srgbClr val="FFFFFF"/>
                  </a:solidFill>
                  <a:latin typeface="Arial"/>
                  <a:cs typeface="Arial"/>
                </a:rPr>
                <a:t>%</a:t>
              </a:r>
            </a:p>
          </p:txBody>
        </p:sp>
        <p:sp>
          <p:nvSpPr>
            <p:cNvPr id="54" name="Rectángulo 53"/>
            <p:cNvSpPr/>
            <p:nvPr/>
          </p:nvSpPr>
          <p:spPr>
            <a:xfrm>
              <a:off x="1081777" y="2581078"/>
              <a:ext cx="1237644" cy="1676764"/>
            </a:xfrm>
            <a:prstGeom prst="rect">
              <a:avLst/>
            </a:prstGeom>
            <a:solidFill>
              <a:srgbClr val="008000">
                <a:alpha val="8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Arial"/>
                <a:cs typeface="Arial"/>
              </a:endParaRPr>
            </a:p>
          </p:txBody>
        </p:sp>
        <p:sp>
          <p:nvSpPr>
            <p:cNvPr id="55" name="CuadroTexto 54"/>
            <p:cNvSpPr txBox="1"/>
            <p:nvPr/>
          </p:nvSpPr>
          <p:spPr>
            <a:xfrm>
              <a:off x="1096332" y="3105450"/>
              <a:ext cx="961912" cy="64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" sz="1400" b="1">
                  <a:solidFill>
                    <a:schemeClr val="bg1"/>
                  </a:solidFill>
                  <a:latin typeface="Arial"/>
                  <a:cs typeface="Arial"/>
                </a:rPr>
                <a:t>Nota</a:t>
              </a:r>
              <a:br>
                <a:rPr lang="es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es-ES" sz="1400" b="1">
                  <a:solidFill>
                    <a:schemeClr val="bg1"/>
                  </a:solidFill>
                  <a:latin typeface="Arial"/>
                  <a:cs typeface="Arial"/>
                </a:rPr>
                <a:t>media</a:t>
              </a:r>
              <a:br>
                <a:rPr lang="es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es-ES" sz="1400" b="1">
                  <a:solidFill>
                    <a:schemeClr val="bg1"/>
                  </a:solidFill>
                  <a:latin typeface="Arial"/>
                  <a:cs typeface="Arial"/>
                </a:rPr>
                <a:t>CFGS</a:t>
              </a:r>
            </a:p>
          </p:txBody>
        </p:sp>
        <p:sp>
          <p:nvSpPr>
            <p:cNvPr id="57" name="Rectángulo 56"/>
            <p:cNvSpPr/>
            <p:nvPr/>
          </p:nvSpPr>
          <p:spPr>
            <a:xfrm>
              <a:off x="3262408" y="2575695"/>
              <a:ext cx="1213567" cy="1685074"/>
            </a:xfrm>
            <a:prstGeom prst="rect">
              <a:avLst/>
            </a:prstGeom>
            <a:solidFill>
              <a:srgbClr val="58BB2A">
                <a:alpha val="8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Arial"/>
                <a:cs typeface="Arial"/>
              </a:endParaRPr>
            </a:p>
          </p:txBody>
        </p:sp>
        <p:sp>
          <p:nvSpPr>
            <p:cNvPr id="66" name="CuadroTexto 65"/>
            <p:cNvSpPr txBox="1"/>
            <p:nvPr/>
          </p:nvSpPr>
          <p:spPr>
            <a:xfrm>
              <a:off x="3329960" y="3105450"/>
              <a:ext cx="1082410" cy="64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" sz="1400" b="1">
                  <a:solidFill>
                    <a:srgbClr val="FFFFFF"/>
                  </a:solidFill>
                  <a:latin typeface="Arial"/>
                  <a:cs typeface="Arial"/>
                </a:rPr>
                <a:t>Nota</a:t>
              </a:r>
              <a:br>
                <a:rPr lang="es-ES" sz="1400" b="1">
                  <a:solidFill>
                    <a:srgbClr val="FFFFFF"/>
                  </a:solidFill>
                  <a:latin typeface="Arial"/>
                  <a:cs typeface="Arial"/>
                </a:rPr>
              </a:br>
              <a:r>
                <a:rPr lang="es-ES" sz="1400" b="1">
                  <a:solidFill>
                    <a:srgbClr val="FFFFFF"/>
                  </a:solidFill>
                  <a:latin typeface="Arial"/>
                  <a:cs typeface="Arial"/>
                </a:rPr>
                <a:t>de acceso</a:t>
              </a:r>
            </a:p>
            <a:p>
              <a:pPr>
                <a:lnSpc>
                  <a:spcPct val="85000"/>
                </a:lnSpc>
              </a:pPr>
              <a:r>
                <a:rPr lang="es-ES" sz="1400" b="1">
                  <a:solidFill>
                    <a:srgbClr val="FFFFFF"/>
                  </a:solidFill>
                  <a:latin typeface="Arial"/>
                  <a:cs typeface="Arial"/>
                </a:rPr>
                <a:t>5-10</a:t>
              </a:r>
            </a:p>
          </p:txBody>
        </p:sp>
        <p:sp>
          <p:nvSpPr>
            <p:cNvPr id="67" name="CuadroTexto 66"/>
            <p:cNvSpPr txBox="1"/>
            <p:nvPr/>
          </p:nvSpPr>
          <p:spPr>
            <a:xfrm>
              <a:off x="969745" y="4333659"/>
              <a:ext cx="1995522" cy="294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" sz="1500" b="1">
                  <a:solidFill>
                    <a:srgbClr val="FFFFFF"/>
                  </a:solidFill>
                  <a:latin typeface="Arial"/>
                  <a:cs typeface="Arial"/>
                </a:rPr>
                <a:t>Obligatorio</a:t>
              </a:r>
            </a:p>
          </p:txBody>
        </p:sp>
        <p:sp>
          <p:nvSpPr>
            <p:cNvPr id="68" name="Cheurón 67"/>
            <p:cNvSpPr/>
            <p:nvPr/>
          </p:nvSpPr>
          <p:spPr>
            <a:xfrm>
              <a:off x="2670130" y="3179510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3" name="Imagen 13">
            <a:hlinkClick r:id="rId9"/>
            <a:extLst>
              <a:ext uri="{FF2B5EF4-FFF2-40B4-BE49-F238E27FC236}">
                <a16:creationId xmlns:a16="http://schemas.microsoft.com/office/drawing/2014/main" id="{09D1DD83-2328-35C0-47C3-68A72D0786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79499" y="6172533"/>
            <a:ext cx="1800000" cy="3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15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7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8" grpId="0"/>
      <p:bldP spid="58" grpId="1"/>
      <p:bldP spid="21" grpId="0"/>
      <p:bldP spid="22" grpId="0" animBg="1"/>
      <p:bldP spid="36" grpId="0"/>
      <p:bldP spid="7" grpId="0" animBg="1"/>
      <p:bldP spid="37" grpId="0"/>
      <p:bldP spid="39" grpId="0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50606"/>
            <a:ext cx="9144001" cy="7008606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t="9509" r="1589"/>
          <a:stretch/>
        </p:blipFill>
        <p:spPr>
          <a:xfrm>
            <a:off x="-285079" y="-163313"/>
            <a:ext cx="9714155" cy="3687033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>
                <a:solidFill>
                  <a:srgbClr val="FFFFFF"/>
                </a:solidFill>
                <a:latin typeface="Arial"/>
                <a:cs typeface="Arial"/>
              </a:rPr>
              <a:t>¿Y después?</a:t>
            </a:r>
          </a:p>
        </p:txBody>
      </p:sp>
      <p:grpSp>
        <p:nvGrpSpPr>
          <p:cNvPr id="2" name="Agrupar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81776" y="1217272"/>
            <a:ext cx="1591908" cy="4284197"/>
            <a:chOff x="1081776" y="1645288"/>
            <a:chExt cx="1591908" cy="4277341"/>
          </a:xfrm>
        </p:grpSpPr>
        <p:sp>
          <p:nvSpPr>
            <p:cNvPr id="23" name="Rectángulo 22"/>
            <p:cNvSpPr/>
            <p:nvPr/>
          </p:nvSpPr>
          <p:spPr>
            <a:xfrm>
              <a:off x="1081776" y="1645288"/>
              <a:ext cx="1591908" cy="4277341"/>
            </a:xfrm>
            <a:prstGeom prst="rect">
              <a:avLst/>
            </a:prstGeom>
            <a:solidFill>
              <a:srgbClr val="008000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Arial"/>
                <a:cs typeface="Arial"/>
              </a:endParaRPr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1152264" y="1880974"/>
              <a:ext cx="1334261" cy="694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es-ES" sz="1400" b="1">
                  <a:solidFill>
                    <a:schemeClr val="bg1"/>
                  </a:solidFill>
                  <a:latin typeface="Arial"/>
                  <a:cs typeface="Arial"/>
                </a:rPr>
                <a:t>GRADO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es-ES" sz="1100" b="1">
                  <a:solidFill>
                    <a:schemeClr val="bg1"/>
                  </a:solidFill>
                  <a:latin typeface="Arial"/>
                  <a:cs typeface="Arial"/>
                </a:rPr>
                <a:t>240 ECTS</a:t>
              </a:r>
              <a:br>
                <a:rPr lang="es-ES" sz="11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es-ES" sz="1100">
                  <a:solidFill>
                    <a:schemeClr val="bg1"/>
                  </a:solidFill>
                  <a:latin typeface="Arial"/>
                  <a:cs typeface="Arial"/>
                </a:rPr>
                <a:t>4 años</a:t>
              </a:r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1152264" y="3890211"/>
              <a:ext cx="1334261" cy="665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s-ES" sz="1200" b="1">
                  <a:solidFill>
                    <a:schemeClr val="bg1"/>
                  </a:solidFill>
                  <a:latin typeface="Arial"/>
                  <a:cs typeface="Arial"/>
                </a:rPr>
                <a:t>Medicina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es-ES" sz="1100" b="1">
                  <a:solidFill>
                    <a:schemeClr val="bg1"/>
                  </a:solidFill>
                  <a:latin typeface="Arial"/>
                  <a:cs typeface="Arial"/>
                </a:rPr>
                <a:t>360 ECTS</a:t>
              </a:r>
              <a:br>
                <a:rPr lang="es-ES" sz="11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es-ES" sz="1100">
                  <a:solidFill>
                    <a:schemeClr val="bg1"/>
                  </a:solidFill>
                  <a:latin typeface="Arial"/>
                  <a:cs typeface="Arial"/>
                </a:rPr>
                <a:t>6 años</a:t>
              </a:r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1152264" y="4819630"/>
              <a:ext cx="1334261" cy="665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s-ES" sz="1200" b="1">
                  <a:solidFill>
                    <a:schemeClr val="bg1"/>
                  </a:solidFill>
                  <a:latin typeface="Arial"/>
                  <a:cs typeface="Arial"/>
                </a:rPr>
                <a:t>Veterinaria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es-ES" sz="1100" b="1">
                  <a:solidFill>
                    <a:schemeClr val="bg1"/>
                  </a:solidFill>
                  <a:latin typeface="Arial"/>
                  <a:cs typeface="Arial"/>
                </a:rPr>
                <a:t>300 ECTS</a:t>
              </a:r>
              <a:br>
                <a:rPr lang="es-ES" sz="11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es-ES" sz="1100">
                  <a:solidFill>
                    <a:schemeClr val="bg1"/>
                  </a:solidFill>
                  <a:latin typeface="Arial"/>
                  <a:cs typeface="Arial"/>
                </a:rPr>
                <a:t>5 años</a:t>
              </a:r>
            </a:p>
          </p:txBody>
        </p:sp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77006" y="1211891"/>
            <a:ext cx="2178576" cy="898963"/>
            <a:chOff x="2917398" y="1639907"/>
            <a:chExt cx="2092218" cy="898963"/>
          </a:xfrm>
        </p:grpSpPr>
        <p:sp>
          <p:nvSpPr>
            <p:cNvPr id="31" name="Rectángulo 30"/>
            <p:cNvSpPr/>
            <p:nvPr/>
          </p:nvSpPr>
          <p:spPr>
            <a:xfrm>
              <a:off x="3170275" y="1639907"/>
              <a:ext cx="1839341" cy="898963"/>
            </a:xfrm>
            <a:prstGeom prst="rect">
              <a:avLst/>
            </a:prstGeom>
            <a:solidFill>
              <a:srgbClr val="58BB2A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3201361" y="1697101"/>
              <a:ext cx="1292042" cy="841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s-ES" sz="1100" b="1">
                  <a:solidFill>
                    <a:srgbClr val="FFFFFF"/>
                  </a:solidFill>
                  <a:latin typeface="Arial"/>
                  <a:cs typeface="Arial"/>
                </a:rPr>
                <a:t>MÁSTER UNIVERSITARIO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es-ES" sz="1100">
                  <a:solidFill>
                    <a:srgbClr val="FFFFFF"/>
                  </a:solidFill>
                  <a:latin typeface="Arial"/>
                  <a:cs typeface="Arial"/>
                </a:rPr>
                <a:t>60-120 ECTS</a:t>
              </a:r>
            </a:p>
            <a:p>
              <a:pPr>
                <a:lnSpc>
                  <a:spcPct val="95000"/>
                </a:lnSpc>
              </a:pPr>
              <a:r>
                <a:rPr lang="es-ES" sz="1100">
                  <a:solidFill>
                    <a:srgbClr val="FFFFFF"/>
                  </a:solidFill>
                  <a:latin typeface="Arial"/>
                  <a:cs typeface="Arial"/>
                </a:rPr>
                <a:t>1-2 años</a:t>
              </a:r>
            </a:p>
          </p:txBody>
        </p:sp>
        <p:sp>
          <p:nvSpPr>
            <p:cNvPr id="63" name="Cheurón 62"/>
            <p:cNvSpPr/>
            <p:nvPr/>
          </p:nvSpPr>
          <p:spPr>
            <a:xfrm>
              <a:off x="2917398" y="1968874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87850" y="2293031"/>
            <a:ext cx="2207075" cy="900000"/>
            <a:chOff x="2918105" y="2968151"/>
            <a:chExt cx="2080079" cy="900000"/>
          </a:xfrm>
        </p:grpSpPr>
        <p:sp>
          <p:nvSpPr>
            <p:cNvPr id="40" name="Rectángulo 39"/>
            <p:cNvSpPr/>
            <p:nvPr/>
          </p:nvSpPr>
          <p:spPr>
            <a:xfrm>
              <a:off x="3164392" y="2968151"/>
              <a:ext cx="1808089" cy="900000"/>
            </a:xfrm>
            <a:prstGeom prst="rect">
              <a:avLst/>
            </a:prstGeom>
            <a:solidFill>
              <a:srgbClr val="58BB2A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3214471" y="3014728"/>
              <a:ext cx="1783713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s-ES" sz="1100" b="1">
                  <a:solidFill>
                    <a:srgbClr val="FFFFFF"/>
                  </a:solidFill>
                  <a:latin typeface="Arial"/>
                  <a:cs typeface="Arial"/>
                </a:rPr>
                <a:t>MÁSTER de FORMACIÓN PERMANENTE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es-ES" sz="1100">
                  <a:solidFill>
                    <a:srgbClr val="FFFFFF"/>
                  </a:solidFill>
                  <a:latin typeface="Arial"/>
                  <a:cs typeface="Arial"/>
                </a:rPr>
                <a:t>60-120 ECTS</a:t>
              </a:r>
            </a:p>
            <a:p>
              <a:pPr>
                <a:lnSpc>
                  <a:spcPct val="95000"/>
                </a:lnSpc>
              </a:pPr>
              <a:r>
                <a:rPr lang="es-ES" sz="1100">
                  <a:solidFill>
                    <a:srgbClr val="FFFFFF"/>
                  </a:solidFill>
                  <a:latin typeface="Arial"/>
                  <a:cs typeface="Arial"/>
                </a:rPr>
                <a:t>1-2 años</a:t>
              </a:r>
            </a:p>
          </p:txBody>
        </p:sp>
        <p:sp>
          <p:nvSpPr>
            <p:cNvPr id="47" name="Cheurón 46"/>
            <p:cNvSpPr/>
            <p:nvPr/>
          </p:nvSpPr>
          <p:spPr>
            <a:xfrm>
              <a:off x="2918105" y="3297882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77" name="Agrupa 76">
            <a:extLst>
              <a:ext uri="{FF2B5EF4-FFF2-40B4-BE49-F238E27FC236}">
                <a16:creationId xmlns:a16="http://schemas.microsoft.com/office/drawing/2014/main" id="{2DF3FEC1-46E7-87E6-8E56-4CE6B5D7C221}"/>
              </a:ext>
            </a:extLst>
          </p:cNvPr>
          <p:cNvGrpSpPr/>
          <p:nvPr/>
        </p:nvGrpSpPr>
        <p:grpSpPr>
          <a:xfrm>
            <a:off x="5118717" y="1546260"/>
            <a:ext cx="1633773" cy="788362"/>
            <a:chOff x="5118717" y="1546260"/>
            <a:chExt cx="1633773" cy="788362"/>
          </a:xfrm>
        </p:grpSpPr>
        <p:sp>
          <p:nvSpPr>
            <p:cNvPr id="60" name="Rectángulo 59"/>
            <p:cNvSpPr/>
            <p:nvPr/>
          </p:nvSpPr>
          <p:spPr>
            <a:xfrm>
              <a:off x="5365645" y="1546260"/>
              <a:ext cx="1334526" cy="788362"/>
            </a:xfrm>
            <a:prstGeom prst="rect">
              <a:avLst/>
            </a:prstGeom>
            <a:solidFill>
              <a:srgbClr val="58BB2A">
                <a:alpha val="8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Arial"/>
                <a:cs typeface="Arial"/>
              </a:endParaRPr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5406028" y="1667029"/>
              <a:ext cx="1346462" cy="627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" sz="1200" b="1">
                  <a:solidFill>
                    <a:schemeClr val="bg1"/>
                  </a:solidFill>
                  <a:latin typeface="Arial"/>
                  <a:cs typeface="Arial"/>
                </a:rPr>
                <a:t>DOCTORADO</a:t>
              </a:r>
              <a:br>
                <a:rPr lang="es-ES" sz="12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es-ES" sz="1200" b="1">
                  <a:solidFill>
                    <a:schemeClr val="bg1"/>
                  </a:solidFill>
                  <a:latin typeface="Arial"/>
                  <a:cs typeface="Arial"/>
                </a:rPr>
                <a:t>/ TESIS</a:t>
              </a:r>
            </a:p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es-ES" sz="1100">
                  <a:solidFill>
                    <a:schemeClr val="bg1"/>
                  </a:solidFill>
                  <a:latin typeface="Arial"/>
                  <a:cs typeface="Arial"/>
                </a:rPr>
                <a:t>4 años</a:t>
              </a:r>
            </a:p>
          </p:txBody>
        </p:sp>
        <p:sp>
          <p:nvSpPr>
            <p:cNvPr id="55" name="Cheurón 54"/>
            <p:cNvSpPr/>
            <p:nvPr/>
          </p:nvSpPr>
          <p:spPr>
            <a:xfrm>
              <a:off x="5118717" y="1675639"/>
              <a:ext cx="143181" cy="254054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44" name="CuadroTexto 43" descr="Accedeix a la web amb tota l'oferta d'estudis a la UAB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913546" y="6188438"/>
            <a:ext cx="1740209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" sz="1600" b="1" dirty="0">
                <a:solidFill>
                  <a:srgbClr val="FFFFFF"/>
                </a:solidFill>
                <a:latin typeface="Arial"/>
                <a:cs typeface="Arial"/>
              </a:rPr>
              <a:t>Ver más</a:t>
            </a:r>
          </a:p>
        </p:txBody>
      </p:sp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52" y="6156234"/>
            <a:ext cx="309258" cy="309258"/>
          </a:xfrm>
          <a:prstGeom prst="rect">
            <a:avLst/>
          </a:prstGeom>
        </p:spPr>
      </p:pic>
      <p:grpSp>
        <p:nvGrpSpPr>
          <p:cNvPr id="14" name="Agrupar 7">
            <a:extLst>
              <a:ext uri="{FF2B5EF4-FFF2-40B4-BE49-F238E27FC236}">
                <a16:creationId xmlns:a16="http://schemas.microsoft.com/office/drawing/2014/main" id="{374BCD48-8770-ADF8-2319-EBA437B13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11304" y="3375208"/>
            <a:ext cx="2183622" cy="720000"/>
            <a:chOff x="2935716" y="2968151"/>
            <a:chExt cx="2057975" cy="720000"/>
          </a:xfrm>
        </p:grpSpPr>
        <p:sp>
          <p:nvSpPr>
            <p:cNvPr id="16" name="Rectángulo 39">
              <a:extLst>
                <a:ext uri="{FF2B5EF4-FFF2-40B4-BE49-F238E27FC236}">
                  <a16:creationId xmlns:a16="http://schemas.microsoft.com/office/drawing/2014/main" id="{65E3026C-78C7-5259-1B58-A11FE3682212}"/>
                </a:ext>
              </a:extLst>
            </p:cNvPr>
            <p:cNvSpPr/>
            <p:nvPr/>
          </p:nvSpPr>
          <p:spPr>
            <a:xfrm>
              <a:off x="3164392" y="2968151"/>
              <a:ext cx="1808089" cy="720000"/>
            </a:xfrm>
            <a:prstGeom prst="rect">
              <a:avLst/>
            </a:prstGeom>
            <a:solidFill>
              <a:srgbClr val="58BB2A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18" name="CuadroTexto 40">
              <a:extLst>
                <a:ext uri="{FF2B5EF4-FFF2-40B4-BE49-F238E27FC236}">
                  <a16:creationId xmlns:a16="http://schemas.microsoft.com/office/drawing/2014/main" id="{C9B473E5-6353-7BF6-8062-0E590F3FAEB8}"/>
                </a:ext>
              </a:extLst>
            </p:cNvPr>
            <p:cNvSpPr txBox="1"/>
            <p:nvPr/>
          </p:nvSpPr>
          <p:spPr>
            <a:xfrm>
              <a:off x="3209978" y="3004707"/>
              <a:ext cx="1783713" cy="651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s-ES" sz="1100" b="1">
                  <a:solidFill>
                    <a:srgbClr val="FFFFFF"/>
                  </a:solidFill>
                  <a:latin typeface="Arial"/>
                  <a:cs typeface="Arial"/>
                </a:rPr>
                <a:t>DIPLOMA de</a:t>
              </a:r>
            </a:p>
            <a:p>
              <a:pPr>
                <a:lnSpc>
                  <a:spcPct val="95000"/>
                </a:lnSpc>
              </a:pPr>
              <a:r>
                <a:rPr lang="es-ES" sz="1100" b="1">
                  <a:solidFill>
                    <a:srgbClr val="FFFFFF"/>
                  </a:solidFill>
                  <a:latin typeface="Arial"/>
                  <a:cs typeface="Arial"/>
                </a:rPr>
                <a:t>ESPECIALIZACIÓN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es-ES" sz="1100">
                  <a:solidFill>
                    <a:srgbClr val="FFFFFF"/>
                  </a:solidFill>
                  <a:latin typeface="Arial"/>
                  <a:cs typeface="Arial"/>
                </a:rPr>
                <a:t>30-59 ECTS</a:t>
              </a:r>
            </a:p>
          </p:txBody>
        </p:sp>
        <p:sp>
          <p:nvSpPr>
            <p:cNvPr id="19" name="Cheurón 46">
              <a:extLst>
                <a:ext uri="{FF2B5EF4-FFF2-40B4-BE49-F238E27FC236}">
                  <a16:creationId xmlns:a16="http://schemas.microsoft.com/office/drawing/2014/main" id="{1ABB2CBD-1B08-E6BE-EBC4-8E1F0F9AC40B}"/>
                </a:ext>
              </a:extLst>
            </p:cNvPr>
            <p:cNvSpPr/>
            <p:nvPr/>
          </p:nvSpPr>
          <p:spPr>
            <a:xfrm>
              <a:off x="2935716" y="3206019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0" name="Agrupar 7">
            <a:extLst>
              <a:ext uri="{FF2B5EF4-FFF2-40B4-BE49-F238E27FC236}">
                <a16:creationId xmlns:a16="http://schemas.microsoft.com/office/drawing/2014/main" id="{188F775C-DEBC-90CF-569C-E03BB08B3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22551" y="4277385"/>
            <a:ext cx="2192536" cy="540000"/>
            <a:chOff x="2938056" y="2968151"/>
            <a:chExt cx="2066376" cy="540000"/>
          </a:xfrm>
        </p:grpSpPr>
        <p:sp>
          <p:nvSpPr>
            <p:cNvPr id="24" name="Rectángulo 39">
              <a:extLst>
                <a:ext uri="{FF2B5EF4-FFF2-40B4-BE49-F238E27FC236}">
                  <a16:creationId xmlns:a16="http://schemas.microsoft.com/office/drawing/2014/main" id="{8D8F9778-5759-AB1C-3D3E-3120D913C845}"/>
                </a:ext>
              </a:extLst>
            </p:cNvPr>
            <p:cNvSpPr/>
            <p:nvPr/>
          </p:nvSpPr>
          <p:spPr>
            <a:xfrm>
              <a:off x="3164392" y="2968151"/>
              <a:ext cx="1808089" cy="540000"/>
            </a:xfrm>
            <a:prstGeom prst="rect">
              <a:avLst/>
            </a:prstGeom>
            <a:solidFill>
              <a:srgbClr val="58BB2A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25" name="CuadroTexto 40">
              <a:extLst>
                <a:ext uri="{FF2B5EF4-FFF2-40B4-BE49-F238E27FC236}">
                  <a16:creationId xmlns:a16="http://schemas.microsoft.com/office/drawing/2014/main" id="{7254F36B-8BE9-B049-022A-ABCA3667F9D1}"/>
                </a:ext>
              </a:extLst>
            </p:cNvPr>
            <p:cNvSpPr txBox="1"/>
            <p:nvPr/>
          </p:nvSpPr>
          <p:spPr>
            <a:xfrm>
              <a:off x="3220719" y="3000729"/>
              <a:ext cx="1783713" cy="490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s-ES" sz="1100" b="1">
                  <a:solidFill>
                    <a:srgbClr val="FFFFFF"/>
                  </a:solidFill>
                  <a:latin typeface="Arial"/>
                  <a:cs typeface="Arial"/>
                </a:rPr>
                <a:t>DIPLOMA de EXPERTO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es-ES" sz="1100">
                  <a:solidFill>
                    <a:srgbClr val="FFFFFF"/>
                  </a:solidFill>
                  <a:latin typeface="Arial"/>
                  <a:cs typeface="Arial"/>
                </a:rPr>
                <a:t>15-29 ECTS</a:t>
              </a:r>
            </a:p>
          </p:txBody>
        </p:sp>
        <p:sp>
          <p:nvSpPr>
            <p:cNvPr id="26" name="Cheurón 46">
              <a:extLst>
                <a:ext uri="{FF2B5EF4-FFF2-40B4-BE49-F238E27FC236}">
                  <a16:creationId xmlns:a16="http://schemas.microsoft.com/office/drawing/2014/main" id="{DB632540-47C1-6508-9929-ED58144AE647}"/>
                </a:ext>
              </a:extLst>
            </p:cNvPr>
            <p:cNvSpPr/>
            <p:nvPr/>
          </p:nvSpPr>
          <p:spPr>
            <a:xfrm>
              <a:off x="2938056" y="3128726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7" name="Agrupar 7">
            <a:extLst>
              <a:ext uri="{FF2B5EF4-FFF2-40B4-BE49-F238E27FC236}">
                <a16:creationId xmlns:a16="http://schemas.microsoft.com/office/drawing/2014/main" id="{1783F9E4-9FD3-613F-41C3-247F003AA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98832" y="5193436"/>
            <a:ext cx="2187077" cy="720000"/>
            <a:chOff x="2927224" y="2968151"/>
            <a:chExt cx="2061232" cy="720000"/>
          </a:xfrm>
        </p:grpSpPr>
        <p:sp>
          <p:nvSpPr>
            <p:cNvPr id="28" name="Rectángulo 39">
              <a:extLst>
                <a:ext uri="{FF2B5EF4-FFF2-40B4-BE49-F238E27FC236}">
                  <a16:creationId xmlns:a16="http://schemas.microsoft.com/office/drawing/2014/main" id="{1C474B7A-D832-EA06-0A1A-CBAC390307CB}"/>
                </a:ext>
              </a:extLst>
            </p:cNvPr>
            <p:cNvSpPr/>
            <p:nvPr/>
          </p:nvSpPr>
          <p:spPr>
            <a:xfrm>
              <a:off x="3164392" y="2968151"/>
              <a:ext cx="1808089" cy="720000"/>
            </a:xfrm>
            <a:prstGeom prst="rect">
              <a:avLst/>
            </a:prstGeom>
            <a:solidFill>
              <a:srgbClr val="58BB2A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29" name="CuadroTexto 40">
              <a:extLst>
                <a:ext uri="{FF2B5EF4-FFF2-40B4-BE49-F238E27FC236}">
                  <a16:creationId xmlns:a16="http://schemas.microsoft.com/office/drawing/2014/main" id="{0B878979-1F51-DC22-045D-DC0507109B25}"/>
                </a:ext>
              </a:extLst>
            </p:cNvPr>
            <p:cNvSpPr txBox="1"/>
            <p:nvPr/>
          </p:nvSpPr>
          <p:spPr>
            <a:xfrm>
              <a:off x="3204743" y="3003856"/>
              <a:ext cx="1783713" cy="651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s-ES" sz="1100" b="1">
                  <a:solidFill>
                    <a:srgbClr val="FFFFFF"/>
                  </a:solidFill>
                  <a:latin typeface="Arial"/>
                  <a:cs typeface="Arial"/>
                </a:rPr>
                <a:t>CURSO de ESPECIALIZACIÓN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es-ES" sz="1100">
                  <a:solidFill>
                    <a:srgbClr val="FFFFFF"/>
                  </a:solidFill>
                  <a:latin typeface="Arial"/>
                  <a:cs typeface="Arial"/>
                </a:rPr>
                <a:t>1-30 ECTS</a:t>
              </a:r>
            </a:p>
          </p:txBody>
        </p:sp>
        <p:sp>
          <p:nvSpPr>
            <p:cNvPr id="30" name="Cheurón 46">
              <a:extLst>
                <a:ext uri="{FF2B5EF4-FFF2-40B4-BE49-F238E27FC236}">
                  <a16:creationId xmlns:a16="http://schemas.microsoft.com/office/drawing/2014/main" id="{94EE31E2-6F45-ADA2-28B7-F0107E6FA120}"/>
                </a:ext>
              </a:extLst>
            </p:cNvPr>
            <p:cNvSpPr/>
            <p:nvPr/>
          </p:nvSpPr>
          <p:spPr>
            <a:xfrm>
              <a:off x="2927224" y="3035647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81" name="Agrupa 80">
            <a:extLst>
              <a:ext uri="{FF2B5EF4-FFF2-40B4-BE49-F238E27FC236}">
                <a16:creationId xmlns:a16="http://schemas.microsoft.com/office/drawing/2014/main" id="{38C7657D-1631-A584-66F0-29E1F6343963}"/>
              </a:ext>
            </a:extLst>
          </p:cNvPr>
          <p:cNvGrpSpPr/>
          <p:nvPr/>
        </p:nvGrpSpPr>
        <p:grpSpPr>
          <a:xfrm>
            <a:off x="1081776" y="1211888"/>
            <a:ext cx="7600302" cy="4701549"/>
            <a:chOff x="1081776" y="1211888"/>
            <a:chExt cx="7600302" cy="4701549"/>
          </a:xfrm>
        </p:grpSpPr>
        <p:sp>
          <p:nvSpPr>
            <p:cNvPr id="71" name="Cheurón 70"/>
            <p:cNvSpPr/>
            <p:nvPr/>
          </p:nvSpPr>
          <p:spPr>
            <a:xfrm>
              <a:off x="6822207" y="1667029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grpSp>
          <p:nvGrpSpPr>
            <p:cNvPr id="80" name="Agrupa 79">
              <a:extLst>
                <a:ext uri="{FF2B5EF4-FFF2-40B4-BE49-F238E27FC236}">
                  <a16:creationId xmlns:a16="http://schemas.microsoft.com/office/drawing/2014/main" id="{E6D42F54-3FAC-9D39-4C6A-A5EE814B2837}"/>
                </a:ext>
              </a:extLst>
            </p:cNvPr>
            <p:cNvGrpSpPr/>
            <p:nvPr/>
          </p:nvGrpSpPr>
          <p:grpSpPr>
            <a:xfrm>
              <a:off x="1081776" y="1211888"/>
              <a:ext cx="7600302" cy="4701549"/>
              <a:chOff x="1081776" y="1211888"/>
              <a:chExt cx="7600302" cy="4701549"/>
            </a:xfrm>
          </p:grpSpPr>
          <p:grpSp>
            <p:nvGrpSpPr>
              <p:cNvPr id="15" name="Agrupar 14"/>
              <p:cNvGrpSpPr/>
              <p:nvPr/>
            </p:nvGrpSpPr>
            <p:grpSpPr>
              <a:xfrm>
                <a:off x="7190050" y="1211888"/>
                <a:ext cx="1492028" cy="4701549"/>
                <a:chOff x="7265839" y="2575695"/>
                <a:chExt cx="1001654" cy="1894399"/>
              </a:xfrm>
            </p:grpSpPr>
            <p:sp>
              <p:nvSpPr>
                <p:cNvPr id="61" name="Rectángulo 60"/>
                <p:cNvSpPr/>
                <p:nvPr/>
              </p:nvSpPr>
              <p:spPr>
                <a:xfrm>
                  <a:off x="7265839" y="2575695"/>
                  <a:ext cx="907895" cy="1894399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Arial"/>
                    <a:cs typeface="Arial"/>
                  </a:endParaRPr>
                </a:p>
              </p:txBody>
            </p:sp>
            <p:sp>
              <p:nvSpPr>
                <p:cNvPr id="62" name="CuadroTexto 61"/>
                <p:cNvSpPr txBox="1"/>
                <p:nvPr/>
              </p:nvSpPr>
              <p:spPr>
                <a:xfrm>
                  <a:off x="7300963" y="2641909"/>
                  <a:ext cx="966530" cy="1531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85000"/>
                    </a:lnSpc>
                  </a:pPr>
                  <a:r>
                    <a:rPr lang="es-ES" sz="1100" b="1">
                      <a:solidFill>
                        <a:srgbClr val="000000"/>
                      </a:solidFill>
                      <a:latin typeface="Arial"/>
                      <a:cs typeface="Arial"/>
                    </a:rPr>
                    <a:t>EJERCICIO</a:t>
                  </a:r>
                  <a:br>
                    <a:rPr lang="es-ES" sz="1100" b="1">
                      <a:solidFill>
                        <a:srgbClr val="000000"/>
                      </a:solidFill>
                      <a:latin typeface="Arial"/>
                      <a:cs typeface="Arial"/>
                    </a:rPr>
                  </a:br>
                  <a:r>
                    <a:rPr lang="es-ES" sz="1100" b="1">
                      <a:solidFill>
                        <a:srgbClr val="000000"/>
                      </a:solidFill>
                      <a:latin typeface="Arial"/>
                      <a:cs typeface="Arial"/>
                    </a:rPr>
                    <a:t>PROFESIONAL</a:t>
                  </a:r>
                </a:p>
              </p:txBody>
            </p:sp>
          </p:grpSp>
          <p:grpSp>
            <p:nvGrpSpPr>
              <p:cNvPr id="67" name="Agrupa 66">
                <a:extLst>
                  <a:ext uri="{FF2B5EF4-FFF2-40B4-BE49-F238E27FC236}">
                    <a16:creationId xmlns:a16="http://schemas.microsoft.com/office/drawing/2014/main" id="{1364359C-F5B7-9165-3020-4568FF3658E6}"/>
                  </a:ext>
                </a:extLst>
              </p:cNvPr>
              <p:cNvGrpSpPr/>
              <p:nvPr/>
            </p:nvGrpSpPr>
            <p:grpSpPr>
              <a:xfrm>
                <a:off x="5118717" y="4427116"/>
                <a:ext cx="1875892" cy="240537"/>
                <a:chOff x="4946315" y="4306848"/>
                <a:chExt cx="1875892" cy="240537"/>
              </a:xfrm>
            </p:grpSpPr>
            <p:sp>
              <p:nvSpPr>
                <p:cNvPr id="74" name="Cheurón 73"/>
                <p:cNvSpPr/>
                <p:nvPr/>
              </p:nvSpPr>
              <p:spPr>
                <a:xfrm>
                  <a:off x="6679026" y="4306848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8" name="Rectángulo 77"/>
                <p:cNvSpPr/>
                <p:nvPr/>
              </p:nvSpPr>
              <p:spPr>
                <a:xfrm>
                  <a:off x="4946315" y="4395873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9" name="Agrupa 58">
                <a:extLst>
                  <a:ext uri="{FF2B5EF4-FFF2-40B4-BE49-F238E27FC236}">
                    <a16:creationId xmlns:a16="http://schemas.microsoft.com/office/drawing/2014/main" id="{0971596C-86D4-9B0D-1A58-4286B5D22324}"/>
                  </a:ext>
                </a:extLst>
              </p:cNvPr>
              <p:cNvGrpSpPr/>
              <p:nvPr/>
            </p:nvGrpSpPr>
            <p:grpSpPr>
              <a:xfrm>
                <a:off x="5124345" y="3617485"/>
                <a:ext cx="1875892" cy="240537"/>
                <a:chOff x="4946315" y="2957232"/>
                <a:chExt cx="1875892" cy="240537"/>
              </a:xfrm>
            </p:grpSpPr>
            <p:sp>
              <p:nvSpPr>
                <p:cNvPr id="76" name="Cheurón 75"/>
                <p:cNvSpPr/>
                <p:nvPr/>
              </p:nvSpPr>
              <p:spPr>
                <a:xfrm>
                  <a:off x="6679026" y="2957232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9" name="Rectángulo 78"/>
                <p:cNvSpPr/>
                <p:nvPr/>
              </p:nvSpPr>
              <p:spPr>
                <a:xfrm>
                  <a:off x="4946315" y="3041088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3" name="Agrupa 52">
                <a:extLst>
                  <a:ext uri="{FF2B5EF4-FFF2-40B4-BE49-F238E27FC236}">
                    <a16:creationId xmlns:a16="http://schemas.microsoft.com/office/drawing/2014/main" id="{F639509B-94BA-F5FA-A277-D8E995823075}"/>
                  </a:ext>
                </a:extLst>
              </p:cNvPr>
              <p:cNvGrpSpPr/>
              <p:nvPr/>
            </p:nvGrpSpPr>
            <p:grpSpPr>
              <a:xfrm>
                <a:off x="1081776" y="5665509"/>
                <a:ext cx="1875699" cy="240537"/>
                <a:chOff x="4929573" y="1189513"/>
                <a:chExt cx="1875699" cy="240537"/>
              </a:xfrm>
            </p:grpSpPr>
            <p:sp>
              <p:nvSpPr>
                <p:cNvPr id="50" name="Rectángulo 49">
                  <a:extLst>
                    <a:ext uri="{FF2B5EF4-FFF2-40B4-BE49-F238E27FC236}">
                      <a16:creationId xmlns:a16="http://schemas.microsoft.com/office/drawing/2014/main" id="{5BFE33C5-C943-45E6-9716-B4B73923E0CA}"/>
                    </a:ext>
                  </a:extLst>
                </p:cNvPr>
                <p:cNvSpPr/>
                <p:nvPr/>
              </p:nvSpPr>
              <p:spPr>
                <a:xfrm>
                  <a:off x="4929573" y="1269085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Arial"/>
                    <a:cs typeface="Arial"/>
                  </a:endParaRPr>
                </a:p>
              </p:txBody>
            </p:sp>
            <p:sp>
              <p:nvSpPr>
                <p:cNvPr id="51" name="Cheurón 70">
                  <a:extLst>
                    <a:ext uri="{FF2B5EF4-FFF2-40B4-BE49-F238E27FC236}">
                      <a16:creationId xmlns:a16="http://schemas.microsoft.com/office/drawing/2014/main" id="{07A3BFFE-764B-48FE-AAA8-45A0A8972EE0}"/>
                    </a:ext>
                  </a:extLst>
                </p:cNvPr>
                <p:cNvSpPr/>
                <p:nvPr/>
              </p:nvSpPr>
              <p:spPr>
                <a:xfrm>
                  <a:off x="6662091" y="1189513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68" name="Agrupa 67">
                <a:extLst>
                  <a:ext uri="{FF2B5EF4-FFF2-40B4-BE49-F238E27FC236}">
                    <a16:creationId xmlns:a16="http://schemas.microsoft.com/office/drawing/2014/main" id="{1ADE0A89-C15D-A571-9A8A-FA619EA030CD}"/>
                  </a:ext>
                </a:extLst>
              </p:cNvPr>
              <p:cNvGrpSpPr/>
              <p:nvPr/>
            </p:nvGrpSpPr>
            <p:grpSpPr>
              <a:xfrm>
                <a:off x="2772559" y="4866451"/>
                <a:ext cx="4222050" cy="240537"/>
                <a:chOff x="2600157" y="4876018"/>
                <a:chExt cx="4222050" cy="240537"/>
              </a:xfrm>
            </p:grpSpPr>
            <p:sp>
              <p:nvSpPr>
                <p:cNvPr id="36" name="Cheurón 48">
                  <a:extLst>
                    <a:ext uri="{FF2B5EF4-FFF2-40B4-BE49-F238E27FC236}">
                      <a16:creationId xmlns:a16="http://schemas.microsoft.com/office/drawing/2014/main" id="{185039AC-C688-D8F4-120B-9AFAA89B3A32}"/>
                    </a:ext>
                  </a:extLst>
                </p:cNvPr>
                <p:cNvSpPr/>
                <p:nvPr/>
              </p:nvSpPr>
              <p:spPr>
                <a:xfrm>
                  <a:off x="6679026" y="4876018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52" name="Rectángulo 72">
                  <a:extLst>
                    <a:ext uri="{FF2B5EF4-FFF2-40B4-BE49-F238E27FC236}">
                      <a16:creationId xmlns:a16="http://schemas.microsoft.com/office/drawing/2014/main" id="{DDA04C20-3E0C-5055-DC2D-E57EBEF8364D}"/>
                    </a:ext>
                  </a:extLst>
                </p:cNvPr>
                <p:cNvSpPr/>
                <p:nvPr/>
              </p:nvSpPr>
              <p:spPr>
                <a:xfrm>
                  <a:off x="2600157" y="4967321"/>
                  <a:ext cx="4160931" cy="7015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6" name="Agrupa 55">
                <a:extLst>
                  <a:ext uri="{FF2B5EF4-FFF2-40B4-BE49-F238E27FC236}">
                    <a16:creationId xmlns:a16="http://schemas.microsoft.com/office/drawing/2014/main" id="{B71626E8-F7A0-8CFF-4697-CFA512D6FFAC}"/>
                  </a:ext>
                </a:extLst>
              </p:cNvPr>
              <p:cNvGrpSpPr/>
              <p:nvPr/>
            </p:nvGrpSpPr>
            <p:grpSpPr>
              <a:xfrm>
                <a:off x="5089689" y="1216024"/>
                <a:ext cx="1875699" cy="240537"/>
                <a:chOff x="4929573" y="1189513"/>
                <a:chExt cx="1875699" cy="240537"/>
              </a:xfrm>
            </p:grpSpPr>
            <p:sp>
              <p:nvSpPr>
                <p:cNvPr id="57" name="Rectángulo 49">
                  <a:extLst>
                    <a:ext uri="{FF2B5EF4-FFF2-40B4-BE49-F238E27FC236}">
                      <a16:creationId xmlns:a16="http://schemas.microsoft.com/office/drawing/2014/main" id="{CB5F0C38-9934-3419-5F47-BD2339F52D1B}"/>
                    </a:ext>
                  </a:extLst>
                </p:cNvPr>
                <p:cNvSpPr/>
                <p:nvPr/>
              </p:nvSpPr>
              <p:spPr>
                <a:xfrm>
                  <a:off x="4929573" y="1269085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Arial"/>
                    <a:cs typeface="Arial"/>
                  </a:endParaRPr>
                </a:p>
              </p:txBody>
            </p:sp>
            <p:sp>
              <p:nvSpPr>
                <p:cNvPr id="58" name="Cheurón 70">
                  <a:extLst>
                    <a:ext uri="{FF2B5EF4-FFF2-40B4-BE49-F238E27FC236}">
                      <a16:creationId xmlns:a16="http://schemas.microsoft.com/office/drawing/2014/main" id="{030D5B0D-2546-DE6F-9A83-37358545FDCA}"/>
                    </a:ext>
                  </a:extLst>
                </p:cNvPr>
                <p:cNvSpPr/>
                <p:nvPr/>
              </p:nvSpPr>
              <p:spPr>
                <a:xfrm>
                  <a:off x="6662091" y="1189513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64" name="Agrupa 63">
                <a:extLst>
                  <a:ext uri="{FF2B5EF4-FFF2-40B4-BE49-F238E27FC236}">
                    <a16:creationId xmlns:a16="http://schemas.microsoft.com/office/drawing/2014/main" id="{CEDFCC2E-E991-843B-DD7F-45E3771029F5}"/>
                  </a:ext>
                </a:extLst>
              </p:cNvPr>
              <p:cNvGrpSpPr/>
              <p:nvPr/>
            </p:nvGrpSpPr>
            <p:grpSpPr>
              <a:xfrm>
                <a:off x="5130041" y="2623425"/>
                <a:ext cx="1875892" cy="240537"/>
                <a:chOff x="4946315" y="2957232"/>
                <a:chExt cx="1875892" cy="240537"/>
              </a:xfrm>
            </p:grpSpPr>
            <p:sp>
              <p:nvSpPr>
                <p:cNvPr id="65" name="Cheurón 75">
                  <a:extLst>
                    <a:ext uri="{FF2B5EF4-FFF2-40B4-BE49-F238E27FC236}">
                      <a16:creationId xmlns:a16="http://schemas.microsoft.com/office/drawing/2014/main" id="{0918B999-A4E0-BC52-04EA-9D86033048D4}"/>
                    </a:ext>
                  </a:extLst>
                </p:cNvPr>
                <p:cNvSpPr/>
                <p:nvPr/>
              </p:nvSpPr>
              <p:spPr>
                <a:xfrm>
                  <a:off x="6679026" y="2957232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66" name="Rectángulo 78">
                  <a:extLst>
                    <a:ext uri="{FF2B5EF4-FFF2-40B4-BE49-F238E27FC236}">
                      <a16:creationId xmlns:a16="http://schemas.microsoft.com/office/drawing/2014/main" id="{3123B6FF-C052-5E16-593B-857C1918932D}"/>
                    </a:ext>
                  </a:extLst>
                </p:cNvPr>
                <p:cNvSpPr/>
                <p:nvPr/>
              </p:nvSpPr>
              <p:spPr>
                <a:xfrm>
                  <a:off x="4946315" y="3041088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69" name="Agrupa 68">
                <a:extLst>
                  <a:ext uri="{FF2B5EF4-FFF2-40B4-BE49-F238E27FC236}">
                    <a16:creationId xmlns:a16="http://schemas.microsoft.com/office/drawing/2014/main" id="{AD00B6BC-E872-2F11-3B6D-9BA4D5F06BF9}"/>
                  </a:ext>
                </a:extLst>
              </p:cNvPr>
              <p:cNvGrpSpPr/>
              <p:nvPr/>
            </p:nvGrpSpPr>
            <p:grpSpPr>
              <a:xfrm>
                <a:off x="5125718" y="5409930"/>
                <a:ext cx="1875892" cy="240537"/>
                <a:chOff x="4946315" y="4306848"/>
                <a:chExt cx="1875892" cy="240537"/>
              </a:xfrm>
            </p:grpSpPr>
            <p:sp>
              <p:nvSpPr>
                <p:cNvPr id="70" name="Cheurón 73">
                  <a:extLst>
                    <a:ext uri="{FF2B5EF4-FFF2-40B4-BE49-F238E27FC236}">
                      <a16:creationId xmlns:a16="http://schemas.microsoft.com/office/drawing/2014/main" id="{08D0121E-D7E7-25B6-8D05-2929B4BF57BB}"/>
                    </a:ext>
                  </a:extLst>
                </p:cNvPr>
                <p:cNvSpPr/>
                <p:nvPr/>
              </p:nvSpPr>
              <p:spPr>
                <a:xfrm>
                  <a:off x="6679026" y="4306848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2" name="Rectángulo 77">
                  <a:extLst>
                    <a:ext uri="{FF2B5EF4-FFF2-40B4-BE49-F238E27FC236}">
                      <a16:creationId xmlns:a16="http://schemas.microsoft.com/office/drawing/2014/main" id="{2AB758EF-DCE4-66C1-31E0-1DA334FFBA45}"/>
                    </a:ext>
                  </a:extLst>
                </p:cNvPr>
                <p:cNvSpPr/>
                <p:nvPr/>
              </p:nvSpPr>
              <p:spPr>
                <a:xfrm>
                  <a:off x="4946315" y="4395873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Arial"/>
                    <a:cs typeface="Arial"/>
                  </a:endParaRPr>
                </a:p>
              </p:txBody>
            </p:sp>
          </p:grpSp>
        </p:grpSp>
      </p:grpSp>
      <p:pic>
        <p:nvPicPr>
          <p:cNvPr id="3" name="Imagen 13">
            <a:hlinkClick r:id="rId8"/>
            <a:extLst>
              <a:ext uri="{FF2B5EF4-FFF2-40B4-BE49-F238E27FC236}">
                <a16:creationId xmlns:a16="http://schemas.microsoft.com/office/drawing/2014/main" id="{7CB0D18D-E0FF-C42D-A9EC-6FBAA6E1205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79499" y="6172533"/>
            <a:ext cx="1800000" cy="3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00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4" grpId="0"/>
      <p:bldP spid="4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87643" y="-306743"/>
            <a:ext cx="10154099" cy="7614220"/>
          </a:xfrm>
          <a:prstGeom prst="rect">
            <a:avLst/>
          </a:prstGeom>
        </p:spPr>
      </p:pic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7642" y="-306743"/>
            <a:ext cx="9965106" cy="7164743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06743"/>
            <a:ext cx="9558101" cy="7614220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6496" y="0"/>
            <a:ext cx="9983960" cy="6858000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>
                <a:solidFill>
                  <a:srgbClr val="FFFFFF"/>
                </a:solidFill>
                <a:latin typeface="Arial"/>
                <a:cs typeface="Arial"/>
              </a:rPr>
              <a:t>Grados en todos los ámbitos</a:t>
            </a:r>
          </a:p>
        </p:txBody>
      </p:sp>
      <p:sp>
        <p:nvSpPr>
          <p:cNvPr id="34" name="CuadroTexto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32579" y="1535186"/>
            <a:ext cx="8331628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2800" b="1" spc="-120">
                <a:solidFill>
                  <a:srgbClr val="58BB2A"/>
                </a:solidFill>
                <a:latin typeface="Arial"/>
                <a:cs typeface="Arial"/>
              </a:rPr>
              <a:t>Artes y Humanidades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sp>
        <p:nvSpPr>
          <p:cNvPr id="22" name="CuadroText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32579" y="2093757"/>
            <a:ext cx="8331628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2800" b="1" spc="-120">
                <a:solidFill>
                  <a:srgbClr val="58BB2A"/>
                </a:solidFill>
                <a:latin typeface="Arial"/>
                <a:cs typeface="Arial"/>
              </a:rPr>
              <a:t>Biociencias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/>
              <a:cs typeface="Arial"/>
            </a:endParaRPr>
          </a:p>
        </p:txBody>
      </p:sp>
      <p:sp>
        <p:nvSpPr>
          <p:cNvPr id="24" name="CuadroTexto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32579" y="2652328"/>
            <a:ext cx="8331628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2800" b="1" spc="-120">
                <a:solidFill>
                  <a:srgbClr val="58BB2A"/>
                </a:solidFill>
                <a:latin typeface="Arial"/>
                <a:cs typeface="Arial"/>
              </a:rPr>
              <a:t>Ciencias</a:t>
            </a:r>
          </a:p>
        </p:txBody>
      </p:sp>
      <p:sp>
        <p:nvSpPr>
          <p:cNvPr id="25" name="CuadroTexto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32579" y="3210899"/>
            <a:ext cx="8331628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2800" b="1" spc="-120">
                <a:solidFill>
                  <a:srgbClr val="58BB2A"/>
                </a:solidFill>
                <a:latin typeface="Arial"/>
                <a:cs typeface="Arial"/>
              </a:rPr>
              <a:t>Ciencias de la Salud</a:t>
            </a:r>
          </a:p>
        </p:txBody>
      </p:sp>
      <p:sp>
        <p:nvSpPr>
          <p:cNvPr id="26" name="CuadroTexto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32578" y="3769470"/>
            <a:ext cx="8444885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2800" b="1" spc="-120">
                <a:solidFill>
                  <a:srgbClr val="58BB2A"/>
                </a:solidFill>
                <a:latin typeface="Arial"/>
                <a:cs typeface="Arial"/>
              </a:rPr>
              <a:t>Comunicación, Educación, Turismo y Prevención</a:t>
            </a: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32579" y="4328041"/>
            <a:ext cx="8331628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2800" b="1" spc="-120">
                <a:solidFill>
                  <a:srgbClr val="58BB2A"/>
                </a:solidFill>
                <a:latin typeface="Arial"/>
                <a:cs typeface="Arial"/>
              </a:rPr>
              <a:t>Economía, Jurídicas, Política y Sociedad</a:t>
            </a:r>
          </a:p>
        </p:txBody>
      </p:sp>
      <p:sp>
        <p:nvSpPr>
          <p:cNvPr id="16" name="CuadroTexto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32579" y="4886613"/>
            <a:ext cx="8331628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2800" b="1" spc="-120">
                <a:solidFill>
                  <a:srgbClr val="58BB2A"/>
                </a:solidFill>
                <a:latin typeface="Arial"/>
                <a:cs typeface="Arial"/>
              </a:rPr>
              <a:t>Ingenierías</a:t>
            </a:r>
          </a:p>
        </p:txBody>
      </p:sp>
      <p:sp>
        <p:nvSpPr>
          <p:cNvPr id="18" name="CuadroTexto 17" descr="Accede a la web de decarga de catalogos de grado de la UAB">
            <a:hlinkClick r:id="rId8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59803" y="6188438"/>
            <a:ext cx="3566145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" sz="1600" b="1">
                <a:solidFill>
                  <a:srgbClr val="FFFFFF"/>
                </a:solidFill>
                <a:latin typeface="Arial"/>
                <a:cs typeface="Arial"/>
              </a:rPr>
              <a:t>Descárgate tu catálogo</a:t>
            </a:r>
            <a:endParaRPr lang="es-ES" sz="160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932841" y="6156234"/>
            <a:ext cx="303193" cy="309258"/>
          </a:xfrm>
          <a:prstGeom prst="rect">
            <a:avLst/>
          </a:prstGeom>
        </p:spPr>
      </p:pic>
      <p:pic>
        <p:nvPicPr>
          <p:cNvPr id="5" name="Imagen 13">
            <a:hlinkClick r:id="rId10"/>
            <a:extLst>
              <a:ext uri="{FF2B5EF4-FFF2-40B4-BE49-F238E27FC236}">
                <a16:creationId xmlns:a16="http://schemas.microsoft.com/office/drawing/2014/main" id="{D2BE4024-5475-9322-E6A7-7A3F424F542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79499" y="6172533"/>
            <a:ext cx="1800000" cy="3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45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4" grpId="0"/>
      <p:bldP spid="21" grpId="0" animBg="1"/>
      <p:bldP spid="22" grpId="0"/>
      <p:bldP spid="24" grpId="0"/>
      <p:bldP spid="25" grpId="0"/>
      <p:bldP spid="26" grpId="0"/>
      <p:bldP spid="15" grpId="0"/>
      <p:bldP spid="16" grpId="0"/>
      <p:bldP spid="18" grpId="0"/>
      <p:bldP spid="1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019" y="1668022"/>
            <a:ext cx="9169200" cy="4064398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>
                <a:latin typeface="Arial"/>
                <a:cs typeface="Arial"/>
              </a:rPr>
              <a:t>Grados en todos los ámbitos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059857"/>
            <a:ext cx="7601664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5000" b="1">
                <a:solidFill>
                  <a:schemeClr val="bg1"/>
                </a:solidFill>
                <a:latin typeface="Arial"/>
                <a:cs typeface="Arial"/>
              </a:rPr>
              <a:t>Artes</a:t>
            </a:r>
          </a:p>
          <a:p>
            <a:pPr>
              <a:lnSpc>
                <a:spcPct val="85000"/>
              </a:lnSpc>
            </a:pPr>
            <a:r>
              <a:rPr lang="es-ES" sz="5000" b="1">
                <a:solidFill>
                  <a:schemeClr val="bg1"/>
                </a:solidFill>
                <a:latin typeface="Arial"/>
                <a:cs typeface="Arial"/>
              </a:rPr>
              <a:t>y Humanidades</a:t>
            </a:r>
          </a:p>
        </p:txBody>
      </p:sp>
      <p:sp>
        <p:nvSpPr>
          <p:cNvPr id="11" name="CuadroTexto 10" descr="Accede a la pagina de descarga de los catalogos de grado de la UAB">
            <a:hlinkClick r:id="rId4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38167" y="6188438"/>
            <a:ext cx="2927265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" sz="1600" b="1">
                <a:latin typeface="Arial"/>
                <a:cs typeface="Arial"/>
              </a:rPr>
              <a:t>Descárgate tu catálogo</a:t>
            </a:r>
          </a:p>
        </p:txBody>
      </p:sp>
      <p:pic>
        <p:nvPicPr>
          <p:cNvPr id="12" name="Imagen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11205" y="6156234"/>
            <a:ext cx="303193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1DD9D110-B52F-39D8-EF26-FC35D1D3562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71743" y="6140949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53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1" grpId="0"/>
      <p:bldP spid="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7"/>
          <a:stretch/>
        </p:blipFill>
        <p:spPr>
          <a:xfrm>
            <a:off x="0" y="-121920"/>
            <a:ext cx="9144000" cy="1424598"/>
          </a:xfrm>
          <a:prstGeom prst="rect">
            <a:avLst/>
          </a:prstGeom>
        </p:spPr>
      </p:pic>
      <p:sp>
        <p:nvSpPr>
          <p:cNvPr id="58" name="CuadroTexto 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52035" y="5380862"/>
            <a:ext cx="2453714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es-ES" sz="1200" dirty="0">
                <a:latin typeface="Arial"/>
                <a:cs typeface="Arial"/>
              </a:rPr>
              <a:t>Nota de corte (junio 2023)</a:t>
            </a:r>
          </a:p>
        </p:txBody>
      </p:sp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 spc="-100">
                <a:solidFill>
                  <a:schemeClr val="bg1"/>
                </a:solidFill>
                <a:latin typeface="Arial"/>
                <a:cs typeface="Arial"/>
              </a:rPr>
              <a:t>Artes y Humanidades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sp>
        <p:nvSpPr>
          <p:cNvPr id="8" name="CuadroTexto 7" descr="Accede a la web con toda la oferta de grado de la UAB">
            <a:hlinkClick r:id="rId4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834451" y="6188438"/>
            <a:ext cx="219086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" sz="1600" b="1">
                <a:latin typeface="Arial"/>
                <a:cs typeface="Arial"/>
              </a:rPr>
              <a:t>www.uab.cat/grados</a:t>
            </a:r>
          </a:p>
        </p:txBody>
      </p:sp>
      <p:pic>
        <p:nvPicPr>
          <p:cNvPr id="9" name="Imagen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16967" y="6156234"/>
            <a:ext cx="303193" cy="309258"/>
          </a:xfrm>
          <a:prstGeom prst="rect">
            <a:avLst/>
          </a:prstGeom>
        </p:spPr>
      </p:pic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46839B07-0561-4D07-8776-2CDC16517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001408"/>
              </p:ext>
            </p:extLst>
          </p:nvPr>
        </p:nvGraphicFramePr>
        <p:xfrm>
          <a:off x="1057193" y="1549636"/>
          <a:ext cx="6840620" cy="3584268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56717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868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u="none" strike="noStrike" noProof="0" dirty="0">
                          <a:effectLst/>
                          <a:latin typeface="Arial"/>
                          <a:cs typeface="Arial"/>
                        </a:rPr>
                        <a:t>Arqueología</a:t>
                      </a:r>
                      <a:endParaRPr lang="es-E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744" marR="1074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u="none" strike="noStrike" noProof="0" dirty="0">
                          <a:effectLst/>
                          <a:latin typeface="Arial"/>
                          <a:cs typeface="Arial"/>
                        </a:rPr>
                        <a:t>5,000</a:t>
                      </a:r>
                      <a:endParaRPr lang="es-E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68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Ciencia, Tecnología y Humanidades </a:t>
                      </a:r>
                      <a:endParaRPr lang="es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6,152</a:t>
                      </a:r>
                      <a:endParaRPr lang="es-E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6909541"/>
                  </a:ext>
                </a:extLst>
              </a:tr>
              <a:tr h="29868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u="none" strike="noStrike" noProof="0" dirty="0">
                          <a:effectLst/>
                          <a:latin typeface="Arial"/>
                          <a:cs typeface="Arial"/>
                        </a:rPr>
                        <a:t>Ciencias de la Antigüedad</a:t>
                      </a:r>
                      <a:endParaRPr lang="es-E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u="none" strike="noStrike" noProof="0" dirty="0">
                          <a:effectLst/>
                          <a:latin typeface="Arial"/>
                          <a:cs typeface="Arial"/>
                        </a:rPr>
                        <a:t>5,000</a:t>
                      </a:r>
                      <a:endParaRPr lang="es-E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68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u="none" strike="noStrike" noProof="0" dirty="0">
                          <a:effectLst/>
                          <a:latin typeface="Arial"/>
                          <a:cs typeface="Arial"/>
                        </a:rPr>
                        <a:t>Estudios Ingleses</a:t>
                      </a:r>
                      <a:endParaRPr lang="es-E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</a:t>
                      </a: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,996</a:t>
                      </a: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868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u="none" strike="noStrike" noProof="0" dirty="0">
                          <a:effectLst/>
                          <a:latin typeface="Arial"/>
                          <a:cs typeface="Arial"/>
                        </a:rPr>
                        <a:t>Estudios de Inglés y de Catalán </a:t>
                      </a:r>
                      <a:endParaRPr lang="ca-ES" sz="1400" b="1" i="0" u="none" strike="noStrike" noProof="0" dirty="0">
                        <a:solidFill>
                          <a:srgbClr val="58BB2A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u="none" strike="noStrike" noProof="0" dirty="0">
                          <a:effectLst/>
                          <a:latin typeface="Arial"/>
                          <a:cs typeface="Arial"/>
                        </a:rPr>
                        <a:t>5,000</a:t>
                      </a:r>
                      <a:endParaRPr lang="es-E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868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u="none" strike="noStrike" noProof="0" dirty="0">
                          <a:effectLst/>
                          <a:latin typeface="Arial"/>
                          <a:cs typeface="Arial"/>
                        </a:rPr>
                        <a:t>Estudios de Inglés y de Clásicas </a:t>
                      </a:r>
                      <a:endParaRPr lang="ca-ES" sz="1400" b="1" i="0" u="none" strike="noStrike" noProof="0" dirty="0">
                        <a:solidFill>
                          <a:srgbClr val="58BB2A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u="none" strike="noStrike" noProof="0" dirty="0">
                          <a:effectLst/>
                          <a:latin typeface="Arial"/>
                          <a:cs typeface="Arial"/>
                        </a:rPr>
                        <a:t>5,000</a:t>
                      </a:r>
                      <a:endParaRPr lang="es-E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868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u="none" strike="noStrike" noProof="0" dirty="0">
                          <a:effectLst/>
                          <a:latin typeface="Arial"/>
                          <a:cs typeface="Arial"/>
                        </a:rPr>
                        <a:t>Estudios de Inglés y de Español </a:t>
                      </a:r>
                      <a:endParaRPr lang="ca-ES" sz="1400" b="1" i="0" u="none" strike="noStrike" noProof="0" dirty="0">
                        <a:solidFill>
                          <a:srgbClr val="58BB2A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5,598</a:t>
                      </a: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868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u="none" strike="noStrike" noProof="0" dirty="0">
                          <a:effectLst/>
                          <a:latin typeface="Arial"/>
                          <a:cs typeface="Arial"/>
                        </a:rPr>
                        <a:t>Estudios de Inglés y de</a:t>
                      </a:r>
                      <a:r>
                        <a:rPr lang="es-ES" sz="1400" u="none" strike="noStrike" baseline="0" noProof="0" dirty="0">
                          <a:effectLst/>
                          <a:latin typeface="Arial"/>
                          <a:cs typeface="Arial"/>
                        </a:rPr>
                        <a:t> Francés</a:t>
                      </a:r>
                      <a:r>
                        <a:rPr lang="es-ES" sz="1400" u="none" strike="noStrike" noProof="0" dirty="0"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ca-ES" sz="1400" b="1" i="0" u="none" strike="noStrike" noProof="0" dirty="0">
                        <a:solidFill>
                          <a:srgbClr val="58BB2A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868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Estudios de Asia Oriental (Japonés)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9,100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737194"/>
                  </a:ext>
                </a:extLst>
              </a:tr>
              <a:tr h="29868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Estudios de Asia Oriental (Chino)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7,344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995196"/>
                  </a:ext>
                </a:extLst>
              </a:tr>
              <a:tr h="298689"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Estudios de Español y Chino </a:t>
                      </a:r>
                      <a:endParaRPr lang="es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1994101"/>
                  </a:ext>
                </a:extLst>
              </a:tr>
              <a:tr h="29868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u="none" strike="noStrike" noProof="0" dirty="0">
                          <a:effectLst/>
                          <a:latin typeface="Arial"/>
                          <a:cs typeface="Arial"/>
                        </a:rPr>
                        <a:t>Estudios de Catalán y de Español </a:t>
                      </a:r>
                      <a:endParaRPr lang="ca-ES" sz="1400" b="1" i="0" u="none" strike="noStrike" noProof="0" dirty="0">
                        <a:solidFill>
                          <a:srgbClr val="58BB2A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u="none" strike="noStrike" noProof="0" dirty="0">
                          <a:effectLst/>
                          <a:latin typeface="Arial"/>
                          <a:cs typeface="Arial"/>
                        </a:rPr>
                        <a:t>5,000</a:t>
                      </a:r>
                      <a:endParaRPr lang="es-E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744" marR="10744" marT="10744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762370"/>
                  </a:ext>
                </a:extLst>
              </a:tr>
            </a:tbl>
          </a:graphicData>
        </a:graphic>
      </p:graphicFrame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1C325327-5A75-EE85-01DB-1FA09B71F93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71743" y="6140949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61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21" grpId="0"/>
      <p:bldP spid="22" grpId="0" animBg="1"/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21667" y="4886304"/>
            <a:ext cx="2473170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es-ES" sz="1200" dirty="0">
                <a:latin typeface="Arial"/>
                <a:cs typeface="Arial"/>
              </a:rPr>
              <a:t>Nota de corte (junio 2023)</a:t>
            </a:r>
          </a:p>
        </p:txBody>
      </p:sp>
      <p:sp>
        <p:nvSpPr>
          <p:cNvPr id="15" name="CuadroTexto 14" descr="Accede a la web con toda la oferta de grado de la UAB">
            <a:hlinkClick r:id="rId3"/>
            <a:extLst>
              <a:ext uri="{FF2B5EF4-FFF2-40B4-BE49-F238E27FC236}">
                <a16:creationId xmlns:a16="http://schemas.microsoft.com/office/drawing/2014/main" id="{B44A6897-35B1-4470-A568-DCD4E94C7E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834451" y="6188438"/>
            <a:ext cx="219086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" sz="1600" b="1">
                <a:latin typeface="Arial"/>
                <a:cs typeface="Arial"/>
              </a:rPr>
              <a:t>www.uab.cat/grados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5561BE61-85DF-41C7-B3EC-3AF9F5DBF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16967" y="6156234"/>
            <a:ext cx="303193" cy="309258"/>
          </a:xfrm>
          <a:prstGeom prst="rect">
            <a:avLst/>
          </a:prstGeom>
        </p:spPr>
      </p:pic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04A5A191-3DBB-4836-A39D-F106A3DBA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92419"/>
              </p:ext>
            </p:extLst>
          </p:nvPr>
        </p:nvGraphicFramePr>
        <p:xfrm>
          <a:off x="1057193" y="1549636"/>
          <a:ext cx="6840620" cy="3029690"/>
        </p:xfrm>
        <a:graphic>
          <a:graphicData uri="http://schemas.openxmlformats.org/drawingml/2006/table">
            <a:tbl>
              <a:tblPr/>
              <a:tblGrid>
                <a:gridCol w="6181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u="none" strike="noStrike" noProof="0" dirty="0">
                          <a:effectLst/>
                          <a:latin typeface="Arial"/>
                          <a:cs typeface="Arial"/>
                        </a:rPr>
                        <a:t>Estudios Socioculturales de Género</a:t>
                      </a:r>
                      <a:endParaRPr lang="es-E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0744" marR="10744" marT="1074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7,128</a:t>
                      </a:r>
                    </a:p>
                  </a:txBody>
                  <a:tcPr marL="10744" marR="10744" marT="1074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7056868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Filología Catalana: Estudios de Literatura y Lingüística </a:t>
                      </a:r>
                      <a:endParaRPr lang="es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25565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Filosofía 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Filosofía, Política y Economía (UAB-UPF-UAM-UC3M)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12,368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Historia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Historia del Arte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Historia, Política y Economía Contemporáneas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9,096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6512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Humanidades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Lengua y Literatura Españolas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Musicología 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5,350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7" name="Imagen 16">
            <a:extLst>
              <a:ext uri="{FF2B5EF4-FFF2-40B4-BE49-F238E27FC236}">
                <a16:creationId xmlns:a16="http://schemas.microsoft.com/office/drawing/2014/main" id="{215E8B95-A10A-4DA0-87FC-93DC5DBAB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7"/>
          <a:stretch/>
        </p:blipFill>
        <p:spPr>
          <a:xfrm>
            <a:off x="0" y="-121920"/>
            <a:ext cx="9144000" cy="1424598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E1597EA-73F0-4AD3-B4D4-ECFBB1663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 spc="-100">
                <a:solidFill>
                  <a:schemeClr val="bg1"/>
                </a:solidFill>
                <a:latin typeface="Arial"/>
                <a:cs typeface="Arial"/>
              </a:rPr>
              <a:t>Artes y Humanidades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78E30A7F-BFB6-4426-8003-D19B1BF86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332F83C5-9279-759C-18F0-F228C7B7EF3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71743" y="6140949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2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5" grpId="1"/>
      <p:bldP spid="18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98695" y="3561777"/>
            <a:ext cx="2485981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es-ES" sz="1200" dirty="0">
                <a:latin typeface="Arial"/>
                <a:cs typeface="Arial"/>
              </a:rPr>
              <a:t>Nota de corte (junio 2023)</a:t>
            </a:r>
          </a:p>
        </p:txBody>
      </p:sp>
      <p:sp>
        <p:nvSpPr>
          <p:cNvPr id="15" name="CuadroTexto 14" descr="Accede a la web con toda la oferta de grado de la UAB">
            <a:hlinkClick r:id="rId3"/>
            <a:extLst>
              <a:ext uri="{FF2B5EF4-FFF2-40B4-BE49-F238E27FC236}">
                <a16:creationId xmlns:a16="http://schemas.microsoft.com/office/drawing/2014/main" id="{B44A6897-35B1-4470-A568-DCD4E94C7E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834451" y="6188438"/>
            <a:ext cx="219086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" sz="1600" b="1">
                <a:latin typeface="Arial"/>
                <a:cs typeface="Arial"/>
              </a:rPr>
              <a:t>www.uab.cat/grados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5561BE61-85DF-41C7-B3EC-3AF9F5DBF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16967" y="6156234"/>
            <a:ext cx="303193" cy="309258"/>
          </a:xfrm>
          <a:prstGeom prst="rect">
            <a:avLst/>
          </a:prstGeom>
        </p:spPr>
      </p:pic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7CF9CF13-93C0-4A6C-A70B-6A9DBFCD7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550806"/>
              </p:ext>
            </p:extLst>
          </p:nvPr>
        </p:nvGraphicFramePr>
        <p:xfrm>
          <a:off x="1057193" y="1549636"/>
          <a:ext cx="6840620" cy="1817814"/>
        </p:xfrm>
        <a:graphic>
          <a:graphicData uri="http://schemas.openxmlformats.org/drawingml/2006/table">
            <a:tbl>
              <a:tblPr/>
              <a:tblGrid>
                <a:gridCol w="6181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_tradn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Traducción e Interpretación (Alemán) 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_tradn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Traducción e Interpretación (Inglés) 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6,995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_tradn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Traducción e Interpretación (Francés) 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es-ES_tradnl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es-ES" sz="14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561011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_tradn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Artes y Diseño (Escuela Massana)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,720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7852714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u="none" strike="noStrike">
                          <a:effectLst/>
                          <a:latin typeface="Arial"/>
                          <a:cs typeface="Arial"/>
                        </a:rPr>
                        <a:t>Diseño </a:t>
                      </a:r>
                      <a:r>
                        <a:rPr lang="nb-NO" sz="1400" b="0" u="none" strike="noStrike">
                          <a:effectLst/>
                          <a:latin typeface="Arial"/>
                          <a:cs typeface="Arial"/>
                        </a:rPr>
                        <a:t>(EINA, Centro Universitario)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8043763"/>
                  </a:ext>
                </a:extLst>
              </a:tr>
            </a:tbl>
          </a:graphicData>
        </a:graphic>
      </p:graphicFrame>
      <p:pic>
        <p:nvPicPr>
          <p:cNvPr id="17" name="Imagen 16">
            <a:extLst>
              <a:ext uri="{FF2B5EF4-FFF2-40B4-BE49-F238E27FC236}">
                <a16:creationId xmlns:a16="http://schemas.microsoft.com/office/drawing/2014/main" id="{C1C4F8DC-A568-4787-A1D3-5F0E30317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7"/>
          <a:stretch/>
        </p:blipFill>
        <p:spPr>
          <a:xfrm>
            <a:off x="0" y="-121920"/>
            <a:ext cx="9144000" cy="1424598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E4D8AB29-98FF-48DA-8CD4-99FE36335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 spc="-100">
                <a:solidFill>
                  <a:schemeClr val="bg1"/>
                </a:solidFill>
                <a:latin typeface="Arial"/>
                <a:cs typeface="Arial"/>
              </a:rPr>
              <a:t>Artes y Humanidades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9C3ECBBD-DE1D-4049-BE77-B083CF7F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69273C5A-1A59-2638-08B9-311516CD4E3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71743" y="6140949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5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5" grpId="1"/>
      <p:bldP spid="18" grpId="0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52" y="1668022"/>
            <a:ext cx="9169200" cy="4064397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>
                <a:latin typeface="Arial"/>
                <a:cs typeface="Arial"/>
              </a:rPr>
              <a:t>Grados en todos los ámbitos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707916"/>
            <a:ext cx="7601664" cy="765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5000" b="1">
                <a:solidFill>
                  <a:schemeClr val="bg1"/>
                </a:solidFill>
                <a:latin typeface="Arial"/>
                <a:cs typeface="Arial"/>
              </a:rPr>
              <a:t>Biociencias</a:t>
            </a:r>
          </a:p>
        </p:txBody>
      </p:sp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19560" y="6156234"/>
            <a:ext cx="303193" cy="309258"/>
          </a:xfrm>
          <a:prstGeom prst="rect">
            <a:avLst/>
          </a:prstGeom>
        </p:spPr>
      </p:pic>
      <p:sp>
        <p:nvSpPr>
          <p:cNvPr id="9" name="CuadroTexto 8" descr="Accede a la pagina de descarga de los catalogos de grado de la UAB">
            <a:hlinkClick r:id="rId6"/>
            <a:extLst>
              <a:ext uri="{FF2B5EF4-FFF2-40B4-BE49-F238E27FC236}">
                <a16:creationId xmlns:a16="http://schemas.microsoft.com/office/drawing/2014/main" id="{09930ADA-2F37-441D-9034-1EFC7674489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38167" y="6188438"/>
            <a:ext cx="2927265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" sz="1600" b="1">
                <a:latin typeface="Arial"/>
                <a:cs typeface="Arial"/>
              </a:rPr>
              <a:t>Descárgate tu catálogo</a:t>
            </a:r>
          </a:p>
        </p:txBody>
      </p:sp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79847CE1-8B1D-4F72-1360-D2FE93C1901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71743" y="6140949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62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300878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 spc="-100">
                <a:solidFill>
                  <a:schemeClr val="bg1"/>
                </a:solidFill>
                <a:latin typeface="Arial"/>
                <a:cs typeface="Arial"/>
              </a:rPr>
              <a:t>Biociencias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054B5A7E-6CDF-4AFC-BDA7-89EC7FD48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821762"/>
              </p:ext>
            </p:extLst>
          </p:nvPr>
        </p:nvGraphicFramePr>
        <p:xfrm>
          <a:off x="1057193" y="1549636"/>
          <a:ext cx="6840620" cy="3029690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Bioinformática (UAB-UPF-UB-UPC) </a:t>
                      </a:r>
                      <a:r>
                        <a:rPr lang="es-ES" sz="14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(EN INGLÈS</a:t>
                      </a:r>
                      <a:r>
                        <a:rPr lang="es-ES" sz="1400" b="0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)</a:t>
                      </a:r>
                      <a:r>
                        <a:rPr lang="es-ES" sz="1400" b="1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  <a:r>
                        <a:rPr lang="ca-ES" sz="1400" b="1" i="0" u="none" strike="noStrike" noProof="0">
                          <a:solidFill>
                            <a:srgbClr val="58BB2A"/>
                          </a:solidFill>
                          <a:effectLst/>
                          <a:latin typeface="Arial"/>
                          <a:cs typeface="Arial"/>
                        </a:rPr>
                        <a:t>NUEVO</a:t>
                      </a:r>
                      <a:endParaRPr lang="es-E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7,056</a:t>
                      </a:r>
                      <a:endParaRPr lang="es-E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Biología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10,952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Biología Ambiental 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10,764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Bioquímica 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11,362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Biotecnología 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11,530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Ciencia, Tecnología y Humanidades (UAB-UAM-UC3M)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6,152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5290841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Ciencias (UAB-UAM-UC3M)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9,010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2492477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Ciencias Biomédicas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12,414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Genética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11,950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Microbiología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11,270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id="{1EA754CB-3CB7-4C94-8C01-61E05E428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68903" y="4811482"/>
            <a:ext cx="5498746" cy="238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es-ES" sz="1200" dirty="0">
                <a:latin typeface="Arial"/>
                <a:cs typeface="Arial"/>
              </a:rPr>
              <a:t>Nota de corte (junio 2023)</a:t>
            </a:r>
          </a:p>
        </p:txBody>
      </p:sp>
      <p:sp>
        <p:nvSpPr>
          <p:cNvPr id="12" name="CuadroTexto 11" descr="Accede a la web con toda la oferta de grado de la UAB">
            <a:hlinkClick r:id="rId5"/>
            <a:extLst>
              <a:ext uri="{FF2B5EF4-FFF2-40B4-BE49-F238E27FC236}">
                <a16:creationId xmlns:a16="http://schemas.microsoft.com/office/drawing/2014/main" id="{A74F6B5A-342C-483E-A5F4-5C4302F1604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834451" y="6188438"/>
            <a:ext cx="219086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" sz="1600" b="1">
                <a:latin typeface="Arial"/>
                <a:cs typeface="Arial"/>
              </a:rPr>
              <a:t>www.uab.cat/grados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82EE8F6-905B-4D78-B381-44D28FC54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516967" y="6156234"/>
            <a:ext cx="303193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3A3CA3C6-675D-B4A8-72EB-2423BDC1735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71743" y="6140949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17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16" grpId="0"/>
      <p:bldP spid="12" grpId="0"/>
      <p:bldP spid="1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68" y="1668022"/>
            <a:ext cx="9169200" cy="4064399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>
                <a:latin typeface="Arial"/>
                <a:cs typeface="Arial"/>
              </a:rPr>
              <a:t>Grados en todos los ámbitos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705586"/>
            <a:ext cx="7601664" cy="765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5000" b="1">
                <a:solidFill>
                  <a:schemeClr val="bg1"/>
                </a:solidFill>
                <a:latin typeface="Arial"/>
                <a:cs typeface="Arial"/>
              </a:rPr>
              <a:t>Ciencias</a:t>
            </a:r>
          </a:p>
        </p:txBody>
      </p:sp>
      <p:sp>
        <p:nvSpPr>
          <p:cNvPr id="10" name="CuadroTexto 9" descr="Accede a la pagina de descarga de los catalogos de grado de la UAB">
            <a:hlinkClick r:id="rId5"/>
            <a:extLst>
              <a:ext uri="{FF2B5EF4-FFF2-40B4-BE49-F238E27FC236}">
                <a16:creationId xmlns:a16="http://schemas.microsoft.com/office/drawing/2014/main" id="{47F4D140-37A7-40D5-9E0B-2A61DCC06F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38167" y="6188438"/>
            <a:ext cx="2927265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" sz="1600" b="1">
                <a:latin typeface="Arial"/>
                <a:cs typeface="Arial"/>
              </a:rPr>
              <a:t>Descárgate tu catálogo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704779D-6312-410C-8817-35F4EBE52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911205" y="6156234"/>
            <a:ext cx="303193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9E14AAB1-F175-58E9-03DA-E2254A9A896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71743" y="6140949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13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 descr="Vídeo YouTube de la UAB">
            <a:hlinkClick r:id="rId4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>
            <a:hlinkClick r:id="rId6"/>
          </p:cNvPr>
          <p:cNvSpPr txBox="1"/>
          <p:nvPr/>
        </p:nvSpPr>
        <p:spPr>
          <a:xfrm>
            <a:off x="4156764" y="6187856"/>
            <a:ext cx="4900739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Más</a:t>
            </a:r>
            <a:r>
              <a:rPr kumimoji="0" lang="ca-ES" sz="1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videos en el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770" y="6155652"/>
            <a:ext cx="309258" cy="309258"/>
          </a:xfrm>
          <a:prstGeom prst="rect">
            <a:avLst/>
          </a:prstGeom>
        </p:spPr>
      </p:pic>
      <p:pic>
        <p:nvPicPr>
          <p:cNvPr id="14" name="Imagen 13">
            <a:hlinkClick r:id="rId8"/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play.png">
            <a:hlinkClick r:id="rId4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</a:t>
            </a: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lleno de experiencias</a:t>
            </a:r>
            <a:endParaRPr kumimoji="0" lang="ca-E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2399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15" grpId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300878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 spc="-100">
                <a:solidFill>
                  <a:schemeClr val="bg1"/>
                </a:solidFill>
                <a:latin typeface="Arial"/>
                <a:cs typeface="Arial"/>
              </a:rPr>
              <a:t>Ciencias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0F2B19BD-7397-41E5-BCE6-5D19BC48E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744445"/>
              </p:ext>
            </p:extLst>
          </p:nvPr>
        </p:nvGraphicFramePr>
        <p:xfrm>
          <a:off x="1057193" y="1549636"/>
          <a:ext cx="6840620" cy="3938597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Ciencias (UAB-UAM-UC3M) 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9,010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Ciencias Ambientales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9,546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Ciencias Ambientales + Geología (DOBLE GRADO)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9,063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Estadística Aplicada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</a:t>
                      </a: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,548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Estadística Aplicada + Sociología (DOBLE GRADO)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</a:t>
                      </a: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,698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Física 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12,108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Física + Matemáticas (DOBLE GRADO)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13,436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Física + Química (DOBLE GRADO)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11,978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Geología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6,170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Matemática Computacional y Analítica de Datos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11,854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Matemáticas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12,268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Nanociencia y Nanotecnología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10,774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3452791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Química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9,582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234621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77F1967B-3A72-4504-829C-2C98CB014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68903" y="5736836"/>
            <a:ext cx="5498746" cy="238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es-ES" sz="1200" dirty="0">
                <a:latin typeface="Arial"/>
                <a:cs typeface="Arial"/>
              </a:rPr>
              <a:t>Nota de corte (junio 2023)</a:t>
            </a:r>
          </a:p>
        </p:txBody>
      </p:sp>
      <p:sp>
        <p:nvSpPr>
          <p:cNvPr id="11" name="CuadroTexto 10" descr="Accede a la web con toda la oferta de grado de la UAB">
            <a:hlinkClick r:id="rId5"/>
            <a:extLst>
              <a:ext uri="{FF2B5EF4-FFF2-40B4-BE49-F238E27FC236}">
                <a16:creationId xmlns:a16="http://schemas.microsoft.com/office/drawing/2014/main" id="{1D228299-D013-44EB-966D-7ED87DD5FA0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834451" y="6188438"/>
            <a:ext cx="219086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" sz="1600" b="1">
                <a:latin typeface="Arial"/>
                <a:cs typeface="Arial"/>
              </a:rPr>
              <a:t>www.uab.cat/grados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4B67864-C17E-4F74-A5C2-28FFEA997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516967" y="6156234"/>
            <a:ext cx="303193" cy="309258"/>
          </a:xfrm>
          <a:prstGeom prst="rect">
            <a:avLst/>
          </a:prstGeom>
        </p:spPr>
      </p:pic>
      <p:pic>
        <p:nvPicPr>
          <p:cNvPr id="3" name="Imagen 13">
            <a:hlinkClick r:id="rId7"/>
            <a:extLst>
              <a:ext uri="{FF2B5EF4-FFF2-40B4-BE49-F238E27FC236}">
                <a16:creationId xmlns:a16="http://schemas.microsoft.com/office/drawing/2014/main" id="{0A8F1255-D812-BFE3-3826-EA934FB775F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71743" y="6140949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51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15" grpId="0"/>
      <p:bldP spid="11" grpId="0"/>
      <p:bldP spid="1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779" y="1668022"/>
            <a:ext cx="9169200" cy="4064399"/>
          </a:xfrm>
          <a:prstGeom prst="rect">
            <a:avLst/>
          </a:prstGeom>
        </p:spPr>
      </p:pic>
      <p:sp>
        <p:nvSpPr>
          <p:cNvPr id="20" name="CuadroText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>
                <a:latin typeface="Arial"/>
                <a:cs typeface="Arial"/>
              </a:rPr>
              <a:t>Grados en todos los ámbitos</a:t>
            </a:r>
          </a:p>
        </p:txBody>
      </p:sp>
      <p:sp>
        <p:nvSpPr>
          <p:cNvPr id="23" name="Rectángulo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sp>
        <p:nvSpPr>
          <p:cNvPr id="24" name="CuadroTexto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053348"/>
            <a:ext cx="7601664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5000" b="1">
                <a:solidFill>
                  <a:schemeClr val="bg1"/>
                </a:solidFill>
                <a:latin typeface="Arial"/>
                <a:cs typeface="Arial"/>
              </a:rPr>
              <a:t>Ciencias</a:t>
            </a:r>
          </a:p>
          <a:p>
            <a:pPr>
              <a:lnSpc>
                <a:spcPct val="85000"/>
              </a:lnSpc>
            </a:pPr>
            <a:r>
              <a:rPr lang="es-ES" sz="5000" b="1">
                <a:solidFill>
                  <a:schemeClr val="bg1"/>
                </a:solidFill>
                <a:latin typeface="Arial"/>
                <a:cs typeface="Arial"/>
              </a:rPr>
              <a:t>de la Salud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896F473-3E5D-4DD1-930D-88E1CE6EC5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19560" y="6156234"/>
            <a:ext cx="303193" cy="309258"/>
          </a:xfrm>
          <a:prstGeom prst="rect">
            <a:avLst/>
          </a:prstGeom>
        </p:spPr>
      </p:pic>
      <p:sp>
        <p:nvSpPr>
          <p:cNvPr id="11" name="CuadroTexto 10" descr="Accede a la pagina de descarga de los catalogos de grado de la UAB">
            <a:hlinkClick r:id="rId6"/>
            <a:extLst>
              <a:ext uri="{FF2B5EF4-FFF2-40B4-BE49-F238E27FC236}">
                <a16:creationId xmlns:a16="http://schemas.microsoft.com/office/drawing/2014/main" id="{819365DC-241C-4012-89FC-6C28311A0EB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38167" y="6188438"/>
            <a:ext cx="2927265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" sz="1600" b="1">
                <a:latin typeface="Arial"/>
                <a:cs typeface="Arial"/>
              </a:rPr>
              <a:t>Descárgate tu catálogo</a:t>
            </a:r>
          </a:p>
        </p:txBody>
      </p:sp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D7E1B81C-85A9-70E9-3EB2-E92DF53CF78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71743" y="6140949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23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1" grpId="0"/>
      <p:bldP spid="1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300878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 spc="-100">
                <a:solidFill>
                  <a:schemeClr val="bg1"/>
                </a:solidFill>
                <a:latin typeface="Arial"/>
                <a:cs typeface="Arial"/>
              </a:rPr>
              <a:t>Ciencias de la Salud</a:t>
            </a:r>
          </a:p>
          <a:p>
            <a:pPr>
              <a:lnSpc>
                <a:spcPct val="85000"/>
              </a:lnSpc>
            </a:pPr>
            <a:endParaRPr lang="es-ES" sz="3200" b="1" spc="-1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Rectángul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7DDF0D94-7C3D-4EC8-B2D8-D571C4D98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565727"/>
              </p:ext>
            </p:extLst>
          </p:nvPr>
        </p:nvGraphicFramePr>
        <p:xfrm>
          <a:off x="1057193" y="1549636"/>
          <a:ext cx="6840620" cy="2423752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Ciencia y Tecnología de los Alimentos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9,266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Ciencias Biomédicas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12,414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Fisioterapia 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10,784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Enfermería 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11,114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Logopedia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8,464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Medicina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12,713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Psicología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9,870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Veterinaria 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11,987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B0E81D26-6EAE-442B-8A44-1AFEFC8AD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68903" y="4286727"/>
            <a:ext cx="5498746" cy="238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es-ES" sz="1200" dirty="0">
                <a:latin typeface="Arial"/>
                <a:cs typeface="Arial"/>
              </a:rPr>
              <a:t>Nota de corte (junio 2023)</a:t>
            </a:r>
          </a:p>
        </p:txBody>
      </p:sp>
      <p:sp>
        <p:nvSpPr>
          <p:cNvPr id="19" name="CuadroTexto 18" descr="Accede a la web con toda la oferta de grado de la UAB">
            <a:hlinkClick r:id="rId5"/>
            <a:extLst>
              <a:ext uri="{FF2B5EF4-FFF2-40B4-BE49-F238E27FC236}">
                <a16:creationId xmlns:a16="http://schemas.microsoft.com/office/drawing/2014/main" id="{AC3FE8BB-6C28-4CD5-9108-B8A90BA10FE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834451" y="6188438"/>
            <a:ext cx="219086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" sz="1600" b="1">
                <a:latin typeface="Arial"/>
                <a:cs typeface="Arial"/>
              </a:rPr>
              <a:t>www.uab.cat/grados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9E74392-5BEF-47A8-82EF-812F611829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516967" y="6156234"/>
            <a:ext cx="303193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3479811E-EC57-0C0B-F9CD-4C9992BBFC1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71743" y="6140949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88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8" grpId="0"/>
      <p:bldP spid="19" grpId="0"/>
      <p:bldP spid="1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300878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 spc="-100">
                <a:solidFill>
                  <a:schemeClr val="bg1"/>
                </a:solidFill>
                <a:latin typeface="Arial"/>
                <a:cs typeface="Arial"/>
              </a:rPr>
              <a:t>Ciencias de la Salud</a:t>
            </a:r>
          </a:p>
          <a:p>
            <a:pPr>
              <a:lnSpc>
                <a:spcPct val="85000"/>
              </a:lnSpc>
            </a:pPr>
            <a:endParaRPr lang="es-ES" sz="3200" b="1" spc="-1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Rectángul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2B4FCC95-2617-4B8C-AC33-B5564D384F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637962"/>
              </p:ext>
            </p:extLst>
          </p:nvPr>
        </p:nvGraphicFramePr>
        <p:xfrm>
          <a:off x="1057193" y="1549636"/>
          <a:ext cx="6840620" cy="1514845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Fisioterapia (EU </a:t>
                      </a:r>
                      <a:r>
                        <a:rPr lang="es-ES" sz="14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Gimbernat</a:t>
                      </a:r>
                      <a:r>
                        <a:rPr lang="es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</a:t>
                      </a: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,062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0136611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Enfermería (EU </a:t>
                      </a:r>
                      <a:r>
                        <a:rPr lang="es-ES" sz="1400" b="0" i="0" u="none" strike="noStrike" noProof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Gimbernat</a:t>
                      </a:r>
                      <a:r>
                        <a:rPr lang="es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8,042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7455507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Enfermería (EU Sant Pau)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10,506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5373004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Enfermería (EUIT Terrassa)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</a:t>
                      </a: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,530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9068308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Terapia Ocupacional (EUIT Terrassa)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428011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E231DAA2-B492-467E-9806-BEA71D219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68903" y="3409270"/>
            <a:ext cx="5498746" cy="238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es-ES" sz="1200" dirty="0">
                <a:latin typeface="Arial"/>
                <a:cs typeface="Arial"/>
              </a:rPr>
              <a:t>Nota de corte (junio 2023)</a:t>
            </a:r>
          </a:p>
        </p:txBody>
      </p:sp>
      <p:sp>
        <p:nvSpPr>
          <p:cNvPr id="12" name="CuadroTexto 11" descr="Accede a la web con toda la oferta de grado de la UAB">
            <a:hlinkClick r:id="rId5"/>
            <a:extLst>
              <a:ext uri="{FF2B5EF4-FFF2-40B4-BE49-F238E27FC236}">
                <a16:creationId xmlns:a16="http://schemas.microsoft.com/office/drawing/2014/main" id="{F136EDE3-E1AF-40FB-9248-738484316E6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834451" y="6188438"/>
            <a:ext cx="219086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" sz="1600" b="1">
                <a:latin typeface="Arial"/>
                <a:cs typeface="Arial"/>
              </a:rPr>
              <a:t>www.uab.cat/grados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CC3CC08-E1CC-4108-A95A-E0DC24F68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516967" y="6156234"/>
            <a:ext cx="303193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4EFC66C7-369E-C70C-3D21-9C21677B3E0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71743" y="6140949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7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9" grpId="0"/>
      <p:bldP spid="12" grpId="0"/>
      <p:bldP spid="1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95"/>
          <a:stretch/>
        </p:blipFill>
        <p:spPr>
          <a:xfrm>
            <a:off x="-6200" y="1668022"/>
            <a:ext cx="9169200" cy="4064397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>
                <a:latin typeface="Arial"/>
                <a:cs typeface="Arial"/>
              </a:rPr>
              <a:t>Grados en todos los ámbitos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060819"/>
            <a:ext cx="7601664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4500" b="1">
                <a:solidFill>
                  <a:schemeClr val="bg1"/>
                </a:solidFill>
                <a:latin typeface="Arial"/>
                <a:cs typeface="Arial"/>
              </a:rPr>
              <a:t>Comunicación, Educación,</a:t>
            </a:r>
          </a:p>
          <a:p>
            <a:pPr>
              <a:lnSpc>
                <a:spcPct val="85000"/>
              </a:lnSpc>
            </a:pPr>
            <a:r>
              <a:rPr lang="es-ES" sz="4500" b="1">
                <a:solidFill>
                  <a:schemeClr val="bg1"/>
                </a:solidFill>
                <a:latin typeface="Arial"/>
                <a:cs typeface="Arial"/>
              </a:rPr>
              <a:t>Turismo y Prevención</a:t>
            </a:r>
          </a:p>
        </p:txBody>
      </p:sp>
      <p:sp>
        <p:nvSpPr>
          <p:cNvPr id="10" name="CuadroTexto 9" descr="Accede a la pagina de descarga de los catalogos de grado de la UAB">
            <a:hlinkClick r:id="rId5"/>
            <a:extLst>
              <a:ext uri="{FF2B5EF4-FFF2-40B4-BE49-F238E27FC236}">
                <a16:creationId xmlns:a16="http://schemas.microsoft.com/office/drawing/2014/main" id="{95066B5E-5A86-4BE6-90D3-22B614A9843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38167" y="6188438"/>
            <a:ext cx="2927265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" sz="1600" b="1">
                <a:latin typeface="Arial"/>
                <a:cs typeface="Arial"/>
              </a:rPr>
              <a:t>Descárgate tu catálogo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2A5CE68-D555-4A4D-8216-67558CD7A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911205" y="6156234"/>
            <a:ext cx="303193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3D41CFD6-AFA8-DA0E-4CF3-B173A7C7AE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71743" y="6140949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79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300878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41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2500" b="1">
                <a:solidFill>
                  <a:schemeClr val="bg1"/>
                </a:solidFill>
                <a:latin typeface="Arial"/>
                <a:cs typeface="Arial"/>
              </a:rPr>
              <a:t>Comunicación, Educación, Turismo y Prevención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2557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01792D4-1122-4328-840B-9F3472D54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28225" y="6156692"/>
            <a:ext cx="303193" cy="309258"/>
          </a:xfrm>
          <a:prstGeom prst="rect">
            <a:avLst/>
          </a:prstGeom>
        </p:spPr>
      </p:pic>
      <p:sp>
        <p:nvSpPr>
          <p:cNvPr id="13" name="CuadroTexto 12" descr="Accede a la web con toda la oferta de grado de la UAB">
            <a:hlinkClick r:id="rId6"/>
            <a:extLst>
              <a:ext uri="{FF2B5EF4-FFF2-40B4-BE49-F238E27FC236}">
                <a16:creationId xmlns:a16="http://schemas.microsoft.com/office/drawing/2014/main" id="{0424F06F-DD69-4D7F-997C-A03C4573E56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834451" y="6188438"/>
            <a:ext cx="219086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" sz="1600" b="1">
                <a:latin typeface="Arial"/>
                <a:cs typeface="Arial"/>
              </a:rPr>
              <a:t>www.uab.cat/grados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6994985C-2FBB-4D04-B459-9A8F4DC41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79533"/>
              </p:ext>
            </p:extLst>
          </p:nvPr>
        </p:nvGraphicFramePr>
        <p:xfrm>
          <a:off x="1057193" y="1549636"/>
          <a:ext cx="6840620" cy="3267803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07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Comunicación Audiovisual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11,040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07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Comunicación de las Organizaciones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9,594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07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Comunicación Interactiva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8,604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07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Educación Infantil 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8,532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07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Educación Infantil + Educación Primaria (DOBLE GRADO)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11,406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07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Educación Primaria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</a:t>
                      </a: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,620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07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Educación Primaria (EN INGLÉS)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8,292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07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Educación Social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9,500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707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Pedagogía 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8,906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707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Periodismo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10,498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707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Publicidad y Relaciones Públicas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11,132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A90C54C2-1079-43C2-8598-9DDF95D681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68903" y="5127230"/>
            <a:ext cx="5498746" cy="238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es-ES" sz="1200" dirty="0">
                <a:latin typeface="Arial"/>
                <a:cs typeface="Arial"/>
              </a:rPr>
              <a:t>Nota de corte (junio 2023)</a:t>
            </a:r>
          </a:p>
        </p:txBody>
      </p:sp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62762C78-CABC-D454-DA65-2D6E163B259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71743" y="6140949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72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13" grpId="0"/>
      <p:bldP spid="13" grpId="1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300878"/>
          </a:xfrm>
          <a:prstGeom prst="rect">
            <a:avLst/>
          </a:prstGeom>
        </p:spPr>
      </p:pic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F62A663-F7C9-41B4-B01F-770C37E07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41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2500" b="1">
                <a:solidFill>
                  <a:schemeClr val="bg1"/>
                </a:solidFill>
                <a:latin typeface="Arial"/>
                <a:cs typeface="Arial"/>
              </a:rPr>
              <a:t>Comunicación, Educación, Turismo y Prevención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B3FE176-54CF-4B99-A788-5F8EE10CE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28225" y="6156692"/>
            <a:ext cx="303193" cy="309258"/>
          </a:xfrm>
          <a:prstGeom prst="rect">
            <a:avLst/>
          </a:prstGeom>
        </p:spPr>
      </p:pic>
      <p:sp>
        <p:nvSpPr>
          <p:cNvPr id="15" name="CuadroTexto 14" descr="Accede a la web con toda la oferta de grado de la UAB">
            <a:hlinkClick r:id="rId6"/>
            <a:extLst>
              <a:ext uri="{FF2B5EF4-FFF2-40B4-BE49-F238E27FC236}">
                <a16:creationId xmlns:a16="http://schemas.microsoft.com/office/drawing/2014/main" id="{4EDE0D48-F6FC-499A-AF57-94109F02AC3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834451" y="6188438"/>
            <a:ext cx="219086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" sz="1600" b="1">
                <a:latin typeface="Arial"/>
                <a:cs typeface="Arial"/>
              </a:rPr>
              <a:t>www.uab.cat/grados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D7BD1F07-EC2A-4FE9-8E57-2DEA1D623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650383"/>
              </p:ext>
            </p:extLst>
          </p:nvPr>
        </p:nvGraphicFramePr>
        <p:xfrm>
          <a:off x="1057193" y="1549636"/>
          <a:ext cx="6840620" cy="1485365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07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Dirección Hotelera (EUTDH)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07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Prevención y Seguridad Integral (EPSI)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707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Prevención y Seguridad Integral (EPSI) (EN LÍNEA)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707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Turismo (EUTDH)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8519470"/>
                  </a:ext>
                </a:extLst>
              </a:tr>
              <a:tr h="29707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Turismo (EUTDH) (EN INGLÉS)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2812461"/>
                  </a:ext>
                </a:extLst>
              </a:tr>
            </a:tbl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84FD0A0F-45DB-48D3-856A-AC95CD99C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68903" y="3316907"/>
            <a:ext cx="5498746" cy="238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es-ES" sz="1200" dirty="0">
                <a:latin typeface="Arial"/>
                <a:cs typeface="Arial"/>
              </a:rPr>
              <a:t>Nota de corte (junio 2023)</a:t>
            </a:r>
          </a:p>
        </p:txBody>
      </p:sp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AF233766-521E-BE83-9D70-98FE6617CEE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71743" y="6140949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2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1" grpId="0"/>
      <p:bldP spid="15" grpId="0"/>
      <p:bldP spid="15" grpId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>
                <a:latin typeface="Arial"/>
                <a:cs typeface="Arial"/>
              </a:rPr>
              <a:t>Grados en todos los ámbitos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68" y="1668022"/>
            <a:ext cx="9169200" cy="4064400"/>
          </a:xfrm>
          <a:prstGeom prst="rect">
            <a:avLst/>
          </a:prstGeom>
        </p:spPr>
      </p:pic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046831"/>
            <a:ext cx="7601664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5000" b="1">
                <a:solidFill>
                  <a:schemeClr val="bg1"/>
                </a:solidFill>
                <a:latin typeface="Arial"/>
                <a:cs typeface="Arial"/>
              </a:rPr>
              <a:t>Economía, Jurídicas,</a:t>
            </a:r>
          </a:p>
          <a:p>
            <a:pPr>
              <a:lnSpc>
                <a:spcPct val="85000"/>
              </a:lnSpc>
            </a:pPr>
            <a:r>
              <a:rPr lang="es-ES" sz="5000" b="1">
                <a:solidFill>
                  <a:schemeClr val="bg1"/>
                </a:solidFill>
                <a:latin typeface="Arial"/>
                <a:cs typeface="Arial"/>
              </a:rPr>
              <a:t>Política y Sociedad</a:t>
            </a:r>
          </a:p>
        </p:txBody>
      </p:sp>
      <p:sp>
        <p:nvSpPr>
          <p:cNvPr id="12" name="CuadroTexto 11" descr="Accede a la pagina de descarga de los catalogos de grado de la UAB">
            <a:hlinkClick r:id="rId5"/>
            <a:extLst>
              <a:ext uri="{FF2B5EF4-FFF2-40B4-BE49-F238E27FC236}">
                <a16:creationId xmlns:a16="http://schemas.microsoft.com/office/drawing/2014/main" id="{3DA5A19E-82FA-4596-B98D-28D65889BC5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38167" y="6188438"/>
            <a:ext cx="2927265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" sz="1600" b="1">
                <a:latin typeface="Arial"/>
                <a:cs typeface="Arial"/>
              </a:rPr>
              <a:t>Descárgate tu catálogo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F757788-7C0F-404D-ADE0-0C3875FE8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911205" y="6156234"/>
            <a:ext cx="303193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3F1E1625-E601-99AE-7DAA-0B3D93ED05C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71743" y="6140949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408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2" grpId="0"/>
      <p:bldP spid="1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300878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2800" b="1">
                <a:solidFill>
                  <a:schemeClr val="bg1"/>
                </a:solidFill>
                <a:latin typeface="Arial"/>
                <a:cs typeface="Arial"/>
              </a:rPr>
              <a:t>Economía, Jurídicas, Política y Sociedad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2557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5E18A85-60B5-421F-BBB0-A858EF92D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28225" y="6156692"/>
            <a:ext cx="303193" cy="309258"/>
          </a:xfrm>
          <a:prstGeom prst="rect">
            <a:avLst/>
          </a:prstGeom>
        </p:spPr>
      </p:pic>
      <p:sp>
        <p:nvSpPr>
          <p:cNvPr id="13" name="CuadroTexto 12" descr="Accede a la web con toda la oferta de grado de la UAB">
            <a:hlinkClick r:id="rId6"/>
            <a:extLst>
              <a:ext uri="{FF2B5EF4-FFF2-40B4-BE49-F238E27FC236}">
                <a16:creationId xmlns:a16="http://schemas.microsoft.com/office/drawing/2014/main" id="{9C5C1161-35A4-4D46-B60C-545EA3D9F17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834451" y="6188438"/>
            <a:ext cx="219086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" sz="1600" b="1">
                <a:latin typeface="Arial"/>
                <a:cs typeface="Arial"/>
              </a:rPr>
              <a:t>www.uab.cat/grados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BA6C8F9D-E12C-465B-9D94-9C2174DFB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590773"/>
              </p:ext>
            </p:extLst>
          </p:nvPr>
        </p:nvGraphicFramePr>
        <p:xfrm>
          <a:off x="1057193" y="1549636"/>
          <a:ext cx="6840620" cy="3039950"/>
        </p:xfrm>
        <a:graphic>
          <a:graphicData uri="http://schemas.openxmlformats.org/drawingml/2006/table">
            <a:tbl>
              <a:tblPr/>
              <a:tblGrid>
                <a:gridCol w="6146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4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995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Administración y Dirección de Empresas 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9,786</a:t>
                      </a:r>
                      <a:endParaRPr lang="es-E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99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Administración y Dirección de Empresas (EN INGLÉS)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10,022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99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Administración y Dirección de Empresas + Derecho (DOBLE GRADO)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10,360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995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Antropología Social </a:t>
                      </a:r>
                      <a:r>
                        <a:rPr lang="es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y Cultural </a:t>
                      </a:r>
                      <a:r>
                        <a:rPr lang="ca-ES" sz="1400" b="1" i="0" u="none" strike="noStrike" noProof="0">
                          <a:solidFill>
                            <a:srgbClr val="58BB2A"/>
                          </a:solidFill>
                          <a:effectLst/>
                          <a:latin typeface="Arial"/>
                          <a:cs typeface="Arial"/>
                        </a:rPr>
                        <a:t>NUEVO</a:t>
                      </a:r>
                      <a:endParaRPr lang="es-E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</a:t>
                      </a: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,000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995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Ciencia Política y Gestión Pública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</a:t>
                      </a: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,122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99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Ciencia Política y Gestión Pública + Derecho (DOBLE GRADO)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10,030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995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Ciencia Política y Gestión Pública + Sociología (DOBLE GRADO)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9,596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3995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Contabilidad y Finanzas </a:t>
                      </a:r>
                      <a:r>
                        <a:rPr lang="es-ES" sz="14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(campus de Sabadell)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</a:t>
                      </a: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,282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3995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Criminología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9,540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3995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Criminología + Derecho (DOBLE GRADO)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10,750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C57F40B0-8ECA-4A63-9828-2F7D2EFE5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68903" y="4850880"/>
            <a:ext cx="5498746" cy="238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es-ES" sz="1200" dirty="0">
                <a:latin typeface="Arial"/>
                <a:cs typeface="Arial"/>
              </a:rPr>
              <a:t>Nota de corte (junio 2023)</a:t>
            </a:r>
          </a:p>
        </p:txBody>
      </p:sp>
      <p:pic>
        <p:nvPicPr>
          <p:cNvPr id="3" name="Imagen 13">
            <a:hlinkClick r:id="rId7"/>
            <a:extLst>
              <a:ext uri="{FF2B5EF4-FFF2-40B4-BE49-F238E27FC236}">
                <a16:creationId xmlns:a16="http://schemas.microsoft.com/office/drawing/2014/main" id="{47B9C1DA-47B6-1EB6-9854-AC920ED3D7F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71743" y="6140949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37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13" grpId="0"/>
      <p:bldP spid="13" grpId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300878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2800" b="1">
                <a:solidFill>
                  <a:schemeClr val="bg1"/>
                </a:solidFill>
                <a:latin typeface="Arial"/>
                <a:cs typeface="Arial"/>
              </a:rPr>
              <a:t>Economía, Jurídicas, Política y Sociedad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2557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5E18A85-60B5-421F-BBB0-A858EF92D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28225" y="6156692"/>
            <a:ext cx="303193" cy="309258"/>
          </a:xfrm>
          <a:prstGeom prst="rect">
            <a:avLst/>
          </a:prstGeom>
        </p:spPr>
      </p:pic>
      <p:sp>
        <p:nvSpPr>
          <p:cNvPr id="13" name="CuadroTexto 12" descr="Accede a la web con toda la oferta de grado de la UAB">
            <a:hlinkClick r:id="rId6"/>
            <a:extLst>
              <a:ext uri="{FF2B5EF4-FFF2-40B4-BE49-F238E27FC236}">
                <a16:creationId xmlns:a16="http://schemas.microsoft.com/office/drawing/2014/main" id="{9C5C1161-35A4-4D46-B60C-545EA3D9F17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834451" y="6188438"/>
            <a:ext cx="219086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" sz="1600" b="1">
                <a:latin typeface="Arial"/>
                <a:cs typeface="Arial"/>
              </a:rPr>
              <a:t>www.uab.cat/grados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671B0A74-2BDA-40ED-AFBA-458E701DC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495685"/>
              </p:ext>
            </p:extLst>
          </p:nvPr>
        </p:nvGraphicFramePr>
        <p:xfrm>
          <a:off x="1057193" y="1549636"/>
          <a:ext cx="6840620" cy="3510766"/>
        </p:xfrm>
        <a:graphic>
          <a:graphicData uri="http://schemas.openxmlformats.org/drawingml/2006/table">
            <a:tbl>
              <a:tblPr/>
              <a:tblGrid>
                <a:gridCol w="6146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4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Derecho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9,666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8796427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Derecho + Relaciones Internacionales (DOBLE GRADO)</a:t>
                      </a:r>
                      <a:r>
                        <a:rPr lang="ca-ES" sz="1400" b="1" i="0" u="none" strike="noStrike" noProof="0" dirty="0">
                          <a:solidFill>
                            <a:srgbClr val="58BB2A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s-E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13,084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2818256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Derecho + Relaciones Laborales (DOBLE GRADO)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</a:t>
                      </a: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,322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770797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Derecho Francés + Derecho Español (UAB-</a:t>
                      </a:r>
                      <a:r>
                        <a:rPr lang="es-ES" sz="14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Université</a:t>
                      </a: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Paris II-</a:t>
                      </a:r>
                      <a:r>
                        <a:rPr lang="es-ES" sz="14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Université</a:t>
                      </a: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Toulouse1) (DOBLE GRADO + MÁSTER)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9,666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5803447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Economía 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8,804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Economía (EN INGLÉS)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9,226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Empresa y Tecnología </a:t>
                      </a:r>
                      <a:r>
                        <a:rPr lang="es-ES" sz="14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(campus de Sabadell)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</a:t>
                      </a: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,278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lvl="0" algn="l">
                        <a:lnSpc>
                          <a:spcPct val="120000"/>
                        </a:lnSpc>
                        <a:buNone/>
                      </a:pPr>
                      <a:r>
                        <a:rPr lang="es-ES" sz="14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Estadística Aplicada</a:t>
                      </a:r>
                    </a:p>
                  </a:txBody>
                  <a:tcPr marL="12700" marR="12700" marT="12700" marB="0">
                    <a:lnL w="0">
                      <a:noFill/>
                    </a:lnL>
                    <a:lnR w="0">
                      <a:noFill/>
                    </a:lnR>
                    <a:lnT w="12700">
                      <a:solidFill>
                        <a:prstClr val="white">
                          <a:lumMod val="85000"/>
                        </a:prstClr>
                      </a:solidFill>
                    </a:lnT>
                    <a:lnB w="12700">
                      <a:solidFill>
                        <a:prstClr val="white">
                          <a:lumMod val="85000"/>
                        </a:prstClr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9,548</a:t>
                      </a:r>
                      <a:endParaRPr lang="es-ES" sz="1400" b="0" i="0" u="none" strike="noStrike" noProof="0" dirty="0">
                        <a:effectLst/>
                      </a:endParaRPr>
                    </a:p>
                  </a:txBody>
                  <a:tcPr marL="12700" marR="12700" marT="12700" marB="0">
                    <a:lnL w="0">
                      <a:noFill/>
                    </a:lnL>
                    <a:lnR w="0">
                      <a:noFill/>
                    </a:lnR>
                    <a:lnT w="12700">
                      <a:solidFill>
                        <a:prstClr val="white">
                          <a:lumMod val="85000"/>
                        </a:prstClr>
                      </a:solidFill>
                    </a:lnT>
                    <a:lnB w="12700">
                      <a:solidFill>
                        <a:prstClr val="white">
                          <a:lumMod val="85000"/>
                        </a:prstClr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6372557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Estadística Aplicada + Sociología (DOBLE GRADO)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</a:t>
                      </a: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,698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Estudios Socioculturales de Género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7,128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Filosofía, Política y Economía (UAB-UPF-UAM-UC3M)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12,368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3E92145D-F465-4B95-9736-A3D1523F4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81193" y="5499515"/>
            <a:ext cx="5498746" cy="238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es-ES" sz="1200" dirty="0">
                <a:latin typeface="Arial"/>
                <a:cs typeface="Arial"/>
              </a:rPr>
              <a:t>Nota de corte (junio 2023)</a:t>
            </a:r>
          </a:p>
        </p:txBody>
      </p:sp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815E5A75-E4EB-559F-E77A-F4B90B10BF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71743" y="6140949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1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13" grpId="0"/>
      <p:bldP spid="13" grpId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40B0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40B0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40B0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razones para elegir la UAB</a:t>
            </a:r>
            <a:endParaRPr lang="ca-ES" sz="3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Agrupar 6">
            <a:extLst>
              <a:ext uri="{FF2B5EF4-FFF2-40B4-BE49-F238E27FC236}">
                <a16:creationId xmlns:a16="http://schemas.microsoft.com/office/drawing/2014/main" id="{7DBBEB98-1118-7943-B248-D2705D43ECB6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-63182" y="2034573"/>
            <a:chExt cx="511803" cy="511803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-63182" y="2034573"/>
              <a:ext cx="511803" cy="511803"/>
            </a:xfrm>
            <a:prstGeom prst="ellipse">
              <a:avLst/>
            </a:prstGeom>
            <a:solidFill>
              <a:srgbClr val="58BB2A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3422" y="2092028"/>
              <a:ext cx="347499" cy="428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Agrupar 42">
            <a:extLst>
              <a:ext uri="{FF2B5EF4-FFF2-40B4-BE49-F238E27FC236}">
                <a16:creationId xmlns:a16="http://schemas.microsoft.com/office/drawing/2014/main" id="{51D75AA9-7129-6F43-B6BD-A1FF9819B0EF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-63182" y="2034573"/>
            <a:chExt cx="511803" cy="511803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-63182" y="2034573"/>
              <a:ext cx="511803" cy="511803"/>
            </a:xfrm>
            <a:prstGeom prst="ellipse">
              <a:avLst/>
            </a:prstGeom>
            <a:solidFill>
              <a:srgbClr val="58BB2A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13422" y="2092028"/>
              <a:ext cx="347499" cy="428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Agrupar 45">
            <a:extLst>
              <a:ext uri="{FF2B5EF4-FFF2-40B4-BE49-F238E27FC236}">
                <a16:creationId xmlns:a16="http://schemas.microsoft.com/office/drawing/2014/main" id="{D1C01AC8-02C4-C740-8776-13202AB1E721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-63182" y="2034573"/>
            <a:chExt cx="511803" cy="511803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-63182" y="2034573"/>
              <a:ext cx="511803" cy="511803"/>
            </a:xfrm>
            <a:prstGeom prst="ellipse">
              <a:avLst/>
            </a:prstGeom>
            <a:solidFill>
              <a:srgbClr val="58BB2A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13422" y="2092028"/>
              <a:ext cx="347499" cy="428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" name="Agrupar 48">
            <a:extLst>
              <a:ext uri="{FF2B5EF4-FFF2-40B4-BE49-F238E27FC236}">
                <a16:creationId xmlns:a16="http://schemas.microsoft.com/office/drawing/2014/main" id="{07C0DD42-C0E1-DF41-8728-A0C4C2D862CD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-63182" y="2034573"/>
            <a:chExt cx="511803" cy="511803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-63182" y="2034573"/>
              <a:ext cx="511803" cy="511803"/>
            </a:xfrm>
            <a:prstGeom prst="ellipse">
              <a:avLst/>
            </a:prstGeom>
            <a:solidFill>
              <a:srgbClr val="58BB2A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13422" y="2092028"/>
              <a:ext cx="347499" cy="428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6" name="Agrupar 51">
            <a:extLst>
              <a:ext uri="{FF2B5EF4-FFF2-40B4-BE49-F238E27FC236}">
                <a16:creationId xmlns:a16="http://schemas.microsoft.com/office/drawing/2014/main" id="{20880C3D-DE20-3B43-ACF3-4B7698B0BD4C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-63182" y="2034573"/>
            <a:chExt cx="511803" cy="511803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-63182" y="2034573"/>
              <a:ext cx="511803" cy="511803"/>
            </a:xfrm>
            <a:prstGeom prst="ellipse">
              <a:avLst/>
            </a:prstGeom>
            <a:solidFill>
              <a:srgbClr val="58BB2A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13422" y="2092028"/>
              <a:ext cx="347499" cy="428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es estudiante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dad pública y líder en los rankings internacionales">
            <a:extLst>
              <a:ext uri="{FF2B5EF4-FFF2-40B4-BE49-F238E27FC236}">
                <a16:creationId xmlns:a16="http://schemas.microsoft.com/office/drawing/2014/main" id="{0A94029C-848B-466D-95D9-2642D7C1A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030" y="1783693"/>
            <a:ext cx="2572735" cy="2462997"/>
          </a:xfrm>
          <a:prstGeom prst="rect">
            <a:avLst/>
          </a:prstGeom>
        </p:spPr>
      </p:pic>
      <p:pic>
        <p:nvPicPr>
          <p:cNvPr id="6" name="Imagen 5" descr="Universidad transformadora">
            <a:extLst>
              <a:ext uri="{FF2B5EF4-FFF2-40B4-BE49-F238E27FC236}">
                <a16:creationId xmlns:a16="http://schemas.microsoft.com/office/drawing/2014/main" id="{CA8ACB7A-67D3-42B4-BE87-3941FDE680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4799" y="1806652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2734300-0BE4-435B-90D0-85BE14B3B07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84596" y="2562397"/>
            <a:ext cx="2471555" cy="1548518"/>
          </a:xfrm>
          <a:prstGeom prst="rect">
            <a:avLst/>
          </a:prstGeom>
        </p:spPr>
      </p:pic>
      <p:pic>
        <p:nvPicPr>
          <p:cNvPr id="8" name="Imagen 7" descr="10.500 prácticas profesionales">
            <a:extLst>
              <a:ext uri="{FF2B5EF4-FFF2-40B4-BE49-F238E27FC236}">
                <a16:creationId xmlns:a16="http://schemas.microsoft.com/office/drawing/2014/main" id="{1BB7DE8F-9351-4FB2-AF36-52BC6176FA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4926" y="3657464"/>
            <a:ext cx="2481287" cy="1554615"/>
          </a:xfrm>
          <a:prstGeom prst="rect">
            <a:avLst/>
          </a:prstGeom>
        </p:spPr>
      </p:pic>
      <p:pic>
        <p:nvPicPr>
          <p:cNvPr id="11" name="Imagen 10" descr="Un campus único en Catalunya">
            <a:extLst>
              <a:ext uri="{FF2B5EF4-FFF2-40B4-BE49-F238E27FC236}">
                <a16:creationId xmlns:a16="http://schemas.microsoft.com/office/drawing/2014/main" id="{9501A808-7152-4D90-B78B-7D66A5EA53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81350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es estudiante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10" name="Imagen 13">
            <a:hlinkClick r:id="rId12"/>
            <a:extLst>
              <a:ext uri="{FF2B5EF4-FFF2-40B4-BE49-F238E27FC236}">
                <a16:creationId xmlns:a16="http://schemas.microsoft.com/office/drawing/2014/main" id="{848E6E92-7F05-C4C7-8153-9F677C8212F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79499" y="6172533"/>
            <a:ext cx="1800000" cy="3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15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300878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2800" b="1">
                <a:solidFill>
                  <a:schemeClr val="bg1"/>
                </a:solidFill>
                <a:latin typeface="Arial"/>
                <a:cs typeface="Arial"/>
              </a:rPr>
              <a:t>Economía, Jurídicas, Política y Sociedad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2557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5E18A85-60B5-421F-BBB0-A858EF92D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28225" y="6156692"/>
            <a:ext cx="303193" cy="309258"/>
          </a:xfrm>
          <a:prstGeom prst="rect">
            <a:avLst/>
          </a:prstGeom>
        </p:spPr>
      </p:pic>
      <p:sp>
        <p:nvSpPr>
          <p:cNvPr id="13" name="CuadroTexto 12" descr="Accede a la web con toda la oferta de grado de la UAB">
            <a:hlinkClick r:id="rId6"/>
            <a:extLst>
              <a:ext uri="{FF2B5EF4-FFF2-40B4-BE49-F238E27FC236}">
                <a16:creationId xmlns:a16="http://schemas.microsoft.com/office/drawing/2014/main" id="{9C5C1161-35A4-4D46-B60C-545EA3D9F17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834451" y="6188438"/>
            <a:ext cx="219086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" sz="1600" b="1">
                <a:latin typeface="Arial"/>
                <a:cs typeface="Arial"/>
              </a:rPr>
              <a:t>www.uab.cat/grados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671B0A74-2BDA-40ED-AFBA-458E701DC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834691"/>
              </p:ext>
            </p:extLst>
          </p:nvPr>
        </p:nvGraphicFramePr>
        <p:xfrm>
          <a:off x="1057193" y="1549636"/>
          <a:ext cx="6840620" cy="2120783"/>
        </p:xfrm>
        <a:graphic>
          <a:graphicData uri="http://schemas.openxmlformats.org/drawingml/2006/table">
            <a:tbl>
              <a:tblPr/>
              <a:tblGrid>
                <a:gridCol w="6146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4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Geografía, Medio Ambiente y Planificación Territorial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5,194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Gestión Aeronáutica </a:t>
                      </a:r>
                      <a:r>
                        <a:rPr lang="es-ES" sz="14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(campus de Sabadell)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</a:t>
                      </a: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,662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Gestión de Ciudades Inteligentes y Sostenibles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7,368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Historia, Política y Economía Contemporáneas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</a:t>
                      </a: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,096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712251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Relaciones Internacionales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11,654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Relaciones Laborales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</a:t>
                      </a: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,798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Sociología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6,758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3E92145D-F465-4B95-9736-A3D1523F4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68903" y="3934908"/>
            <a:ext cx="5498746" cy="238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es-ES" sz="1200" dirty="0">
                <a:latin typeface="Arial"/>
                <a:cs typeface="Arial"/>
              </a:rPr>
              <a:t>Nota de corte (junio 2023)</a:t>
            </a:r>
          </a:p>
        </p:txBody>
      </p:sp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A28926D9-384F-C1C4-33C4-5744C6A9F99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71743" y="6140949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4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13" grpId="0"/>
      <p:bldP spid="13" grpId="1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025" y="1668022"/>
            <a:ext cx="9169200" cy="4064398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>
                <a:latin typeface="Arial"/>
                <a:cs typeface="Arial"/>
              </a:rPr>
              <a:t>Grados en todos los ámbitos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705998"/>
            <a:ext cx="7601664" cy="765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5000" b="1">
                <a:solidFill>
                  <a:schemeClr val="bg1"/>
                </a:solidFill>
                <a:latin typeface="Arial"/>
                <a:cs typeface="Arial"/>
              </a:rPr>
              <a:t>Ingenierías</a:t>
            </a:r>
          </a:p>
        </p:txBody>
      </p:sp>
      <p:sp>
        <p:nvSpPr>
          <p:cNvPr id="10" name="CuadroTexto 9" descr="Accede a la pagina de descarga de los catalogos de grado de la UAB">
            <a:hlinkClick r:id="rId5"/>
            <a:extLst>
              <a:ext uri="{FF2B5EF4-FFF2-40B4-BE49-F238E27FC236}">
                <a16:creationId xmlns:a16="http://schemas.microsoft.com/office/drawing/2014/main" id="{FBEC11DE-19A8-4E0E-A499-8F04E30B4E6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38167" y="6188438"/>
            <a:ext cx="2927265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" sz="1600" b="1">
                <a:latin typeface="Arial"/>
                <a:cs typeface="Arial"/>
              </a:rPr>
              <a:t>Descárgate tu catálogo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A0F482-7484-4EAA-89AD-79BE6A8DF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911205" y="6156234"/>
            <a:ext cx="303193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8FBCF7FE-0C96-30D9-4270-0F963E4688F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71743" y="6140949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17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0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300878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 spc="-100">
                <a:solidFill>
                  <a:schemeClr val="bg1"/>
                </a:solidFill>
                <a:latin typeface="Arial"/>
                <a:cs typeface="Arial"/>
              </a:rPr>
              <a:t>Ingenierías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ED9BC1D-3E98-48C6-A4B9-3394D2788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28225" y="6156692"/>
            <a:ext cx="303193" cy="309258"/>
          </a:xfrm>
          <a:prstGeom prst="rect">
            <a:avLst/>
          </a:prstGeom>
        </p:spPr>
      </p:pic>
      <p:sp>
        <p:nvSpPr>
          <p:cNvPr id="13" name="CuadroTexto 12" descr="Accede a la web con toda la oferta de grado de la UAB">
            <a:hlinkClick r:id="rId6"/>
            <a:extLst>
              <a:ext uri="{FF2B5EF4-FFF2-40B4-BE49-F238E27FC236}">
                <a16:creationId xmlns:a16="http://schemas.microsoft.com/office/drawing/2014/main" id="{E7CDD645-CBA1-4275-A289-DC13997E18F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834451" y="6188438"/>
            <a:ext cx="219086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" sz="1600" b="1">
                <a:latin typeface="Arial"/>
                <a:cs typeface="Arial"/>
              </a:rPr>
              <a:t>www.uab.cat/grados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A47B568C-5C24-44ED-97DF-E003AB074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188701"/>
              </p:ext>
            </p:extLst>
          </p:nvPr>
        </p:nvGraphicFramePr>
        <p:xfrm>
          <a:off x="1057193" y="1549636"/>
          <a:ext cx="6840620" cy="3024060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112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Gestión Aeronáutica </a:t>
                      </a:r>
                      <a:r>
                        <a:rPr lang="es-ES" sz="14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(campus de Sabadell)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</a:t>
                      </a: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,662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7347201"/>
                  </a:ext>
                </a:extLst>
              </a:tr>
              <a:tr h="311123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Gestión de Ciudades Inteligentes y Sostenibles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a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7</a:t>
                      </a:r>
                      <a:r>
                        <a:rPr kumimoji="0" lang="es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,368</a:t>
                      </a:r>
                      <a:endParaRPr kumimoji="0" lang="ca-E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7888316"/>
                  </a:ext>
                </a:extLst>
              </a:tr>
              <a:tr h="31112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Ingeniería de Datos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10,386</a:t>
                      </a:r>
                      <a:endParaRPr lang="es-E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12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Ingeniería de Sistemas de Telecomunicación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7,588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12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Ingeniería Electrónica de Telecomunicación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7,588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122">
                <a:tc>
                  <a:txBody>
                    <a:bodyPr/>
                    <a:lstStyle/>
                    <a:p>
                      <a:pPr lvl="0" algn="l">
                        <a:lnSpc>
                          <a:spcPct val="120000"/>
                        </a:lnSpc>
                        <a:buNone/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Ingeniería Electrónica de Telecomunicación + Ingeniería de Sistemas de </a:t>
                      </a:r>
                      <a:r>
                        <a:rPr lang="es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Telecomunicación (ACCESO ÚNICO)</a:t>
                      </a:r>
                      <a:endParaRPr lang="ca-ES" dirty="0"/>
                    </a:p>
                  </a:txBody>
                  <a:tcPr marL="12700" marR="12700" marT="12700" marB="0">
                    <a:lnL w="0">
                      <a:noFill/>
                    </a:lnL>
                    <a:lnR w="0">
                      <a:noFill/>
                    </a:lnR>
                    <a:lnT w="12700">
                      <a:solidFill>
                        <a:prstClr val="white">
                          <a:lumMod val="85000"/>
                        </a:prstClr>
                      </a:solidFill>
                    </a:lnT>
                    <a:lnB w="12700">
                      <a:solidFill>
                        <a:prstClr val="white">
                          <a:lumMod val="85000"/>
                        </a:prstClr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ct val="120000"/>
                        </a:lnSpc>
                        <a:buNone/>
                      </a:pPr>
                      <a:endParaRPr lang="es-ES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lvl="0" algn="r">
                        <a:lnSpc>
                          <a:spcPct val="120000"/>
                        </a:lnSpc>
                        <a:buNone/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7,588</a:t>
                      </a:r>
                      <a:endParaRPr lang="ca-ES" dirty="0"/>
                    </a:p>
                  </a:txBody>
                  <a:tcPr marL="12700" marR="12700" marT="12700" marB="0">
                    <a:lnL w="0">
                      <a:noFill/>
                    </a:lnL>
                    <a:lnR w="0">
                      <a:noFill/>
                    </a:lnR>
                    <a:lnT w="12700">
                      <a:solidFill>
                        <a:prstClr val="white">
                          <a:lumMod val="85000"/>
                        </a:prstClr>
                      </a:solidFill>
                    </a:lnT>
                    <a:lnB w="12700">
                      <a:solidFill>
                        <a:prstClr val="white">
                          <a:lumMod val="85000"/>
                        </a:prstClr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0771503"/>
                  </a:ext>
                </a:extLst>
              </a:tr>
              <a:tr h="311123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Ingeniería Informática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</a:t>
                      </a: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,734</a:t>
                      </a:r>
                      <a:endParaRPr lang="ca-ES" dirty="0"/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1036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Ingeniería Informática (Mención Ingeniería de Computadores) + Ingeniería Electrónica de Telecomunicación (DOBLE GRADO)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9,492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D73505D8-2B45-4638-AC4E-615B2777E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68903" y="4971234"/>
            <a:ext cx="5498746" cy="238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es-ES" sz="1200" dirty="0">
                <a:latin typeface="Arial"/>
                <a:cs typeface="Arial"/>
              </a:rPr>
              <a:t>Nota de corte (junio 2023)</a:t>
            </a:r>
          </a:p>
        </p:txBody>
      </p:sp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BEAA7D7F-213C-3B27-C82F-55F364C478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71743" y="6140949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72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13" grpId="0"/>
      <p:bldP spid="13" grpId="1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300878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 spc="-100">
                <a:solidFill>
                  <a:schemeClr val="bg1"/>
                </a:solidFill>
                <a:latin typeface="Arial"/>
                <a:cs typeface="Arial"/>
              </a:rPr>
              <a:t>Ingenierías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ED9BC1D-3E98-48C6-A4B9-3394D2788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28225" y="6156692"/>
            <a:ext cx="303193" cy="309258"/>
          </a:xfrm>
          <a:prstGeom prst="rect">
            <a:avLst/>
          </a:prstGeom>
        </p:spPr>
      </p:pic>
      <p:sp>
        <p:nvSpPr>
          <p:cNvPr id="13" name="CuadroTexto 12" descr="Accede a la web con toda la oferta de grado de la UAB">
            <a:hlinkClick r:id="rId6"/>
            <a:extLst>
              <a:ext uri="{FF2B5EF4-FFF2-40B4-BE49-F238E27FC236}">
                <a16:creationId xmlns:a16="http://schemas.microsoft.com/office/drawing/2014/main" id="{E7CDD645-CBA1-4275-A289-DC13997E18F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834451" y="6188438"/>
            <a:ext cx="219086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" sz="1600" b="1">
                <a:latin typeface="Arial"/>
                <a:cs typeface="Arial"/>
              </a:rPr>
              <a:t>www.uab.cat/grados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A47B568C-5C24-44ED-97DF-E003AB074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5778"/>
              </p:ext>
            </p:extLst>
          </p:nvPr>
        </p:nvGraphicFramePr>
        <p:xfrm>
          <a:off x="1057193" y="1549636"/>
          <a:ext cx="6840620" cy="1365717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654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Ingeniería Informática (Mención Tecnologías de la Información) + Ingeniería Sistemas de Telecomunicación (DOBLE GRADO)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9,754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6449487"/>
                  </a:ext>
                </a:extLst>
              </a:tr>
              <a:tr h="359586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Ingeniería Química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</a:t>
                      </a: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,346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32170044"/>
                  </a:ext>
                </a:extLst>
              </a:tr>
              <a:tr h="359586"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Inteligencia Artificial </a:t>
                      </a:r>
                      <a:endParaRPr lang="es-ES" sz="1400" b="1" i="0" u="none" strike="noStrike" noProof="0" dirty="0">
                        <a:solidFill>
                          <a:srgbClr val="58BB2A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</a:t>
                      </a: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0,841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1140929"/>
                  </a:ext>
                </a:extLst>
              </a:tr>
            </a:tbl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D73505D8-2B45-4638-AC4E-615B2777E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68903" y="3318283"/>
            <a:ext cx="5498746" cy="238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es-ES" sz="1200" dirty="0">
                <a:latin typeface="Arial"/>
                <a:cs typeface="Arial"/>
              </a:rPr>
              <a:t>Nota de corte (junio 2023)</a:t>
            </a:r>
          </a:p>
        </p:txBody>
      </p:sp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FDC15409-1433-EE1A-BFE6-14B1623157D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71743" y="6140949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76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13" grpId="0"/>
      <p:bldP spid="13" grpId="1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300878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 spc="-100">
                <a:solidFill>
                  <a:schemeClr val="bg1"/>
                </a:solidFill>
                <a:latin typeface="Arial"/>
                <a:cs typeface="Arial"/>
              </a:rPr>
              <a:t>Ingenierías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ED9BC1D-3E98-48C6-A4B9-3394D2788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28225" y="6156692"/>
            <a:ext cx="303193" cy="309258"/>
          </a:xfrm>
          <a:prstGeom prst="rect">
            <a:avLst/>
          </a:prstGeom>
        </p:spPr>
      </p:pic>
      <p:sp>
        <p:nvSpPr>
          <p:cNvPr id="13" name="CuadroTexto 12" descr="Accede a la web con toda la oferta de grado de la UAB">
            <a:hlinkClick r:id="rId6"/>
            <a:extLst>
              <a:ext uri="{FF2B5EF4-FFF2-40B4-BE49-F238E27FC236}">
                <a16:creationId xmlns:a16="http://schemas.microsoft.com/office/drawing/2014/main" id="{E7CDD645-CBA1-4275-A289-DC13997E18F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834451" y="6188438"/>
            <a:ext cx="219086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" sz="1600" b="1">
                <a:latin typeface="Arial"/>
                <a:cs typeface="Arial"/>
              </a:rPr>
              <a:t>www.uab.cat/grados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F4E8F507-AB09-4D6B-A1CD-59161E886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967240"/>
              </p:ext>
            </p:extLst>
          </p:nvPr>
        </p:nvGraphicFramePr>
        <p:xfrm>
          <a:off x="1057193" y="1549636"/>
          <a:ext cx="6840620" cy="2616615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981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Ingeniería de Automoción (EUSS) </a:t>
                      </a:r>
                      <a:endParaRPr lang="es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6,915</a:t>
                      </a:r>
                      <a:endParaRPr lang="es-E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981"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Ingeniería Electrónica Industrial y Automática (EUSS) </a:t>
                      </a:r>
                      <a:endParaRPr lang="es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5,806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450103"/>
                  </a:ext>
                </a:extLst>
              </a:tr>
              <a:tr h="606729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Ingeniería Electrónica Industrial y Automática + Ingeniería Mecánica (EUSS) (DOBLE GRADO)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5,116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5404006"/>
                  </a:ext>
                </a:extLst>
              </a:tr>
              <a:tr h="334981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Ingeniería en Energías Renovables y Eficiencia Energética (EUSS)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5,342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8388225"/>
                  </a:ext>
                </a:extLst>
              </a:tr>
              <a:tr h="334981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Ingeniería en Organización Industrial (EUSS)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6,220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1723304"/>
                  </a:ext>
                </a:extLst>
              </a:tr>
              <a:tr h="334981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Ingeniería Mecánica (EUSS)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6,740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8759258"/>
                  </a:ext>
                </a:extLst>
              </a:tr>
              <a:tr h="334981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Informática y Servicios (EU de Informática “Tomàs </a:t>
                      </a:r>
                      <a:r>
                        <a:rPr lang="es-ES" sz="14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Cerdà</a:t>
                      </a:r>
                      <a:r>
                        <a:rPr lang="es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”)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es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1270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8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4360748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19727574-1684-48E0-A21E-54A5B8647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68903" y="4462218"/>
            <a:ext cx="5498746" cy="238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es-ES" sz="1200" dirty="0">
                <a:latin typeface="Arial"/>
                <a:cs typeface="Arial"/>
              </a:rPr>
              <a:t>Nota de corte (junio 2023)</a:t>
            </a:r>
          </a:p>
        </p:txBody>
      </p:sp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9CE5AFC9-F4B6-720F-7453-2DB5C3A155F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71743" y="6140949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9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13" grpId="0"/>
      <p:bldP spid="13" grpId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603" y="6156234"/>
            <a:ext cx="309258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6" name="Rectángulo 5" descr="Accedeix a www.uab.cat">
            <a:hlinkClick r:id="rId14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5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1060241" y="6123188"/>
            <a:ext cx="1800000" cy="330000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¿Más información? </a:t>
            </a: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visita www.uab.cat</a:t>
            </a:r>
          </a:p>
        </p:txBody>
      </p:sp>
      <p:sp>
        <p:nvSpPr>
          <p:cNvPr id="22" name="Rectángulo 21" descr="Accedeix a www.uab.cat">
            <a:hlinkClick r:id="rId15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 más: </a:t>
            </a:r>
            <a:r>
              <a:rPr kumimoji="0" lang="ca-E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www.uab.cat/grados</a:t>
            </a:r>
          </a:p>
        </p:txBody>
      </p:sp>
      <p:sp>
        <p:nvSpPr>
          <p:cNvPr id="5" name="Rectángulo 4" descr="Accedeix al web amb tota l'oferta de graus a la UAB">
            <a:hlinkClick r:id="rId17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9595" y="6146030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3" grpId="0"/>
      <p:bldP spid="28" grpId="0"/>
      <p:bldP spid="28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0" y="-365410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es-ES" sz="3600" b="1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350835" cy="1269564"/>
            <a:chOff x="932578" y="1469491"/>
            <a:chExt cx="3350835" cy="12695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600" b="1">
                  <a:solidFill>
                    <a:schemeClr val="bg1"/>
                  </a:solidFill>
                  <a:latin typeface="Arial"/>
                  <a:cs typeface="Arial"/>
                </a:rPr>
                <a:t>Jornadas de </a:t>
              </a:r>
              <a:br>
                <a:rPr lang="es-ES" sz="26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es-ES" sz="2600" b="1">
                  <a:solidFill>
                    <a:schemeClr val="bg1"/>
                  </a:solidFill>
                  <a:latin typeface="Arial"/>
                  <a:cs typeface="Arial"/>
                </a:rPr>
                <a:t>Puertas Abiertas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9" y="2240713"/>
              <a:ext cx="3350834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s-ES" sz="2600" b="1" dirty="0">
                  <a:solidFill>
                    <a:srgbClr val="58BB2A"/>
                  </a:solidFill>
                  <a:latin typeface="Arial"/>
                  <a:cs typeface="Arial"/>
                </a:rPr>
                <a:t>7</a:t>
              </a:r>
              <a:r>
                <a:rPr lang="es-ES" sz="2600" b="1">
                  <a:solidFill>
                    <a:srgbClr val="58BB2A"/>
                  </a:solidFill>
                  <a:latin typeface="Arial"/>
                  <a:cs typeface="Arial"/>
                </a:rPr>
                <a:t>, </a:t>
              </a:r>
              <a:r>
                <a:rPr lang="es-ES" sz="2600" b="1" dirty="0">
                  <a:solidFill>
                    <a:srgbClr val="58BB2A"/>
                  </a:solidFill>
                  <a:latin typeface="Arial"/>
                  <a:cs typeface="Arial"/>
                </a:rPr>
                <a:t>8</a:t>
              </a:r>
              <a:r>
                <a:rPr lang="es-ES" sz="2600" b="1">
                  <a:solidFill>
                    <a:srgbClr val="58BB2A"/>
                  </a:solidFill>
                  <a:latin typeface="Arial"/>
                  <a:cs typeface="Arial"/>
                </a:rPr>
                <a:t> y 9 </a:t>
              </a:r>
              <a:r>
                <a:rPr lang="es-ES" sz="2600" b="1" dirty="0">
                  <a:solidFill>
                    <a:srgbClr val="58BB2A"/>
                  </a:solidFill>
                  <a:latin typeface="Arial"/>
                  <a:cs typeface="Arial"/>
                </a:rPr>
                <a:t>de febrero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7" y="3087508"/>
            <a:ext cx="3178305" cy="1267712"/>
            <a:chOff x="932578" y="1469491"/>
            <a:chExt cx="3178305" cy="1267712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s-ES" sz="2600" b="1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932578" y="2238861"/>
              <a:ext cx="3136527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s-ES" sz="2600" b="1">
                  <a:solidFill>
                    <a:srgbClr val="58BB2A"/>
                  </a:solidFill>
                  <a:latin typeface="Arial"/>
                  <a:cs typeface="Arial"/>
                </a:rPr>
                <a:t>13 a 17 </a:t>
              </a:r>
              <a:r>
                <a:rPr lang="es-ES" sz="2600" b="1" dirty="0">
                  <a:solidFill>
                    <a:srgbClr val="58BB2A"/>
                  </a:solidFill>
                  <a:latin typeface="Arial"/>
                  <a:cs typeface="Arial"/>
                </a:rPr>
                <a:t>de marzo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43362" y="4647968"/>
            <a:ext cx="8017758" cy="929361"/>
            <a:chOff x="943362" y="1469491"/>
            <a:chExt cx="8017758" cy="929361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69491"/>
              <a:ext cx="4710848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s-ES" sz="2600" b="1">
                  <a:solidFill>
                    <a:schemeClr val="bg1"/>
                  </a:solidFill>
                  <a:latin typeface="Arial"/>
                  <a:cs typeface="Arial"/>
                </a:rPr>
                <a:t>Visitas al campus</a:t>
              </a:r>
            </a:p>
          </p:txBody>
        </p:sp>
        <p:sp>
          <p:nvSpPr>
            <p:cNvPr id="30" name="CuadroTexto 29" descr="Informació Visites al campus de la UAB">
              <a:hlinkClick r:id="rId12"/>
            </p:cNvPr>
            <p:cNvSpPr txBox="1"/>
            <p:nvPr/>
          </p:nvSpPr>
          <p:spPr>
            <a:xfrm>
              <a:off x="943362" y="1896279"/>
              <a:ext cx="8017758" cy="50257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s-ES" sz="2600" b="1" dirty="0">
                  <a:solidFill>
                    <a:srgbClr val="58BB2A"/>
                  </a:solidFill>
                  <a:latin typeface="Arial"/>
                  <a:cs typeface="Arial"/>
                </a:rPr>
                <a:t>Enero - julio... </a:t>
              </a:r>
              <a:r>
                <a:rPr lang="es-ES" sz="2400" b="1" dirty="0">
                  <a:solidFill>
                    <a:srgbClr val="58BB2A"/>
                  </a:solidFill>
                  <a:latin typeface="Arial"/>
                  <a:cs typeface="Arial"/>
                </a:rPr>
                <a:t>y también en el Youtube de la UAB</a:t>
              </a:r>
              <a:endParaRPr lang="es-ES" sz="24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60408" y="1479657"/>
            <a:ext cx="3433005" cy="916777"/>
            <a:chOff x="932578" y="1469491"/>
            <a:chExt cx="3433005" cy="916777"/>
          </a:xfrm>
        </p:grpSpPr>
        <p:sp>
          <p:nvSpPr>
            <p:cNvPr id="33" name="CuadroTexto 32" descr="Accedeix a la web del Dia de les families a la UAB">
              <a:hlinkClick r:id="rId13"/>
            </p:cNvPr>
            <p:cNvSpPr txBox="1"/>
            <p:nvPr/>
          </p:nvSpPr>
          <p:spPr>
            <a:xfrm>
              <a:off x="932578" y="1469491"/>
              <a:ext cx="3433005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s-ES" sz="2600" b="1">
                  <a:solidFill>
                    <a:schemeClr val="bg1"/>
                  </a:solidFill>
                  <a:latin typeface="Arial"/>
                  <a:cs typeface="Arial"/>
                </a:rPr>
                <a:t>Día de las Familias</a:t>
              </a:r>
            </a:p>
          </p:txBody>
        </p:sp>
        <p:sp>
          <p:nvSpPr>
            <p:cNvPr id="36" name="CuadroTexto 35" descr="Informació Dia de les Famílies a la UAB">
              <a:hlinkClick r:id="rId13"/>
            </p:cNvPr>
            <p:cNvSpPr txBox="1"/>
            <p:nvPr/>
          </p:nvSpPr>
          <p:spPr>
            <a:xfrm>
              <a:off x="932579" y="1887926"/>
              <a:ext cx="2439288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s-ES" sz="2600" b="1" dirty="0">
                  <a:solidFill>
                    <a:srgbClr val="58BB2A"/>
                  </a:solidFill>
                  <a:latin typeface="Arial"/>
                  <a:cs typeface="Arial"/>
                </a:rPr>
                <a:t>4</a:t>
              </a:r>
              <a:r>
                <a:rPr lang="es-ES" sz="2600" b="1">
                  <a:solidFill>
                    <a:srgbClr val="58BB2A"/>
                  </a:solidFill>
                  <a:latin typeface="Arial"/>
                  <a:cs typeface="Arial"/>
                </a:rPr>
                <a:t> </a:t>
              </a:r>
              <a:r>
                <a:rPr lang="es-ES" sz="2600" b="1" dirty="0">
                  <a:solidFill>
                    <a:srgbClr val="58BB2A"/>
                  </a:solidFill>
                  <a:latin typeface="Arial"/>
                  <a:cs typeface="Arial"/>
                </a:rPr>
                <a:t>de mayo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75738" y="3087508"/>
            <a:ext cx="3520354" cy="1289728"/>
            <a:chOff x="932579" y="1540408"/>
            <a:chExt cx="3520354" cy="1289728"/>
          </a:xfrm>
        </p:grpSpPr>
        <p:sp>
          <p:nvSpPr>
            <p:cNvPr id="39" name="CuadroTexto 38" descr="Accedeix a la web de la UAB visita el teu centre de secundaria">
              <a:hlinkClick r:id="rId14"/>
            </p:cNvPr>
            <p:cNvSpPr txBox="1"/>
            <p:nvPr/>
          </p:nvSpPr>
          <p:spPr>
            <a:xfrm>
              <a:off x="932579" y="1540408"/>
              <a:ext cx="352035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600" b="1">
                  <a:solidFill>
                    <a:schemeClr val="bg1"/>
                  </a:solidFill>
                  <a:latin typeface="Arial"/>
                  <a:cs typeface="Arial"/>
                </a:rPr>
                <a:t>Visitas a los centros </a:t>
              </a:r>
              <a:br>
                <a:rPr lang="es-ES" sz="26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es-ES" sz="2600" b="1">
                  <a:solidFill>
                    <a:schemeClr val="bg1"/>
                  </a:solidFill>
                  <a:latin typeface="Arial"/>
                  <a:cs typeface="Arial"/>
                </a:rPr>
                <a:t>de secundaria</a:t>
              </a:r>
            </a:p>
          </p:txBody>
        </p:sp>
        <p:sp>
          <p:nvSpPr>
            <p:cNvPr id="40" name="CuadroTexto 39" descr="Informació la UAB visita els teu centre de secundària">
              <a:hlinkClick r:id="rId14"/>
            </p:cNvPr>
            <p:cNvSpPr txBox="1"/>
            <p:nvPr/>
          </p:nvSpPr>
          <p:spPr>
            <a:xfrm>
              <a:off x="932579" y="2331794"/>
              <a:ext cx="2932070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s-ES" sz="2600" b="1">
                  <a:solidFill>
                    <a:srgbClr val="58BB2A"/>
                  </a:solidFill>
                  <a:latin typeface="Arial"/>
                  <a:cs typeface="Arial"/>
                </a:rPr>
                <a:t>Enero - mayo</a:t>
              </a:r>
            </a:p>
          </p:txBody>
        </p:sp>
      </p:grpSp>
      <p:sp>
        <p:nvSpPr>
          <p:cNvPr id="46" name="CuadroTexto 45" descr="Accedeix a la web Tesperem a la UAB">
            <a:hlinkClick r:id="rId8"/>
          </p:cNvPr>
          <p:cNvSpPr txBox="1"/>
          <p:nvPr/>
        </p:nvSpPr>
        <p:spPr>
          <a:xfrm>
            <a:off x="4397420" y="6188438"/>
            <a:ext cx="448140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" sz="1600" b="1">
                <a:solidFill>
                  <a:srgbClr val="FFFFFF"/>
                </a:solidFill>
                <a:latin typeface="Arial"/>
                <a:cs typeface="Arial"/>
              </a:rPr>
              <a:t>Más actividades en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426" y="6156234"/>
            <a:ext cx="309258" cy="309258"/>
          </a:xfrm>
          <a:prstGeom prst="rect">
            <a:avLst/>
          </a:prstGeom>
        </p:spPr>
      </p:pic>
      <p:pic>
        <p:nvPicPr>
          <p:cNvPr id="6" name="Imagen 13">
            <a:hlinkClick r:id="rId16"/>
            <a:extLst>
              <a:ext uri="{FF2B5EF4-FFF2-40B4-BE49-F238E27FC236}">
                <a16:creationId xmlns:a16="http://schemas.microsoft.com/office/drawing/2014/main" id="{F2F61363-37CB-E9F9-7F26-DD4E93135747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060241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2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46" grpId="0"/>
      <p:bldP spid="46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Guías de información de la UAB</a:t>
            </a:r>
          </a:p>
        </p:txBody>
      </p:sp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CuadroTexto 20" descr="Accede a la web de descarga de las Guias de informacion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Descárgate las guías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35230" y="6156234"/>
            <a:ext cx="303193" cy="309258"/>
          </a:xfrm>
          <a:prstGeom prst="rect">
            <a:avLst/>
          </a:prstGeom>
        </p:spPr>
      </p:pic>
      <p:pic>
        <p:nvPicPr>
          <p:cNvPr id="2" name="Imagen 1">
            <a:hlinkClick r:id="rId7"/>
            <a:extLst>
              <a:ext uri="{FF2B5EF4-FFF2-40B4-BE49-F238E27FC236}">
                <a16:creationId xmlns:a16="http://schemas.microsoft.com/office/drawing/2014/main" id="{58E3EC1D-FED2-D3A7-6202-5134BD96A60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60446" y="2015360"/>
            <a:ext cx="2404593" cy="1605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>
            <a:hlinkClick r:id="rId7"/>
            <a:extLst>
              <a:ext uri="{FF2B5EF4-FFF2-40B4-BE49-F238E27FC236}">
                <a16:creationId xmlns:a16="http://schemas.microsoft.com/office/drawing/2014/main" id="{ED515BE4-2448-D805-5DCE-E962DCC283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270580" y="2027940"/>
            <a:ext cx="2404592" cy="1601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hlinkClick r:id="rId7"/>
            <a:extLst>
              <a:ext uri="{FF2B5EF4-FFF2-40B4-BE49-F238E27FC236}">
                <a16:creationId xmlns:a16="http://schemas.microsoft.com/office/drawing/2014/main" id="{612A8E2B-6467-560E-CF96-CB80BDAC02C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877436" y="2016356"/>
            <a:ext cx="2404594" cy="1599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>
            <a:hlinkClick r:id="rId7"/>
            <a:extLst>
              <a:ext uri="{FF2B5EF4-FFF2-40B4-BE49-F238E27FC236}">
                <a16:creationId xmlns:a16="http://schemas.microsoft.com/office/drawing/2014/main" id="{49D3D187-C7E3-4D98-C7D7-928F6843252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60447" y="3815561"/>
            <a:ext cx="2404592" cy="1601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>
            <a:hlinkClick r:id="rId7"/>
            <a:extLst>
              <a:ext uri="{FF2B5EF4-FFF2-40B4-BE49-F238E27FC236}">
                <a16:creationId xmlns:a16="http://schemas.microsoft.com/office/drawing/2014/main" id="{7B0FDFD7-DE3C-50B2-C8E5-9DF3C376C3D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877436" y="3811543"/>
            <a:ext cx="2404593" cy="1605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hlinkClick r:id="rId7"/>
            <a:extLst>
              <a:ext uri="{FF2B5EF4-FFF2-40B4-BE49-F238E27FC236}">
                <a16:creationId xmlns:a16="http://schemas.microsoft.com/office/drawing/2014/main" id="{8AFE7E9D-6385-7716-07B6-DCB6240D818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13">
            <a:hlinkClick r:id="rId14"/>
            <a:extLst>
              <a:ext uri="{FF2B5EF4-FFF2-40B4-BE49-F238E27FC236}">
                <a16:creationId xmlns:a16="http://schemas.microsoft.com/office/drawing/2014/main" id="{ACA26EFE-8E86-630F-CCD4-F32B43E504A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71743" y="6140949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602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2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2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2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2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2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72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220"/>
                            </p:stCondLst>
                            <p:childTnLst>
                              <p:par>
                                <p:cTn id="6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/>
      <p:bldP spid="21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7792" y="-307801"/>
            <a:ext cx="9844755" cy="761633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07801"/>
            <a:ext cx="9566964" cy="7616335"/>
          </a:xfrm>
          <a:prstGeom prst="rect">
            <a:avLst/>
          </a:prstGeom>
        </p:spPr>
      </p:pic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757458" cy="731666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5224" y="-387431"/>
            <a:ext cx="10186159" cy="4074464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>
                <a:solidFill>
                  <a:srgbClr val="FFFFFF"/>
                </a:solidFill>
                <a:latin typeface="Arial"/>
                <a:cs typeface="Arial"/>
              </a:rPr>
              <a:t>Además de las clases, ¿qué más</a:t>
            </a:r>
            <a:br>
              <a:rPr lang="es-ES" sz="32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s-ES" sz="3200" b="1">
                <a:solidFill>
                  <a:srgbClr val="FFFFFF"/>
                </a:solidFill>
                <a:latin typeface="Arial"/>
                <a:cs typeface="Arial"/>
              </a:rPr>
              <a:t>puedo hacer en el campus UAB?</a:t>
            </a:r>
          </a:p>
        </p:txBody>
      </p:sp>
      <p:sp>
        <p:nvSpPr>
          <p:cNvPr id="42" name="CuadroTexto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11324" y="3076947"/>
            <a:ext cx="8082588" cy="60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800" b="1" spc="-150">
                <a:solidFill>
                  <a:srgbClr val="58BB2A"/>
                </a:solidFill>
                <a:latin typeface="Arial"/>
                <a:cs typeface="Arial"/>
              </a:rPr>
              <a:t>8 bibliotecas </a:t>
            </a:r>
            <a:r>
              <a:rPr lang="es-ES" sz="3800" b="1" spc="-150">
                <a:solidFill>
                  <a:srgbClr val="FFFFFF"/>
                </a:solidFill>
                <a:latin typeface="Arial"/>
                <a:cs typeface="Arial"/>
              </a:rPr>
              <a:t>en el campus</a:t>
            </a:r>
          </a:p>
        </p:txBody>
      </p:sp>
      <p:sp>
        <p:nvSpPr>
          <p:cNvPr id="34" name="CuadroTexto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942" y="1949078"/>
            <a:ext cx="6651407" cy="103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7000" b="1">
                <a:solidFill>
                  <a:srgbClr val="FFFFFF"/>
                </a:solidFill>
                <a:latin typeface="Arial"/>
                <a:cs typeface="Arial"/>
              </a:rPr>
              <a:t>Bibliotecas</a:t>
            </a:r>
          </a:p>
        </p:txBody>
      </p:sp>
      <p:sp>
        <p:nvSpPr>
          <p:cNvPr id="23" name="CuadroTexto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11324" y="3837896"/>
            <a:ext cx="8082588" cy="60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800" b="1" spc="-150">
                <a:solidFill>
                  <a:srgbClr val="58BB2A"/>
                </a:solidFill>
                <a:latin typeface="Arial"/>
                <a:cs typeface="Arial"/>
              </a:rPr>
              <a:t>Sala de estudio </a:t>
            </a:r>
            <a:r>
              <a:rPr lang="es-ES" sz="3800" b="1" spc="-150">
                <a:solidFill>
                  <a:srgbClr val="FFFFFF"/>
                </a:solidFill>
                <a:latin typeface="Arial"/>
                <a:cs typeface="Arial"/>
              </a:rPr>
              <a:t>abierta 24 horas</a:t>
            </a:r>
          </a:p>
        </p:txBody>
      </p:sp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768256" y="5874107"/>
            <a:ext cx="10186159" cy="1249240"/>
          </a:xfrm>
          <a:prstGeom prst="rect">
            <a:avLst/>
          </a:prstGeom>
        </p:spPr>
      </p:pic>
      <p:sp>
        <p:nvSpPr>
          <p:cNvPr id="15" name="CuadroTexto 14" descr="Accede a la web del Servicio de bibliotecas de la UAB">
            <a:hlinkClick r:id="rId10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796047" y="6188438"/>
            <a:ext cx="1910208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" sz="1600" b="1">
                <a:solidFill>
                  <a:srgbClr val="FFFFFF"/>
                </a:solidFill>
                <a:latin typeface="Arial"/>
                <a:cs typeface="Arial"/>
              </a:rPr>
              <a:t>Ver más</a:t>
            </a:r>
            <a:endParaRPr lang="es-ES" sz="160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469085" y="6156234"/>
            <a:ext cx="303193" cy="309258"/>
          </a:xfrm>
          <a:prstGeom prst="rect">
            <a:avLst/>
          </a:prstGeom>
        </p:spPr>
      </p:pic>
      <p:pic>
        <p:nvPicPr>
          <p:cNvPr id="3" name="Imagen 13">
            <a:hlinkClick r:id="rId12"/>
            <a:extLst>
              <a:ext uri="{FF2B5EF4-FFF2-40B4-BE49-F238E27FC236}">
                <a16:creationId xmlns:a16="http://schemas.microsoft.com/office/drawing/2014/main" id="{FE6A2E8D-39CC-8962-61B9-16B7F5250B1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60241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48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250"/>
                            </p:stCondLst>
                            <p:childTnLst>
                              <p:par>
                                <p:cTn id="4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42" grpId="0"/>
      <p:bldP spid="34" grpId="0"/>
      <p:bldP spid="23" grpId="0"/>
      <p:bldP spid="15" grpId="0"/>
      <p:bldP spid="15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65226" y="-255915"/>
            <a:ext cx="10186159" cy="7434638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65224" y="-1"/>
            <a:ext cx="10186159" cy="3687033"/>
          </a:xfrm>
          <a:prstGeom prst="rect">
            <a:avLst/>
          </a:prstGeom>
        </p:spPr>
      </p:pic>
      <p:pic>
        <p:nvPicPr>
          <p:cNvPr id="26" name="Imagen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665226" y="4261444"/>
            <a:ext cx="10186159" cy="2596556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Además de las clases, ¿qué más</a:t>
            </a:r>
            <a:b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puedo hacer en el campus UAB?</a:t>
            </a:r>
          </a:p>
        </p:txBody>
      </p:sp>
      <p:sp>
        <p:nvSpPr>
          <p:cNvPr id="17" name="CuadroTexto 16" descr="Accede a la web del Servei de llengües de la UAB">
            <a:hlinkClick r:id="rId7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788833" y="6188438"/>
            <a:ext cx="1987419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 más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461871" y="6156234"/>
            <a:ext cx="303193" cy="309258"/>
          </a:xfrm>
          <a:prstGeom prst="rect">
            <a:avLst/>
          </a:prstGeom>
        </p:spPr>
      </p:pic>
      <p:sp>
        <p:nvSpPr>
          <p:cNvPr id="5" name="CuadroTexto 41">
            <a:extLst>
              <a:ext uri="{FF2B5EF4-FFF2-40B4-BE49-F238E27FC236}">
                <a16:creationId xmlns:a16="http://schemas.microsoft.com/office/drawing/2014/main" id="{FD9E1A1E-BE6E-B921-F71B-4F89FC84D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3763" y="3301694"/>
            <a:ext cx="2407824" cy="77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Alemán</a:t>
            </a: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Catalán</a:t>
            </a:r>
          </a:p>
        </p:txBody>
      </p:sp>
      <p:sp>
        <p:nvSpPr>
          <p:cNvPr id="6" name="CuadroTexto 33">
            <a:extLst>
              <a:ext uri="{FF2B5EF4-FFF2-40B4-BE49-F238E27FC236}">
                <a16:creationId xmlns:a16="http://schemas.microsoft.com/office/drawing/2014/main" id="{0FD28D96-8A05-9AD2-6893-2D2F570D9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943" y="1949078"/>
            <a:ext cx="7814310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Idiomas: cursos y exámenes de acreditación </a:t>
            </a:r>
          </a:p>
        </p:txBody>
      </p:sp>
      <p:sp>
        <p:nvSpPr>
          <p:cNvPr id="7" name="CuadroTexto 14">
            <a:extLst>
              <a:ext uri="{FF2B5EF4-FFF2-40B4-BE49-F238E27FC236}">
                <a16:creationId xmlns:a16="http://schemas.microsoft.com/office/drawing/2014/main" id="{94B3A3F3-94CF-3EE5-B88B-96642F3FD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470001" y="3301694"/>
            <a:ext cx="2823403" cy="77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-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Español</a:t>
            </a:r>
            <a:endParaRPr kumimoji="0" lang="es-ES" sz="26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Francés</a:t>
            </a:r>
          </a:p>
        </p:txBody>
      </p:sp>
      <p:sp>
        <p:nvSpPr>
          <p:cNvPr id="8" name="CuadroTexto 15">
            <a:extLst>
              <a:ext uri="{FF2B5EF4-FFF2-40B4-BE49-F238E27FC236}">
                <a16:creationId xmlns:a16="http://schemas.microsoft.com/office/drawing/2014/main" id="{1A7B1E78-A9EB-05C2-9115-92E6B9EFD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62290" y="3301694"/>
            <a:ext cx="2823403" cy="77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Inglés</a:t>
            </a: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Italiano</a:t>
            </a:r>
          </a:p>
        </p:txBody>
      </p:sp>
      <p:sp>
        <p:nvSpPr>
          <p:cNvPr id="9" name="CuadroTexto 33">
            <a:extLst>
              <a:ext uri="{FF2B5EF4-FFF2-40B4-BE49-F238E27FC236}">
                <a16:creationId xmlns:a16="http://schemas.microsoft.com/office/drawing/2014/main" id="{92C74610-22E3-BD2A-6EA8-582A4A2A1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942" y="4579878"/>
            <a:ext cx="781431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Talleres de sensibilización lingüística</a:t>
            </a:r>
          </a:p>
        </p:txBody>
      </p:sp>
      <p:pic>
        <p:nvPicPr>
          <p:cNvPr id="10" name="Imagen 13">
            <a:hlinkClick r:id="rId9"/>
            <a:extLst>
              <a:ext uri="{FF2B5EF4-FFF2-40B4-BE49-F238E27FC236}">
                <a16:creationId xmlns:a16="http://schemas.microsoft.com/office/drawing/2014/main" id="{5ECEE9E4-1125-7EFF-2066-096EF370AD9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60241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5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0629" y="-130629"/>
            <a:ext cx="9383552" cy="7093132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628938" y="5149440"/>
            <a:ext cx="10186159" cy="2194560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9145" y="-381207"/>
            <a:ext cx="10186159" cy="4074464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>
                <a:solidFill>
                  <a:srgbClr val="FFFFFF"/>
                </a:solidFill>
                <a:latin typeface="Arial"/>
                <a:cs typeface="Arial"/>
              </a:rPr>
              <a:t>Universidad pública y líder</a:t>
            </a:r>
            <a:br>
              <a:rPr lang="es-ES" sz="32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s-ES" sz="3200" b="1">
                <a:solidFill>
                  <a:srgbClr val="FFFFFF"/>
                </a:solidFill>
                <a:latin typeface="Arial"/>
                <a:cs typeface="Arial"/>
              </a:rPr>
              <a:t>en los rankings internacionales</a:t>
            </a:r>
          </a:p>
        </p:txBody>
      </p:sp>
      <p:grpSp>
        <p:nvGrpSpPr>
          <p:cNvPr id="16" name="Agrupar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7419" y="2135056"/>
            <a:ext cx="3351704" cy="1034568"/>
            <a:chOff x="1067419" y="2135056"/>
            <a:chExt cx="3351704" cy="1034568"/>
          </a:xfrm>
        </p:grpSpPr>
        <p:sp>
          <p:nvSpPr>
            <p:cNvPr id="3" name="Rectángulo 2"/>
            <p:cNvSpPr/>
            <p:nvPr/>
          </p:nvSpPr>
          <p:spPr>
            <a:xfrm>
              <a:off x="1067419" y="2135056"/>
              <a:ext cx="3351704" cy="1034568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264822" y="2414906"/>
              <a:ext cx="1890880" cy="475809"/>
            </a:xfrm>
            <a:prstGeom prst="rect">
              <a:avLst/>
            </a:prstGeom>
          </p:spPr>
        </p:pic>
        <p:grpSp>
          <p:nvGrpSpPr>
            <p:cNvPr id="7" name="Agrupar 6"/>
            <p:cNvGrpSpPr/>
            <p:nvPr/>
          </p:nvGrpSpPr>
          <p:grpSpPr>
            <a:xfrm>
              <a:off x="3513486" y="2290242"/>
              <a:ext cx="780371" cy="790321"/>
              <a:chOff x="6304304" y="2377755"/>
              <a:chExt cx="1222866" cy="1238456"/>
            </a:xfrm>
          </p:grpSpPr>
          <p:sp>
            <p:nvSpPr>
              <p:cNvPr id="41" name="Elipse 40"/>
              <p:cNvSpPr/>
              <p:nvPr/>
            </p:nvSpPr>
            <p:spPr>
              <a:xfrm>
                <a:off x="6304304" y="2377755"/>
                <a:ext cx="1161858" cy="1161858"/>
              </a:xfrm>
              <a:prstGeom prst="ellipse">
                <a:avLst/>
              </a:prstGeom>
              <a:solidFill>
                <a:srgbClr val="58BB2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9"/>
              <a:srcRect/>
              <a:stretch/>
            </p:blipFill>
            <p:spPr>
              <a:xfrm>
                <a:off x="6432589" y="2444139"/>
                <a:ext cx="1094581" cy="1172072"/>
              </a:xfrm>
              <a:prstGeom prst="rect">
                <a:avLst/>
              </a:prstGeom>
            </p:spPr>
          </p:pic>
        </p:grpSp>
        <p:sp>
          <p:nvSpPr>
            <p:cNvPr id="42" name="CuadroTexto 41"/>
            <p:cNvSpPr txBox="1"/>
            <p:nvPr/>
          </p:nvSpPr>
          <p:spPr>
            <a:xfrm>
              <a:off x="3426425" y="2493839"/>
              <a:ext cx="875435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s-ES" sz="2400" b="1" spc="-150">
                  <a:solidFill>
                    <a:schemeClr val="bg1"/>
                  </a:solidFill>
                  <a:latin typeface="Arial"/>
                  <a:cs typeface="Arial"/>
                </a:rPr>
                <a:t>1</a:t>
              </a:r>
            </a:p>
          </p:txBody>
        </p:sp>
      </p:grpSp>
      <p:grpSp>
        <p:nvGrpSpPr>
          <p:cNvPr id="17" name="Agrupar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7419" y="3357140"/>
            <a:ext cx="3348713" cy="1034568"/>
            <a:chOff x="1067419" y="3328709"/>
            <a:chExt cx="3348713" cy="1034568"/>
          </a:xfrm>
        </p:grpSpPr>
        <p:sp>
          <p:nvSpPr>
            <p:cNvPr id="43" name="Rectángulo 42"/>
            <p:cNvSpPr/>
            <p:nvPr/>
          </p:nvSpPr>
          <p:spPr>
            <a:xfrm>
              <a:off x="1067419" y="3328709"/>
              <a:ext cx="3348713" cy="1034568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4" name="Imagen 43"/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1231247" y="3522366"/>
              <a:ext cx="1792284" cy="644285"/>
            </a:xfrm>
            <a:prstGeom prst="rect">
              <a:avLst/>
            </a:prstGeom>
          </p:spPr>
        </p:pic>
        <p:grpSp>
          <p:nvGrpSpPr>
            <p:cNvPr id="52" name="Agrupar 51"/>
            <p:cNvGrpSpPr/>
            <p:nvPr/>
          </p:nvGrpSpPr>
          <p:grpSpPr>
            <a:xfrm>
              <a:off x="3510812" y="3479229"/>
              <a:ext cx="747959" cy="747959"/>
              <a:chOff x="6300100" y="2377179"/>
              <a:chExt cx="1172073" cy="1172073"/>
            </a:xfrm>
          </p:grpSpPr>
          <p:sp>
            <p:nvSpPr>
              <p:cNvPr id="53" name="Elipse 52"/>
              <p:cNvSpPr/>
              <p:nvPr/>
            </p:nvSpPr>
            <p:spPr>
              <a:xfrm>
                <a:off x="6304304" y="2377755"/>
                <a:ext cx="1161858" cy="1161858"/>
              </a:xfrm>
              <a:prstGeom prst="ellipse">
                <a:avLst/>
              </a:prstGeom>
              <a:solidFill>
                <a:srgbClr val="58BB2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54" name="Imagen 53"/>
              <p:cNvPicPr>
                <a:picLocks noChangeAspect="1"/>
              </p:cNvPicPr>
              <p:nvPr/>
            </p:nvPicPr>
            <p:blipFill>
              <a:blip r:embed="rId11" cstate="screen">
                <a:alphaModFix amt="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00100" y="2377179"/>
                <a:ext cx="1172073" cy="1172073"/>
              </a:xfrm>
              <a:prstGeom prst="rect">
                <a:avLst/>
              </a:prstGeom>
            </p:spPr>
          </p:pic>
        </p:grpSp>
        <p:sp>
          <p:nvSpPr>
            <p:cNvPr id="48" name="CuadroTexto 47"/>
            <p:cNvSpPr txBox="1"/>
            <p:nvPr/>
          </p:nvSpPr>
          <p:spPr>
            <a:xfrm>
              <a:off x="3461696" y="3566718"/>
              <a:ext cx="85943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ca-ES" sz="2000" b="1" spc="-150">
                  <a:solidFill>
                    <a:schemeClr val="bg1"/>
                  </a:solidFill>
                  <a:latin typeface="Arial"/>
                  <a:cs typeface="Arial"/>
                </a:rPr>
                <a:t>201-</a:t>
              </a:r>
              <a:br>
                <a:rPr lang="ca-ES" sz="2000" b="1" spc="-15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000" b="1" spc="-150">
                  <a:solidFill>
                    <a:schemeClr val="bg1"/>
                  </a:solidFill>
                  <a:latin typeface="Arial"/>
                  <a:cs typeface="Arial"/>
                </a:rPr>
                <a:t>250</a:t>
              </a:r>
              <a:endParaRPr lang="ca-ES" sz="2000" b="1" spc="-15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8" name="Agrupar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7419" y="4580793"/>
            <a:ext cx="3356516" cy="1036978"/>
            <a:chOff x="1067419" y="4523931"/>
            <a:chExt cx="3356516" cy="1036978"/>
          </a:xfrm>
        </p:grpSpPr>
        <p:sp>
          <p:nvSpPr>
            <p:cNvPr id="23" name="Rectángulo 22"/>
            <p:cNvSpPr/>
            <p:nvPr/>
          </p:nvSpPr>
          <p:spPr>
            <a:xfrm>
              <a:off x="1067419" y="4523931"/>
              <a:ext cx="3356516" cy="1036978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3550" y="4546357"/>
              <a:ext cx="1738181" cy="979083"/>
            </a:xfrm>
            <a:prstGeom prst="rect">
              <a:avLst/>
            </a:prstGeom>
          </p:spPr>
        </p:pic>
        <p:sp>
          <p:nvSpPr>
            <p:cNvPr id="33" name="Elipse 32"/>
            <p:cNvSpPr/>
            <p:nvPr/>
          </p:nvSpPr>
          <p:spPr>
            <a:xfrm>
              <a:off x="3528151" y="4679478"/>
              <a:ext cx="743169" cy="743169"/>
            </a:xfrm>
            <a:prstGeom prst="ellipse">
              <a:avLst/>
            </a:prstGeom>
            <a:solidFill>
              <a:srgbClr val="58BB2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4" name="Imagen 33" descr="spain.png"/>
            <p:cNvPicPr>
              <a:picLocks noChangeAspect="1"/>
            </p:cNvPicPr>
            <p:nvPr/>
          </p:nvPicPr>
          <p:blipFill>
            <a:blip r:embed="rId13" cstate="screen">
              <a:alphaModFix amt="2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7451" y="4711405"/>
              <a:ext cx="685603" cy="740450"/>
            </a:xfrm>
            <a:prstGeom prst="rect">
              <a:avLst/>
            </a:prstGeom>
          </p:spPr>
        </p:pic>
        <p:sp>
          <p:nvSpPr>
            <p:cNvPr id="28" name="CuadroTexto 27"/>
            <p:cNvSpPr txBox="1"/>
            <p:nvPr/>
          </p:nvSpPr>
          <p:spPr>
            <a:xfrm>
              <a:off x="3528828" y="4863623"/>
              <a:ext cx="699546" cy="415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s-ES" sz="2400" b="1" spc="-150">
                  <a:solidFill>
                    <a:schemeClr val="bg1"/>
                  </a:solidFill>
                  <a:latin typeface="Arial"/>
                  <a:cs typeface="Arial"/>
                </a:rPr>
                <a:t>3</a:t>
              </a:r>
            </a:p>
          </p:txBody>
        </p:sp>
      </p:grpSp>
      <p:grpSp>
        <p:nvGrpSpPr>
          <p:cNvPr id="20" name="Agrupar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85218" y="3355465"/>
            <a:ext cx="3305300" cy="1034167"/>
            <a:chOff x="4585218" y="3327034"/>
            <a:chExt cx="3305300" cy="1034167"/>
          </a:xfrm>
        </p:grpSpPr>
        <p:sp>
          <p:nvSpPr>
            <p:cNvPr id="37" name="Rectángulo 36"/>
            <p:cNvSpPr/>
            <p:nvPr/>
          </p:nvSpPr>
          <p:spPr>
            <a:xfrm>
              <a:off x="4585218" y="3327034"/>
              <a:ext cx="3305300" cy="1034167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1468" y="3531273"/>
              <a:ext cx="1923347" cy="621479"/>
            </a:xfrm>
            <a:prstGeom prst="rect">
              <a:avLst/>
            </a:prstGeom>
          </p:spPr>
        </p:pic>
        <p:grpSp>
          <p:nvGrpSpPr>
            <p:cNvPr id="45" name="Agrupar 44"/>
            <p:cNvGrpSpPr/>
            <p:nvPr/>
          </p:nvGrpSpPr>
          <p:grpSpPr>
            <a:xfrm>
              <a:off x="6982821" y="3482158"/>
              <a:ext cx="762830" cy="770284"/>
              <a:chOff x="4823644" y="2377755"/>
              <a:chExt cx="1195837" cy="1207524"/>
            </a:xfrm>
          </p:grpSpPr>
          <p:sp>
            <p:nvSpPr>
              <p:cNvPr id="46" name="Elipse 45"/>
              <p:cNvSpPr/>
              <p:nvPr/>
            </p:nvSpPr>
            <p:spPr>
              <a:xfrm>
                <a:off x="4823644" y="2377755"/>
                <a:ext cx="1161858" cy="1161858"/>
              </a:xfrm>
              <a:prstGeom prst="ellipse">
                <a:avLst/>
              </a:prstGeom>
              <a:solidFill>
                <a:srgbClr val="58BB2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47" name="Imagen 46" descr="spain.png"/>
              <p:cNvPicPr>
                <a:picLocks noChangeAspect="1"/>
              </p:cNvPicPr>
              <p:nvPr/>
            </p:nvPicPr>
            <p:blipFill>
              <a:blip r:embed="rId13" cstate="screen">
                <a:alphaModFix amt="27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47622" y="2427670"/>
                <a:ext cx="1071859" cy="1157609"/>
              </a:xfrm>
              <a:prstGeom prst="rect">
                <a:avLst/>
              </a:prstGeom>
            </p:spPr>
          </p:pic>
        </p:grpSp>
        <p:sp>
          <p:nvSpPr>
            <p:cNvPr id="49" name="CuadroTexto 48"/>
            <p:cNvSpPr txBox="1"/>
            <p:nvPr/>
          </p:nvSpPr>
          <p:spPr>
            <a:xfrm>
              <a:off x="6983497" y="3678025"/>
              <a:ext cx="697651" cy="415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s-ES" sz="2400" b="1" spc="-150">
                  <a:solidFill>
                    <a:schemeClr val="bg1"/>
                  </a:solidFill>
                  <a:latin typeface="Arial"/>
                  <a:cs typeface="Arial"/>
                </a:rPr>
                <a:t>1</a:t>
              </a:r>
            </a:p>
          </p:txBody>
        </p:sp>
      </p:grpSp>
      <p:grpSp>
        <p:nvGrpSpPr>
          <p:cNvPr id="21" name="Agrupar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85218" y="4577087"/>
            <a:ext cx="3305300" cy="1111463"/>
            <a:chOff x="4585218" y="4520225"/>
            <a:chExt cx="3305300" cy="1111463"/>
          </a:xfrm>
        </p:grpSpPr>
        <p:sp>
          <p:nvSpPr>
            <p:cNvPr id="39" name="Rectángulo 38"/>
            <p:cNvSpPr/>
            <p:nvPr/>
          </p:nvSpPr>
          <p:spPr>
            <a:xfrm>
              <a:off x="4585218" y="4520225"/>
              <a:ext cx="3305300" cy="1034167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0" name="Imagen 39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6716" y="4567697"/>
              <a:ext cx="1886539" cy="1063991"/>
            </a:xfrm>
            <a:prstGeom prst="rect">
              <a:avLst/>
            </a:prstGeom>
          </p:spPr>
        </p:pic>
        <p:grpSp>
          <p:nvGrpSpPr>
            <p:cNvPr id="50" name="Agrupar 49"/>
            <p:cNvGrpSpPr/>
            <p:nvPr/>
          </p:nvGrpSpPr>
          <p:grpSpPr>
            <a:xfrm>
              <a:off x="6980236" y="4671056"/>
              <a:ext cx="778225" cy="771266"/>
              <a:chOff x="6304304" y="2377755"/>
              <a:chExt cx="1219972" cy="1209063"/>
            </a:xfrm>
          </p:grpSpPr>
          <p:sp>
            <p:nvSpPr>
              <p:cNvPr id="51" name="Elipse 50"/>
              <p:cNvSpPr/>
              <p:nvPr/>
            </p:nvSpPr>
            <p:spPr>
              <a:xfrm>
                <a:off x="6304304" y="2377755"/>
                <a:ext cx="1161858" cy="1161858"/>
              </a:xfrm>
              <a:prstGeom prst="ellipse">
                <a:avLst/>
              </a:prstGeom>
              <a:solidFill>
                <a:srgbClr val="58BB2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56" name="Imagen 55"/>
              <p:cNvPicPr>
                <a:picLocks noChangeAspect="1"/>
              </p:cNvPicPr>
              <p:nvPr/>
            </p:nvPicPr>
            <p:blipFill>
              <a:blip r:embed="rId9"/>
              <a:srcRect/>
              <a:stretch/>
            </p:blipFill>
            <p:spPr>
              <a:xfrm>
                <a:off x="6429696" y="2414745"/>
                <a:ext cx="1094580" cy="1172073"/>
              </a:xfrm>
              <a:prstGeom prst="rect">
                <a:avLst/>
              </a:prstGeom>
            </p:spPr>
          </p:pic>
        </p:grpSp>
        <p:sp>
          <p:nvSpPr>
            <p:cNvPr id="57" name="CuadroTexto 56"/>
            <p:cNvSpPr txBox="1"/>
            <p:nvPr/>
          </p:nvSpPr>
          <p:spPr>
            <a:xfrm>
              <a:off x="6989351" y="4857741"/>
              <a:ext cx="697651" cy="415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s-ES" sz="2400" b="1" spc="-150">
                  <a:solidFill>
                    <a:schemeClr val="bg1"/>
                  </a:solidFill>
                  <a:latin typeface="Arial"/>
                  <a:cs typeface="Arial"/>
                </a:rPr>
                <a:t>2</a:t>
              </a:r>
              <a:endParaRPr lang="es-ES" sz="2400" b="1" spc="-15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58" name="CuadroTexto 57" descr="Accede a la pagina web La UAB en los rankings">
            <a:hlinkClick r:id="rId1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757896" y="6187856"/>
            <a:ext cx="349502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" sz="1600" b="1" dirty="0">
                <a:solidFill>
                  <a:srgbClr val="FFFFFF"/>
                </a:solidFill>
                <a:latin typeface="Arial"/>
                <a:cs typeface="Arial"/>
              </a:rPr>
              <a:t>Ver más rankings</a:t>
            </a:r>
            <a:endParaRPr lang="es-E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5430934" y="6155652"/>
            <a:ext cx="303193" cy="309258"/>
          </a:xfrm>
          <a:prstGeom prst="rect">
            <a:avLst/>
          </a:prstGeom>
        </p:spPr>
      </p:pic>
      <p:sp>
        <p:nvSpPr>
          <p:cNvPr id="61" name="Elipse 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5136" y="442621"/>
            <a:ext cx="496398" cy="496398"/>
          </a:xfrm>
          <a:prstGeom prst="ellipse">
            <a:avLst/>
          </a:prstGeom>
          <a:solidFill>
            <a:srgbClr val="58BB2A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CuadroTexto 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434" y="498347"/>
            <a:ext cx="3370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2400" b="1">
                <a:solidFill>
                  <a:srgbClr val="FFFFFF"/>
                </a:solidFill>
                <a:latin typeface="Arial"/>
                <a:cs typeface="Arial"/>
              </a:rPr>
              <a:t>1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C0BB97CF-BD54-48B3-8F23-8E0E4D453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83531" y="2133040"/>
            <a:ext cx="3314282" cy="1036978"/>
            <a:chOff x="4583531" y="2133040"/>
            <a:chExt cx="3314282" cy="1036978"/>
          </a:xfrm>
        </p:grpSpPr>
        <p:grpSp>
          <p:nvGrpSpPr>
            <p:cNvPr id="19" name="Agrupar 18"/>
            <p:cNvGrpSpPr/>
            <p:nvPr/>
          </p:nvGrpSpPr>
          <p:grpSpPr>
            <a:xfrm>
              <a:off x="4583531" y="2133040"/>
              <a:ext cx="3314282" cy="1036978"/>
              <a:chOff x="4583531" y="2133040"/>
              <a:chExt cx="3314282" cy="1036978"/>
            </a:xfrm>
          </p:grpSpPr>
          <p:sp>
            <p:nvSpPr>
              <p:cNvPr id="25" name="Rectángulo 24"/>
              <p:cNvSpPr/>
              <p:nvPr/>
            </p:nvSpPr>
            <p:spPr>
              <a:xfrm>
                <a:off x="4583531" y="2133040"/>
                <a:ext cx="3314282" cy="1036978"/>
              </a:xfrm>
              <a:prstGeom prst="rect">
                <a:avLst/>
              </a:prstGeom>
              <a:solidFill>
                <a:schemeClr val="bg1">
                  <a:alpha val="82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26" name="Imagen 25"/>
              <p:cNvPicPr>
                <a:picLocks noChangeAspect="1"/>
              </p:cNvPicPr>
              <p:nvPr/>
            </p:nvPicPr>
            <p:blipFill>
              <a:blip r:embed="rId18"/>
              <a:srcRect/>
              <a:stretch/>
            </p:blipFill>
            <p:spPr>
              <a:xfrm>
                <a:off x="4751203" y="2256288"/>
                <a:ext cx="1573936" cy="771775"/>
              </a:xfrm>
              <a:prstGeom prst="rect">
                <a:avLst/>
              </a:prstGeom>
            </p:spPr>
          </p:pic>
          <p:sp>
            <p:nvSpPr>
              <p:cNvPr id="31" name="Elipse 30"/>
              <p:cNvSpPr/>
              <p:nvPr/>
            </p:nvSpPr>
            <p:spPr>
              <a:xfrm>
                <a:off x="6987626" y="2284279"/>
                <a:ext cx="743169" cy="743169"/>
              </a:xfrm>
              <a:prstGeom prst="ellipse">
                <a:avLst/>
              </a:prstGeom>
              <a:solidFill>
                <a:srgbClr val="58BB2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" name="CuadroTexto 29"/>
              <p:cNvSpPr txBox="1"/>
              <p:nvPr/>
            </p:nvSpPr>
            <p:spPr>
              <a:xfrm>
                <a:off x="6980540" y="2480579"/>
                <a:ext cx="699546" cy="4121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s-ES" sz="2400" b="1" spc="-150">
                    <a:solidFill>
                      <a:schemeClr val="bg1"/>
                    </a:solidFill>
                    <a:latin typeface="Arial"/>
                    <a:cs typeface="Arial"/>
                  </a:rPr>
                  <a:t>5</a:t>
                </a:r>
                <a:r>
                  <a:rPr lang="es-ES" sz="2400" b="1" spc="-150" dirty="0">
                    <a:solidFill>
                      <a:schemeClr val="bg1"/>
                    </a:solidFill>
                    <a:latin typeface="Arial"/>
                    <a:cs typeface="Arial"/>
                  </a:rPr>
                  <a:t>1</a:t>
                </a:r>
              </a:p>
            </p:txBody>
          </p:sp>
        </p:grp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50D2A5C9-FBCC-4080-9ED8-B4B91E50C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/>
            <a:stretch/>
          </p:blipFill>
          <p:spPr>
            <a:xfrm>
              <a:off x="6981924" y="2287862"/>
              <a:ext cx="742712" cy="748800"/>
            </a:xfrm>
            <a:prstGeom prst="rect">
              <a:avLst/>
            </a:prstGeom>
          </p:spPr>
        </p:pic>
      </p:grpSp>
      <p:pic>
        <p:nvPicPr>
          <p:cNvPr id="9" name="Imagen 13">
            <a:hlinkClick r:id="rId20"/>
            <a:extLst>
              <a:ext uri="{FF2B5EF4-FFF2-40B4-BE49-F238E27FC236}">
                <a16:creationId xmlns:a16="http://schemas.microsoft.com/office/drawing/2014/main" id="{DB5A6BDA-2C27-6268-66FA-7757FE29C39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1079499" y="6172533"/>
            <a:ext cx="1800000" cy="3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11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7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58" grpId="0"/>
      <p:bldP spid="58" grpId="1"/>
      <p:bldP spid="61" grpId="0" animBg="1"/>
      <p:bldP spid="6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092364" cy="7022593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65224" y="-1"/>
            <a:ext cx="10186159" cy="3687033"/>
          </a:xfrm>
          <a:prstGeom prst="rect">
            <a:avLst/>
          </a:prstGeom>
        </p:spPr>
      </p:pic>
      <p:pic>
        <p:nvPicPr>
          <p:cNvPr id="26" name="Imagen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665225" y="3030546"/>
            <a:ext cx="10186159" cy="3827454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>
                <a:solidFill>
                  <a:srgbClr val="FFFFFF"/>
                </a:solidFill>
                <a:latin typeface="Arial"/>
                <a:cs typeface="Arial"/>
              </a:rPr>
              <a:t>Además de las clases, ¿qué más</a:t>
            </a:r>
            <a:br>
              <a:rPr lang="es-ES" sz="32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s-ES" sz="3200" b="1">
                <a:solidFill>
                  <a:srgbClr val="FFFFFF"/>
                </a:solidFill>
                <a:latin typeface="Arial"/>
                <a:cs typeface="Arial"/>
              </a:rPr>
              <a:t>puedo hacer en el campus UAB?</a:t>
            </a:r>
          </a:p>
        </p:txBody>
      </p:sp>
      <p:sp>
        <p:nvSpPr>
          <p:cNvPr id="42" name="CuadroTexto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11044" y="2913392"/>
            <a:ext cx="2407824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Escalada</a:t>
            </a:r>
          </a:p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Squash</a:t>
            </a:r>
          </a:p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Fitness</a:t>
            </a:r>
          </a:p>
          <a:p>
            <a:pPr>
              <a:lnSpc>
                <a:spcPct val="90000"/>
              </a:lnSpc>
            </a:pPr>
            <a:r>
              <a:rPr lang="es-ES" b="1" spc="-150" err="1">
                <a:solidFill>
                  <a:srgbClr val="58BB2A"/>
                </a:solidFill>
                <a:latin typeface="Arial"/>
                <a:cs typeface="Arial"/>
              </a:rPr>
              <a:t>Frontennis</a:t>
            </a:r>
            <a:endParaRPr lang="es-ES" b="1" spc="-150">
              <a:solidFill>
                <a:srgbClr val="58BB2A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Frontón</a:t>
            </a:r>
          </a:p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Fútbol</a:t>
            </a:r>
          </a:p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Fútbol sala</a:t>
            </a:r>
          </a:p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Hidromasaje</a:t>
            </a:r>
          </a:p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Hipopresiva</a:t>
            </a:r>
          </a:p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Yoga</a:t>
            </a:r>
          </a:p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Jacuzzi</a:t>
            </a:r>
          </a:p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Just dance</a:t>
            </a:r>
          </a:p>
        </p:txBody>
      </p:sp>
      <p:sp>
        <p:nvSpPr>
          <p:cNvPr id="34" name="CuadroTexto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943" y="1949078"/>
            <a:ext cx="389591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6000" b="1">
                <a:solidFill>
                  <a:srgbClr val="FFFFFF"/>
                </a:solidFill>
                <a:latin typeface="Arial"/>
                <a:cs typeface="Arial"/>
              </a:rPr>
              <a:t>Deporte</a:t>
            </a:r>
          </a:p>
        </p:txBody>
      </p:sp>
      <p:sp>
        <p:nvSpPr>
          <p:cNvPr id="18" name="CuadroTexto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472535" y="2913580"/>
            <a:ext cx="2407824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" b="1" spc="-150" err="1">
                <a:solidFill>
                  <a:srgbClr val="58BB2A"/>
                </a:solidFill>
                <a:latin typeface="Arial"/>
                <a:cs typeface="Arial"/>
              </a:rPr>
              <a:t>Kizomba</a:t>
            </a:r>
            <a:endParaRPr lang="es-ES" b="1" spc="-150">
              <a:solidFill>
                <a:srgbClr val="58BB2A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Meditación</a:t>
            </a:r>
          </a:p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Método Feldenkrais®</a:t>
            </a:r>
          </a:p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Natación</a:t>
            </a:r>
          </a:p>
          <a:p>
            <a:pPr>
              <a:lnSpc>
                <a:spcPct val="90000"/>
              </a:lnSpc>
            </a:pPr>
            <a:r>
              <a:rPr lang="es-ES" b="1" spc="-150" err="1">
                <a:solidFill>
                  <a:srgbClr val="58BB2A"/>
                </a:solidFill>
                <a:latin typeface="Arial"/>
                <a:cs typeface="Arial"/>
              </a:rPr>
              <a:t>Padbol</a:t>
            </a:r>
            <a:endParaRPr lang="es-ES" b="1" spc="-150">
              <a:solidFill>
                <a:srgbClr val="58BB2A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Pádel</a:t>
            </a:r>
          </a:p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Pilates</a:t>
            </a:r>
          </a:p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Quidditch</a:t>
            </a:r>
          </a:p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Ráquetbol</a:t>
            </a:r>
          </a:p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Relajación</a:t>
            </a:r>
          </a:p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Risoterapia</a:t>
            </a:r>
          </a:p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Ritmos latinos</a:t>
            </a:r>
          </a:p>
        </p:txBody>
      </p:sp>
      <p:sp>
        <p:nvSpPr>
          <p:cNvPr id="15" name="CuadroTexto 14" descr="Accede a la web del Servei d'Activitat Fisica de la UAB">
            <a:hlinkClick r:id="rId7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846820" y="6188438"/>
            <a:ext cx="183388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" sz="1600" b="1">
                <a:solidFill>
                  <a:srgbClr val="FFFFFF"/>
                </a:solidFill>
                <a:latin typeface="Arial"/>
                <a:cs typeface="Arial"/>
              </a:rPr>
              <a:t>Ver más</a:t>
            </a:r>
            <a:endParaRPr lang="es-ES" sz="160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519695" y="6156234"/>
            <a:ext cx="286919" cy="292658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85123" y="2913392"/>
            <a:ext cx="1762749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Aerobic</a:t>
            </a:r>
          </a:p>
          <a:p>
            <a:pPr>
              <a:lnSpc>
                <a:spcPct val="90000"/>
              </a:lnSpc>
            </a:pPr>
            <a:r>
              <a:rPr lang="es-ES" b="1" spc="-150" err="1">
                <a:solidFill>
                  <a:srgbClr val="58BB2A"/>
                </a:solidFill>
                <a:latin typeface="Arial"/>
                <a:cs typeface="Arial"/>
              </a:rPr>
              <a:t>Aquafit</a:t>
            </a:r>
            <a:endParaRPr lang="es-ES" b="1" spc="-150">
              <a:solidFill>
                <a:srgbClr val="58BB2A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Aquagym</a:t>
            </a:r>
          </a:p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Bádminton</a:t>
            </a:r>
          </a:p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Baño de vapor</a:t>
            </a:r>
          </a:p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Básquet</a:t>
            </a:r>
          </a:p>
          <a:p>
            <a:pPr>
              <a:lnSpc>
                <a:spcPct val="90000"/>
              </a:lnSpc>
            </a:pPr>
            <a:r>
              <a:rPr lang="es-ES" b="1" spc="-150" err="1">
                <a:solidFill>
                  <a:srgbClr val="58BB2A"/>
                </a:solidFill>
                <a:latin typeface="Arial"/>
                <a:cs typeface="Arial"/>
              </a:rPr>
              <a:t>Bodybalance</a:t>
            </a:r>
            <a:endParaRPr lang="es-ES" b="1" spc="-150">
              <a:solidFill>
                <a:srgbClr val="58BB2A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s-ES" b="1" spc="-150" err="1">
                <a:solidFill>
                  <a:srgbClr val="58BB2A"/>
                </a:solidFill>
                <a:latin typeface="Arial"/>
                <a:cs typeface="Arial"/>
              </a:rPr>
              <a:t>Boxtraining</a:t>
            </a:r>
            <a:endParaRPr lang="es-ES" b="1" spc="-150">
              <a:solidFill>
                <a:srgbClr val="58BB2A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s-ES" b="1" spc="-150" err="1">
                <a:solidFill>
                  <a:srgbClr val="58BB2A"/>
                </a:solidFill>
                <a:latin typeface="Arial"/>
                <a:cs typeface="Arial"/>
              </a:rPr>
              <a:t>Court</a:t>
            </a: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 soccer</a:t>
            </a:r>
          </a:p>
          <a:p>
            <a:pPr>
              <a:lnSpc>
                <a:spcPct val="90000"/>
              </a:lnSpc>
            </a:pPr>
            <a:r>
              <a:rPr lang="es-ES" b="1" spc="-150" err="1">
                <a:solidFill>
                  <a:srgbClr val="58BB2A"/>
                </a:solidFill>
                <a:latin typeface="Arial"/>
                <a:cs typeface="Arial"/>
              </a:rPr>
              <a:t>Crosstraining</a:t>
            </a:r>
            <a:endParaRPr lang="es-ES" b="1" spc="-150">
              <a:solidFill>
                <a:srgbClr val="58BB2A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s-ES" b="1" spc="-150" err="1">
                <a:solidFill>
                  <a:srgbClr val="58BB2A"/>
                </a:solidFill>
                <a:latin typeface="Arial"/>
                <a:cs typeface="Arial"/>
              </a:rPr>
              <a:t>Cycling</a:t>
            </a:r>
            <a:endParaRPr lang="es-ES" b="1" spc="-150">
              <a:solidFill>
                <a:srgbClr val="58BB2A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Chorros de agua</a:t>
            </a:r>
          </a:p>
        </p:txBody>
      </p:sp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684539" y="2913580"/>
            <a:ext cx="2407824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Rocódromos</a:t>
            </a:r>
          </a:p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Rugby</a:t>
            </a:r>
          </a:p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Sauna</a:t>
            </a:r>
          </a:p>
          <a:p>
            <a:pPr>
              <a:lnSpc>
                <a:spcPct val="90000"/>
              </a:lnSpc>
            </a:pPr>
            <a:r>
              <a:rPr lang="es-ES" b="1" spc="-150" err="1">
                <a:solidFill>
                  <a:srgbClr val="58BB2A"/>
                </a:solidFill>
                <a:latin typeface="Arial"/>
                <a:cs typeface="Arial"/>
              </a:rPr>
              <a:t>Solarium</a:t>
            </a:r>
            <a:endParaRPr lang="es-ES" b="1" spc="-150">
              <a:solidFill>
                <a:srgbClr val="58BB2A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s-ES" b="1" spc="-150" err="1">
                <a:solidFill>
                  <a:srgbClr val="58BB2A"/>
                </a:solidFill>
                <a:latin typeface="Arial"/>
                <a:cs typeface="Arial"/>
              </a:rPr>
              <a:t>Tai</a:t>
            </a: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-chi-</a:t>
            </a:r>
            <a:r>
              <a:rPr lang="es-ES" b="1" spc="-150" err="1">
                <a:solidFill>
                  <a:srgbClr val="58BB2A"/>
                </a:solidFill>
                <a:latin typeface="Arial"/>
                <a:cs typeface="Arial"/>
              </a:rPr>
              <a:t>chuan</a:t>
            </a:r>
            <a:endParaRPr lang="es-ES" b="1" spc="-150">
              <a:solidFill>
                <a:srgbClr val="58BB2A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s-ES" b="1" spc="-150" err="1">
                <a:solidFill>
                  <a:srgbClr val="58BB2A"/>
                </a:solidFill>
                <a:latin typeface="Arial"/>
                <a:cs typeface="Arial"/>
              </a:rPr>
              <a:t>Tennis</a:t>
            </a:r>
            <a:endParaRPr lang="es-ES" b="1" spc="-150">
              <a:solidFill>
                <a:srgbClr val="58BB2A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s-ES" b="1" spc="-150" err="1">
                <a:solidFill>
                  <a:srgbClr val="58BB2A"/>
                </a:solidFill>
                <a:latin typeface="Arial"/>
                <a:cs typeface="Arial"/>
              </a:rPr>
              <a:t>Tennis</a:t>
            </a: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 mesa</a:t>
            </a:r>
          </a:p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Tonificación</a:t>
            </a:r>
          </a:p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Voleibol</a:t>
            </a:r>
          </a:p>
          <a:p>
            <a:pPr>
              <a:lnSpc>
                <a:spcPct val="90000"/>
              </a:lnSpc>
            </a:pPr>
            <a:r>
              <a:rPr lang="es-ES" b="1" spc="-150" err="1">
                <a:solidFill>
                  <a:srgbClr val="58BB2A"/>
                </a:solidFill>
                <a:latin typeface="Arial"/>
                <a:cs typeface="Arial"/>
              </a:rPr>
              <a:t>Voley</a:t>
            </a: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-playa</a:t>
            </a:r>
          </a:p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Waterpolo</a:t>
            </a:r>
          </a:p>
          <a:p>
            <a:pPr>
              <a:lnSpc>
                <a:spcPct val="90000"/>
              </a:lnSpc>
            </a:pPr>
            <a:r>
              <a:rPr lang="es-ES" b="1" spc="-150">
                <a:solidFill>
                  <a:srgbClr val="58BB2A"/>
                </a:solidFill>
                <a:latin typeface="Arial"/>
                <a:cs typeface="Arial"/>
              </a:rPr>
              <a:t>Zumba	</a:t>
            </a:r>
          </a:p>
        </p:txBody>
      </p:sp>
      <p:pic>
        <p:nvPicPr>
          <p:cNvPr id="4" name="Imagen 13">
            <a:hlinkClick r:id="rId9"/>
            <a:extLst>
              <a:ext uri="{FF2B5EF4-FFF2-40B4-BE49-F238E27FC236}">
                <a16:creationId xmlns:a16="http://schemas.microsoft.com/office/drawing/2014/main" id="{3817A3A3-408C-25CB-A20C-0A0F3BE164F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60241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3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600"/>
                            </p:stCondLst>
                            <p:childTnLst>
                              <p:par>
                                <p:cTn id="4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4" grpId="0"/>
      <p:bldP spid="18" grpId="0"/>
      <p:bldP spid="15" grpId="0"/>
      <p:bldP spid="15" grpId="1"/>
      <p:bldP spid="19" grpId="0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48851"/>
            <a:ext cx="8588013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Servicio </a:t>
            </a:r>
            <a:r>
              <a:rPr kumimoji="0" lang="es-ES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 atención </a:t>
            </a:r>
            <a:r>
              <a:rPr kumimoji="0" lang="es-E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lang="es-ES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las NEE </a:t>
            </a:r>
            <a:r>
              <a:rPr kumimoji="0" lang="es-E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67418" y="1604124"/>
            <a:ext cx="7007945" cy="37679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 a la pá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498011" y="6187856"/>
            <a:ext cx="419620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Toda la información en la web del PIUNE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017" y="6155652"/>
            <a:ext cx="309258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4" y="2002418"/>
            <a:ext cx="63134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2EA515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es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quieres estudiar en la UAB y tienes una necesidad específica de apoyo educativo </a:t>
            </a:r>
            <a:r>
              <a:rPr kumimoji="0" lang="es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(NEE</a:t>
            </a:r>
            <a:r>
              <a:rPr kumimoji="0" lang="es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), dirígete al </a:t>
            </a:r>
            <a:r>
              <a:rPr kumimoji="0" lang="es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es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2EA515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es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Pide cita previa</a:t>
            </a:r>
            <a:r>
              <a:rPr kumimoji="0" lang="es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 te podremos orientar con la preinscripción, las ayudas de matrícula, los estudios y las asignaturas, la transición y acogida,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2EA515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es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te ayudará durante todos tus estudios en la UAB. </a:t>
            </a:r>
            <a:r>
              <a:rPr kumimoji="0" lang="es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quién dirigirte</a:t>
            </a:r>
            <a:r>
              <a:rPr kumimoji="0" lang="es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 cada facultad o </a:t>
            </a:r>
            <a:r>
              <a:rPr kumimoji="0" lang="es-ES" altLang="ca-E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escue</a:t>
            </a:r>
            <a:r>
              <a:rPr kumimoji="0" lang="es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la.</a:t>
            </a:r>
            <a:endParaRPr kumimoji="0" lang="es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0"/>
            <a:extLst>
              <a:ext uri="{FF2B5EF4-FFF2-40B4-BE49-F238E27FC236}">
                <a16:creationId xmlns:a16="http://schemas.microsoft.com/office/drawing/2014/main" id="{A9D215B4-331F-6FE0-AE65-B8244B4CBC3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60241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3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3" grpId="0" animBg="1"/>
      <p:bldP spid="58" grpId="0"/>
      <p:bldP spid="58" grpId="1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1175"/>
            <a:ext cx="9144000" cy="73230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1175"/>
            <a:ext cx="9144000" cy="7323084"/>
          </a:xfrm>
          <a:prstGeom prst="rect">
            <a:avLst/>
          </a:prstGeom>
        </p:spPr>
      </p:pic>
      <p:pic>
        <p:nvPicPr>
          <p:cNvPr id="35" name="Imagen 34" descr="deggg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6497" y="0"/>
            <a:ext cx="10186159" cy="3709054"/>
          </a:xfrm>
          <a:prstGeom prst="rect">
            <a:avLst/>
          </a:prstGeom>
        </p:spPr>
      </p:pic>
      <p:pic>
        <p:nvPicPr>
          <p:cNvPr id="45" name="Imagen 44" descr="deggg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555607" y="3048885"/>
            <a:ext cx="10186159" cy="3809115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3200" b="1">
                <a:solidFill>
                  <a:srgbClr val="FFFFFF"/>
                </a:solidFill>
                <a:latin typeface="Arial"/>
                <a:cs typeface="Arial"/>
              </a:rPr>
              <a:t>Vila </a:t>
            </a:r>
            <a:r>
              <a:rPr lang="fr-FR" sz="3200" b="1" err="1">
                <a:solidFill>
                  <a:srgbClr val="FFFFFF"/>
                </a:solidFill>
                <a:latin typeface="Arial"/>
                <a:cs typeface="Arial"/>
              </a:rPr>
              <a:t>Universitària</a:t>
            </a:r>
            <a:endParaRPr lang="ca-ES" sz="32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932578" y="2578375"/>
            <a:ext cx="4468263" cy="1985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6000" b="1">
                <a:solidFill>
                  <a:srgbClr val="58BB2A"/>
                </a:solidFill>
                <a:latin typeface="Arial"/>
                <a:cs typeface="Arial"/>
              </a:rPr>
              <a:t>2.500</a:t>
            </a:r>
            <a:r>
              <a:rPr lang="de-DE" sz="6000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br>
              <a:rPr lang="de-DE" sz="3800" b="1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de-DE" sz="3600" b="1">
                <a:solidFill>
                  <a:schemeClr val="bg1"/>
                </a:solidFill>
                <a:latin typeface="Arial"/>
                <a:cs typeface="Arial"/>
              </a:rPr>
              <a:t>estudiantes </a:t>
            </a:r>
            <a:br>
              <a:rPr lang="de-DE" sz="3600" b="1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de-DE" sz="3600" b="1">
                <a:solidFill>
                  <a:schemeClr val="bg1"/>
                </a:solidFill>
                <a:latin typeface="Arial"/>
                <a:cs typeface="Arial"/>
              </a:rPr>
              <a:t>de todo el mundo</a:t>
            </a:r>
            <a:endParaRPr lang="ca-ES" sz="3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4916709" y="2569466"/>
            <a:ext cx="4468263" cy="1459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6000" b="1">
                <a:solidFill>
                  <a:srgbClr val="58BB2A"/>
                </a:solidFill>
                <a:latin typeface="Arial"/>
                <a:cs typeface="Arial"/>
              </a:rPr>
              <a:t>810</a:t>
            </a:r>
            <a:br>
              <a:rPr lang="de-DE" sz="3800" b="1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de-DE" sz="3800" b="1">
                <a:solidFill>
                  <a:schemeClr val="bg1"/>
                </a:solidFill>
                <a:latin typeface="Arial"/>
                <a:cs typeface="Arial"/>
              </a:rPr>
              <a:t>apartamentos</a:t>
            </a:r>
            <a:endParaRPr lang="ca-ES" sz="38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CuadroTexto 43" descr="Accede a la web de la Vila Universitaria de la UAB">
            <a:hlinkClick r:id="rId8"/>
          </p:cNvPr>
          <p:cNvSpPr txBox="1"/>
          <p:nvPr/>
        </p:nvSpPr>
        <p:spPr>
          <a:xfrm>
            <a:off x="7423909" y="6188438"/>
            <a:ext cx="1573788" cy="2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_tradnl" sz="1600" b="1">
                <a:solidFill>
                  <a:srgbClr val="FFFFFF"/>
                </a:solidFill>
                <a:latin typeface="Arial"/>
                <a:cs typeface="Arial"/>
              </a:rPr>
              <a:t>Ver más</a:t>
            </a:r>
            <a:endParaRPr lang="es-ES_tradnl" sz="160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8" name="Imagen 47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096946" y="6156234"/>
            <a:ext cx="303193" cy="309258"/>
          </a:xfrm>
          <a:prstGeom prst="rect">
            <a:avLst/>
          </a:prstGeom>
        </p:spPr>
      </p:pic>
      <p:pic>
        <p:nvPicPr>
          <p:cNvPr id="1026" name="Picture 2" descr="Accede a la web de la Vila Universitaria de la UAB">
            <a:hlinkClick r:id="rId8"/>
            <a:extLst>
              <a:ext uri="{FF2B5EF4-FFF2-40B4-BE49-F238E27FC236}">
                <a16:creationId xmlns:a16="http://schemas.microsoft.com/office/drawing/2014/main" id="{5DC1A7CB-DDE6-4F57-A2EA-57FFF1C21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3848" y="6210521"/>
            <a:ext cx="2253288" cy="20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13">
            <a:hlinkClick r:id="rId11"/>
            <a:extLst>
              <a:ext uri="{FF2B5EF4-FFF2-40B4-BE49-F238E27FC236}">
                <a16:creationId xmlns:a16="http://schemas.microsoft.com/office/drawing/2014/main" id="{6B925E36-49CB-57EA-F7DB-EB9CC38494A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60241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05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34" grpId="0"/>
      <p:bldP spid="43" grpId="0"/>
      <p:bldP spid="44" grpId="0"/>
      <p:bldP spid="44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42"/>
            <a:ext cx="9144000" cy="6853058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41"/>
            <a:ext cx="9144000" cy="6848117"/>
          </a:xfrm>
          <a:prstGeom prst="rect">
            <a:avLst/>
          </a:prstGeom>
        </p:spPr>
      </p:pic>
      <p:pic>
        <p:nvPicPr>
          <p:cNvPr id="3" name="Imagen 2" descr="Ver el video: La vila a vista de pajaro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pic>
        <p:nvPicPr>
          <p:cNvPr id="7" name="Imagen 6" descr="Ver el video: la vila a vista de pajaro">
            <a:hlinkClick r:id="rId7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823"/>
            <a:ext cx="9144000" cy="688691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>
                <a:solidFill>
                  <a:srgbClr val="FFFFFF"/>
                </a:solidFill>
                <a:latin typeface="Arial"/>
                <a:cs typeface="Arial"/>
              </a:rPr>
              <a:t>¡La Vila en 2 minutos!</a:t>
            </a:r>
          </a:p>
        </p:txBody>
      </p:sp>
      <p:pic>
        <p:nvPicPr>
          <p:cNvPr id="5" name="Imagen 13">
            <a:hlinkClick r:id="rId9"/>
            <a:extLst>
              <a:ext uri="{FF2B5EF4-FFF2-40B4-BE49-F238E27FC236}">
                <a16:creationId xmlns:a16="http://schemas.microsoft.com/office/drawing/2014/main" id="{055BBD61-5D0F-1749-CF84-D2F1915EF28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60241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28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078A75F7-6D2B-1A42-CB0C-DFDA1117A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" y="0"/>
            <a:ext cx="9141060" cy="6857999"/>
          </a:xfrm>
          <a:prstGeom prst="rect">
            <a:avLst/>
          </a:prstGeom>
        </p:spPr>
      </p:pic>
      <p:sp>
        <p:nvSpPr>
          <p:cNvPr id="4" name="QuadreDeText 3" descr="Descárgate la guía del estudiante en PDF (en català)">
            <a:hlinkClick r:id="rId3"/>
            <a:extLst>
              <a:ext uri="{FF2B5EF4-FFF2-40B4-BE49-F238E27FC236}">
                <a16:creationId xmlns:a16="http://schemas.microsoft.com/office/drawing/2014/main" id="{F70B5741-64E6-BDF2-5CB9-97854398CFEE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 descr="Accede a la web de la UAB, www.uab.cat">
            <a:hlinkClick r:id="rId4"/>
            <a:extLst>
              <a:ext uri="{FF2B5EF4-FFF2-40B4-BE49-F238E27FC236}">
                <a16:creationId xmlns:a16="http://schemas.microsoft.com/office/drawing/2014/main" id="{480EAA3C-F63B-5C00-1FB7-0301DF6497D5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0324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1175"/>
            <a:ext cx="9144000" cy="732308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1175"/>
            <a:ext cx="9144000" cy="7323084"/>
          </a:xfrm>
          <a:prstGeom prst="rect">
            <a:avLst/>
          </a:prstGeom>
        </p:spPr>
      </p:pic>
      <p:pic>
        <p:nvPicPr>
          <p:cNvPr id="35" name="Imagen 34" descr="deggg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3496" y="-365410"/>
            <a:ext cx="9682611" cy="4074464"/>
          </a:xfrm>
          <a:prstGeom prst="rect">
            <a:avLst/>
          </a:prstGeom>
        </p:spPr>
      </p:pic>
      <p:pic>
        <p:nvPicPr>
          <p:cNvPr id="45" name="Imagen 44" descr="deggg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92609" y="4022927"/>
            <a:ext cx="968261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>
                <a:solidFill>
                  <a:srgbClr val="FFFFFF"/>
                </a:solidFill>
                <a:latin typeface="Arial"/>
                <a:cs typeface="Arial"/>
              </a:rPr>
              <a:t>Muchas gracias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7000" b="1">
                <a:solidFill>
                  <a:srgbClr val="FFFFFF"/>
                </a:solidFill>
                <a:latin typeface="Arial"/>
                <a:cs typeface="Arial"/>
              </a:rPr>
              <a:t>¡Te esperamos </a:t>
            </a:r>
            <a:br>
              <a:rPr lang="es-ES" sz="70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s-ES" sz="7000" b="1">
                <a:solidFill>
                  <a:srgbClr val="58BB2A"/>
                </a:solidFill>
                <a:latin typeface="Arial"/>
                <a:cs typeface="Arial"/>
              </a:rPr>
              <a:t>en la UAB!</a:t>
            </a:r>
          </a:p>
        </p:txBody>
      </p:sp>
      <p:sp>
        <p:nvSpPr>
          <p:cNvPr id="16" name="CuadroTexto 15" descr="Accede a la web de descarga de las Guias de informacion de la UAB">
            <a:hlinkClick r:id="rId8"/>
            <a:extLst>
              <a:ext uri="{FF2B5EF4-FFF2-40B4-BE49-F238E27FC236}">
                <a16:creationId xmlns:a16="http://schemas.microsoft.com/office/drawing/2014/main" id="{A480DD88-CE11-4713-83EF-65DACB12893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38167" y="5996668"/>
            <a:ext cx="4100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>
                <a:solidFill>
                  <a:srgbClr val="FFFFFF"/>
                </a:solidFill>
                <a:latin typeface="Arial"/>
                <a:cs typeface="Arial"/>
              </a:rPr>
              <a:t>Descárgate los catálogos de grado</a:t>
            </a:r>
            <a:br>
              <a:rPr lang="es-ES" sz="16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s-ES" sz="1600" b="1">
                <a:solidFill>
                  <a:srgbClr val="FFFFFF"/>
                </a:solidFill>
                <a:latin typeface="Arial"/>
                <a:cs typeface="Arial"/>
              </a:rPr>
              <a:t>y más en: </a:t>
            </a:r>
            <a:r>
              <a:rPr lang="es-ES" sz="1600">
                <a:solidFill>
                  <a:srgbClr val="FFFFFF"/>
                </a:solidFill>
                <a:latin typeface="Arial"/>
                <a:cs typeface="Arial"/>
              </a:rPr>
              <a:t>www.uab.cat/guias-pdf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85658CF-C1E7-4BD0-AA11-F66D9B52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911205" y="6107466"/>
            <a:ext cx="303193" cy="309258"/>
          </a:xfrm>
          <a:prstGeom prst="rect">
            <a:avLst/>
          </a:prstGeom>
        </p:spPr>
      </p:pic>
      <p:pic>
        <p:nvPicPr>
          <p:cNvPr id="5" name="Imagen 13">
            <a:hlinkClick r:id="rId10"/>
            <a:extLst>
              <a:ext uri="{FF2B5EF4-FFF2-40B4-BE49-F238E27FC236}">
                <a16:creationId xmlns:a16="http://schemas.microsoft.com/office/drawing/2014/main" id="{6C5695A0-DCEB-B1F1-01B7-B6C8CFB287B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60241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15" grpId="0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94243" y="-1039091"/>
            <a:ext cx="11724934" cy="8132619"/>
          </a:xfrm>
          <a:prstGeom prst="rect">
            <a:avLst/>
          </a:prstGeom>
        </p:spPr>
      </p:pic>
      <p:pic>
        <p:nvPicPr>
          <p:cNvPr id="42" name="Imagen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96"/>
          <a:stretch/>
        </p:blipFill>
        <p:spPr>
          <a:xfrm>
            <a:off x="-1413164" y="-872836"/>
            <a:ext cx="11887199" cy="8548254"/>
          </a:xfrm>
          <a:prstGeom prst="rect">
            <a:avLst/>
          </a:prstGeom>
        </p:spPr>
      </p:pic>
      <p:pic>
        <p:nvPicPr>
          <p:cNvPr id="38" name="Imagen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6800" y="-706582"/>
            <a:ext cx="11319164" cy="7800110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0038" y="-488554"/>
            <a:ext cx="10635929" cy="7977842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628938" y="4005125"/>
            <a:ext cx="10186159" cy="3338875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5224" y="-387431"/>
            <a:ext cx="10186159" cy="4074464"/>
          </a:xfrm>
          <a:prstGeom prst="rect">
            <a:avLst/>
          </a:prstGeom>
        </p:spPr>
      </p:pic>
      <p:sp>
        <p:nvSpPr>
          <p:cNvPr id="3" name="Rectángulo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0926" y="2134576"/>
            <a:ext cx="3231146" cy="1621196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pic>
        <p:nvPicPr>
          <p:cNvPr id="2" name="Imagen 1" descr="Accede a la web de la Fundació Autònoma Solidària">
            <a:hlinkClick r:id="rId11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290008" y="2835822"/>
            <a:ext cx="2328267" cy="325631"/>
          </a:xfrm>
          <a:prstGeom prst="rect">
            <a:avLst/>
          </a:prstGeom>
        </p:spPr>
      </p:pic>
      <p:sp>
        <p:nvSpPr>
          <p:cNvPr id="32" name="Rectángulo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sp>
        <p:nvSpPr>
          <p:cNvPr id="33" name="CuadroTexto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136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>
                <a:solidFill>
                  <a:srgbClr val="FFFFFF"/>
                </a:solidFill>
                <a:latin typeface="Arial"/>
                <a:cs typeface="Arial"/>
              </a:rPr>
              <a:t>Universidad </a:t>
            </a:r>
          </a:p>
          <a:p>
            <a:pPr>
              <a:lnSpc>
                <a:spcPct val="85000"/>
              </a:lnSpc>
            </a:pPr>
            <a:r>
              <a:rPr lang="es-ES" sz="3200" b="1">
                <a:solidFill>
                  <a:srgbClr val="FFFFFF"/>
                </a:solidFill>
                <a:latin typeface="Arial"/>
                <a:cs typeface="Arial"/>
              </a:rPr>
              <a:t>transformadora</a:t>
            </a:r>
          </a:p>
          <a:p>
            <a:pPr>
              <a:lnSpc>
                <a:spcPct val="85000"/>
              </a:lnSpc>
            </a:pPr>
            <a:endParaRPr lang="es-ES" sz="3200" b="1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0" name="Imagen 9" descr="Accede a la web de la Responsabilitat Social Universitaria UAB, en Catalan">
            <a:hlinkClick r:id="rId1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5438" y="573861"/>
            <a:ext cx="2803502" cy="694780"/>
          </a:xfrm>
          <a:prstGeom prst="rect">
            <a:avLst/>
          </a:prstGeom>
        </p:spPr>
      </p:pic>
      <p:sp>
        <p:nvSpPr>
          <p:cNvPr id="39" name="CuadroTexto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39027" y="2247306"/>
            <a:ext cx="4007844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2200" b="1">
                <a:latin typeface="Arial"/>
                <a:cs typeface="Arial"/>
              </a:rPr>
              <a:t>Solidaria</a:t>
            </a:r>
          </a:p>
        </p:txBody>
      </p:sp>
      <p:sp>
        <p:nvSpPr>
          <p:cNvPr id="40" name="Rectángulo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7420" y="4005064"/>
            <a:ext cx="3225180" cy="162119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pic>
        <p:nvPicPr>
          <p:cNvPr id="45" name="Imagen 44" descr="Accede a la web del Observatorio para la igualdad UAB">
            <a:hlinkClick r:id="rId1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0008" y="4938603"/>
            <a:ext cx="2331621" cy="518816"/>
          </a:xfrm>
          <a:prstGeom prst="rect">
            <a:avLst/>
          </a:prstGeom>
        </p:spPr>
      </p:pic>
      <p:sp>
        <p:nvSpPr>
          <p:cNvPr id="56" name="CuadroTexto 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59320" y="4152030"/>
            <a:ext cx="4007844" cy="676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2200" b="1" kern="1000" spc="-20">
                <a:latin typeface="Arial"/>
                <a:cs typeface="Arial"/>
              </a:rPr>
              <a:t>Diversa </a:t>
            </a:r>
            <a:br>
              <a:rPr lang="es-ES" sz="2200" b="1" kern="1000" spc="-20">
                <a:latin typeface="Arial"/>
                <a:cs typeface="Arial"/>
              </a:rPr>
            </a:br>
            <a:r>
              <a:rPr lang="es-ES" sz="2200" b="1" kern="1000" spc="-20">
                <a:latin typeface="Arial"/>
                <a:cs typeface="Arial"/>
              </a:rPr>
              <a:t>e igualitaria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02768" y="2134576"/>
            <a:ext cx="3212481" cy="1621196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pic>
        <p:nvPicPr>
          <p:cNvPr id="22" name="Imagen 21" descr="Visualiza el video de &quot;Camina la UAB&quot;">
            <a:hlinkClick r:id="rId17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6168858" y="2701628"/>
            <a:ext cx="844821" cy="850900"/>
          </a:xfrm>
          <a:prstGeom prst="rect">
            <a:avLst/>
          </a:prstGeom>
        </p:spPr>
      </p:pic>
      <p:sp>
        <p:nvSpPr>
          <p:cNvPr id="23" name="CuadroTexto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87032" y="2266357"/>
            <a:ext cx="3064718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2200" b="1" spc="-60">
                <a:latin typeface="Arial"/>
                <a:cs typeface="Arial"/>
              </a:rPr>
              <a:t>Saludable y sostenible</a:t>
            </a:r>
          </a:p>
        </p:txBody>
      </p:sp>
      <p:sp>
        <p:nvSpPr>
          <p:cNvPr id="26" name="Rectángulo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02768" y="4005064"/>
            <a:ext cx="3212481" cy="1621196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80682" y="4150787"/>
            <a:ext cx="3356818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2200" b="1" spc="-60">
                <a:latin typeface="Arial"/>
                <a:cs typeface="Arial"/>
              </a:rPr>
              <a:t>Participativa y cultural</a:t>
            </a:r>
          </a:p>
        </p:txBody>
      </p:sp>
      <p:pic>
        <p:nvPicPr>
          <p:cNvPr id="29" name="Imagen 28" descr="Accede a la web de &quot;la comunitària&quot;">
            <a:hlinkClick r:id="rId19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4717891" y="4841162"/>
            <a:ext cx="1508576" cy="337582"/>
          </a:xfrm>
          <a:prstGeom prst="rect">
            <a:avLst/>
          </a:prstGeom>
        </p:spPr>
      </p:pic>
      <p:pic>
        <p:nvPicPr>
          <p:cNvPr id="30" name="Imagen 29">
            <a:hlinkClick r:id="rId21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6576140" y="4607974"/>
            <a:ext cx="875078" cy="868916"/>
          </a:xfrm>
          <a:prstGeom prst="rect">
            <a:avLst/>
          </a:prstGeom>
        </p:spPr>
      </p:pic>
      <p:sp>
        <p:nvSpPr>
          <p:cNvPr id="44" name="Elipse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5136" y="442621"/>
            <a:ext cx="496398" cy="496398"/>
          </a:xfrm>
          <a:prstGeom prst="ellipse">
            <a:avLst/>
          </a:prstGeom>
          <a:solidFill>
            <a:srgbClr val="58BB2A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sp>
        <p:nvSpPr>
          <p:cNvPr id="46" name="CuadroTexto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434" y="498347"/>
            <a:ext cx="3370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2400" b="1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</p:txBody>
      </p:sp>
      <p:pic>
        <p:nvPicPr>
          <p:cNvPr id="5" name="Imagen 4" descr="Accede a la web de Campus Saludable y Sostenible">
            <a:hlinkClick r:id="rId17"/>
            <a:extLst>
              <a:ext uri="{FF2B5EF4-FFF2-40B4-BE49-F238E27FC236}">
                <a16:creationId xmlns:a16="http://schemas.microsoft.com/office/drawing/2014/main" id="{9C932D31-3410-452B-948F-9E464E5B04C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8117" y="2635874"/>
            <a:ext cx="1005927" cy="926672"/>
          </a:xfrm>
          <a:prstGeom prst="rect">
            <a:avLst/>
          </a:prstGeom>
        </p:spPr>
      </p:pic>
      <p:pic>
        <p:nvPicPr>
          <p:cNvPr id="6" name="Imagen 13">
            <a:hlinkClick r:id="rId24"/>
            <a:extLst>
              <a:ext uri="{FF2B5EF4-FFF2-40B4-BE49-F238E27FC236}">
                <a16:creationId xmlns:a16="http://schemas.microsoft.com/office/drawing/2014/main" id="{2544C0E7-778A-BAE0-2C72-F1F66B33397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1079499" y="6172533"/>
            <a:ext cx="1800000" cy="3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6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 animBg="1"/>
      <p:bldP spid="33" grpId="0"/>
      <p:bldP spid="39" grpId="0"/>
      <p:bldP spid="40" grpId="0" animBg="1"/>
      <p:bldP spid="56" grpId="0"/>
      <p:bldP spid="21" grpId="0" animBg="1"/>
      <p:bldP spid="23" grpId="0"/>
      <p:bldP spid="26" grpId="0" animBg="1"/>
      <p:bldP spid="28" grpId="0"/>
      <p:bldP spid="44" grpId="0" animBg="1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639" y="0"/>
            <a:ext cx="9521760" cy="6857997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639" y="1"/>
            <a:ext cx="9521759" cy="6857997"/>
          </a:xfrm>
          <a:prstGeom prst="rect">
            <a:avLst/>
          </a:prstGeom>
        </p:spPr>
      </p:pic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639" y="0"/>
            <a:ext cx="9521759" cy="6857996"/>
          </a:xfrm>
          <a:prstGeom prst="rect">
            <a:avLst/>
          </a:prstGeom>
        </p:spPr>
      </p:pic>
      <p:pic>
        <p:nvPicPr>
          <p:cNvPr id="24" name="Imagen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639" y="0"/>
            <a:ext cx="9521758" cy="6857996"/>
          </a:xfrm>
          <a:prstGeom prst="rect">
            <a:avLst/>
          </a:prstGeom>
        </p:spPr>
      </p:pic>
      <p:pic>
        <p:nvPicPr>
          <p:cNvPr id="26" name="Imagen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639" y="3"/>
            <a:ext cx="9521758" cy="6857995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-433607" y="5590941"/>
            <a:ext cx="10186159" cy="1562873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1268" y="-13026"/>
            <a:ext cx="10186159" cy="3647180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4.500 intercambios internacionales</a:t>
            </a:r>
            <a:endParaRPr kumimoji="0" lang="ca-E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 a la web de Movilidad e intercambios internacionales">
            <a:hlinkClick r:id="rId10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799914" y="6188438"/>
            <a:ext cx="2344086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 más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472952" y="6156234"/>
            <a:ext cx="303193" cy="309258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1556792"/>
            <a:ext cx="7902419" cy="445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2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+10.500 estudiantes internacionales en</a:t>
            </a:r>
            <a:r>
              <a:rPr kumimoji="0" lang="is-IS" sz="2700" b="0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el</a:t>
            </a:r>
            <a:r>
              <a:rPr kumimoji="0" lang="is-IS" sz="2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campus</a:t>
            </a:r>
            <a:endParaRPr kumimoji="0" lang="ca-ES" sz="2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CuadroTexto 20">
            <a:hlinkClick r:id="rId12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68037" y="4227725"/>
            <a:ext cx="3047931" cy="360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Programa DRAC</a:t>
            </a:r>
            <a:endParaRPr kumimoji="0" lang="ca-E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CuadroTexto 22">
            <a:hlinkClick r:id="rId13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68037" y="4640200"/>
            <a:ext cx="304793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Programa SICUE</a:t>
            </a:r>
            <a:endParaRPr kumimoji="0" lang="ca-E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CuadroTexto 24">
            <a:hlinkClick r:id="rId1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66451" y="5078543"/>
            <a:ext cx="304793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Erasmus</a:t>
            </a:r>
            <a:r>
              <a:rPr kumimoji="0" lang="is-I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  <a:endParaRPr kumimoji="0" lang="ca-E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CuadroTexto 26">
            <a:hlinkClick r:id="rId15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59112" y="5491719"/>
            <a:ext cx="380056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UAB Exchange Programme</a:t>
            </a:r>
            <a:endParaRPr kumimoji="0" lang="ca-E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Elips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4339948"/>
            <a:ext cx="143022" cy="143022"/>
          </a:xfrm>
          <a:prstGeom prst="ellipse">
            <a:avLst/>
          </a:prstGeom>
          <a:solidFill>
            <a:srgbClr val="13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Elipse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4745520"/>
            <a:ext cx="143022" cy="143022"/>
          </a:xfrm>
          <a:prstGeom prst="ellipse">
            <a:avLst/>
          </a:prstGeom>
          <a:solidFill>
            <a:srgbClr val="FFDD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Elips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5184360"/>
            <a:ext cx="143022" cy="143022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Elipse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3444" y="5602824"/>
            <a:ext cx="143022" cy="143022"/>
          </a:xfrm>
          <a:prstGeom prst="ellipse">
            <a:avLst/>
          </a:prstGeom>
          <a:solidFill>
            <a:srgbClr val="EE00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Elipse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5136" y="442621"/>
            <a:ext cx="496398" cy="496398"/>
          </a:xfrm>
          <a:prstGeom prst="ellipse">
            <a:avLst/>
          </a:prstGeom>
          <a:solidFill>
            <a:srgbClr val="58BB2A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CuadroTexto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434" y="498347"/>
            <a:ext cx="3370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lang="ca-E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" name="Imagen 13">
            <a:hlinkClick r:id="rId16"/>
            <a:extLst>
              <a:ext uri="{FF2B5EF4-FFF2-40B4-BE49-F238E27FC236}">
                <a16:creationId xmlns:a16="http://schemas.microsoft.com/office/drawing/2014/main" id="{0123F72D-0E03-9E16-7B4B-0CB8ADDB74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079499" y="6172533"/>
            <a:ext cx="1800000" cy="3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2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500"/>
                            </p:stCondLst>
                            <p:childTnLst>
                              <p:par>
                                <p:cTn id="9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 build="allAtOnce"/>
      <p:bldP spid="19" grpId="0"/>
      <p:bldP spid="21" grpId="0"/>
      <p:bldP spid="23" grpId="0"/>
      <p:bldP spid="25" grpId="0"/>
      <p:bldP spid="27" grpId="0"/>
      <p:bldP spid="2" grpId="0" animBg="1"/>
      <p:bldP spid="28" grpId="0" animBg="1"/>
      <p:bldP spid="29" grpId="0" animBg="1"/>
      <p:bldP spid="30" grpId="0" animBg="1"/>
      <p:bldP spid="31" grpId="0" animBg="1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8150" y="-130629"/>
            <a:ext cx="10155114" cy="7439164"/>
          </a:xfrm>
          <a:prstGeom prst="rect">
            <a:avLst/>
          </a:prstGeom>
        </p:spPr>
      </p:pic>
      <p:sp>
        <p:nvSpPr>
          <p:cNvPr id="3" name="Rectángulo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645999" y="2048041"/>
            <a:ext cx="10269910" cy="5160474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65224" y="-1"/>
            <a:ext cx="10186159" cy="3687033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>
                <a:solidFill>
                  <a:srgbClr val="FFFFFF"/>
                </a:solidFill>
                <a:latin typeface="Arial"/>
                <a:cs typeface="Arial"/>
              </a:rPr>
              <a:t>10.500 prácticas profesionales</a:t>
            </a:r>
            <a:br>
              <a:rPr lang="es-ES" sz="32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s-ES" sz="3200" b="1">
                <a:solidFill>
                  <a:srgbClr val="FFFFFF"/>
                </a:solidFill>
                <a:latin typeface="Arial"/>
                <a:cs typeface="Arial"/>
              </a:rPr>
              <a:t>en Cataluña y Europa</a:t>
            </a:r>
          </a:p>
        </p:txBody>
      </p:sp>
      <p:sp>
        <p:nvSpPr>
          <p:cNvPr id="42" name="CuadroTexto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23034" y="3017994"/>
            <a:ext cx="182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4800" b="1" spc="-150" dirty="0">
                <a:solidFill>
                  <a:srgbClr val="58BB2A"/>
                </a:solidFill>
                <a:latin typeface="Arial"/>
                <a:cs typeface="Arial"/>
              </a:rPr>
              <a:t>8.700</a:t>
            </a:r>
          </a:p>
        </p:txBody>
      </p:sp>
      <p:sp>
        <p:nvSpPr>
          <p:cNvPr id="34" name="CuadroTexto 33">
            <a:hlinkClick r:id="rId5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943" y="2438086"/>
            <a:ext cx="2994798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2000" b="1">
                <a:latin typeface="Arial"/>
                <a:cs typeface="Arial"/>
              </a:rPr>
              <a:t>Prácticas curriculares </a:t>
            </a:r>
            <a:br>
              <a:rPr lang="es-ES" sz="2000" b="1">
                <a:latin typeface="Arial"/>
                <a:cs typeface="Arial"/>
              </a:rPr>
            </a:br>
            <a:r>
              <a:rPr lang="es-ES" sz="2000" b="1">
                <a:latin typeface="Arial"/>
                <a:cs typeface="Arial"/>
              </a:rPr>
              <a:t>en todos los grados</a:t>
            </a:r>
            <a:endParaRPr lang="es-ES" sz="3600" b="1">
              <a:latin typeface="Arial"/>
              <a:cs typeface="Arial"/>
            </a:endParaRPr>
          </a:p>
        </p:txBody>
      </p:sp>
      <p:sp>
        <p:nvSpPr>
          <p:cNvPr id="33" name="CuadroTexto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81504" y="3323783"/>
            <a:ext cx="299479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2000" b="1">
                <a:solidFill>
                  <a:srgbClr val="58BB2A"/>
                </a:solidFill>
                <a:latin typeface="Arial"/>
                <a:cs typeface="Arial"/>
              </a:rPr>
              <a:t>plazas</a:t>
            </a:r>
            <a:endParaRPr lang="es-ES" sz="3600" b="1">
              <a:solidFill>
                <a:srgbClr val="58BB2A"/>
              </a:solidFill>
              <a:latin typeface="Arial"/>
              <a:cs typeface="Arial"/>
            </a:endParaRPr>
          </a:p>
        </p:txBody>
      </p:sp>
      <p:sp>
        <p:nvSpPr>
          <p:cNvPr id="38" name="CuadroTexto 37">
            <a:hlinkClick r:id="rId5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943" y="4170030"/>
            <a:ext cx="3618774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2000" b="1">
                <a:latin typeface="Arial"/>
                <a:cs typeface="Arial"/>
              </a:rPr>
              <a:t>Prácticas extracurriculares </a:t>
            </a:r>
            <a:br>
              <a:rPr lang="es-ES" sz="2000" b="1">
                <a:latin typeface="Arial"/>
                <a:cs typeface="Arial"/>
              </a:rPr>
            </a:br>
            <a:r>
              <a:rPr lang="es-ES" sz="2000" b="1">
                <a:latin typeface="Arial"/>
                <a:cs typeface="Arial"/>
              </a:rPr>
              <a:t>con ayuda al estudio</a:t>
            </a:r>
            <a:endParaRPr lang="es-ES" sz="3600" b="1">
              <a:latin typeface="Arial"/>
              <a:cs typeface="Arial"/>
            </a:endParaRPr>
          </a:p>
        </p:txBody>
      </p:sp>
      <p:pic>
        <p:nvPicPr>
          <p:cNvPr id="40" name="Imagen 39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81125" y="6099610"/>
            <a:ext cx="4121960" cy="475608"/>
          </a:xfrm>
          <a:prstGeom prst="rect">
            <a:avLst/>
          </a:prstGeom>
        </p:spPr>
      </p:pic>
      <p:sp>
        <p:nvSpPr>
          <p:cNvPr id="45" name="CuadroTexto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02374" y="2462479"/>
            <a:ext cx="182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4800" b="1" spc="-150">
                <a:solidFill>
                  <a:srgbClr val="58BB2A"/>
                </a:solidFill>
                <a:latin typeface="Arial"/>
                <a:cs typeface="Arial"/>
              </a:rPr>
              <a:t>150</a:t>
            </a:r>
            <a:endParaRPr lang="es-ES" sz="2800" b="1" spc="-150">
              <a:solidFill>
                <a:srgbClr val="58BB2A"/>
              </a:solidFill>
              <a:latin typeface="Arial"/>
              <a:cs typeface="Arial"/>
            </a:endParaRPr>
          </a:p>
        </p:txBody>
      </p:sp>
      <p:sp>
        <p:nvSpPr>
          <p:cNvPr id="47" name="CuadroTexto 46">
            <a:hlinkClick r:id="rId8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85325" y="3130479"/>
            <a:ext cx="289248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2000" b="1">
                <a:latin typeface="Arial"/>
                <a:cs typeface="Arial"/>
              </a:rPr>
              <a:t>Actividades </a:t>
            </a:r>
            <a:br>
              <a:rPr lang="es-ES" sz="2000" b="1">
                <a:latin typeface="Arial"/>
                <a:cs typeface="Arial"/>
              </a:rPr>
            </a:br>
            <a:r>
              <a:rPr lang="es-ES" sz="2000" b="1">
                <a:latin typeface="Arial"/>
                <a:cs typeface="Arial"/>
              </a:rPr>
              <a:t>de orientación </a:t>
            </a:r>
            <a:br>
              <a:rPr lang="es-ES" sz="2000" b="1">
                <a:latin typeface="Arial"/>
                <a:cs typeface="Arial"/>
              </a:rPr>
            </a:br>
            <a:r>
              <a:rPr lang="es-ES" sz="2000" b="1">
                <a:latin typeface="Arial"/>
                <a:cs typeface="Arial"/>
              </a:rPr>
              <a:t>para encontrar trabajo</a:t>
            </a:r>
            <a:endParaRPr lang="es-ES" sz="3600" b="1">
              <a:latin typeface="Arial"/>
              <a:cs typeface="Arial"/>
            </a:endParaRPr>
          </a:p>
        </p:txBody>
      </p:sp>
      <p:sp>
        <p:nvSpPr>
          <p:cNvPr id="55" name="CuadroTexto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90465" y="4337527"/>
            <a:ext cx="182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4800" b="1" spc="-150">
                <a:solidFill>
                  <a:srgbClr val="58BB2A"/>
                </a:solidFill>
                <a:latin typeface="Arial"/>
                <a:cs typeface="Arial"/>
              </a:rPr>
              <a:t>2.400</a:t>
            </a:r>
            <a:endParaRPr lang="es-ES" sz="2800" b="1" spc="-150">
              <a:solidFill>
                <a:srgbClr val="58BB2A"/>
              </a:solidFill>
              <a:latin typeface="Arial"/>
              <a:cs typeface="Arial"/>
            </a:endParaRPr>
          </a:p>
        </p:txBody>
      </p:sp>
      <p:sp>
        <p:nvSpPr>
          <p:cNvPr id="56" name="CuadroTexto 55">
            <a:hlinkClick r:id="rId9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03085" y="5005527"/>
            <a:ext cx="242692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2000" b="1">
                <a:latin typeface="Arial"/>
                <a:cs typeface="Arial"/>
              </a:rPr>
              <a:t>Ofertas laborales</a:t>
            </a:r>
            <a:endParaRPr lang="es-ES" sz="3600" b="1">
              <a:latin typeface="Arial"/>
              <a:cs typeface="Arial"/>
            </a:endParaRPr>
          </a:p>
        </p:txBody>
      </p:sp>
      <p:sp>
        <p:nvSpPr>
          <p:cNvPr id="58" name="CuadroTexto 57" descr="Accede a la web del Servicio de Ocupabilidad de la UAB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804282" y="6188438"/>
            <a:ext cx="1632375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" sz="1600" b="1">
                <a:latin typeface="Arial"/>
                <a:cs typeface="Arial"/>
              </a:rPr>
              <a:t>Ver más</a:t>
            </a: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477320" y="6156234"/>
            <a:ext cx="303193" cy="309258"/>
          </a:xfrm>
          <a:prstGeom prst="rect">
            <a:avLst/>
          </a:prstGeom>
        </p:spPr>
      </p:pic>
      <p:sp>
        <p:nvSpPr>
          <p:cNvPr id="20" name="Elips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5136" y="442621"/>
            <a:ext cx="496398" cy="496398"/>
          </a:xfrm>
          <a:prstGeom prst="ellipse">
            <a:avLst/>
          </a:prstGeom>
          <a:solidFill>
            <a:srgbClr val="58BB2A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434" y="498347"/>
            <a:ext cx="3370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2400" b="1">
                <a:solidFill>
                  <a:srgbClr val="FFFFFF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22" name="CuadroText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49677" y="4731983"/>
            <a:ext cx="182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4800" b="1" spc="-150" dirty="0">
                <a:solidFill>
                  <a:srgbClr val="58BB2A"/>
                </a:solidFill>
                <a:latin typeface="Arial"/>
                <a:cs typeface="Arial"/>
              </a:rPr>
              <a:t>1.700</a:t>
            </a:r>
          </a:p>
        </p:txBody>
      </p:sp>
      <p:sp>
        <p:nvSpPr>
          <p:cNvPr id="23" name="CuadroTexto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43670" y="4993364"/>
            <a:ext cx="299479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2000" b="1">
                <a:solidFill>
                  <a:srgbClr val="58BB2A"/>
                </a:solidFill>
                <a:latin typeface="Arial"/>
                <a:cs typeface="Arial"/>
              </a:rPr>
              <a:t>plazas</a:t>
            </a:r>
            <a:endParaRPr lang="es-ES" sz="3600" b="1">
              <a:solidFill>
                <a:srgbClr val="58BB2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1482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/>
      <p:bldP spid="42" grpId="0"/>
      <p:bldP spid="34" grpId="0"/>
      <p:bldP spid="33" grpId="0"/>
      <p:bldP spid="38" grpId="0"/>
      <p:bldP spid="45" grpId="0"/>
      <p:bldP spid="47" grpId="0"/>
      <p:bldP spid="55" grpId="0"/>
      <p:bldP spid="56" grpId="0"/>
      <p:bldP spid="58" grpId="0"/>
      <p:bldP spid="58" grpId="1"/>
      <p:bldP spid="20" grpId="0" animBg="1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único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219802" cy="262380"/>
            <a:chOff x="785116" y="3969845"/>
            <a:chExt cx="2219802" cy="262380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2021028" cy="262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Facultades </a:t>
              </a:r>
              <a:r>
                <a:rPr lang="es-ES" sz="1300" b="1">
                  <a:solidFill>
                    <a:prstClr val="white"/>
                  </a:solidFill>
                  <a:latin typeface="Arial"/>
                  <a:cs typeface="Arial"/>
                </a:rPr>
                <a:t>y</a:t>
              </a:r>
              <a:r>
                <a:rPr kumimoji="0" lang="es-ES" sz="13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Escuelas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383943" cy="262380"/>
            <a:chOff x="1061383" y="4310901"/>
            <a:chExt cx="2383943" cy="262380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3" y="4310901"/>
              <a:ext cx="2189293" cy="262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Centros de investigación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Bibliotecas</a:t>
              </a:r>
              <a:endParaRPr kumimoji="0" lang="es-ES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Bares </a:t>
              </a:r>
              <a:r>
                <a:rPr lang="es-ES" sz="1300" b="1">
                  <a:solidFill>
                    <a:srgbClr val="FFFFFF"/>
                  </a:solidFill>
                  <a:latin typeface="Arial"/>
                  <a:cs typeface="Arial"/>
                </a:rPr>
                <a:t>y</a:t>
              </a:r>
              <a:r>
                <a:rPr kumimoji="0" lang="es-ES" sz="1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restauración</a:t>
              </a:r>
              <a:endParaRPr kumimoji="0" lang="es-ES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es-ES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300" b="1">
                  <a:solidFill>
                    <a:srgbClr val="FFFFFF"/>
                  </a:solidFill>
                  <a:latin typeface="Arial"/>
                  <a:cs typeface="Arial"/>
                </a:rPr>
                <a:t>Deportes</a:t>
              </a:r>
              <a:endParaRPr kumimoji="0" lang="es-ES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558291" cy="262380"/>
            <a:chOff x="3816200" y="4314342"/>
            <a:chExt cx="2311403" cy="262380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2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Participación </a:t>
              </a:r>
              <a:r>
                <a:rPr lang="es-ES" sz="1300" b="1">
                  <a:solidFill>
                    <a:srgbClr val="FFFFFF"/>
                  </a:solidFill>
                  <a:latin typeface="Arial"/>
                  <a:cs typeface="Arial"/>
                </a:rPr>
                <a:t>y</a:t>
              </a:r>
              <a:r>
                <a:rPr kumimoji="0" lang="es-ES" sz="1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solidaridad</a:t>
              </a:r>
              <a:endParaRPr kumimoji="0" lang="es-ES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es-ES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 y teatro</a:t>
              </a:r>
              <a:endParaRPr kumimoji="0" lang="es-ES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Tiendas</a:t>
              </a:r>
              <a:endParaRPr kumimoji="0" lang="es-ES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72632"/>
            <a:ext cx="1499705" cy="267381"/>
            <a:chOff x="5589078" y="5581818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81818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verde</a:t>
              </a:r>
              <a:endParaRPr kumimoji="0" lang="es-ES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Idiomas</a:t>
              </a:r>
              <a:endParaRPr kumimoji="0" lang="es-ES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 a la web Vivir el campus de la UAB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</a:t>
            </a:r>
            <a:r>
              <a:rPr kumimoji="0" lang="es-ES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más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/>
          <a:srcRect/>
          <a:stretch/>
        </p:blipFill>
        <p:spPr>
          <a:xfrm>
            <a:off x="7433497" y="6156234"/>
            <a:ext cx="303193" cy="309258"/>
          </a:xfrm>
          <a:prstGeom prst="rect">
            <a:avLst/>
          </a:prstGeom>
        </p:spPr>
      </p:pic>
      <p:sp>
        <p:nvSpPr>
          <p:cNvPr id="151" name="Elipse 1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5136" y="442621"/>
            <a:ext cx="496398" cy="496398"/>
          </a:xfrm>
          <a:prstGeom prst="ellipse">
            <a:avLst/>
          </a:prstGeom>
          <a:solidFill>
            <a:srgbClr val="58BB2A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2" name="CuadroTexto 1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434" y="498347"/>
            <a:ext cx="3370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</a:p>
        </p:txBody>
      </p:sp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5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es-ES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31734"/>
            <a:ext cx="1674714" cy="267381"/>
            <a:chOff x="5589078" y="5581817"/>
            <a:chExt cx="1674714" cy="267381"/>
          </a:xfrm>
        </p:grpSpPr>
        <p:sp>
          <p:nvSpPr>
            <p:cNvPr id="159" name="CuadroTexto 158">
              <a:hlinkClick r:id="rId49"/>
            </p:cNvPr>
            <p:cNvSpPr txBox="1"/>
            <p:nvPr/>
          </p:nvSpPr>
          <p:spPr>
            <a:xfrm>
              <a:off x="5792288" y="5581817"/>
              <a:ext cx="147150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Buses</a:t>
              </a:r>
              <a:endParaRPr kumimoji="0" lang="es-ES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605927"/>
            <a:ext cx="1497542" cy="267381"/>
            <a:chOff x="5589078" y="5581817"/>
            <a:chExt cx="1497542" cy="267381"/>
          </a:xfrm>
        </p:grpSpPr>
        <p:sp>
          <p:nvSpPr>
            <p:cNvPr id="169" name="CuadroTexto 168">
              <a:hlinkClick r:id="rId52"/>
            </p:cNvPr>
            <p:cNvSpPr txBox="1"/>
            <p:nvPr/>
          </p:nvSpPr>
          <p:spPr>
            <a:xfrm>
              <a:off x="5792288" y="5581817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es-ES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581" y="29096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5"/>
            <a:extLst>
              <a:ext uri="{FF2B5EF4-FFF2-40B4-BE49-F238E27FC236}">
                <a16:creationId xmlns:a16="http://schemas.microsoft.com/office/drawing/2014/main" id="{F8FDB9A3-EC34-064F-1D4F-AE56F75A910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6"/>
          <a:srcRect/>
          <a:stretch/>
        </p:blipFill>
        <p:spPr>
          <a:xfrm>
            <a:off x="1079499" y="6172533"/>
            <a:ext cx="1800000" cy="3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93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500"/>
                            </p:stCondLst>
                            <p:childTnLst>
                              <p:par>
                                <p:cTn id="20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3000"/>
                            </p:stCondLst>
                            <p:childTnLst>
                              <p:par>
                                <p:cTn id="2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500"/>
                            </p:stCondLst>
                            <p:childTnLst>
                              <p:par>
                                <p:cTn id="2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4000"/>
                            </p:stCondLst>
                            <p:childTnLst>
                              <p:par>
                                <p:cTn id="2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4500"/>
                            </p:stCondLst>
                            <p:childTnLst>
                              <p:par>
                                <p:cTn id="2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5500"/>
                            </p:stCondLst>
                            <p:childTnLst>
                              <p:par>
                                <p:cTn id="30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6000"/>
                            </p:stCondLst>
                            <p:childTnLst>
                              <p:par>
                                <p:cTn id="3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6500"/>
                            </p:stCondLst>
                            <p:childTnLst>
                              <p:par>
                                <p:cTn id="3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7000"/>
                            </p:stCondLst>
                            <p:childTnLst>
                              <p:par>
                                <p:cTn id="3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7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9000"/>
                            </p:stCondLst>
                            <p:childTnLst>
                              <p:par>
                                <p:cTn id="3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9500"/>
                            </p:stCondLst>
                            <p:childTnLst>
                              <p:par>
                                <p:cTn id="3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4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4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0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500"/>
                            </p:stCondLst>
                            <p:childTnLst>
                              <p:par>
                                <p:cTn id="5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2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7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9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5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7500"/>
                            </p:stCondLst>
                            <p:childTnLst>
                              <p:par>
                                <p:cTn id="57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8000"/>
                            </p:stCondLst>
                            <p:childTnLst>
                              <p:par>
                                <p:cTn id="5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8500"/>
                            </p:stCondLst>
                            <p:childTnLst>
                              <p:par>
                                <p:cTn id="58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8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8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9" grpId="0"/>
      <p:bldP spid="149" grpId="1"/>
      <p:bldP spid="151" grpId="0" animBg="1"/>
      <p:bldP spid="1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66147" y="0"/>
            <a:ext cx="9396744" cy="6895548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-515432" y="5149440"/>
            <a:ext cx="9924021" cy="1746108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5432" y="0"/>
            <a:ext cx="9784545" cy="3696104"/>
          </a:xfrm>
          <a:prstGeom prst="rect">
            <a:avLst/>
          </a:prstGeom>
        </p:spPr>
      </p:pic>
      <p:sp>
        <p:nvSpPr>
          <p:cNvPr id="15" name="CuadroTexto 14" descr="Accede a la web de Movilidad y transporte de la UAB">
            <a:hlinkClick r:id="rId7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491083" y="6188437"/>
            <a:ext cx="147151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ES" sz="1600" b="1">
                <a:solidFill>
                  <a:srgbClr val="FFFFFF"/>
                </a:solidFill>
                <a:latin typeface="Arial"/>
                <a:cs typeface="Arial"/>
              </a:rPr>
              <a:t>Ver más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164121" y="6156234"/>
            <a:ext cx="303193" cy="309258"/>
          </a:xfrm>
          <a:prstGeom prst="rect">
            <a:avLst/>
          </a:prstGeom>
        </p:spPr>
      </p:pic>
      <p:sp>
        <p:nvSpPr>
          <p:cNvPr id="64" name="Rectángulo 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sp>
        <p:nvSpPr>
          <p:cNvPr id="73" name="CuadroTexto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07378" y="548680"/>
            <a:ext cx="1363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1200" b="1" err="1">
                <a:solidFill>
                  <a:srgbClr val="FFFFFF"/>
                </a:solidFill>
                <a:latin typeface="Arial"/>
                <a:cs typeface="Arial"/>
              </a:rPr>
              <a:t>Parc</a:t>
            </a:r>
            <a:r>
              <a:rPr lang="es-ES" sz="12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s-ES" sz="1200" b="1" err="1">
                <a:solidFill>
                  <a:srgbClr val="FFFFFF"/>
                </a:solidFill>
                <a:latin typeface="Arial"/>
                <a:cs typeface="Arial"/>
              </a:rPr>
              <a:t>Taulí</a:t>
            </a:r>
            <a:endParaRPr lang="es-ES" sz="12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8" name="Elipse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31741" y="3286791"/>
            <a:ext cx="134272" cy="134272"/>
          </a:xfrm>
          <a:prstGeom prst="ellipse">
            <a:avLst/>
          </a:prstGeom>
          <a:solidFill>
            <a:srgbClr val="13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sp>
        <p:nvSpPr>
          <p:cNvPr id="29" name="Elips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0031" y="3618244"/>
            <a:ext cx="134272" cy="134272"/>
          </a:xfrm>
          <a:prstGeom prst="ellipse">
            <a:avLst/>
          </a:prstGeom>
          <a:solidFill>
            <a:srgbClr val="13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sp>
        <p:nvSpPr>
          <p:cNvPr id="30" name="Elipse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64488" y="2420888"/>
            <a:ext cx="134272" cy="134272"/>
          </a:xfrm>
          <a:prstGeom prst="ellipse">
            <a:avLst/>
          </a:prstGeom>
          <a:solidFill>
            <a:srgbClr val="13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grpSp>
        <p:nvGrpSpPr>
          <p:cNvPr id="2" name="Agrupar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49073" y="349469"/>
            <a:ext cx="4451626" cy="4191791"/>
            <a:chOff x="1809750" y="1291279"/>
            <a:chExt cx="3956134" cy="3725221"/>
          </a:xfrm>
        </p:grpSpPr>
        <p:sp>
          <p:nvSpPr>
            <p:cNvPr id="57" name="Forma libre 56"/>
            <p:cNvSpPr/>
            <p:nvPr/>
          </p:nvSpPr>
          <p:spPr>
            <a:xfrm>
              <a:off x="3964791" y="2585248"/>
              <a:ext cx="1456980" cy="2262899"/>
            </a:xfrm>
            <a:custGeom>
              <a:avLst/>
              <a:gdLst>
                <a:gd name="connsiteX0" fmla="*/ 1456980 w 1456980"/>
                <a:gd name="connsiteY0" fmla="*/ 2262899 h 2262899"/>
                <a:gd name="connsiteX1" fmla="*/ 1405405 w 1456980"/>
                <a:gd name="connsiteY1" fmla="*/ 2230664 h 2262899"/>
                <a:gd name="connsiteX2" fmla="*/ 1366724 w 1456980"/>
                <a:gd name="connsiteY2" fmla="*/ 2204876 h 2262899"/>
                <a:gd name="connsiteX3" fmla="*/ 1360277 w 1456980"/>
                <a:gd name="connsiteY3" fmla="*/ 2185535 h 2262899"/>
                <a:gd name="connsiteX4" fmla="*/ 1340937 w 1456980"/>
                <a:gd name="connsiteY4" fmla="*/ 2166194 h 2262899"/>
                <a:gd name="connsiteX5" fmla="*/ 1328043 w 1456980"/>
                <a:gd name="connsiteY5" fmla="*/ 2146853 h 2262899"/>
                <a:gd name="connsiteX6" fmla="*/ 1308703 w 1456980"/>
                <a:gd name="connsiteY6" fmla="*/ 2101724 h 2262899"/>
                <a:gd name="connsiteX7" fmla="*/ 1302256 w 1456980"/>
                <a:gd name="connsiteY7" fmla="*/ 2082383 h 2262899"/>
                <a:gd name="connsiteX8" fmla="*/ 1276469 w 1456980"/>
                <a:gd name="connsiteY8" fmla="*/ 2043701 h 2262899"/>
                <a:gd name="connsiteX9" fmla="*/ 1263575 w 1456980"/>
                <a:gd name="connsiteY9" fmla="*/ 2005019 h 2262899"/>
                <a:gd name="connsiteX10" fmla="*/ 1231341 w 1456980"/>
                <a:gd name="connsiteY10" fmla="*/ 1979230 h 2262899"/>
                <a:gd name="connsiteX11" fmla="*/ 1212001 w 1456980"/>
                <a:gd name="connsiteY11" fmla="*/ 1966336 h 2262899"/>
                <a:gd name="connsiteX12" fmla="*/ 1128192 w 1456980"/>
                <a:gd name="connsiteY12" fmla="*/ 1979230 h 2262899"/>
                <a:gd name="connsiteX13" fmla="*/ 1115299 w 1456980"/>
                <a:gd name="connsiteY13" fmla="*/ 1992125 h 2262899"/>
                <a:gd name="connsiteX14" fmla="*/ 1076618 w 1456980"/>
                <a:gd name="connsiteY14" fmla="*/ 2005019 h 2262899"/>
                <a:gd name="connsiteX15" fmla="*/ 1057277 w 1456980"/>
                <a:gd name="connsiteY15" fmla="*/ 2024360 h 2262899"/>
                <a:gd name="connsiteX16" fmla="*/ 1012150 w 1456980"/>
                <a:gd name="connsiteY16" fmla="*/ 2037254 h 2262899"/>
                <a:gd name="connsiteX17" fmla="*/ 825192 w 1456980"/>
                <a:gd name="connsiteY17" fmla="*/ 1953442 h 2262899"/>
                <a:gd name="connsiteX18" fmla="*/ 805851 w 1456980"/>
                <a:gd name="connsiteY18" fmla="*/ 1934101 h 2262899"/>
                <a:gd name="connsiteX19" fmla="*/ 799405 w 1456980"/>
                <a:gd name="connsiteY19" fmla="*/ 1908313 h 2262899"/>
                <a:gd name="connsiteX20" fmla="*/ 792958 w 1456980"/>
                <a:gd name="connsiteY20" fmla="*/ 1869631 h 2262899"/>
                <a:gd name="connsiteX21" fmla="*/ 638234 w 1456980"/>
                <a:gd name="connsiteY21" fmla="*/ 1843843 h 2262899"/>
                <a:gd name="connsiteX22" fmla="*/ 618894 w 1456980"/>
                <a:gd name="connsiteY22" fmla="*/ 1824502 h 2262899"/>
                <a:gd name="connsiteX23" fmla="*/ 593107 w 1456980"/>
                <a:gd name="connsiteY23" fmla="*/ 1785820 h 2262899"/>
                <a:gd name="connsiteX24" fmla="*/ 573766 w 1456980"/>
                <a:gd name="connsiteY24" fmla="*/ 1766479 h 2262899"/>
                <a:gd name="connsiteX25" fmla="*/ 560873 w 1456980"/>
                <a:gd name="connsiteY25" fmla="*/ 1747138 h 2262899"/>
                <a:gd name="connsiteX26" fmla="*/ 554426 w 1456980"/>
                <a:gd name="connsiteY26" fmla="*/ 1727797 h 2262899"/>
                <a:gd name="connsiteX27" fmla="*/ 535085 w 1456980"/>
                <a:gd name="connsiteY27" fmla="*/ 1714903 h 2262899"/>
                <a:gd name="connsiteX28" fmla="*/ 502851 w 1456980"/>
                <a:gd name="connsiteY28" fmla="*/ 1669774 h 2262899"/>
                <a:gd name="connsiteX29" fmla="*/ 489958 w 1456980"/>
                <a:gd name="connsiteY29" fmla="*/ 1650433 h 2262899"/>
                <a:gd name="connsiteX30" fmla="*/ 451277 w 1456980"/>
                <a:gd name="connsiteY30" fmla="*/ 1624645 h 2262899"/>
                <a:gd name="connsiteX31" fmla="*/ 419043 w 1456980"/>
                <a:gd name="connsiteY31" fmla="*/ 1592410 h 2262899"/>
                <a:gd name="connsiteX32" fmla="*/ 406149 w 1456980"/>
                <a:gd name="connsiteY32" fmla="*/ 1573069 h 2262899"/>
                <a:gd name="connsiteX33" fmla="*/ 373915 w 1456980"/>
                <a:gd name="connsiteY33" fmla="*/ 1534387 h 2262899"/>
                <a:gd name="connsiteX34" fmla="*/ 361021 w 1456980"/>
                <a:gd name="connsiteY34" fmla="*/ 1495705 h 2262899"/>
                <a:gd name="connsiteX35" fmla="*/ 354574 w 1456980"/>
                <a:gd name="connsiteY35" fmla="*/ 1476364 h 2262899"/>
                <a:gd name="connsiteX36" fmla="*/ 348128 w 1456980"/>
                <a:gd name="connsiteY36" fmla="*/ 1457023 h 2262899"/>
                <a:gd name="connsiteX37" fmla="*/ 328787 w 1456980"/>
                <a:gd name="connsiteY37" fmla="*/ 1444129 h 2262899"/>
                <a:gd name="connsiteX38" fmla="*/ 315894 w 1456980"/>
                <a:gd name="connsiteY38" fmla="*/ 1424788 h 2262899"/>
                <a:gd name="connsiteX39" fmla="*/ 296553 w 1456980"/>
                <a:gd name="connsiteY39" fmla="*/ 1418341 h 2262899"/>
                <a:gd name="connsiteX40" fmla="*/ 251425 w 1456980"/>
                <a:gd name="connsiteY40" fmla="*/ 1399000 h 2262899"/>
                <a:gd name="connsiteX41" fmla="*/ 206298 w 1456980"/>
                <a:gd name="connsiteY41" fmla="*/ 1347424 h 2262899"/>
                <a:gd name="connsiteX42" fmla="*/ 193404 w 1456980"/>
                <a:gd name="connsiteY42" fmla="*/ 1328083 h 2262899"/>
                <a:gd name="connsiteX43" fmla="*/ 167617 w 1456980"/>
                <a:gd name="connsiteY43" fmla="*/ 1308742 h 2262899"/>
                <a:gd name="connsiteX44" fmla="*/ 141830 w 1456980"/>
                <a:gd name="connsiteY44" fmla="*/ 1302295 h 2262899"/>
                <a:gd name="connsiteX45" fmla="*/ 122489 w 1456980"/>
                <a:gd name="connsiteY45" fmla="*/ 1295848 h 2262899"/>
                <a:gd name="connsiteX46" fmla="*/ 103149 w 1456980"/>
                <a:gd name="connsiteY46" fmla="*/ 1282954 h 2262899"/>
                <a:gd name="connsiteX47" fmla="*/ 90255 w 1456980"/>
                <a:gd name="connsiteY47" fmla="*/ 1263613 h 2262899"/>
                <a:gd name="connsiteX48" fmla="*/ 70915 w 1456980"/>
                <a:gd name="connsiteY48" fmla="*/ 1244272 h 2262899"/>
                <a:gd name="connsiteX49" fmla="*/ 64468 w 1456980"/>
                <a:gd name="connsiteY49" fmla="*/ 1160461 h 2262899"/>
                <a:gd name="connsiteX50" fmla="*/ 77361 w 1456980"/>
                <a:gd name="connsiteY50" fmla="*/ 1121779 h 2262899"/>
                <a:gd name="connsiteX51" fmla="*/ 90255 w 1456980"/>
                <a:gd name="connsiteY51" fmla="*/ 1102438 h 2262899"/>
                <a:gd name="connsiteX52" fmla="*/ 103149 w 1456980"/>
                <a:gd name="connsiteY52" fmla="*/ 1063756 h 2262899"/>
                <a:gd name="connsiteX53" fmla="*/ 96702 w 1456980"/>
                <a:gd name="connsiteY53" fmla="*/ 992839 h 2262899"/>
                <a:gd name="connsiteX54" fmla="*/ 51574 w 1456980"/>
                <a:gd name="connsiteY54" fmla="*/ 941263 h 2262899"/>
                <a:gd name="connsiteX55" fmla="*/ 32234 w 1456980"/>
                <a:gd name="connsiteY55" fmla="*/ 921922 h 2262899"/>
                <a:gd name="connsiteX56" fmla="*/ 25787 w 1456980"/>
                <a:gd name="connsiteY56" fmla="*/ 902581 h 2262899"/>
                <a:gd name="connsiteX57" fmla="*/ 0 w 1456980"/>
                <a:gd name="connsiteY57" fmla="*/ 863899 h 2262899"/>
                <a:gd name="connsiteX58" fmla="*/ 12893 w 1456980"/>
                <a:gd name="connsiteY58" fmla="*/ 799429 h 2262899"/>
                <a:gd name="connsiteX59" fmla="*/ 19340 w 1456980"/>
                <a:gd name="connsiteY59" fmla="*/ 780088 h 2262899"/>
                <a:gd name="connsiteX60" fmla="*/ 38681 w 1456980"/>
                <a:gd name="connsiteY60" fmla="*/ 767194 h 2262899"/>
                <a:gd name="connsiteX61" fmla="*/ 45127 w 1456980"/>
                <a:gd name="connsiteY61" fmla="*/ 747853 h 2262899"/>
                <a:gd name="connsiteX62" fmla="*/ 83808 w 1456980"/>
                <a:gd name="connsiteY62" fmla="*/ 722065 h 2262899"/>
                <a:gd name="connsiteX63" fmla="*/ 109596 w 1456980"/>
                <a:gd name="connsiteY63" fmla="*/ 696277 h 2262899"/>
                <a:gd name="connsiteX64" fmla="*/ 148276 w 1456980"/>
                <a:gd name="connsiteY64" fmla="*/ 670489 h 2262899"/>
                <a:gd name="connsiteX65" fmla="*/ 148276 w 1456980"/>
                <a:gd name="connsiteY65" fmla="*/ 535102 h 2262899"/>
                <a:gd name="connsiteX66" fmla="*/ 135383 w 1456980"/>
                <a:gd name="connsiteY66" fmla="*/ 515761 h 2262899"/>
                <a:gd name="connsiteX67" fmla="*/ 122489 w 1456980"/>
                <a:gd name="connsiteY67" fmla="*/ 489973 h 2262899"/>
                <a:gd name="connsiteX68" fmla="*/ 109596 w 1456980"/>
                <a:gd name="connsiteY68" fmla="*/ 470632 h 2262899"/>
                <a:gd name="connsiteX69" fmla="*/ 96702 w 1456980"/>
                <a:gd name="connsiteY69" fmla="*/ 425503 h 2262899"/>
                <a:gd name="connsiteX70" fmla="*/ 103149 w 1456980"/>
                <a:gd name="connsiteY70" fmla="*/ 283669 h 2262899"/>
                <a:gd name="connsiteX71" fmla="*/ 116042 w 1456980"/>
                <a:gd name="connsiteY71" fmla="*/ 264328 h 2262899"/>
                <a:gd name="connsiteX72" fmla="*/ 122489 w 1456980"/>
                <a:gd name="connsiteY72" fmla="*/ 244987 h 2262899"/>
                <a:gd name="connsiteX73" fmla="*/ 180510 w 1456980"/>
                <a:gd name="connsiteY73" fmla="*/ 219199 h 2262899"/>
                <a:gd name="connsiteX74" fmla="*/ 199851 w 1456980"/>
                <a:gd name="connsiteY74" fmla="*/ 212752 h 2262899"/>
                <a:gd name="connsiteX75" fmla="*/ 219191 w 1456980"/>
                <a:gd name="connsiteY75" fmla="*/ 199858 h 2262899"/>
                <a:gd name="connsiteX76" fmla="*/ 238532 w 1456980"/>
                <a:gd name="connsiteY76" fmla="*/ 193411 h 2262899"/>
                <a:gd name="connsiteX77" fmla="*/ 283660 w 1456980"/>
                <a:gd name="connsiteY77" fmla="*/ 135387 h 2262899"/>
                <a:gd name="connsiteX78" fmla="*/ 296553 w 1456980"/>
                <a:gd name="connsiteY78" fmla="*/ 116046 h 2262899"/>
                <a:gd name="connsiteX79" fmla="*/ 309447 w 1456980"/>
                <a:gd name="connsiteY79" fmla="*/ 96705 h 2262899"/>
                <a:gd name="connsiteX80" fmla="*/ 315894 w 1456980"/>
                <a:gd name="connsiteY80" fmla="*/ 77364 h 2262899"/>
                <a:gd name="connsiteX81" fmla="*/ 322340 w 1456980"/>
                <a:gd name="connsiteY81" fmla="*/ 51576 h 2262899"/>
                <a:gd name="connsiteX82" fmla="*/ 335234 w 1456980"/>
                <a:gd name="connsiteY82" fmla="*/ 25788 h 2262899"/>
                <a:gd name="connsiteX83" fmla="*/ 348128 w 1456980"/>
                <a:gd name="connsiteY83" fmla="*/ 6447 h 2262899"/>
                <a:gd name="connsiteX84" fmla="*/ 367468 w 1456980"/>
                <a:gd name="connsiteY84" fmla="*/ 0 h 2262899"/>
                <a:gd name="connsiteX85" fmla="*/ 399702 w 1456980"/>
                <a:gd name="connsiteY85" fmla="*/ 25788 h 2262899"/>
                <a:gd name="connsiteX86" fmla="*/ 457723 w 1456980"/>
                <a:gd name="connsiteY86" fmla="*/ 58023 h 2262899"/>
                <a:gd name="connsiteX87" fmla="*/ 483511 w 1456980"/>
                <a:gd name="connsiteY87" fmla="*/ 51576 h 2262899"/>
                <a:gd name="connsiteX88" fmla="*/ 509298 w 1456980"/>
                <a:gd name="connsiteY88" fmla="*/ 0 h 2262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456980" h="2262899">
                  <a:moveTo>
                    <a:pt x="1456980" y="2262899"/>
                  </a:moveTo>
                  <a:cubicBezTo>
                    <a:pt x="1395732" y="2238399"/>
                    <a:pt x="1449118" y="2264664"/>
                    <a:pt x="1405405" y="2230664"/>
                  </a:cubicBezTo>
                  <a:cubicBezTo>
                    <a:pt x="1393173" y="2221150"/>
                    <a:pt x="1366724" y="2204876"/>
                    <a:pt x="1366724" y="2204876"/>
                  </a:cubicBezTo>
                  <a:cubicBezTo>
                    <a:pt x="1364575" y="2198429"/>
                    <a:pt x="1364046" y="2191189"/>
                    <a:pt x="1360277" y="2185535"/>
                  </a:cubicBezTo>
                  <a:cubicBezTo>
                    <a:pt x="1355220" y="2177949"/>
                    <a:pt x="1346774" y="2173198"/>
                    <a:pt x="1340937" y="2166194"/>
                  </a:cubicBezTo>
                  <a:cubicBezTo>
                    <a:pt x="1335977" y="2160241"/>
                    <a:pt x="1332341" y="2153300"/>
                    <a:pt x="1328043" y="2146853"/>
                  </a:cubicBezTo>
                  <a:cubicBezTo>
                    <a:pt x="1314628" y="2093186"/>
                    <a:pt x="1330963" y="2146244"/>
                    <a:pt x="1308703" y="2101724"/>
                  </a:cubicBezTo>
                  <a:cubicBezTo>
                    <a:pt x="1305664" y="2095646"/>
                    <a:pt x="1305556" y="2088324"/>
                    <a:pt x="1302256" y="2082383"/>
                  </a:cubicBezTo>
                  <a:cubicBezTo>
                    <a:pt x="1294730" y="2068837"/>
                    <a:pt x="1281369" y="2058402"/>
                    <a:pt x="1276469" y="2043701"/>
                  </a:cubicBezTo>
                  <a:cubicBezTo>
                    <a:pt x="1272171" y="2030807"/>
                    <a:pt x="1274884" y="2012558"/>
                    <a:pt x="1263575" y="2005019"/>
                  </a:cubicBezTo>
                  <a:cubicBezTo>
                    <a:pt x="1204051" y="1965334"/>
                    <a:pt x="1277271" y="2015976"/>
                    <a:pt x="1231341" y="1979230"/>
                  </a:cubicBezTo>
                  <a:cubicBezTo>
                    <a:pt x="1225291" y="1974390"/>
                    <a:pt x="1218448" y="1970634"/>
                    <a:pt x="1212001" y="1966336"/>
                  </a:cubicBezTo>
                  <a:cubicBezTo>
                    <a:pt x="1208284" y="1966708"/>
                    <a:pt x="1146777" y="1968078"/>
                    <a:pt x="1128192" y="1979230"/>
                  </a:cubicBezTo>
                  <a:cubicBezTo>
                    <a:pt x="1122980" y="1982357"/>
                    <a:pt x="1120736" y="1989407"/>
                    <a:pt x="1115299" y="1992125"/>
                  </a:cubicBezTo>
                  <a:cubicBezTo>
                    <a:pt x="1103143" y="1998204"/>
                    <a:pt x="1076618" y="2005019"/>
                    <a:pt x="1076618" y="2005019"/>
                  </a:cubicBezTo>
                  <a:cubicBezTo>
                    <a:pt x="1070171" y="2011466"/>
                    <a:pt x="1064863" y="2019302"/>
                    <a:pt x="1057277" y="2024360"/>
                  </a:cubicBezTo>
                  <a:cubicBezTo>
                    <a:pt x="1051727" y="2028060"/>
                    <a:pt x="1015589" y="2036394"/>
                    <a:pt x="1012150" y="2037254"/>
                  </a:cubicBezTo>
                  <a:cubicBezTo>
                    <a:pt x="746621" y="2027771"/>
                    <a:pt x="862065" y="2091716"/>
                    <a:pt x="825192" y="1953442"/>
                  </a:cubicBezTo>
                  <a:cubicBezTo>
                    <a:pt x="822843" y="1944632"/>
                    <a:pt x="812298" y="1940548"/>
                    <a:pt x="805851" y="1934101"/>
                  </a:cubicBezTo>
                  <a:cubicBezTo>
                    <a:pt x="803702" y="1925505"/>
                    <a:pt x="801143" y="1917001"/>
                    <a:pt x="799405" y="1908313"/>
                  </a:cubicBezTo>
                  <a:cubicBezTo>
                    <a:pt x="796842" y="1895495"/>
                    <a:pt x="798267" y="1881576"/>
                    <a:pt x="792958" y="1869631"/>
                  </a:cubicBezTo>
                  <a:cubicBezTo>
                    <a:pt x="770780" y="1819730"/>
                    <a:pt x="638483" y="1843855"/>
                    <a:pt x="638234" y="1843843"/>
                  </a:cubicBezTo>
                  <a:cubicBezTo>
                    <a:pt x="631787" y="1837396"/>
                    <a:pt x="624491" y="1831699"/>
                    <a:pt x="618894" y="1824502"/>
                  </a:cubicBezTo>
                  <a:cubicBezTo>
                    <a:pt x="609380" y="1812270"/>
                    <a:pt x="604065" y="1796778"/>
                    <a:pt x="593107" y="1785820"/>
                  </a:cubicBezTo>
                  <a:cubicBezTo>
                    <a:pt x="586660" y="1779373"/>
                    <a:pt x="579603" y="1773483"/>
                    <a:pt x="573766" y="1766479"/>
                  </a:cubicBezTo>
                  <a:cubicBezTo>
                    <a:pt x="568806" y="1760527"/>
                    <a:pt x="564338" y="1754068"/>
                    <a:pt x="560873" y="1747138"/>
                  </a:cubicBezTo>
                  <a:cubicBezTo>
                    <a:pt x="557834" y="1741060"/>
                    <a:pt x="558671" y="1733104"/>
                    <a:pt x="554426" y="1727797"/>
                  </a:cubicBezTo>
                  <a:cubicBezTo>
                    <a:pt x="549586" y="1721747"/>
                    <a:pt x="541532" y="1719201"/>
                    <a:pt x="535085" y="1714903"/>
                  </a:cubicBezTo>
                  <a:cubicBezTo>
                    <a:pt x="504700" y="1669322"/>
                    <a:pt x="542833" y="1725750"/>
                    <a:pt x="502851" y="1669774"/>
                  </a:cubicBezTo>
                  <a:cubicBezTo>
                    <a:pt x="498348" y="1663469"/>
                    <a:pt x="495789" y="1655535"/>
                    <a:pt x="489958" y="1650433"/>
                  </a:cubicBezTo>
                  <a:cubicBezTo>
                    <a:pt x="478296" y="1640228"/>
                    <a:pt x="451277" y="1624645"/>
                    <a:pt x="451277" y="1624645"/>
                  </a:cubicBezTo>
                  <a:cubicBezTo>
                    <a:pt x="416892" y="1573068"/>
                    <a:pt x="462022" y="1635390"/>
                    <a:pt x="419043" y="1592410"/>
                  </a:cubicBezTo>
                  <a:cubicBezTo>
                    <a:pt x="413564" y="1586931"/>
                    <a:pt x="411109" y="1579022"/>
                    <a:pt x="406149" y="1573069"/>
                  </a:cubicBezTo>
                  <a:cubicBezTo>
                    <a:pt x="391691" y="1555719"/>
                    <a:pt x="383061" y="1554965"/>
                    <a:pt x="373915" y="1534387"/>
                  </a:cubicBezTo>
                  <a:cubicBezTo>
                    <a:pt x="368395" y="1521967"/>
                    <a:pt x="365319" y="1508599"/>
                    <a:pt x="361021" y="1495705"/>
                  </a:cubicBezTo>
                  <a:lnTo>
                    <a:pt x="354574" y="1476364"/>
                  </a:lnTo>
                  <a:cubicBezTo>
                    <a:pt x="352425" y="1469917"/>
                    <a:pt x="353782" y="1460793"/>
                    <a:pt x="348128" y="1457023"/>
                  </a:cubicBezTo>
                  <a:lnTo>
                    <a:pt x="328787" y="1444129"/>
                  </a:lnTo>
                  <a:cubicBezTo>
                    <a:pt x="324489" y="1437682"/>
                    <a:pt x="321944" y="1429628"/>
                    <a:pt x="315894" y="1424788"/>
                  </a:cubicBezTo>
                  <a:cubicBezTo>
                    <a:pt x="310587" y="1420543"/>
                    <a:pt x="302631" y="1421380"/>
                    <a:pt x="296553" y="1418341"/>
                  </a:cubicBezTo>
                  <a:cubicBezTo>
                    <a:pt x="252031" y="1396079"/>
                    <a:pt x="305096" y="1412418"/>
                    <a:pt x="251425" y="1399000"/>
                  </a:cubicBezTo>
                  <a:cubicBezTo>
                    <a:pt x="219191" y="1377510"/>
                    <a:pt x="236383" y="1392553"/>
                    <a:pt x="206298" y="1347424"/>
                  </a:cubicBezTo>
                  <a:cubicBezTo>
                    <a:pt x="202000" y="1340977"/>
                    <a:pt x="199603" y="1332732"/>
                    <a:pt x="193404" y="1328083"/>
                  </a:cubicBezTo>
                  <a:cubicBezTo>
                    <a:pt x="184808" y="1321636"/>
                    <a:pt x="177227" y="1313547"/>
                    <a:pt x="167617" y="1308742"/>
                  </a:cubicBezTo>
                  <a:cubicBezTo>
                    <a:pt x="159692" y="1304779"/>
                    <a:pt x="150349" y="1304729"/>
                    <a:pt x="141830" y="1302295"/>
                  </a:cubicBezTo>
                  <a:cubicBezTo>
                    <a:pt x="135296" y="1300428"/>
                    <a:pt x="128936" y="1297997"/>
                    <a:pt x="122489" y="1295848"/>
                  </a:cubicBezTo>
                  <a:cubicBezTo>
                    <a:pt x="116042" y="1291550"/>
                    <a:pt x="108628" y="1288433"/>
                    <a:pt x="103149" y="1282954"/>
                  </a:cubicBezTo>
                  <a:cubicBezTo>
                    <a:pt x="97670" y="1277475"/>
                    <a:pt x="95215" y="1269566"/>
                    <a:pt x="90255" y="1263613"/>
                  </a:cubicBezTo>
                  <a:cubicBezTo>
                    <a:pt x="84418" y="1256609"/>
                    <a:pt x="77362" y="1250719"/>
                    <a:pt x="70915" y="1244272"/>
                  </a:cubicBezTo>
                  <a:cubicBezTo>
                    <a:pt x="55937" y="1199339"/>
                    <a:pt x="53056" y="1209916"/>
                    <a:pt x="64468" y="1160461"/>
                  </a:cubicBezTo>
                  <a:cubicBezTo>
                    <a:pt x="67524" y="1147218"/>
                    <a:pt x="69822" y="1133088"/>
                    <a:pt x="77361" y="1121779"/>
                  </a:cubicBezTo>
                  <a:cubicBezTo>
                    <a:pt x="81659" y="1115332"/>
                    <a:pt x="87108" y="1109519"/>
                    <a:pt x="90255" y="1102438"/>
                  </a:cubicBezTo>
                  <a:cubicBezTo>
                    <a:pt x="95775" y="1090018"/>
                    <a:pt x="103149" y="1063756"/>
                    <a:pt x="103149" y="1063756"/>
                  </a:cubicBezTo>
                  <a:cubicBezTo>
                    <a:pt x="101000" y="1040117"/>
                    <a:pt x="103399" y="1015611"/>
                    <a:pt x="96702" y="992839"/>
                  </a:cubicBezTo>
                  <a:cubicBezTo>
                    <a:pt x="84701" y="952034"/>
                    <a:pt x="74767" y="960591"/>
                    <a:pt x="51574" y="941263"/>
                  </a:cubicBezTo>
                  <a:cubicBezTo>
                    <a:pt x="44570" y="935426"/>
                    <a:pt x="38681" y="928369"/>
                    <a:pt x="32234" y="921922"/>
                  </a:cubicBezTo>
                  <a:cubicBezTo>
                    <a:pt x="30085" y="915475"/>
                    <a:pt x="29556" y="908235"/>
                    <a:pt x="25787" y="902581"/>
                  </a:cubicBezTo>
                  <a:cubicBezTo>
                    <a:pt x="-6407" y="854288"/>
                    <a:pt x="15329" y="909887"/>
                    <a:pt x="0" y="863899"/>
                  </a:cubicBezTo>
                  <a:cubicBezTo>
                    <a:pt x="5064" y="833514"/>
                    <a:pt x="5202" y="826350"/>
                    <a:pt x="12893" y="799429"/>
                  </a:cubicBezTo>
                  <a:cubicBezTo>
                    <a:pt x="14760" y="792895"/>
                    <a:pt x="15095" y="785395"/>
                    <a:pt x="19340" y="780088"/>
                  </a:cubicBezTo>
                  <a:cubicBezTo>
                    <a:pt x="24180" y="774038"/>
                    <a:pt x="32234" y="771492"/>
                    <a:pt x="38681" y="767194"/>
                  </a:cubicBezTo>
                  <a:cubicBezTo>
                    <a:pt x="40830" y="760747"/>
                    <a:pt x="40322" y="752658"/>
                    <a:pt x="45127" y="747853"/>
                  </a:cubicBezTo>
                  <a:cubicBezTo>
                    <a:pt x="56084" y="736895"/>
                    <a:pt x="83808" y="722065"/>
                    <a:pt x="83808" y="722065"/>
                  </a:cubicBezTo>
                  <a:cubicBezTo>
                    <a:pt x="94749" y="689243"/>
                    <a:pt x="81463" y="711907"/>
                    <a:pt x="109596" y="696277"/>
                  </a:cubicBezTo>
                  <a:cubicBezTo>
                    <a:pt x="123142" y="688751"/>
                    <a:pt x="148276" y="670489"/>
                    <a:pt x="148276" y="670489"/>
                  </a:cubicBezTo>
                  <a:cubicBezTo>
                    <a:pt x="165658" y="618344"/>
                    <a:pt x="162606" y="635416"/>
                    <a:pt x="148276" y="535102"/>
                  </a:cubicBezTo>
                  <a:cubicBezTo>
                    <a:pt x="147180" y="527432"/>
                    <a:pt x="139227" y="522488"/>
                    <a:pt x="135383" y="515761"/>
                  </a:cubicBezTo>
                  <a:cubicBezTo>
                    <a:pt x="130615" y="507417"/>
                    <a:pt x="127257" y="498317"/>
                    <a:pt x="122489" y="489973"/>
                  </a:cubicBezTo>
                  <a:cubicBezTo>
                    <a:pt x="118645" y="483246"/>
                    <a:pt x="113061" y="477562"/>
                    <a:pt x="109596" y="470632"/>
                  </a:cubicBezTo>
                  <a:cubicBezTo>
                    <a:pt x="104971" y="461382"/>
                    <a:pt x="98768" y="433767"/>
                    <a:pt x="96702" y="425503"/>
                  </a:cubicBezTo>
                  <a:cubicBezTo>
                    <a:pt x="98851" y="378225"/>
                    <a:pt x="97511" y="330659"/>
                    <a:pt x="103149" y="283669"/>
                  </a:cubicBezTo>
                  <a:cubicBezTo>
                    <a:pt x="104072" y="275976"/>
                    <a:pt x="112577" y="271258"/>
                    <a:pt x="116042" y="264328"/>
                  </a:cubicBezTo>
                  <a:cubicBezTo>
                    <a:pt x="119081" y="258250"/>
                    <a:pt x="118244" y="250294"/>
                    <a:pt x="122489" y="244987"/>
                  </a:cubicBezTo>
                  <a:cubicBezTo>
                    <a:pt x="133634" y="231056"/>
                    <a:pt x="168691" y="223139"/>
                    <a:pt x="180510" y="219199"/>
                  </a:cubicBezTo>
                  <a:lnTo>
                    <a:pt x="199851" y="212752"/>
                  </a:lnTo>
                  <a:cubicBezTo>
                    <a:pt x="206298" y="208454"/>
                    <a:pt x="212261" y="203323"/>
                    <a:pt x="219191" y="199858"/>
                  </a:cubicBezTo>
                  <a:cubicBezTo>
                    <a:pt x="225269" y="196819"/>
                    <a:pt x="232878" y="197181"/>
                    <a:pt x="238532" y="193411"/>
                  </a:cubicBezTo>
                  <a:cubicBezTo>
                    <a:pt x="256709" y="181292"/>
                    <a:pt x="273416" y="150754"/>
                    <a:pt x="283660" y="135387"/>
                  </a:cubicBezTo>
                  <a:lnTo>
                    <a:pt x="296553" y="116046"/>
                  </a:lnTo>
                  <a:cubicBezTo>
                    <a:pt x="300851" y="109599"/>
                    <a:pt x="306997" y="104056"/>
                    <a:pt x="309447" y="96705"/>
                  </a:cubicBezTo>
                  <a:cubicBezTo>
                    <a:pt x="311596" y="90258"/>
                    <a:pt x="314027" y="83898"/>
                    <a:pt x="315894" y="77364"/>
                  </a:cubicBezTo>
                  <a:cubicBezTo>
                    <a:pt x="318328" y="68844"/>
                    <a:pt x="319229" y="59872"/>
                    <a:pt x="322340" y="51576"/>
                  </a:cubicBezTo>
                  <a:cubicBezTo>
                    <a:pt x="325714" y="42577"/>
                    <a:pt x="330466" y="34132"/>
                    <a:pt x="335234" y="25788"/>
                  </a:cubicBezTo>
                  <a:cubicBezTo>
                    <a:pt x="339078" y="19061"/>
                    <a:pt x="342078" y="11287"/>
                    <a:pt x="348128" y="6447"/>
                  </a:cubicBezTo>
                  <a:cubicBezTo>
                    <a:pt x="353434" y="2202"/>
                    <a:pt x="361021" y="2149"/>
                    <a:pt x="367468" y="0"/>
                  </a:cubicBezTo>
                  <a:cubicBezTo>
                    <a:pt x="432003" y="16134"/>
                    <a:pt x="365790" y="-8125"/>
                    <a:pt x="399702" y="25788"/>
                  </a:cubicBezTo>
                  <a:cubicBezTo>
                    <a:pt x="421869" y="47956"/>
                    <a:pt x="433403" y="49916"/>
                    <a:pt x="457723" y="58023"/>
                  </a:cubicBezTo>
                  <a:cubicBezTo>
                    <a:pt x="466319" y="55874"/>
                    <a:pt x="476843" y="57411"/>
                    <a:pt x="483511" y="51576"/>
                  </a:cubicBezTo>
                  <a:cubicBezTo>
                    <a:pt x="511682" y="26926"/>
                    <a:pt x="509298" y="23507"/>
                    <a:pt x="509298" y="0"/>
                  </a:cubicBezTo>
                </a:path>
              </a:pathLst>
            </a:cu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>
                <a:latin typeface="Arial"/>
                <a:cs typeface="Arial"/>
              </a:endParaRPr>
            </a:p>
          </p:txBody>
        </p:sp>
        <p:sp>
          <p:nvSpPr>
            <p:cNvPr id="58" name="Forma libre 57"/>
            <p:cNvSpPr/>
            <p:nvPr/>
          </p:nvSpPr>
          <p:spPr>
            <a:xfrm>
              <a:off x="3049343" y="1291279"/>
              <a:ext cx="1502108" cy="1958011"/>
            </a:xfrm>
            <a:custGeom>
              <a:avLst/>
              <a:gdLst>
                <a:gd name="connsiteX0" fmla="*/ 1044384 w 1502108"/>
                <a:gd name="connsiteY0" fmla="*/ 1958011 h 1958011"/>
                <a:gd name="connsiteX1" fmla="*/ 1012150 w 1502108"/>
                <a:gd name="connsiteY1" fmla="*/ 1951564 h 1958011"/>
                <a:gd name="connsiteX2" fmla="*/ 992809 w 1502108"/>
                <a:gd name="connsiteY2" fmla="*/ 1945117 h 1958011"/>
                <a:gd name="connsiteX3" fmla="*/ 954129 w 1502108"/>
                <a:gd name="connsiteY3" fmla="*/ 1938670 h 1958011"/>
                <a:gd name="connsiteX4" fmla="*/ 883214 w 1502108"/>
                <a:gd name="connsiteY4" fmla="*/ 1945117 h 1958011"/>
                <a:gd name="connsiteX5" fmla="*/ 805852 w 1502108"/>
                <a:gd name="connsiteY5" fmla="*/ 1958011 h 1958011"/>
                <a:gd name="connsiteX6" fmla="*/ 734937 w 1502108"/>
                <a:gd name="connsiteY6" fmla="*/ 1951564 h 1958011"/>
                <a:gd name="connsiteX7" fmla="*/ 715596 w 1502108"/>
                <a:gd name="connsiteY7" fmla="*/ 1932223 h 1958011"/>
                <a:gd name="connsiteX8" fmla="*/ 696256 w 1502108"/>
                <a:gd name="connsiteY8" fmla="*/ 1919329 h 1958011"/>
                <a:gd name="connsiteX9" fmla="*/ 670469 w 1502108"/>
                <a:gd name="connsiteY9" fmla="*/ 1861306 h 1958011"/>
                <a:gd name="connsiteX10" fmla="*/ 664022 w 1502108"/>
                <a:gd name="connsiteY10" fmla="*/ 1835518 h 1958011"/>
                <a:gd name="connsiteX11" fmla="*/ 644681 w 1502108"/>
                <a:gd name="connsiteY11" fmla="*/ 1822624 h 1958011"/>
                <a:gd name="connsiteX12" fmla="*/ 606001 w 1502108"/>
                <a:gd name="connsiteY12" fmla="*/ 1809730 h 1958011"/>
                <a:gd name="connsiteX13" fmla="*/ 586660 w 1502108"/>
                <a:gd name="connsiteY13" fmla="*/ 1803283 h 1958011"/>
                <a:gd name="connsiteX14" fmla="*/ 522192 w 1502108"/>
                <a:gd name="connsiteY14" fmla="*/ 1796836 h 1958011"/>
                <a:gd name="connsiteX15" fmla="*/ 496405 w 1502108"/>
                <a:gd name="connsiteY15" fmla="*/ 1751707 h 1958011"/>
                <a:gd name="connsiteX16" fmla="*/ 483511 w 1502108"/>
                <a:gd name="connsiteY16" fmla="*/ 1732366 h 1958011"/>
                <a:gd name="connsiteX17" fmla="*/ 477064 w 1502108"/>
                <a:gd name="connsiteY17" fmla="*/ 1713025 h 1958011"/>
                <a:gd name="connsiteX18" fmla="*/ 464171 w 1502108"/>
                <a:gd name="connsiteY18" fmla="*/ 1693684 h 1958011"/>
                <a:gd name="connsiteX19" fmla="*/ 451277 w 1502108"/>
                <a:gd name="connsiteY19" fmla="*/ 1655002 h 1958011"/>
                <a:gd name="connsiteX20" fmla="*/ 444830 w 1502108"/>
                <a:gd name="connsiteY20" fmla="*/ 1635661 h 1958011"/>
                <a:gd name="connsiteX21" fmla="*/ 431937 w 1502108"/>
                <a:gd name="connsiteY21" fmla="*/ 1616320 h 1958011"/>
                <a:gd name="connsiteX22" fmla="*/ 393256 w 1502108"/>
                <a:gd name="connsiteY22" fmla="*/ 1577638 h 1958011"/>
                <a:gd name="connsiteX23" fmla="*/ 335234 w 1502108"/>
                <a:gd name="connsiteY23" fmla="*/ 1564744 h 1958011"/>
                <a:gd name="connsiteX24" fmla="*/ 315894 w 1502108"/>
                <a:gd name="connsiteY24" fmla="*/ 1558297 h 1958011"/>
                <a:gd name="connsiteX25" fmla="*/ 309447 w 1502108"/>
                <a:gd name="connsiteY25" fmla="*/ 1532509 h 1958011"/>
                <a:gd name="connsiteX26" fmla="*/ 303000 w 1502108"/>
                <a:gd name="connsiteY26" fmla="*/ 1513168 h 1958011"/>
                <a:gd name="connsiteX27" fmla="*/ 322341 w 1502108"/>
                <a:gd name="connsiteY27" fmla="*/ 1358439 h 1958011"/>
                <a:gd name="connsiteX28" fmla="*/ 335234 w 1502108"/>
                <a:gd name="connsiteY28" fmla="*/ 1319757 h 1958011"/>
                <a:gd name="connsiteX29" fmla="*/ 367468 w 1502108"/>
                <a:gd name="connsiteY29" fmla="*/ 1281075 h 1958011"/>
                <a:gd name="connsiteX30" fmla="*/ 373915 w 1502108"/>
                <a:gd name="connsiteY30" fmla="*/ 1255287 h 1958011"/>
                <a:gd name="connsiteX31" fmla="*/ 393256 w 1502108"/>
                <a:gd name="connsiteY31" fmla="*/ 1197264 h 1958011"/>
                <a:gd name="connsiteX32" fmla="*/ 399703 w 1502108"/>
                <a:gd name="connsiteY32" fmla="*/ 1177923 h 1958011"/>
                <a:gd name="connsiteX33" fmla="*/ 406149 w 1502108"/>
                <a:gd name="connsiteY33" fmla="*/ 1158582 h 1958011"/>
                <a:gd name="connsiteX34" fmla="*/ 412596 w 1502108"/>
                <a:gd name="connsiteY34" fmla="*/ 1036089 h 1958011"/>
                <a:gd name="connsiteX35" fmla="*/ 425490 w 1502108"/>
                <a:gd name="connsiteY35" fmla="*/ 907149 h 1958011"/>
                <a:gd name="connsiteX36" fmla="*/ 419043 w 1502108"/>
                <a:gd name="connsiteY36" fmla="*/ 836232 h 1958011"/>
                <a:gd name="connsiteX37" fmla="*/ 406149 w 1502108"/>
                <a:gd name="connsiteY37" fmla="*/ 791103 h 1958011"/>
                <a:gd name="connsiteX38" fmla="*/ 393256 w 1502108"/>
                <a:gd name="connsiteY38" fmla="*/ 745974 h 1958011"/>
                <a:gd name="connsiteX39" fmla="*/ 380362 w 1502108"/>
                <a:gd name="connsiteY39" fmla="*/ 726633 h 1958011"/>
                <a:gd name="connsiteX40" fmla="*/ 361022 w 1502108"/>
                <a:gd name="connsiteY40" fmla="*/ 720186 h 1958011"/>
                <a:gd name="connsiteX41" fmla="*/ 341681 w 1502108"/>
                <a:gd name="connsiteY41" fmla="*/ 700845 h 1958011"/>
                <a:gd name="connsiteX42" fmla="*/ 277213 w 1502108"/>
                <a:gd name="connsiteY42" fmla="*/ 662163 h 1958011"/>
                <a:gd name="connsiteX43" fmla="*/ 257873 w 1502108"/>
                <a:gd name="connsiteY43" fmla="*/ 655716 h 1958011"/>
                <a:gd name="connsiteX44" fmla="*/ 238532 w 1502108"/>
                <a:gd name="connsiteY44" fmla="*/ 617034 h 1958011"/>
                <a:gd name="connsiteX45" fmla="*/ 219192 w 1502108"/>
                <a:gd name="connsiteY45" fmla="*/ 597693 h 1958011"/>
                <a:gd name="connsiteX46" fmla="*/ 193405 w 1502108"/>
                <a:gd name="connsiteY46" fmla="*/ 559011 h 1958011"/>
                <a:gd name="connsiteX47" fmla="*/ 180511 w 1502108"/>
                <a:gd name="connsiteY47" fmla="*/ 539670 h 1958011"/>
                <a:gd name="connsiteX48" fmla="*/ 167617 w 1502108"/>
                <a:gd name="connsiteY48" fmla="*/ 520329 h 1958011"/>
                <a:gd name="connsiteX49" fmla="*/ 154724 w 1502108"/>
                <a:gd name="connsiteY49" fmla="*/ 494541 h 1958011"/>
                <a:gd name="connsiteX50" fmla="*/ 148277 w 1502108"/>
                <a:gd name="connsiteY50" fmla="*/ 475200 h 1958011"/>
                <a:gd name="connsiteX51" fmla="*/ 128936 w 1502108"/>
                <a:gd name="connsiteY51" fmla="*/ 455859 h 1958011"/>
                <a:gd name="connsiteX52" fmla="*/ 103149 w 1502108"/>
                <a:gd name="connsiteY52" fmla="*/ 417177 h 1958011"/>
                <a:gd name="connsiteX53" fmla="*/ 90255 w 1502108"/>
                <a:gd name="connsiteY53" fmla="*/ 397836 h 1958011"/>
                <a:gd name="connsiteX54" fmla="*/ 70915 w 1502108"/>
                <a:gd name="connsiteY54" fmla="*/ 384942 h 1958011"/>
                <a:gd name="connsiteX55" fmla="*/ 64468 w 1502108"/>
                <a:gd name="connsiteY55" fmla="*/ 365601 h 1958011"/>
                <a:gd name="connsiteX56" fmla="*/ 38681 w 1502108"/>
                <a:gd name="connsiteY56" fmla="*/ 320472 h 1958011"/>
                <a:gd name="connsiteX57" fmla="*/ 19341 w 1502108"/>
                <a:gd name="connsiteY57" fmla="*/ 301131 h 1958011"/>
                <a:gd name="connsiteX58" fmla="*/ 0 w 1502108"/>
                <a:gd name="connsiteY58" fmla="*/ 230214 h 1958011"/>
                <a:gd name="connsiteX59" fmla="*/ 12894 w 1502108"/>
                <a:gd name="connsiteY59" fmla="*/ 139956 h 1958011"/>
                <a:gd name="connsiteX60" fmla="*/ 19341 w 1502108"/>
                <a:gd name="connsiteY60" fmla="*/ 120615 h 1958011"/>
                <a:gd name="connsiteX61" fmla="*/ 58021 w 1502108"/>
                <a:gd name="connsiteY61" fmla="*/ 88380 h 1958011"/>
                <a:gd name="connsiteX62" fmla="*/ 96702 w 1502108"/>
                <a:gd name="connsiteY62" fmla="*/ 75486 h 1958011"/>
                <a:gd name="connsiteX63" fmla="*/ 116043 w 1502108"/>
                <a:gd name="connsiteY63" fmla="*/ 88380 h 1958011"/>
                <a:gd name="connsiteX64" fmla="*/ 141830 w 1502108"/>
                <a:gd name="connsiteY64" fmla="*/ 146403 h 1958011"/>
                <a:gd name="connsiteX65" fmla="*/ 161170 w 1502108"/>
                <a:gd name="connsiteY65" fmla="*/ 152850 h 1958011"/>
                <a:gd name="connsiteX66" fmla="*/ 225639 w 1502108"/>
                <a:gd name="connsiteY66" fmla="*/ 127062 h 1958011"/>
                <a:gd name="connsiteX67" fmla="*/ 232085 w 1502108"/>
                <a:gd name="connsiteY67" fmla="*/ 107721 h 1958011"/>
                <a:gd name="connsiteX68" fmla="*/ 219192 w 1502108"/>
                <a:gd name="connsiteY68" fmla="*/ 43251 h 1958011"/>
                <a:gd name="connsiteX69" fmla="*/ 199851 w 1502108"/>
                <a:gd name="connsiteY69" fmla="*/ 23910 h 1958011"/>
                <a:gd name="connsiteX70" fmla="*/ 393256 w 1502108"/>
                <a:gd name="connsiteY70" fmla="*/ 17463 h 1958011"/>
                <a:gd name="connsiteX71" fmla="*/ 522192 w 1502108"/>
                <a:gd name="connsiteY71" fmla="*/ 23910 h 1958011"/>
                <a:gd name="connsiteX72" fmla="*/ 554426 w 1502108"/>
                <a:gd name="connsiteY72" fmla="*/ 30357 h 1958011"/>
                <a:gd name="connsiteX73" fmla="*/ 573767 w 1502108"/>
                <a:gd name="connsiteY73" fmla="*/ 36804 h 1958011"/>
                <a:gd name="connsiteX74" fmla="*/ 631788 w 1502108"/>
                <a:gd name="connsiteY74" fmla="*/ 49698 h 1958011"/>
                <a:gd name="connsiteX75" fmla="*/ 670469 w 1502108"/>
                <a:gd name="connsiteY75" fmla="*/ 62592 h 1958011"/>
                <a:gd name="connsiteX76" fmla="*/ 747831 w 1502108"/>
                <a:gd name="connsiteY76" fmla="*/ 69039 h 1958011"/>
                <a:gd name="connsiteX77" fmla="*/ 870320 w 1502108"/>
                <a:gd name="connsiteY77" fmla="*/ 81933 h 1958011"/>
                <a:gd name="connsiteX78" fmla="*/ 999256 w 1502108"/>
                <a:gd name="connsiteY78" fmla="*/ 94827 h 1958011"/>
                <a:gd name="connsiteX79" fmla="*/ 1057278 w 1502108"/>
                <a:gd name="connsiteY79" fmla="*/ 101274 h 1958011"/>
                <a:gd name="connsiteX80" fmla="*/ 1153980 w 1502108"/>
                <a:gd name="connsiteY80" fmla="*/ 107721 h 1958011"/>
                <a:gd name="connsiteX81" fmla="*/ 1218448 w 1502108"/>
                <a:gd name="connsiteY81" fmla="*/ 120615 h 1958011"/>
                <a:gd name="connsiteX82" fmla="*/ 1250682 w 1502108"/>
                <a:gd name="connsiteY82" fmla="*/ 127062 h 1958011"/>
                <a:gd name="connsiteX83" fmla="*/ 1289363 w 1502108"/>
                <a:gd name="connsiteY83" fmla="*/ 139956 h 1958011"/>
                <a:gd name="connsiteX84" fmla="*/ 1328044 w 1502108"/>
                <a:gd name="connsiteY84" fmla="*/ 172191 h 1958011"/>
                <a:gd name="connsiteX85" fmla="*/ 1366725 w 1502108"/>
                <a:gd name="connsiteY85" fmla="*/ 204426 h 1958011"/>
                <a:gd name="connsiteX86" fmla="*/ 1392512 w 1502108"/>
                <a:gd name="connsiteY86" fmla="*/ 243108 h 1958011"/>
                <a:gd name="connsiteX87" fmla="*/ 1405406 w 1502108"/>
                <a:gd name="connsiteY87" fmla="*/ 281790 h 1958011"/>
                <a:gd name="connsiteX88" fmla="*/ 1411852 w 1502108"/>
                <a:gd name="connsiteY88" fmla="*/ 301131 h 1958011"/>
                <a:gd name="connsiteX89" fmla="*/ 1418299 w 1502108"/>
                <a:gd name="connsiteY89" fmla="*/ 339813 h 1958011"/>
                <a:gd name="connsiteX90" fmla="*/ 1431193 w 1502108"/>
                <a:gd name="connsiteY90" fmla="*/ 359154 h 1958011"/>
                <a:gd name="connsiteX91" fmla="*/ 1469874 w 1502108"/>
                <a:gd name="connsiteY91" fmla="*/ 384942 h 1958011"/>
                <a:gd name="connsiteX92" fmla="*/ 1502108 w 1502108"/>
                <a:gd name="connsiteY92" fmla="*/ 442965 h 1958011"/>
                <a:gd name="connsiteX93" fmla="*/ 1495661 w 1502108"/>
                <a:gd name="connsiteY93" fmla="*/ 475200 h 1958011"/>
                <a:gd name="connsiteX94" fmla="*/ 1476321 w 1502108"/>
                <a:gd name="connsiteY94" fmla="*/ 481647 h 1958011"/>
                <a:gd name="connsiteX95" fmla="*/ 1450533 w 1502108"/>
                <a:gd name="connsiteY95" fmla="*/ 494541 h 1958011"/>
                <a:gd name="connsiteX96" fmla="*/ 1411852 w 1502108"/>
                <a:gd name="connsiteY96" fmla="*/ 526776 h 1958011"/>
                <a:gd name="connsiteX97" fmla="*/ 1392512 w 1502108"/>
                <a:gd name="connsiteY97" fmla="*/ 539670 h 1958011"/>
                <a:gd name="connsiteX98" fmla="*/ 1386065 w 1502108"/>
                <a:gd name="connsiteY98" fmla="*/ 559011 h 1958011"/>
                <a:gd name="connsiteX99" fmla="*/ 1347384 w 1502108"/>
                <a:gd name="connsiteY99" fmla="*/ 578352 h 1958011"/>
                <a:gd name="connsiteX100" fmla="*/ 1328044 w 1502108"/>
                <a:gd name="connsiteY100" fmla="*/ 597693 h 1958011"/>
                <a:gd name="connsiteX101" fmla="*/ 1321597 w 1502108"/>
                <a:gd name="connsiteY101" fmla="*/ 617034 h 1958011"/>
                <a:gd name="connsiteX102" fmla="*/ 1308703 w 1502108"/>
                <a:gd name="connsiteY102" fmla="*/ 636375 h 1958011"/>
                <a:gd name="connsiteX103" fmla="*/ 1295810 w 1502108"/>
                <a:gd name="connsiteY103" fmla="*/ 675057 h 1958011"/>
                <a:gd name="connsiteX104" fmla="*/ 1282916 w 1502108"/>
                <a:gd name="connsiteY104" fmla="*/ 694398 h 1958011"/>
                <a:gd name="connsiteX105" fmla="*/ 1250682 w 1502108"/>
                <a:gd name="connsiteY105" fmla="*/ 752421 h 1958011"/>
                <a:gd name="connsiteX106" fmla="*/ 1231342 w 1502108"/>
                <a:gd name="connsiteY106" fmla="*/ 771762 h 1958011"/>
                <a:gd name="connsiteX107" fmla="*/ 1205554 w 1502108"/>
                <a:gd name="connsiteY107" fmla="*/ 810444 h 1958011"/>
                <a:gd name="connsiteX108" fmla="*/ 1192661 w 1502108"/>
                <a:gd name="connsiteY108" fmla="*/ 829785 h 1958011"/>
                <a:gd name="connsiteX109" fmla="*/ 1199108 w 1502108"/>
                <a:gd name="connsiteY109" fmla="*/ 907149 h 1958011"/>
                <a:gd name="connsiteX110" fmla="*/ 1205554 w 1502108"/>
                <a:gd name="connsiteY110" fmla="*/ 926490 h 1958011"/>
                <a:gd name="connsiteX111" fmla="*/ 1244235 w 1502108"/>
                <a:gd name="connsiteY111" fmla="*/ 952278 h 1958011"/>
                <a:gd name="connsiteX112" fmla="*/ 1257129 w 1502108"/>
                <a:gd name="connsiteY112" fmla="*/ 971619 h 1958011"/>
                <a:gd name="connsiteX113" fmla="*/ 1270022 w 1502108"/>
                <a:gd name="connsiteY113" fmla="*/ 1016748 h 1958011"/>
                <a:gd name="connsiteX114" fmla="*/ 1276469 w 1502108"/>
                <a:gd name="connsiteY114" fmla="*/ 1094112 h 1958011"/>
                <a:gd name="connsiteX115" fmla="*/ 1282916 w 1502108"/>
                <a:gd name="connsiteY115" fmla="*/ 1126347 h 1958011"/>
                <a:gd name="connsiteX116" fmla="*/ 1302257 w 1502108"/>
                <a:gd name="connsiteY116" fmla="*/ 1139241 h 1958011"/>
                <a:gd name="connsiteX117" fmla="*/ 1398959 w 1502108"/>
                <a:gd name="connsiteY117" fmla="*/ 1145688 h 1958011"/>
                <a:gd name="connsiteX118" fmla="*/ 1437640 w 1502108"/>
                <a:gd name="connsiteY118" fmla="*/ 1171476 h 1958011"/>
                <a:gd name="connsiteX119" fmla="*/ 1450533 w 1502108"/>
                <a:gd name="connsiteY119" fmla="*/ 1210158 h 1958011"/>
                <a:gd name="connsiteX120" fmla="*/ 1444086 w 1502108"/>
                <a:gd name="connsiteY120" fmla="*/ 1268181 h 1958011"/>
                <a:gd name="connsiteX121" fmla="*/ 1431193 w 1502108"/>
                <a:gd name="connsiteY121" fmla="*/ 1300416 h 195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502108" h="1958011">
                  <a:moveTo>
                    <a:pt x="1044384" y="1958011"/>
                  </a:moveTo>
                  <a:cubicBezTo>
                    <a:pt x="1033639" y="1955862"/>
                    <a:pt x="1022780" y="1954222"/>
                    <a:pt x="1012150" y="1951564"/>
                  </a:cubicBezTo>
                  <a:cubicBezTo>
                    <a:pt x="1005557" y="1949916"/>
                    <a:pt x="999443" y="1946591"/>
                    <a:pt x="992809" y="1945117"/>
                  </a:cubicBezTo>
                  <a:cubicBezTo>
                    <a:pt x="980049" y="1942281"/>
                    <a:pt x="967022" y="1940819"/>
                    <a:pt x="954129" y="1938670"/>
                  </a:cubicBezTo>
                  <a:cubicBezTo>
                    <a:pt x="930491" y="1940819"/>
                    <a:pt x="906805" y="1942496"/>
                    <a:pt x="883214" y="1945117"/>
                  </a:cubicBezTo>
                  <a:cubicBezTo>
                    <a:pt x="847229" y="1949115"/>
                    <a:pt x="838571" y="1951467"/>
                    <a:pt x="805852" y="1958011"/>
                  </a:cubicBezTo>
                  <a:cubicBezTo>
                    <a:pt x="782214" y="1955862"/>
                    <a:pt x="757760" y="1958085"/>
                    <a:pt x="734937" y="1951564"/>
                  </a:cubicBezTo>
                  <a:cubicBezTo>
                    <a:pt x="726170" y="1949059"/>
                    <a:pt x="722600" y="1938060"/>
                    <a:pt x="715596" y="1932223"/>
                  </a:cubicBezTo>
                  <a:cubicBezTo>
                    <a:pt x="709644" y="1927263"/>
                    <a:pt x="702703" y="1923627"/>
                    <a:pt x="696256" y="1919329"/>
                  </a:cubicBezTo>
                  <a:cubicBezTo>
                    <a:pt x="679321" y="1893926"/>
                    <a:pt x="679676" y="1898135"/>
                    <a:pt x="670469" y="1861306"/>
                  </a:cubicBezTo>
                  <a:cubicBezTo>
                    <a:pt x="668320" y="1852710"/>
                    <a:pt x="668937" y="1842890"/>
                    <a:pt x="664022" y="1835518"/>
                  </a:cubicBezTo>
                  <a:cubicBezTo>
                    <a:pt x="659724" y="1829071"/>
                    <a:pt x="651761" y="1825771"/>
                    <a:pt x="644681" y="1822624"/>
                  </a:cubicBezTo>
                  <a:cubicBezTo>
                    <a:pt x="632262" y="1817104"/>
                    <a:pt x="618894" y="1814028"/>
                    <a:pt x="606001" y="1809730"/>
                  </a:cubicBezTo>
                  <a:cubicBezTo>
                    <a:pt x="599554" y="1807581"/>
                    <a:pt x="593422" y="1803959"/>
                    <a:pt x="586660" y="1803283"/>
                  </a:cubicBezTo>
                  <a:lnTo>
                    <a:pt x="522192" y="1796836"/>
                  </a:lnTo>
                  <a:cubicBezTo>
                    <a:pt x="490778" y="1749714"/>
                    <a:pt x="529122" y="1808964"/>
                    <a:pt x="496405" y="1751707"/>
                  </a:cubicBezTo>
                  <a:cubicBezTo>
                    <a:pt x="492561" y="1744980"/>
                    <a:pt x="486976" y="1739296"/>
                    <a:pt x="483511" y="1732366"/>
                  </a:cubicBezTo>
                  <a:cubicBezTo>
                    <a:pt x="480472" y="1726288"/>
                    <a:pt x="480103" y="1719103"/>
                    <a:pt x="477064" y="1713025"/>
                  </a:cubicBezTo>
                  <a:cubicBezTo>
                    <a:pt x="473599" y="1706095"/>
                    <a:pt x="467318" y="1700764"/>
                    <a:pt x="464171" y="1693684"/>
                  </a:cubicBezTo>
                  <a:cubicBezTo>
                    <a:pt x="458651" y="1681264"/>
                    <a:pt x="455575" y="1667896"/>
                    <a:pt x="451277" y="1655002"/>
                  </a:cubicBezTo>
                  <a:cubicBezTo>
                    <a:pt x="449128" y="1648555"/>
                    <a:pt x="448599" y="1641316"/>
                    <a:pt x="444830" y="1635661"/>
                  </a:cubicBezTo>
                  <a:cubicBezTo>
                    <a:pt x="440532" y="1629214"/>
                    <a:pt x="437084" y="1622111"/>
                    <a:pt x="431937" y="1616320"/>
                  </a:cubicBezTo>
                  <a:cubicBezTo>
                    <a:pt x="419823" y="1602691"/>
                    <a:pt x="410555" y="1583404"/>
                    <a:pt x="393256" y="1577638"/>
                  </a:cubicBezTo>
                  <a:cubicBezTo>
                    <a:pt x="361514" y="1567057"/>
                    <a:pt x="380618" y="1572308"/>
                    <a:pt x="335234" y="1564744"/>
                  </a:cubicBezTo>
                  <a:cubicBezTo>
                    <a:pt x="328787" y="1562595"/>
                    <a:pt x="320139" y="1563603"/>
                    <a:pt x="315894" y="1558297"/>
                  </a:cubicBezTo>
                  <a:cubicBezTo>
                    <a:pt x="310359" y="1551378"/>
                    <a:pt x="311881" y="1541029"/>
                    <a:pt x="309447" y="1532509"/>
                  </a:cubicBezTo>
                  <a:cubicBezTo>
                    <a:pt x="307580" y="1525975"/>
                    <a:pt x="305149" y="1519615"/>
                    <a:pt x="303000" y="1513168"/>
                  </a:cubicBezTo>
                  <a:cubicBezTo>
                    <a:pt x="308602" y="1429140"/>
                    <a:pt x="303765" y="1428101"/>
                    <a:pt x="322341" y="1358439"/>
                  </a:cubicBezTo>
                  <a:cubicBezTo>
                    <a:pt x="325843" y="1345307"/>
                    <a:pt x="327695" y="1331066"/>
                    <a:pt x="335234" y="1319757"/>
                  </a:cubicBezTo>
                  <a:cubicBezTo>
                    <a:pt x="353185" y="1292830"/>
                    <a:pt x="342649" y="1305895"/>
                    <a:pt x="367468" y="1281075"/>
                  </a:cubicBezTo>
                  <a:cubicBezTo>
                    <a:pt x="369617" y="1272479"/>
                    <a:pt x="371369" y="1263774"/>
                    <a:pt x="373915" y="1255287"/>
                  </a:cubicBezTo>
                  <a:lnTo>
                    <a:pt x="393256" y="1197264"/>
                  </a:lnTo>
                  <a:lnTo>
                    <a:pt x="399703" y="1177923"/>
                  </a:lnTo>
                  <a:lnTo>
                    <a:pt x="406149" y="1158582"/>
                  </a:lnTo>
                  <a:cubicBezTo>
                    <a:pt x="408298" y="1117751"/>
                    <a:pt x="410263" y="1076910"/>
                    <a:pt x="412596" y="1036089"/>
                  </a:cubicBezTo>
                  <a:cubicBezTo>
                    <a:pt x="418818" y="927205"/>
                    <a:pt x="410887" y="965559"/>
                    <a:pt x="425490" y="907149"/>
                  </a:cubicBezTo>
                  <a:cubicBezTo>
                    <a:pt x="423341" y="883510"/>
                    <a:pt x="422180" y="859760"/>
                    <a:pt x="419043" y="836232"/>
                  </a:cubicBezTo>
                  <a:cubicBezTo>
                    <a:pt x="416523" y="817334"/>
                    <a:pt x="411122" y="808509"/>
                    <a:pt x="406149" y="791103"/>
                  </a:cubicBezTo>
                  <a:cubicBezTo>
                    <a:pt x="403394" y="781458"/>
                    <a:pt x="398410" y="756283"/>
                    <a:pt x="393256" y="745974"/>
                  </a:cubicBezTo>
                  <a:cubicBezTo>
                    <a:pt x="389791" y="739044"/>
                    <a:pt x="386412" y="731473"/>
                    <a:pt x="380362" y="726633"/>
                  </a:cubicBezTo>
                  <a:cubicBezTo>
                    <a:pt x="375056" y="722388"/>
                    <a:pt x="367469" y="722335"/>
                    <a:pt x="361022" y="720186"/>
                  </a:cubicBezTo>
                  <a:cubicBezTo>
                    <a:pt x="354575" y="713739"/>
                    <a:pt x="348878" y="706443"/>
                    <a:pt x="341681" y="700845"/>
                  </a:cubicBezTo>
                  <a:cubicBezTo>
                    <a:pt x="322932" y="686262"/>
                    <a:pt x="299540" y="671732"/>
                    <a:pt x="277213" y="662163"/>
                  </a:cubicBezTo>
                  <a:cubicBezTo>
                    <a:pt x="270967" y="659486"/>
                    <a:pt x="264320" y="657865"/>
                    <a:pt x="257873" y="655716"/>
                  </a:cubicBezTo>
                  <a:cubicBezTo>
                    <a:pt x="251411" y="636331"/>
                    <a:pt x="252419" y="633698"/>
                    <a:pt x="238532" y="617034"/>
                  </a:cubicBezTo>
                  <a:cubicBezTo>
                    <a:pt x="232695" y="610030"/>
                    <a:pt x="224789" y="604890"/>
                    <a:pt x="219192" y="597693"/>
                  </a:cubicBezTo>
                  <a:cubicBezTo>
                    <a:pt x="209678" y="585461"/>
                    <a:pt x="202001" y="571905"/>
                    <a:pt x="193405" y="559011"/>
                  </a:cubicBezTo>
                  <a:lnTo>
                    <a:pt x="180511" y="539670"/>
                  </a:lnTo>
                  <a:cubicBezTo>
                    <a:pt x="176213" y="533223"/>
                    <a:pt x="171082" y="527259"/>
                    <a:pt x="167617" y="520329"/>
                  </a:cubicBezTo>
                  <a:cubicBezTo>
                    <a:pt x="163319" y="511733"/>
                    <a:pt x="158510" y="503374"/>
                    <a:pt x="154724" y="494541"/>
                  </a:cubicBezTo>
                  <a:cubicBezTo>
                    <a:pt x="152047" y="488295"/>
                    <a:pt x="152047" y="480854"/>
                    <a:pt x="148277" y="475200"/>
                  </a:cubicBezTo>
                  <a:cubicBezTo>
                    <a:pt x="143220" y="467614"/>
                    <a:pt x="134533" y="463056"/>
                    <a:pt x="128936" y="455859"/>
                  </a:cubicBezTo>
                  <a:cubicBezTo>
                    <a:pt x="119422" y="443627"/>
                    <a:pt x="111745" y="430071"/>
                    <a:pt x="103149" y="417177"/>
                  </a:cubicBezTo>
                  <a:cubicBezTo>
                    <a:pt x="98851" y="410730"/>
                    <a:pt x="96702" y="402134"/>
                    <a:pt x="90255" y="397836"/>
                  </a:cubicBezTo>
                  <a:lnTo>
                    <a:pt x="70915" y="384942"/>
                  </a:lnTo>
                  <a:cubicBezTo>
                    <a:pt x="68766" y="378495"/>
                    <a:pt x="67145" y="371847"/>
                    <a:pt x="64468" y="365601"/>
                  </a:cubicBezTo>
                  <a:cubicBezTo>
                    <a:pt x="58903" y="352615"/>
                    <a:pt x="48204" y="331900"/>
                    <a:pt x="38681" y="320472"/>
                  </a:cubicBezTo>
                  <a:cubicBezTo>
                    <a:pt x="32844" y="313468"/>
                    <a:pt x="25788" y="307578"/>
                    <a:pt x="19341" y="301131"/>
                  </a:cubicBezTo>
                  <a:cubicBezTo>
                    <a:pt x="2982" y="252054"/>
                    <a:pt x="9113" y="275777"/>
                    <a:pt x="0" y="230214"/>
                  </a:cubicBezTo>
                  <a:cubicBezTo>
                    <a:pt x="2788" y="207908"/>
                    <a:pt x="7582" y="163858"/>
                    <a:pt x="12894" y="139956"/>
                  </a:cubicBezTo>
                  <a:cubicBezTo>
                    <a:pt x="14368" y="133322"/>
                    <a:pt x="15572" y="126269"/>
                    <a:pt x="19341" y="120615"/>
                  </a:cubicBezTo>
                  <a:cubicBezTo>
                    <a:pt x="25733" y="111026"/>
                    <a:pt x="46754" y="93388"/>
                    <a:pt x="58021" y="88380"/>
                  </a:cubicBezTo>
                  <a:cubicBezTo>
                    <a:pt x="70441" y="82860"/>
                    <a:pt x="96702" y="75486"/>
                    <a:pt x="96702" y="75486"/>
                  </a:cubicBezTo>
                  <a:cubicBezTo>
                    <a:pt x="103149" y="79784"/>
                    <a:pt x="111936" y="81809"/>
                    <a:pt x="116043" y="88380"/>
                  </a:cubicBezTo>
                  <a:cubicBezTo>
                    <a:pt x="126880" y="105719"/>
                    <a:pt x="123966" y="132111"/>
                    <a:pt x="141830" y="146403"/>
                  </a:cubicBezTo>
                  <a:cubicBezTo>
                    <a:pt x="147136" y="150648"/>
                    <a:pt x="154723" y="150701"/>
                    <a:pt x="161170" y="152850"/>
                  </a:cubicBezTo>
                  <a:cubicBezTo>
                    <a:pt x="196849" y="147753"/>
                    <a:pt x="206638" y="155564"/>
                    <a:pt x="225639" y="127062"/>
                  </a:cubicBezTo>
                  <a:cubicBezTo>
                    <a:pt x="229408" y="121408"/>
                    <a:pt x="229936" y="114168"/>
                    <a:pt x="232085" y="107721"/>
                  </a:cubicBezTo>
                  <a:cubicBezTo>
                    <a:pt x="231692" y="105365"/>
                    <a:pt x="223719" y="51173"/>
                    <a:pt x="219192" y="43251"/>
                  </a:cubicBezTo>
                  <a:cubicBezTo>
                    <a:pt x="214668" y="35335"/>
                    <a:pt x="206298" y="30357"/>
                    <a:pt x="199851" y="23910"/>
                  </a:cubicBezTo>
                  <a:cubicBezTo>
                    <a:pt x="267313" y="-21065"/>
                    <a:pt x="212863" y="9786"/>
                    <a:pt x="393256" y="17463"/>
                  </a:cubicBezTo>
                  <a:lnTo>
                    <a:pt x="522192" y="23910"/>
                  </a:lnTo>
                  <a:cubicBezTo>
                    <a:pt x="532937" y="26059"/>
                    <a:pt x="543796" y="27699"/>
                    <a:pt x="554426" y="30357"/>
                  </a:cubicBezTo>
                  <a:cubicBezTo>
                    <a:pt x="561019" y="32005"/>
                    <a:pt x="567174" y="35156"/>
                    <a:pt x="573767" y="36804"/>
                  </a:cubicBezTo>
                  <a:cubicBezTo>
                    <a:pt x="610574" y="46006"/>
                    <a:pt x="598699" y="39771"/>
                    <a:pt x="631788" y="49698"/>
                  </a:cubicBezTo>
                  <a:cubicBezTo>
                    <a:pt x="644806" y="53604"/>
                    <a:pt x="656925" y="61463"/>
                    <a:pt x="670469" y="62592"/>
                  </a:cubicBezTo>
                  <a:lnTo>
                    <a:pt x="747831" y="69039"/>
                  </a:lnTo>
                  <a:cubicBezTo>
                    <a:pt x="801660" y="86983"/>
                    <a:pt x="751228" y="72008"/>
                    <a:pt x="870320" y="81933"/>
                  </a:cubicBezTo>
                  <a:cubicBezTo>
                    <a:pt x="913364" y="85520"/>
                    <a:pt x="956327" y="90057"/>
                    <a:pt x="999256" y="94827"/>
                  </a:cubicBezTo>
                  <a:cubicBezTo>
                    <a:pt x="1018597" y="96976"/>
                    <a:pt x="1037886" y="99658"/>
                    <a:pt x="1057278" y="101274"/>
                  </a:cubicBezTo>
                  <a:cubicBezTo>
                    <a:pt x="1089472" y="103957"/>
                    <a:pt x="1121746" y="105572"/>
                    <a:pt x="1153980" y="107721"/>
                  </a:cubicBezTo>
                  <a:cubicBezTo>
                    <a:pt x="1229777" y="120354"/>
                    <a:pt x="1160745" y="107792"/>
                    <a:pt x="1218448" y="120615"/>
                  </a:cubicBezTo>
                  <a:cubicBezTo>
                    <a:pt x="1229145" y="122992"/>
                    <a:pt x="1240111" y="124179"/>
                    <a:pt x="1250682" y="127062"/>
                  </a:cubicBezTo>
                  <a:cubicBezTo>
                    <a:pt x="1263794" y="130638"/>
                    <a:pt x="1289363" y="139956"/>
                    <a:pt x="1289363" y="139956"/>
                  </a:cubicBezTo>
                  <a:cubicBezTo>
                    <a:pt x="1337380" y="171969"/>
                    <a:pt x="1278406" y="130825"/>
                    <a:pt x="1328044" y="172191"/>
                  </a:cubicBezTo>
                  <a:cubicBezTo>
                    <a:pt x="1381897" y="217070"/>
                    <a:pt x="1310219" y="147920"/>
                    <a:pt x="1366725" y="204426"/>
                  </a:cubicBezTo>
                  <a:cubicBezTo>
                    <a:pt x="1388047" y="268403"/>
                    <a:pt x="1352275" y="170681"/>
                    <a:pt x="1392512" y="243108"/>
                  </a:cubicBezTo>
                  <a:cubicBezTo>
                    <a:pt x="1399113" y="254989"/>
                    <a:pt x="1401108" y="268896"/>
                    <a:pt x="1405406" y="281790"/>
                  </a:cubicBezTo>
                  <a:cubicBezTo>
                    <a:pt x="1407555" y="288237"/>
                    <a:pt x="1410735" y="294428"/>
                    <a:pt x="1411852" y="301131"/>
                  </a:cubicBezTo>
                  <a:cubicBezTo>
                    <a:pt x="1414001" y="314025"/>
                    <a:pt x="1414165" y="327412"/>
                    <a:pt x="1418299" y="339813"/>
                  </a:cubicBezTo>
                  <a:cubicBezTo>
                    <a:pt x="1420749" y="347164"/>
                    <a:pt x="1425362" y="354052"/>
                    <a:pt x="1431193" y="359154"/>
                  </a:cubicBezTo>
                  <a:cubicBezTo>
                    <a:pt x="1442855" y="369359"/>
                    <a:pt x="1469874" y="384942"/>
                    <a:pt x="1469874" y="384942"/>
                  </a:cubicBezTo>
                  <a:cubicBezTo>
                    <a:pt x="1499430" y="429278"/>
                    <a:pt x="1490761" y="408923"/>
                    <a:pt x="1502108" y="442965"/>
                  </a:cubicBezTo>
                  <a:cubicBezTo>
                    <a:pt x="1499959" y="453710"/>
                    <a:pt x="1501739" y="466082"/>
                    <a:pt x="1495661" y="475200"/>
                  </a:cubicBezTo>
                  <a:cubicBezTo>
                    <a:pt x="1491892" y="480854"/>
                    <a:pt x="1482567" y="478970"/>
                    <a:pt x="1476321" y="481647"/>
                  </a:cubicBezTo>
                  <a:cubicBezTo>
                    <a:pt x="1467487" y="485433"/>
                    <a:pt x="1458877" y="489773"/>
                    <a:pt x="1450533" y="494541"/>
                  </a:cubicBezTo>
                  <a:cubicBezTo>
                    <a:pt x="1419980" y="512000"/>
                    <a:pt x="1440939" y="502536"/>
                    <a:pt x="1411852" y="526776"/>
                  </a:cubicBezTo>
                  <a:cubicBezTo>
                    <a:pt x="1405900" y="531736"/>
                    <a:pt x="1398959" y="535372"/>
                    <a:pt x="1392512" y="539670"/>
                  </a:cubicBezTo>
                  <a:cubicBezTo>
                    <a:pt x="1390363" y="546117"/>
                    <a:pt x="1390310" y="553704"/>
                    <a:pt x="1386065" y="559011"/>
                  </a:cubicBezTo>
                  <a:cubicBezTo>
                    <a:pt x="1376976" y="570373"/>
                    <a:pt x="1360125" y="574105"/>
                    <a:pt x="1347384" y="578352"/>
                  </a:cubicBezTo>
                  <a:cubicBezTo>
                    <a:pt x="1340937" y="584799"/>
                    <a:pt x="1333101" y="590107"/>
                    <a:pt x="1328044" y="597693"/>
                  </a:cubicBezTo>
                  <a:cubicBezTo>
                    <a:pt x="1324275" y="603347"/>
                    <a:pt x="1324636" y="610956"/>
                    <a:pt x="1321597" y="617034"/>
                  </a:cubicBezTo>
                  <a:cubicBezTo>
                    <a:pt x="1318132" y="623964"/>
                    <a:pt x="1313001" y="629928"/>
                    <a:pt x="1308703" y="636375"/>
                  </a:cubicBezTo>
                  <a:cubicBezTo>
                    <a:pt x="1304405" y="649269"/>
                    <a:pt x="1303349" y="663748"/>
                    <a:pt x="1295810" y="675057"/>
                  </a:cubicBezTo>
                  <a:cubicBezTo>
                    <a:pt x="1291512" y="681504"/>
                    <a:pt x="1286381" y="687468"/>
                    <a:pt x="1282916" y="694398"/>
                  </a:cubicBezTo>
                  <a:cubicBezTo>
                    <a:pt x="1266702" y="726826"/>
                    <a:pt x="1291336" y="711764"/>
                    <a:pt x="1250682" y="752421"/>
                  </a:cubicBezTo>
                  <a:cubicBezTo>
                    <a:pt x="1244235" y="758868"/>
                    <a:pt x="1236939" y="764565"/>
                    <a:pt x="1231342" y="771762"/>
                  </a:cubicBezTo>
                  <a:cubicBezTo>
                    <a:pt x="1221828" y="783994"/>
                    <a:pt x="1214150" y="797550"/>
                    <a:pt x="1205554" y="810444"/>
                  </a:cubicBezTo>
                  <a:lnTo>
                    <a:pt x="1192661" y="829785"/>
                  </a:lnTo>
                  <a:cubicBezTo>
                    <a:pt x="1194810" y="855573"/>
                    <a:pt x="1195688" y="881499"/>
                    <a:pt x="1199108" y="907149"/>
                  </a:cubicBezTo>
                  <a:cubicBezTo>
                    <a:pt x="1200006" y="913885"/>
                    <a:pt x="1200749" y="921685"/>
                    <a:pt x="1205554" y="926490"/>
                  </a:cubicBezTo>
                  <a:cubicBezTo>
                    <a:pt x="1216511" y="937448"/>
                    <a:pt x="1244235" y="952278"/>
                    <a:pt x="1244235" y="952278"/>
                  </a:cubicBezTo>
                  <a:cubicBezTo>
                    <a:pt x="1248533" y="958725"/>
                    <a:pt x="1253664" y="964689"/>
                    <a:pt x="1257129" y="971619"/>
                  </a:cubicBezTo>
                  <a:cubicBezTo>
                    <a:pt x="1261755" y="980871"/>
                    <a:pt x="1267956" y="1008481"/>
                    <a:pt x="1270022" y="1016748"/>
                  </a:cubicBezTo>
                  <a:cubicBezTo>
                    <a:pt x="1272171" y="1042536"/>
                    <a:pt x="1273445" y="1068412"/>
                    <a:pt x="1276469" y="1094112"/>
                  </a:cubicBezTo>
                  <a:cubicBezTo>
                    <a:pt x="1277749" y="1104995"/>
                    <a:pt x="1277479" y="1116833"/>
                    <a:pt x="1282916" y="1126347"/>
                  </a:cubicBezTo>
                  <a:cubicBezTo>
                    <a:pt x="1286760" y="1133074"/>
                    <a:pt x="1294614" y="1137967"/>
                    <a:pt x="1302257" y="1139241"/>
                  </a:cubicBezTo>
                  <a:cubicBezTo>
                    <a:pt x="1334123" y="1144552"/>
                    <a:pt x="1366725" y="1143539"/>
                    <a:pt x="1398959" y="1145688"/>
                  </a:cubicBezTo>
                  <a:cubicBezTo>
                    <a:pt x="1417132" y="1151746"/>
                    <a:pt x="1426665" y="1151721"/>
                    <a:pt x="1437640" y="1171476"/>
                  </a:cubicBezTo>
                  <a:cubicBezTo>
                    <a:pt x="1444240" y="1183357"/>
                    <a:pt x="1450533" y="1210158"/>
                    <a:pt x="1450533" y="1210158"/>
                  </a:cubicBezTo>
                  <a:cubicBezTo>
                    <a:pt x="1448384" y="1229499"/>
                    <a:pt x="1448806" y="1249302"/>
                    <a:pt x="1444086" y="1268181"/>
                  </a:cubicBezTo>
                  <a:cubicBezTo>
                    <a:pt x="1428809" y="1329292"/>
                    <a:pt x="1431193" y="1258587"/>
                    <a:pt x="1431193" y="1300416"/>
                  </a:cubicBezTo>
                </a:path>
              </a:pathLst>
            </a:cu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>
                <a:latin typeface="Arial"/>
                <a:cs typeface="Arial"/>
              </a:endParaRPr>
            </a:p>
          </p:txBody>
        </p:sp>
        <p:sp>
          <p:nvSpPr>
            <p:cNvPr id="59" name="Forma libre 58"/>
            <p:cNvSpPr/>
            <p:nvPr/>
          </p:nvSpPr>
          <p:spPr>
            <a:xfrm>
              <a:off x="1809750" y="2565400"/>
              <a:ext cx="3956134" cy="2451100"/>
            </a:xfrm>
            <a:custGeom>
              <a:avLst/>
              <a:gdLst>
                <a:gd name="connsiteX0" fmla="*/ 3175000 w 3956134"/>
                <a:gd name="connsiteY0" fmla="*/ 2451100 h 2451100"/>
                <a:gd name="connsiteX1" fmla="*/ 3213100 w 3956134"/>
                <a:gd name="connsiteY1" fmla="*/ 2419350 h 2451100"/>
                <a:gd name="connsiteX2" fmla="*/ 3257550 w 3956134"/>
                <a:gd name="connsiteY2" fmla="*/ 2400300 h 2451100"/>
                <a:gd name="connsiteX3" fmla="*/ 3333750 w 3956134"/>
                <a:gd name="connsiteY3" fmla="*/ 2374900 h 2451100"/>
                <a:gd name="connsiteX4" fmla="*/ 3390900 w 3956134"/>
                <a:gd name="connsiteY4" fmla="*/ 2362200 h 2451100"/>
                <a:gd name="connsiteX5" fmla="*/ 3460750 w 3956134"/>
                <a:gd name="connsiteY5" fmla="*/ 2355850 h 2451100"/>
                <a:gd name="connsiteX6" fmla="*/ 3505200 w 3956134"/>
                <a:gd name="connsiteY6" fmla="*/ 2336800 h 2451100"/>
                <a:gd name="connsiteX7" fmla="*/ 3524250 w 3956134"/>
                <a:gd name="connsiteY7" fmla="*/ 2324100 h 2451100"/>
                <a:gd name="connsiteX8" fmla="*/ 3556000 w 3956134"/>
                <a:gd name="connsiteY8" fmla="*/ 2317750 h 2451100"/>
                <a:gd name="connsiteX9" fmla="*/ 3581400 w 3956134"/>
                <a:gd name="connsiteY9" fmla="*/ 2311400 h 2451100"/>
                <a:gd name="connsiteX10" fmla="*/ 3638550 w 3956134"/>
                <a:gd name="connsiteY10" fmla="*/ 2298700 h 2451100"/>
                <a:gd name="connsiteX11" fmla="*/ 3676650 w 3956134"/>
                <a:gd name="connsiteY11" fmla="*/ 2279650 h 2451100"/>
                <a:gd name="connsiteX12" fmla="*/ 3721100 w 3956134"/>
                <a:gd name="connsiteY12" fmla="*/ 2266950 h 2451100"/>
                <a:gd name="connsiteX13" fmla="*/ 3746500 w 3956134"/>
                <a:gd name="connsiteY13" fmla="*/ 2254250 h 2451100"/>
                <a:gd name="connsiteX14" fmla="*/ 3803650 w 3956134"/>
                <a:gd name="connsiteY14" fmla="*/ 2241550 h 2451100"/>
                <a:gd name="connsiteX15" fmla="*/ 3822700 w 3956134"/>
                <a:gd name="connsiteY15" fmla="*/ 2228850 h 2451100"/>
                <a:gd name="connsiteX16" fmla="*/ 3841750 w 3956134"/>
                <a:gd name="connsiteY16" fmla="*/ 2222500 h 2451100"/>
                <a:gd name="connsiteX17" fmla="*/ 3879850 w 3956134"/>
                <a:gd name="connsiteY17" fmla="*/ 2197100 h 2451100"/>
                <a:gd name="connsiteX18" fmla="*/ 3917950 w 3956134"/>
                <a:gd name="connsiteY18" fmla="*/ 2184400 h 2451100"/>
                <a:gd name="connsiteX19" fmla="*/ 3937000 w 3956134"/>
                <a:gd name="connsiteY19" fmla="*/ 2178050 h 2451100"/>
                <a:gd name="connsiteX20" fmla="*/ 3943350 w 3956134"/>
                <a:gd name="connsiteY20" fmla="*/ 2044700 h 2451100"/>
                <a:gd name="connsiteX21" fmla="*/ 3937000 w 3956134"/>
                <a:gd name="connsiteY21" fmla="*/ 1968500 h 2451100"/>
                <a:gd name="connsiteX22" fmla="*/ 3930650 w 3956134"/>
                <a:gd name="connsiteY22" fmla="*/ 1689100 h 2451100"/>
                <a:gd name="connsiteX23" fmla="*/ 3924300 w 3956134"/>
                <a:gd name="connsiteY23" fmla="*/ 1663700 h 2451100"/>
                <a:gd name="connsiteX24" fmla="*/ 3911600 w 3956134"/>
                <a:gd name="connsiteY24" fmla="*/ 1562100 h 2451100"/>
                <a:gd name="connsiteX25" fmla="*/ 3905250 w 3956134"/>
                <a:gd name="connsiteY25" fmla="*/ 1543050 h 2451100"/>
                <a:gd name="connsiteX26" fmla="*/ 3860800 w 3956134"/>
                <a:gd name="connsiteY26" fmla="*/ 1485900 h 2451100"/>
                <a:gd name="connsiteX27" fmla="*/ 3848100 w 3956134"/>
                <a:gd name="connsiteY27" fmla="*/ 1447800 h 2451100"/>
                <a:gd name="connsiteX28" fmla="*/ 3835400 w 3956134"/>
                <a:gd name="connsiteY28" fmla="*/ 1390650 h 2451100"/>
                <a:gd name="connsiteX29" fmla="*/ 3841750 w 3956134"/>
                <a:gd name="connsiteY29" fmla="*/ 1263650 h 2451100"/>
                <a:gd name="connsiteX30" fmla="*/ 3848100 w 3956134"/>
                <a:gd name="connsiteY30" fmla="*/ 1244600 h 2451100"/>
                <a:gd name="connsiteX31" fmla="*/ 3854450 w 3956134"/>
                <a:gd name="connsiteY31" fmla="*/ 1212850 h 2451100"/>
                <a:gd name="connsiteX32" fmla="*/ 3860800 w 3956134"/>
                <a:gd name="connsiteY32" fmla="*/ 1187450 h 2451100"/>
                <a:gd name="connsiteX33" fmla="*/ 3867150 w 3956134"/>
                <a:gd name="connsiteY33" fmla="*/ 1143000 h 2451100"/>
                <a:gd name="connsiteX34" fmla="*/ 3873500 w 3956134"/>
                <a:gd name="connsiteY34" fmla="*/ 1111250 h 2451100"/>
                <a:gd name="connsiteX35" fmla="*/ 3886200 w 3956134"/>
                <a:gd name="connsiteY35" fmla="*/ 1054100 h 2451100"/>
                <a:gd name="connsiteX36" fmla="*/ 3886200 w 3956134"/>
                <a:gd name="connsiteY36" fmla="*/ 920750 h 2451100"/>
                <a:gd name="connsiteX37" fmla="*/ 3873500 w 3956134"/>
                <a:gd name="connsiteY37" fmla="*/ 901700 h 2451100"/>
                <a:gd name="connsiteX38" fmla="*/ 3816350 w 3956134"/>
                <a:gd name="connsiteY38" fmla="*/ 857250 h 2451100"/>
                <a:gd name="connsiteX39" fmla="*/ 3803650 w 3956134"/>
                <a:gd name="connsiteY39" fmla="*/ 819150 h 2451100"/>
                <a:gd name="connsiteX40" fmla="*/ 3784600 w 3956134"/>
                <a:gd name="connsiteY40" fmla="*/ 774700 h 2451100"/>
                <a:gd name="connsiteX41" fmla="*/ 3790950 w 3956134"/>
                <a:gd name="connsiteY41" fmla="*/ 673100 h 2451100"/>
                <a:gd name="connsiteX42" fmla="*/ 3822700 w 3956134"/>
                <a:gd name="connsiteY42" fmla="*/ 635000 h 2451100"/>
                <a:gd name="connsiteX43" fmla="*/ 3835400 w 3956134"/>
                <a:gd name="connsiteY43" fmla="*/ 615950 h 2451100"/>
                <a:gd name="connsiteX44" fmla="*/ 3854450 w 3956134"/>
                <a:gd name="connsiteY44" fmla="*/ 590550 h 2451100"/>
                <a:gd name="connsiteX45" fmla="*/ 3867150 w 3956134"/>
                <a:gd name="connsiteY45" fmla="*/ 552450 h 2451100"/>
                <a:gd name="connsiteX46" fmla="*/ 3873500 w 3956134"/>
                <a:gd name="connsiteY46" fmla="*/ 533400 h 2451100"/>
                <a:gd name="connsiteX47" fmla="*/ 3854450 w 3956134"/>
                <a:gd name="connsiteY47" fmla="*/ 425450 h 2451100"/>
                <a:gd name="connsiteX48" fmla="*/ 3841750 w 3956134"/>
                <a:gd name="connsiteY48" fmla="*/ 374650 h 2451100"/>
                <a:gd name="connsiteX49" fmla="*/ 3822700 w 3956134"/>
                <a:gd name="connsiteY49" fmla="*/ 361950 h 2451100"/>
                <a:gd name="connsiteX50" fmla="*/ 3759200 w 3956134"/>
                <a:gd name="connsiteY50" fmla="*/ 374650 h 2451100"/>
                <a:gd name="connsiteX51" fmla="*/ 3733800 w 3956134"/>
                <a:gd name="connsiteY51" fmla="*/ 393700 h 2451100"/>
                <a:gd name="connsiteX52" fmla="*/ 3714750 w 3956134"/>
                <a:gd name="connsiteY52" fmla="*/ 400050 h 2451100"/>
                <a:gd name="connsiteX53" fmla="*/ 3695700 w 3956134"/>
                <a:gd name="connsiteY53" fmla="*/ 412750 h 2451100"/>
                <a:gd name="connsiteX54" fmla="*/ 3638550 w 3956134"/>
                <a:gd name="connsiteY54" fmla="*/ 425450 h 2451100"/>
                <a:gd name="connsiteX55" fmla="*/ 3619500 w 3956134"/>
                <a:gd name="connsiteY55" fmla="*/ 431800 h 2451100"/>
                <a:gd name="connsiteX56" fmla="*/ 3587750 w 3956134"/>
                <a:gd name="connsiteY56" fmla="*/ 438150 h 2451100"/>
                <a:gd name="connsiteX57" fmla="*/ 3562350 w 3956134"/>
                <a:gd name="connsiteY57" fmla="*/ 444500 h 2451100"/>
                <a:gd name="connsiteX58" fmla="*/ 3517900 w 3956134"/>
                <a:gd name="connsiteY58" fmla="*/ 438150 h 2451100"/>
                <a:gd name="connsiteX59" fmla="*/ 3479800 w 3956134"/>
                <a:gd name="connsiteY59" fmla="*/ 406400 h 2451100"/>
                <a:gd name="connsiteX60" fmla="*/ 3460750 w 3956134"/>
                <a:gd name="connsiteY60" fmla="*/ 393700 h 2451100"/>
                <a:gd name="connsiteX61" fmla="*/ 3422650 w 3956134"/>
                <a:gd name="connsiteY61" fmla="*/ 349250 h 2451100"/>
                <a:gd name="connsiteX62" fmla="*/ 3384550 w 3956134"/>
                <a:gd name="connsiteY62" fmla="*/ 323850 h 2451100"/>
                <a:gd name="connsiteX63" fmla="*/ 3365500 w 3956134"/>
                <a:gd name="connsiteY63" fmla="*/ 304800 h 2451100"/>
                <a:gd name="connsiteX64" fmla="*/ 3327400 w 3956134"/>
                <a:gd name="connsiteY64" fmla="*/ 279400 h 2451100"/>
                <a:gd name="connsiteX65" fmla="*/ 3302000 w 3956134"/>
                <a:gd name="connsiteY65" fmla="*/ 247650 h 2451100"/>
                <a:gd name="connsiteX66" fmla="*/ 3270250 w 3956134"/>
                <a:gd name="connsiteY66" fmla="*/ 209550 h 2451100"/>
                <a:gd name="connsiteX67" fmla="*/ 3251200 w 3956134"/>
                <a:gd name="connsiteY67" fmla="*/ 196850 h 2451100"/>
                <a:gd name="connsiteX68" fmla="*/ 3232150 w 3956134"/>
                <a:gd name="connsiteY68" fmla="*/ 177800 h 2451100"/>
                <a:gd name="connsiteX69" fmla="*/ 3194050 w 3956134"/>
                <a:gd name="connsiteY69" fmla="*/ 152400 h 2451100"/>
                <a:gd name="connsiteX70" fmla="*/ 3149600 w 3956134"/>
                <a:gd name="connsiteY70" fmla="*/ 101600 h 2451100"/>
                <a:gd name="connsiteX71" fmla="*/ 3105150 w 3956134"/>
                <a:gd name="connsiteY71" fmla="*/ 44450 h 2451100"/>
                <a:gd name="connsiteX72" fmla="*/ 3073400 w 3956134"/>
                <a:gd name="connsiteY72" fmla="*/ 6350 h 2451100"/>
                <a:gd name="connsiteX73" fmla="*/ 3054350 w 3956134"/>
                <a:gd name="connsiteY73" fmla="*/ 0 h 2451100"/>
                <a:gd name="connsiteX74" fmla="*/ 3009900 w 3956134"/>
                <a:gd name="connsiteY74" fmla="*/ 12700 h 2451100"/>
                <a:gd name="connsiteX75" fmla="*/ 2990850 w 3956134"/>
                <a:gd name="connsiteY75" fmla="*/ 25400 h 2451100"/>
                <a:gd name="connsiteX76" fmla="*/ 2971800 w 3956134"/>
                <a:gd name="connsiteY76" fmla="*/ 44450 h 2451100"/>
                <a:gd name="connsiteX77" fmla="*/ 2933700 w 3956134"/>
                <a:gd name="connsiteY77" fmla="*/ 63500 h 2451100"/>
                <a:gd name="connsiteX78" fmla="*/ 2895600 w 3956134"/>
                <a:gd name="connsiteY78" fmla="*/ 95250 h 2451100"/>
                <a:gd name="connsiteX79" fmla="*/ 2832100 w 3956134"/>
                <a:gd name="connsiteY79" fmla="*/ 171450 h 2451100"/>
                <a:gd name="connsiteX80" fmla="*/ 2794000 w 3956134"/>
                <a:gd name="connsiteY80" fmla="*/ 196850 h 2451100"/>
                <a:gd name="connsiteX81" fmla="*/ 2736850 w 3956134"/>
                <a:gd name="connsiteY81" fmla="*/ 241300 h 2451100"/>
                <a:gd name="connsiteX82" fmla="*/ 2717800 w 3956134"/>
                <a:gd name="connsiteY82" fmla="*/ 254000 h 2451100"/>
                <a:gd name="connsiteX83" fmla="*/ 2698750 w 3956134"/>
                <a:gd name="connsiteY83" fmla="*/ 266700 h 2451100"/>
                <a:gd name="connsiteX84" fmla="*/ 2679700 w 3956134"/>
                <a:gd name="connsiteY84" fmla="*/ 273050 h 2451100"/>
                <a:gd name="connsiteX85" fmla="*/ 2660650 w 3956134"/>
                <a:gd name="connsiteY85" fmla="*/ 285750 h 2451100"/>
                <a:gd name="connsiteX86" fmla="*/ 2628900 w 3956134"/>
                <a:gd name="connsiteY86" fmla="*/ 292100 h 2451100"/>
                <a:gd name="connsiteX87" fmla="*/ 2584450 w 3956134"/>
                <a:gd name="connsiteY87" fmla="*/ 317500 h 2451100"/>
                <a:gd name="connsiteX88" fmla="*/ 2546350 w 3956134"/>
                <a:gd name="connsiteY88" fmla="*/ 342900 h 2451100"/>
                <a:gd name="connsiteX89" fmla="*/ 2508250 w 3956134"/>
                <a:gd name="connsiteY89" fmla="*/ 368300 h 2451100"/>
                <a:gd name="connsiteX90" fmla="*/ 2489200 w 3956134"/>
                <a:gd name="connsiteY90" fmla="*/ 381000 h 2451100"/>
                <a:gd name="connsiteX91" fmla="*/ 2463800 w 3956134"/>
                <a:gd name="connsiteY91" fmla="*/ 387350 h 2451100"/>
                <a:gd name="connsiteX92" fmla="*/ 2425700 w 3956134"/>
                <a:gd name="connsiteY92" fmla="*/ 406400 h 2451100"/>
                <a:gd name="connsiteX93" fmla="*/ 2368550 w 3956134"/>
                <a:gd name="connsiteY93" fmla="*/ 431800 h 2451100"/>
                <a:gd name="connsiteX94" fmla="*/ 2330450 w 3956134"/>
                <a:gd name="connsiteY94" fmla="*/ 438150 h 2451100"/>
                <a:gd name="connsiteX95" fmla="*/ 2311400 w 3956134"/>
                <a:gd name="connsiteY95" fmla="*/ 444500 h 2451100"/>
                <a:gd name="connsiteX96" fmla="*/ 2273300 w 3956134"/>
                <a:gd name="connsiteY96" fmla="*/ 450850 h 2451100"/>
                <a:gd name="connsiteX97" fmla="*/ 2139950 w 3956134"/>
                <a:gd name="connsiteY97" fmla="*/ 463550 h 2451100"/>
                <a:gd name="connsiteX98" fmla="*/ 2025650 w 3956134"/>
                <a:gd name="connsiteY98" fmla="*/ 488950 h 2451100"/>
                <a:gd name="connsiteX99" fmla="*/ 1993900 w 3956134"/>
                <a:gd name="connsiteY99" fmla="*/ 495300 h 2451100"/>
                <a:gd name="connsiteX100" fmla="*/ 1955800 w 3956134"/>
                <a:gd name="connsiteY100" fmla="*/ 508000 h 2451100"/>
                <a:gd name="connsiteX101" fmla="*/ 1936750 w 3956134"/>
                <a:gd name="connsiteY101" fmla="*/ 514350 h 2451100"/>
                <a:gd name="connsiteX102" fmla="*/ 1917700 w 3956134"/>
                <a:gd name="connsiteY102" fmla="*/ 520700 h 2451100"/>
                <a:gd name="connsiteX103" fmla="*/ 1879600 w 3956134"/>
                <a:gd name="connsiteY103" fmla="*/ 539750 h 2451100"/>
                <a:gd name="connsiteX104" fmla="*/ 1866900 w 3956134"/>
                <a:gd name="connsiteY104" fmla="*/ 558800 h 2451100"/>
                <a:gd name="connsiteX105" fmla="*/ 1670050 w 3956134"/>
                <a:gd name="connsiteY105" fmla="*/ 552450 h 2451100"/>
                <a:gd name="connsiteX106" fmla="*/ 1644650 w 3956134"/>
                <a:gd name="connsiteY106" fmla="*/ 546100 h 2451100"/>
                <a:gd name="connsiteX107" fmla="*/ 1555750 w 3956134"/>
                <a:gd name="connsiteY107" fmla="*/ 539750 h 2451100"/>
                <a:gd name="connsiteX108" fmla="*/ 1524000 w 3956134"/>
                <a:gd name="connsiteY108" fmla="*/ 533400 h 2451100"/>
                <a:gd name="connsiteX109" fmla="*/ 1377950 w 3956134"/>
                <a:gd name="connsiteY109" fmla="*/ 546100 h 2451100"/>
                <a:gd name="connsiteX110" fmla="*/ 1365250 w 3956134"/>
                <a:gd name="connsiteY110" fmla="*/ 565150 h 2451100"/>
                <a:gd name="connsiteX111" fmla="*/ 1346200 w 3956134"/>
                <a:gd name="connsiteY111" fmla="*/ 584200 h 2451100"/>
                <a:gd name="connsiteX112" fmla="*/ 1327150 w 3956134"/>
                <a:gd name="connsiteY112" fmla="*/ 635000 h 2451100"/>
                <a:gd name="connsiteX113" fmla="*/ 1289050 w 3956134"/>
                <a:gd name="connsiteY113" fmla="*/ 660400 h 2451100"/>
                <a:gd name="connsiteX114" fmla="*/ 1250950 w 3956134"/>
                <a:gd name="connsiteY114" fmla="*/ 692150 h 2451100"/>
                <a:gd name="connsiteX115" fmla="*/ 1206500 w 3956134"/>
                <a:gd name="connsiteY115" fmla="*/ 749300 h 2451100"/>
                <a:gd name="connsiteX116" fmla="*/ 1168400 w 3956134"/>
                <a:gd name="connsiteY116" fmla="*/ 762000 h 2451100"/>
                <a:gd name="connsiteX117" fmla="*/ 850900 w 3956134"/>
                <a:gd name="connsiteY117" fmla="*/ 749300 h 2451100"/>
                <a:gd name="connsiteX118" fmla="*/ 812800 w 3956134"/>
                <a:gd name="connsiteY118" fmla="*/ 723900 h 2451100"/>
                <a:gd name="connsiteX119" fmla="*/ 793750 w 3956134"/>
                <a:gd name="connsiteY119" fmla="*/ 717550 h 2451100"/>
                <a:gd name="connsiteX120" fmla="*/ 774700 w 3956134"/>
                <a:gd name="connsiteY120" fmla="*/ 692150 h 2451100"/>
                <a:gd name="connsiteX121" fmla="*/ 762000 w 3956134"/>
                <a:gd name="connsiteY121" fmla="*/ 673100 h 2451100"/>
                <a:gd name="connsiteX122" fmla="*/ 698500 w 3956134"/>
                <a:gd name="connsiteY122" fmla="*/ 641350 h 2451100"/>
                <a:gd name="connsiteX123" fmla="*/ 660400 w 3956134"/>
                <a:gd name="connsiteY123" fmla="*/ 603250 h 2451100"/>
                <a:gd name="connsiteX124" fmla="*/ 520700 w 3956134"/>
                <a:gd name="connsiteY124" fmla="*/ 590550 h 2451100"/>
                <a:gd name="connsiteX125" fmla="*/ 438150 w 3956134"/>
                <a:gd name="connsiteY125" fmla="*/ 584200 h 2451100"/>
                <a:gd name="connsiteX126" fmla="*/ 412750 w 3956134"/>
                <a:gd name="connsiteY126" fmla="*/ 577850 h 2451100"/>
                <a:gd name="connsiteX127" fmla="*/ 368300 w 3956134"/>
                <a:gd name="connsiteY127" fmla="*/ 571500 h 2451100"/>
                <a:gd name="connsiteX128" fmla="*/ 330200 w 3956134"/>
                <a:gd name="connsiteY128" fmla="*/ 565150 h 2451100"/>
                <a:gd name="connsiteX129" fmla="*/ 311150 w 3956134"/>
                <a:gd name="connsiteY129" fmla="*/ 552450 h 2451100"/>
                <a:gd name="connsiteX130" fmla="*/ 292100 w 3956134"/>
                <a:gd name="connsiteY130" fmla="*/ 546100 h 2451100"/>
                <a:gd name="connsiteX131" fmla="*/ 266700 w 3956134"/>
                <a:gd name="connsiteY131" fmla="*/ 539750 h 2451100"/>
                <a:gd name="connsiteX132" fmla="*/ 234950 w 3956134"/>
                <a:gd name="connsiteY132" fmla="*/ 533400 h 2451100"/>
                <a:gd name="connsiteX133" fmla="*/ 196850 w 3956134"/>
                <a:gd name="connsiteY133" fmla="*/ 520700 h 2451100"/>
                <a:gd name="connsiteX134" fmla="*/ 158750 w 3956134"/>
                <a:gd name="connsiteY134" fmla="*/ 514350 h 2451100"/>
                <a:gd name="connsiteX135" fmla="*/ 120650 w 3956134"/>
                <a:gd name="connsiteY135" fmla="*/ 501650 h 2451100"/>
                <a:gd name="connsiteX136" fmla="*/ 0 w 3956134"/>
                <a:gd name="connsiteY136" fmla="*/ 527050 h 245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3956134" h="2451100">
                  <a:moveTo>
                    <a:pt x="3175000" y="2451100"/>
                  </a:moveTo>
                  <a:cubicBezTo>
                    <a:pt x="3187700" y="2440517"/>
                    <a:pt x="3199021" y="2428014"/>
                    <a:pt x="3213100" y="2419350"/>
                  </a:cubicBezTo>
                  <a:cubicBezTo>
                    <a:pt x="3226829" y="2410902"/>
                    <a:pt x="3242424" y="2405873"/>
                    <a:pt x="3257550" y="2400300"/>
                  </a:cubicBezTo>
                  <a:cubicBezTo>
                    <a:pt x="3282673" y="2391044"/>
                    <a:pt x="3308350" y="2383367"/>
                    <a:pt x="3333750" y="2374900"/>
                  </a:cubicBezTo>
                  <a:cubicBezTo>
                    <a:pt x="3359733" y="2366239"/>
                    <a:pt x="3356357" y="2366264"/>
                    <a:pt x="3390900" y="2362200"/>
                  </a:cubicBezTo>
                  <a:cubicBezTo>
                    <a:pt x="3414119" y="2359468"/>
                    <a:pt x="3437467" y="2357967"/>
                    <a:pt x="3460750" y="2355850"/>
                  </a:cubicBezTo>
                  <a:cubicBezTo>
                    <a:pt x="3508576" y="2323966"/>
                    <a:pt x="3447793" y="2361403"/>
                    <a:pt x="3505200" y="2336800"/>
                  </a:cubicBezTo>
                  <a:cubicBezTo>
                    <a:pt x="3512215" y="2333794"/>
                    <a:pt x="3517104" y="2326780"/>
                    <a:pt x="3524250" y="2324100"/>
                  </a:cubicBezTo>
                  <a:cubicBezTo>
                    <a:pt x="3534356" y="2320310"/>
                    <a:pt x="3545464" y="2320091"/>
                    <a:pt x="3556000" y="2317750"/>
                  </a:cubicBezTo>
                  <a:cubicBezTo>
                    <a:pt x="3564519" y="2315857"/>
                    <a:pt x="3572896" y="2313362"/>
                    <a:pt x="3581400" y="2311400"/>
                  </a:cubicBezTo>
                  <a:cubicBezTo>
                    <a:pt x="3600415" y="2307012"/>
                    <a:pt x="3619618" y="2303433"/>
                    <a:pt x="3638550" y="2298700"/>
                  </a:cubicBezTo>
                  <a:cubicBezTo>
                    <a:pt x="3670472" y="2290720"/>
                    <a:pt x="3645610" y="2295170"/>
                    <a:pt x="3676650" y="2279650"/>
                  </a:cubicBezTo>
                  <a:cubicBezTo>
                    <a:pt x="3692002" y="2271974"/>
                    <a:pt x="3704824" y="2273054"/>
                    <a:pt x="3721100" y="2266950"/>
                  </a:cubicBezTo>
                  <a:cubicBezTo>
                    <a:pt x="3729963" y="2263626"/>
                    <a:pt x="3737799" y="2257979"/>
                    <a:pt x="3746500" y="2254250"/>
                  </a:cubicBezTo>
                  <a:cubicBezTo>
                    <a:pt x="3766396" y="2245723"/>
                    <a:pt x="3780816" y="2245356"/>
                    <a:pt x="3803650" y="2241550"/>
                  </a:cubicBezTo>
                  <a:cubicBezTo>
                    <a:pt x="3810000" y="2237317"/>
                    <a:pt x="3815874" y="2232263"/>
                    <a:pt x="3822700" y="2228850"/>
                  </a:cubicBezTo>
                  <a:cubicBezTo>
                    <a:pt x="3828687" y="2225857"/>
                    <a:pt x="3835899" y="2225751"/>
                    <a:pt x="3841750" y="2222500"/>
                  </a:cubicBezTo>
                  <a:cubicBezTo>
                    <a:pt x="3855093" y="2215087"/>
                    <a:pt x="3865370" y="2201927"/>
                    <a:pt x="3879850" y="2197100"/>
                  </a:cubicBezTo>
                  <a:lnTo>
                    <a:pt x="3917950" y="2184400"/>
                  </a:lnTo>
                  <a:lnTo>
                    <a:pt x="3937000" y="2178050"/>
                  </a:lnTo>
                  <a:cubicBezTo>
                    <a:pt x="3970620" y="2127619"/>
                    <a:pt x="3951355" y="2164773"/>
                    <a:pt x="3943350" y="2044700"/>
                  </a:cubicBezTo>
                  <a:cubicBezTo>
                    <a:pt x="3941655" y="2019268"/>
                    <a:pt x="3939117" y="1993900"/>
                    <a:pt x="3937000" y="1968500"/>
                  </a:cubicBezTo>
                  <a:cubicBezTo>
                    <a:pt x="3934883" y="1875367"/>
                    <a:pt x="3934528" y="1782177"/>
                    <a:pt x="3930650" y="1689100"/>
                  </a:cubicBezTo>
                  <a:cubicBezTo>
                    <a:pt x="3930287" y="1680380"/>
                    <a:pt x="3925534" y="1672340"/>
                    <a:pt x="3924300" y="1663700"/>
                  </a:cubicBezTo>
                  <a:cubicBezTo>
                    <a:pt x="3917273" y="1614512"/>
                    <a:pt x="3921081" y="1604766"/>
                    <a:pt x="3911600" y="1562100"/>
                  </a:cubicBezTo>
                  <a:cubicBezTo>
                    <a:pt x="3910148" y="1555566"/>
                    <a:pt x="3908501" y="1548901"/>
                    <a:pt x="3905250" y="1543050"/>
                  </a:cubicBezTo>
                  <a:cubicBezTo>
                    <a:pt x="3886262" y="1508871"/>
                    <a:pt x="3883940" y="1509040"/>
                    <a:pt x="3860800" y="1485900"/>
                  </a:cubicBezTo>
                  <a:cubicBezTo>
                    <a:pt x="3856567" y="1473200"/>
                    <a:pt x="3850725" y="1460927"/>
                    <a:pt x="3848100" y="1447800"/>
                  </a:cubicBezTo>
                  <a:cubicBezTo>
                    <a:pt x="3840038" y="1407492"/>
                    <a:pt x="3844368" y="1426521"/>
                    <a:pt x="3835400" y="1390650"/>
                  </a:cubicBezTo>
                  <a:cubicBezTo>
                    <a:pt x="3837517" y="1348317"/>
                    <a:pt x="3838078" y="1305877"/>
                    <a:pt x="3841750" y="1263650"/>
                  </a:cubicBezTo>
                  <a:cubicBezTo>
                    <a:pt x="3842330" y="1256982"/>
                    <a:pt x="3846477" y="1251094"/>
                    <a:pt x="3848100" y="1244600"/>
                  </a:cubicBezTo>
                  <a:cubicBezTo>
                    <a:pt x="3850718" y="1234129"/>
                    <a:pt x="3852109" y="1223386"/>
                    <a:pt x="3854450" y="1212850"/>
                  </a:cubicBezTo>
                  <a:cubicBezTo>
                    <a:pt x="3856343" y="1204331"/>
                    <a:pt x="3859239" y="1196036"/>
                    <a:pt x="3860800" y="1187450"/>
                  </a:cubicBezTo>
                  <a:cubicBezTo>
                    <a:pt x="3863477" y="1172724"/>
                    <a:pt x="3864689" y="1157763"/>
                    <a:pt x="3867150" y="1143000"/>
                  </a:cubicBezTo>
                  <a:cubicBezTo>
                    <a:pt x="3868924" y="1132354"/>
                    <a:pt x="3871569" y="1121869"/>
                    <a:pt x="3873500" y="1111250"/>
                  </a:cubicBezTo>
                  <a:cubicBezTo>
                    <a:pt x="3882440" y="1062077"/>
                    <a:pt x="3875004" y="1087688"/>
                    <a:pt x="3886200" y="1054100"/>
                  </a:cubicBezTo>
                  <a:cubicBezTo>
                    <a:pt x="3891625" y="999853"/>
                    <a:pt x="3898050" y="976048"/>
                    <a:pt x="3886200" y="920750"/>
                  </a:cubicBezTo>
                  <a:cubicBezTo>
                    <a:pt x="3884601" y="913288"/>
                    <a:pt x="3879243" y="906726"/>
                    <a:pt x="3873500" y="901700"/>
                  </a:cubicBezTo>
                  <a:cubicBezTo>
                    <a:pt x="3751975" y="795365"/>
                    <a:pt x="3890880" y="931780"/>
                    <a:pt x="3816350" y="857250"/>
                  </a:cubicBezTo>
                  <a:cubicBezTo>
                    <a:pt x="3812117" y="844550"/>
                    <a:pt x="3809637" y="831124"/>
                    <a:pt x="3803650" y="819150"/>
                  </a:cubicBezTo>
                  <a:cubicBezTo>
                    <a:pt x="3787957" y="787763"/>
                    <a:pt x="3793943" y="802730"/>
                    <a:pt x="3784600" y="774700"/>
                  </a:cubicBezTo>
                  <a:cubicBezTo>
                    <a:pt x="3786717" y="740833"/>
                    <a:pt x="3785658" y="706618"/>
                    <a:pt x="3790950" y="673100"/>
                  </a:cubicBezTo>
                  <a:cubicBezTo>
                    <a:pt x="3792793" y="661429"/>
                    <a:pt x="3816891" y="641971"/>
                    <a:pt x="3822700" y="635000"/>
                  </a:cubicBezTo>
                  <a:cubicBezTo>
                    <a:pt x="3827586" y="629137"/>
                    <a:pt x="3830964" y="622160"/>
                    <a:pt x="3835400" y="615950"/>
                  </a:cubicBezTo>
                  <a:cubicBezTo>
                    <a:pt x="3841551" y="607338"/>
                    <a:pt x="3848100" y="599017"/>
                    <a:pt x="3854450" y="590550"/>
                  </a:cubicBezTo>
                  <a:lnTo>
                    <a:pt x="3867150" y="552450"/>
                  </a:lnTo>
                  <a:lnTo>
                    <a:pt x="3873500" y="533400"/>
                  </a:lnTo>
                  <a:cubicBezTo>
                    <a:pt x="3860925" y="395075"/>
                    <a:pt x="3877414" y="517305"/>
                    <a:pt x="3854450" y="425450"/>
                  </a:cubicBezTo>
                  <a:cubicBezTo>
                    <a:pt x="3850217" y="408517"/>
                    <a:pt x="3856273" y="384332"/>
                    <a:pt x="3841750" y="374650"/>
                  </a:cubicBezTo>
                  <a:lnTo>
                    <a:pt x="3822700" y="361950"/>
                  </a:lnTo>
                  <a:cubicBezTo>
                    <a:pt x="3812928" y="363346"/>
                    <a:pt x="3773977" y="366206"/>
                    <a:pt x="3759200" y="374650"/>
                  </a:cubicBezTo>
                  <a:cubicBezTo>
                    <a:pt x="3750011" y="379901"/>
                    <a:pt x="3742989" y="388449"/>
                    <a:pt x="3733800" y="393700"/>
                  </a:cubicBezTo>
                  <a:cubicBezTo>
                    <a:pt x="3727988" y="397021"/>
                    <a:pt x="3720737" y="397057"/>
                    <a:pt x="3714750" y="400050"/>
                  </a:cubicBezTo>
                  <a:cubicBezTo>
                    <a:pt x="3707924" y="403463"/>
                    <a:pt x="3702526" y="409337"/>
                    <a:pt x="3695700" y="412750"/>
                  </a:cubicBezTo>
                  <a:cubicBezTo>
                    <a:pt x="3678546" y="421327"/>
                    <a:pt x="3656110" y="421548"/>
                    <a:pt x="3638550" y="425450"/>
                  </a:cubicBezTo>
                  <a:cubicBezTo>
                    <a:pt x="3632016" y="426902"/>
                    <a:pt x="3625994" y="430177"/>
                    <a:pt x="3619500" y="431800"/>
                  </a:cubicBezTo>
                  <a:cubicBezTo>
                    <a:pt x="3609029" y="434418"/>
                    <a:pt x="3598286" y="435809"/>
                    <a:pt x="3587750" y="438150"/>
                  </a:cubicBezTo>
                  <a:cubicBezTo>
                    <a:pt x="3579231" y="440043"/>
                    <a:pt x="3570817" y="442383"/>
                    <a:pt x="3562350" y="444500"/>
                  </a:cubicBezTo>
                  <a:cubicBezTo>
                    <a:pt x="3547533" y="442383"/>
                    <a:pt x="3532236" y="442451"/>
                    <a:pt x="3517900" y="438150"/>
                  </a:cubicBezTo>
                  <a:cubicBezTo>
                    <a:pt x="3503120" y="433716"/>
                    <a:pt x="3490430" y="415259"/>
                    <a:pt x="3479800" y="406400"/>
                  </a:cubicBezTo>
                  <a:cubicBezTo>
                    <a:pt x="3473937" y="401514"/>
                    <a:pt x="3467100" y="397933"/>
                    <a:pt x="3460750" y="393700"/>
                  </a:cubicBezTo>
                  <a:cubicBezTo>
                    <a:pt x="3447016" y="373100"/>
                    <a:pt x="3444647" y="366848"/>
                    <a:pt x="3422650" y="349250"/>
                  </a:cubicBezTo>
                  <a:cubicBezTo>
                    <a:pt x="3410731" y="339715"/>
                    <a:pt x="3395343" y="334643"/>
                    <a:pt x="3384550" y="323850"/>
                  </a:cubicBezTo>
                  <a:cubicBezTo>
                    <a:pt x="3378200" y="317500"/>
                    <a:pt x="3372589" y="310313"/>
                    <a:pt x="3365500" y="304800"/>
                  </a:cubicBezTo>
                  <a:cubicBezTo>
                    <a:pt x="3353452" y="295429"/>
                    <a:pt x="3327400" y="279400"/>
                    <a:pt x="3327400" y="279400"/>
                  </a:cubicBezTo>
                  <a:cubicBezTo>
                    <a:pt x="3316976" y="248127"/>
                    <a:pt x="3328513" y="269744"/>
                    <a:pt x="3302000" y="247650"/>
                  </a:cubicBezTo>
                  <a:cubicBezTo>
                    <a:pt x="3239583" y="195636"/>
                    <a:pt x="3320200" y="259500"/>
                    <a:pt x="3270250" y="209550"/>
                  </a:cubicBezTo>
                  <a:cubicBezTo>
                    <a:pt x="3264854" y="204154"/>
                    <a:pt x="3257063" y="201736"/>
                    <a:pt x="3251200" y="196850"/>
                  </a:cubicBezTo>
                  <a:cubicBezTo>
                    <a:pt x="3244301" y="191101"/>
                    <a:pt x="3239239" y="183313"/>
                    <a:pt x="3232150" y="177800"/>
                  </a:cubicBezTo>
                  <a:cubicBezTo>
                    <a:pt x="3220102" y="168429"/>
                    <a:pt x="3194050" y="152400"/>
                    <a:pt x="3194050" y="152400"/>
                  </a:cubicBezTo>
                  <a:cubicBezTo>
                    <a:pt x="3164417" y="107950"/>
                    <a:pt x="3181350" y="122767"/>
                    <a:pt x="3149600" y="101600"/>
                  </a:cubicBezTo>
                  <a:cubicBezTo>
                    <a:pt x="3085403" y="5305"/>
                    <a:pt x="3154888" y="104136"/>
                    <a:pt x="3105150" y="44450"/>
                  </a:cubicBezTo>
                  <a:cubicBezTo>
                    <a:pt x="3090508" y="26879"/>
                    <a:pt x="3094271" y="20264"/>
                    <a:pt x="3073400" y="6350"/>
                  </a:cubicBezTo>
                  <a:cubicBezTo>
                    <a:pt x="3067831" y="2637"/>
                    <a:pt x="3060700" y="2117"/>
                    <a:pt x="3054350" y="0"/>
                  </a:cubicBezTo>
                  <a:cubicBezTo>
                    <a:pt x="3046212" y="2035"/>
                    <a:pt x="3019010" y="8145"/>
                    <a:pt x="3009900" y="12700"/>
                  </a:cubicBezTo>
                  <a:cubicBezTo>
                    <a:pt x="3003074" y="16113"/>
                    <a:pt x="2996713" y="20514"/>
                    <a:pt x="2990850" y="25400"/>
                  </a:cubicBezTo>
                  <a:cubicBezTo>
                    <a:pt x="2983951" y="31149"/>
                    <a:pt x="2979272" y="39469"/>
                    <a:pt x="2971800" y="44450"/>
                  </a:cubicBezTo>
                  <a:cubicBezTo>
                    <a:pt x="2914522" y="82635"/>
                    <a:pt x="2993651" y="13541"/>
                    <a:pt x="2933700" y="63500"/>
                  </a:cubicBezTo>
                  <a:cubicBezTo>
                    <a:pt x="2884807" y="104244"/>
                    <a:pt x="2942898" y="63718"/>
                    <a:pt x="2895600" y="95250"/>
                  </a:cubicBezTo>
                  <a:cubicBezTo>
                    <a:pt x="2876858" y="123363"/>
                    <a:pt x="2861436" y="151893"/>
                    <a:pt x="2832100" y="171450"/>
                  </a:cubicBezTo>
                  <a:cubicBezTo>
                    <a:pt x="2819400" y="179917"/>
                    <a:pt x="2804793" y="186057"/>
                    <a:pt x="2794000" y="196850"/>
                  </a:cubicBezTo>
                  <a:cubicBezTo>
                    <a:pt x="2764157" y="226693"/>
                    <a:pt x="2782422" y="210919"/>
                    <a:pt x="2736850" y="241300"/>
                  </a:cubicBezTo>
                  <a:lnTo>
                    <a:pt x="2717800" y="254000"/>
                  </a:lnTo>
                  <a:cubicBezTo>
                    <a:pt x="2711450" y="258233"/>
                    <a:pt x="2705990" y="264287"/>
                    <a:pt x="2698750" y="266700"/>
                  </a:cubicBezTo>
                  <a:cubicBezTo>
                    <a:pt x="2692400" y="268817"/>
                    <a:pt x="2685687" y="270057"/>
                    <a:pt x="2679700" y="273050"/>
                  </a:cubicBezTo>
                  <a:cubicBezTo>
                    <a:pt x="2672874" y="276463"/>
                    <a:pt x="2667796" y="283070"/>
                    <a:pt x="2660650" y="285750"/>
                  </a:cubicBezTo>
                  <a:cubicBezTo>
                    <a:pt x="2650544" y="289540"/>
                    <a:pt x="2639483" y="289983"/>
                    <a:pt x="2628900" y="292100"/>
                  </a:cubicBezTo>
                  <a:cubicBezTo>
                    <a:pt x="2545579" y="354591"/>
                    <a:pt x="2646786" y="282869"/>
                    <a:pt x="2584450" y="317500"/>
                  </a:cubicBezTo>
                  <a:cubicBezTo>
                    <a:pt x="2571107" y="324913"/>
                    <a:pt x="2559050" y="334433"/>
                    <a:pt x="2546350" y="342900"/>
                  </a:cubicBezTo>
                  <a:lnTo>
                    <a:pt x="2508250" y="368300"/>
                  </a:lnTo>
                  <a:cubicBezTo>
                    <a:pt x="2501900" y="372533"/>
                    <a:pt x="2496604" y="379149"/>
                    <a:pt x="2489200" y="381000"/>
                  </a:cubicBezTo>
                  <a:lnTo>
                    <a:pt x="2463800" y="387350"/>
                  </a:lnTo>
                  <a:cubicBezTo>
                    <a:pt x="2409205" y="423746"/>
                    <a:pt x="2478280" y="380110"/>
                    <a:pt x="2425700" y="406400"/>
                  </a:cubicBezTo>
                  <a:cubicBezTo>
                    <a:pt x="2393341" y="422580"/>
                    <a:pt x="2417697" y="423609"/>
                    <a:pt x="2368550" y="431800"/>
                  </a:cubicBezTo>
                  <a:cubicBezTo>
                    <a:pt x="2355850" y="433917"/>
                    <a:pt x="2343019" y="435357"/>
                    <a:pt x="2330450" y="438150"/>
                  </a:cubicBezTo>
                  <a:cubicBezTo>
                    <a:pt x="2323916" y="439602"/>
                    <a:pt x="2317934" y="443048"/>
                    <a:pt x="2311400" y="444500"/>
                  </a:cubicBezTo>
                  <a:cubicBezTo>
                    <a:pt x="2298831" y="447293"/>
                    <a:pt x="2286046" y="449029"/>
                    <a:pt x="2273300" y="450850"/>
                  </a:cubicBezTo>
                  <a:cubicBezTo>
                    <a:pt x="2216290" y="458994"/>
                    <a:pt x="2205270" y="458525"/>
                    <a:pt x="2139950" y="463550"/>
                  </a:cubicBezTo>
                  <a:cubicBezTo>
                    <a:pt x="2003883" y="490763"/>
                    <a:pt x="2142230" y="462047"/>
                    <a:pt x="2025650" y="488950"/>
                  </a:cubicBezTo>
                  <a:cubicBezTo>
                    <a:pt x="2015133" y="491377"/>
                    <a:pt x="2004313" y="492460"/>
                    <a:pt x="1993900" y="495300"/>
                  </a:cubicBezTo>
                  <a:cubicBezTo>
                    <a:pt x="1980985" y="498822"/>
                    <a:pt x="1968500" y="503767"/>
                    <a:pt x="1955800" y="508000"/>
                  </a:cubicBezTo>
                  <a:lnTo>
                    <a:pt x="1936750" y="514350"/>
                  </a:lnTo>
                  <a:cubicBezTo>
                    <a:pt x="1930400" y="516467"/>
                    <a:pt x="1923269" y="516987"/>
                    <a:pt x="1917700" y="520700"/>
                  </a:cubicBezTo>
                  <a:cubicBezTo>
                    <a:pt x="1893081" y="537113"/>
                    <a:pt x="1905890" y="530987"/>
                    <a:pt x="1879600" y="539750"/>
                  </a:cubicBezTo>
                  <a:cubicBezTo>
                    <a:pt x="1875367" y="546100"/>
                    <a:pt x="1874518" y="558338"/>
                    <a:pt x="1866900" y="558800"/>
                  </a:cubicBezTo>
                  <a:cubicBezTo>
                    <a:pt x="1801369" y="562772"/>
                    <a:pt x="1735594" y="556195"/>
                    <a:pt x="1670050" y="552450"/>
                  </a:cubicBezTo>
                  <a:cubicBezTo>
                    <a:pt x="1661337" y="551952"/>
                    <a:pt x="1653324" y="547064"/>
                    <a:pt x="1644650" y="546100"/>
                  </a:cubicBezTo>
                  <a:cubicBezTo>
                    <a:pt x="1615123" y="542819"/>
                    <a:pt x="1585383" y="541867"/>
                    <a:pt x="1555750" y="539750"/>
                  </a:cubicBezTo>
                  <a:cubicBezTo>
                    <a:pt x="1545167" y="537633"/>
                    <a:pt x="1534793" y="533400"/>
                    <a:pt x="1524000" y="533400"/>
                  </a:cubicBezTo>
                  <a:cubicBezTo>
                    <a:pt x="1410368" y="533400"/>
                    <a:pt x="1434044" y="527402"/>
                    <a:pt x="1377950" y="546100"/>
                  </a:cubicBezTo>
                  <a:cubicBezTo>
                    <a:pt x="1373717" y="552450"/>
                    <a:pt x="1370136" y="559287"/>
                    <a:pt x="1365250" y="565150"/>
                  </a:cubicBezTo>
                  <a:cubicBezTo>
                    <a:pt x="1359501" y="572049"/>
                    <a:pt x="1351181" y="576728"/>
                    <a:pt x="1346200" y="584200"/>
                  </a:cubicBezTo>
                  <a:cubicBezTo>
                    <a:pt x="1329125" y="609813"/>
                    <a:pt x="1354462" y="604274"/>
                    <a:pt x="1327150" y="635000"/>
                  </a:cubicBezTo>
                  <a:cubicBezTo>
                    <a:pt x="1317009" y="646408"/>
                    <a:pt x="1299843" y="649607"/>
                    <a:pt x="1289050" y="660400"/>
                  </a:cubicBezTo>
                  <a:cubicBezTo>
                    <a:pt x="1264604" y="684846"/>
                    <a:pt x="1277472" y="674469"/>
                    <a:pt x="1250950" y="692150"/>
                  </a:cubicBezTo>
                  <a:cubicBezTo>
                    <a:pt x="1242911" y="716267"/>
                    <a:pt x="1238625" y="738592"/>
                    <a:pt x="1206500" y="749300"/>
                  </a:cubicBezTo>
                  <a:lnTo>
                    <a:pt x="1168400" y="762000"/>
                  </a:lnTo>
                  <a:cubicBezTo>
                    <a:pt x="1048675" y="722092"/>
                    <a:pt x="1249327" y="786887"/>
                    <a:pt x="850900" y="749300"/>
                  </a:cubicBezTo>
                  <a:cubicBezTo>
                    <a:pt x="835704" y="747866"/>
                    <a:pt x="827280" y="728727"/>
                    <a:pt x="812800" y="723900"/>
                  </a:cubicBezTo>
                  <a:lnTo>
                    <a:pt x="793750" y="717550"/>
                  </a:lnTo>
                  <a:cubicBezTo>
                    <a:pt x="787400" y="709083"/>
                    <a:pt x="780851" y="700762"/>
                    <a:pt x="774700" y="692150"/>
                  </a:cubicBezTo>
                  <a:cubicBezTo>
                    <a:pt x="770264" y="685940"/>
                    <a:pt x="767743" y="678126"/>
                    <a:pt x="762000" y="673100"/>
                  </a:cubicBezTo>
                  <a:cubicBezTo>
                    <a:pt x="731759" y="646639"/>
                    <a:pt x="730062" y="649241"/>
                    <a:pt x="698500" y="641350"/>
                  </a:cubicBezTo>
                  <a:cubicBezTo>
                    <a:pt x="685800" y="628650"/>
                    <a:pt x="677439" y="608930"/>
                    <a:pt x="660400" y="603250"/>
                  </a:cubicBezTo>
                  <a:cubicBezTo>
                    <a:pt x="602373" y="583908"/>
                    <a:pt x="652674" y="598798"/>
                    <a:pt x="520700" y="590550"/>
                  </a:cubicBezTo>
                  <a:cubicBezTo>
                    <a:pt x="493156" y="588828"/>
                    <a:pt x="465667" y="586317"/>
                    <a:pt x="438150" y="584200"/>
                  </a:cubicBezTo>
                  <a:cubicBezTo>
                    <a:pt x="429683" y="582083"/>
                    <a:pt x="421336" y="579411"/>
                    <a:pt x="412750" y="577850"/>
                  </a:cubicBezTo>
                  <a:cubicBezTo>
                    <a:pt x="398024" y="575173"/>
                    <a:pt x="383093" y="573776"/>
                    <a:pt x="368300" y="571500"/>
                  </a:cubicBezTo>
                  <a:cubicBezTo>
                    <a:pt x="355575" y="569542"/>
                    <a:pt x="342900" y="567267"/>
                    <a:pt x="330200" y="565150"/>
                  </a:cubicBezTo>
                  <a:cubicBezTo>
                    <a:pt x="323850" y="560917"/>
                    <a:pt x="317976" y="555863"/>
                    <a:pt x="311150" y="552450"/>
                  </a:cubicBezTo>
                  <a:cubicBezTo>
                    <a:pt x="305163" y="549457"/>
                    <a:pt x="298536" y="547939"/>
                    <a:pt x="292100" y="546100"/>
                  </a:cubicBezTo>
                  <a:cubicBezTo>
                    <a:pt x="283709" y="543702"/>
                    <a:pt x="275219" y="541643"/>
                    <a:pt x="266700" y="539750"/>
                  </a:cubicBezTo>
                  <a:cubicBezTo>
                    <a:pt x="256164" y="537409"/>
                    <a:pt x="245363" y="536240"/>
                    <a:pt x="234950" y="533400"/>
                  </a:cubicBezTo>
                  <a:cubicBezTo>
                    <a:pt x="222035" y="529878"/>
                    <a:pt x="210055" y="522901"/>
                    <a:pt x="196850" y="520700"/>
                  </a:cubicBezTo>
                  <a:cubicBezTo>
                    <a:pt x="184150" y="518583"/>
                    <a:pt x="171241" y="517473"/>
                    <a:pt x="158750" y="514350"/>
                  </a:cubicBezTo>
                  <a:cubicBezTo>
                    <a:pt x="145763" y="511103"/>
                    <a:pt x="120650" y="501650"/>
                    <a:pt x="120650" y="501650"/>
                  </a:cubicBezTo>
                  <a:cubicBezTo>
                    <a:pt x="6754" y="515050"/>
                    <a:pt x="38320" y="488730"/>
                    <a:pt x="0" y="527050"/>
                  </a:cubicBezTo>
                </a:path>
              </a:pathLst>
            </a:cu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>
                <a:latin typeface="Arial"/>
                <a:cs typeface="Arial"/>
              </a:endParaRPr>
            </a:p>
          </p:txBody>
        </p:sp>
        <p:sp>
          <p:nvSpPr>
            <p:cNvPr id="60" name="Forma libre 59"/>
            <p:cNvSpPr/>
            <p:nvPr/>
          </p:nvSpPr>
          <p:spPr>
            <a:xfrm>
              <a:off x="4375150" y="1460500"/>
              <a:ext cx="476250" cy="1098561"/>
            </a:xfrm>
            <a:custGeom>
              <a:avLst/>
              <a:gdLst>
                <a:gd name="connsiteX0" fmla="*/ 0 w 476250"/>
                <a:gd name="connsiteY0" fmla="*/ 0 h 1098561"/>
                <a:gd name="connsiteX1" fmla="*/ 120650 w 476250"/>
                <a:gd name="connsiteY1" fmla="*/ 6350 h 1098561"/>
                <a:gd name="connsiteX2" fmla="*/ 146050 w 476250"/>
                <a:gd name="connsiteY2" fmla="*/ 12700 h 1098561"/>
                <a:gd name="connsiteX3" fmla="*/ 165100 w 476250"/>
                <a:gd name="connsiteY3" fmla="*/ 31750 h 1098561"/>
                <a:gd name="connsiteX4" fmla="*/ 190500 w 476250"/>
                <a:gd name="connsiteY4" fmla="*/ 76200 h 1098561"/>
                <a:gd name="connsiteX5" fmla="*/ 203200 w 476250"/>
                <a:gd name="connsiteY5" fmla="*/ 127000 h 1098561"/>
                <a:gd name="connsiteX6" fmla="*/ 222250 w 476250"/>
                <a:gd name="connsiteY6" fmla="*/ 146050 h 1098561"/>
                <a:gd name="connsiteX7" fmla="*/ 234950 w 476250"/>
                <a:gd name="connsiteY7" fmla="*/ 165100 h 1098561"/>
                <a:gd name="connsiteX8" fmla="*/ 279400 w 476250"/>
                <a:gd name="connsiteY8" fmla="*/ 196850 h 1098561"/>
                <a:gd name="connsiteX9" fmla="*/ 304800 w 476250"/>
                <a:gd name="connsiteY9" fmla="*/ 254000 h 1098561"/>
                <a:gd name="connsiteX10" fmla="*/ 311150 w 476250"/>
                <a:gd name="connsiteY10" fmla="*/ 273050 h 1098561"/>
                <a:gd name="connsiteX11" fmla="*/ 304800 w 476250"/>
                <a:gd name="connsiteY11" fmla="*/ 361950 h 1098561"/>
                <a:gd name="connsiteX12" fmla="*/ 273050 w 476250"/>
                <a:gd name="connsiteY12" fmla="*/ 393700 h 1098561"/>
                <a:gd name="connsiteX13" fmla="*/ 234950 w 476250"/>
                <a:gd name="connsiteY13" fmla="*/ 425450 h 1098561"/>
                <a:gd name="connsiteX14" fmla="*/ 215900 w 476250"/>
                <a:gd name="connsiteY14" fmla="*/ 431800 h 1098561"/>
                <a:gd name="connsiteX15" fmla="*/ 196850 w 476250"/>
                <a:gd name="connsiteY15" fmla="*/ 444500 h 1098561"/>
                <a:gd name="connsiteX16" fmla="*/ 177800 w 476250"/>
                <a:gd name="connsiteY16" fmla="*/ 450850 h 1098561"/>
                <a:gd name="connsiteX17" fmla="*/ 133350 w 476250"/>
                <a:gd name="connsiteY17" fmla="*/ 476250 h 1098561"/>
                <a:gd name="connsiteX18" fmla="*/ 120650 w 476250"/>
                <a:gd name="connsiteY18" fmla="*/ 495300 h 1098561"/>
                <a:gd name="connsiteX19" fmla="*/ 101600 w 476250"/>
                <a:gd name="connsiteY19" fmla="*/ 514350 h 1098561"/>
                <a:gd name="connsiteX20" fmla="*/ 88900 w 476250"/>
                <a:gd name="connsiteY20" fmla="*/ 552450 h 1098561"/>
                <a:gd name="connsiteX21" fmla="*/ 95250 w 476250"/>
                <a:gd name="connsiteY21" fmla="*/ 609600 h 1098561"/>
                <a:gd name="connsiteX22" fmla="*/ 139700 w 476250"/>
                <a:gd name="connsiteY22" fmla="*/ 666750 h 1098561"/>
                <a:gd name="connsiteX23" fmla="*/ 165100 w 476250"/>
                <a:gd name="connsiteY23" fmla="*/ 711200 h 1098561"/>
                <a:gd name="connsiteX24" fmla="*/ 203200 w 476250"/>
                <a:gd name="connsiteY24" fmla="*/ 749300 h 1098561"/>
                <a:gd name="connsiteX25" fmla="*/ 215900 w 476250"/>
                <a:gd name="connsiteY25" fmla="*/ 787400 h 1098561"/>
                <a:gd name="connsiteX26" fmla="*/ 222250 w 476250"/>
                <a:gd name="connsiteY26" fmla="*/ 812800 h 1098561"/>
                <a:gd name="connsiteX27" fmla="*/ 241300 w 476250"/>
                <a:gd name="connsiteY27" fmla="*/ 838200 h 1098561"/>
                <a:gd name="connsiteX28" fmla="*/ 260350 w 476250"/>
                <a:gd name="connsiteY28" fmla="*/ 876300 h 1098561"/>
                <a:gd name="connsiteX29" fmla="*/ 279400 w 476250"/>
                <a:gd name="connsiteY29" fmla="*/ 895350 h 1098561"/>
                <a:gd name="connsiteX30" fmla="*/ 292100 w 476250"/>
                <a:gd name="connsiteY30" fmla="*/ 914400 h 1098561"/>
                <a:gd name="connsiteX31" fmla="*/ 311150 w 476250"/>
                <a:gd name="connsiteY31" fmla="*/ 933450 h 1098561"/>
                <a:gd name="connsiteX32" fmla="*/ 361950 w 476250"/>
                <a:gd name="connsiteY32" fmla="*/ 990600 h 1098561"/>
                <a:gd name="connsiteX33" fmla="*/ 425450 w 476250"/>
                <a:gd name="connsiteY33" fmla="*/ 1041400 h 1098561"/>
                <a:gd name="connsiteX34" fmla="*/ 444500 w 476250"/>
                <a:gd name="connsiteY34" fmla="*/ 1060450 h 1098561"/>
                <a:gd name="connsiteX35" fmla="*/ 476250 w 476250"/>
                <a:gd name="connsiteY35" fmla="*/ 1098550 h 109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76250" h="1098561">
                  <a:moveTo>
                    <a:pt x="0" y="0"/>
                  </a:moveTo>
                  <a:cubicBezTo>
                    <a:pt x="40217" y="2117"/>
                    <a:pt x="80529" y="2861"/>
                    <a:pt x="120650" y="6350"/>
                  </a:cubicBezTo>
                  <a:cubicBezTo>
                    <a:pt x="129344" y="7106"/>
                    <a:pt x="138473" y="8370"/>
                    <a:pt x="146050" y="12700"/>
                  </a:cubicBezTo>
                  <a:cubicBezTo>
                    <a:pt x="153847" y="17155"/>
                    <a:pt x="159351" y="24851"/>
                    <a:pt x="165100" y="31750"/>
                  </a:cubicBezTo>
                  <a:cubicBezTo>
                    <a:pt x="176319" y="45213"/>
                    <a:pt x="182736" y="60673"/>
                    <a:pt x="190500" y="76200"/>
                  </a:cubicBezTo>
                  <a:cubicBezTo>
                    <a:pt x="191416" y="80780"/>
                    <a:pt x="197621" y="118632"/>
                    <a:pt x="203200" y="127000"/>
                  </a:cubicBezTo>
                  <a:cubicBezTo>
                    <a:pt x="208181" y="134472"/>
                    <a:pt x="216501" y="139151"/>
                    <a:pt x="222250" y="146050"/>
                  </a:cubicBezTo>
                  <a:cubicBezTo>
                    <a:pt x="227136" y="151913"/>
                    <a:pt x="229087" y="160214"/>
                    <a:pt x="234950" y="165100"/>
                  </a:cubicBezTo>
                  <a:cubicBezTo>
                    <a:pt x="283974" y="205953"/>
                    <a:pt x="238865" y="148208"/>
                    <a:pt x="279400" y="196850"/>
                  </a:cubicBezTo>
                  <a:cubicBezTo>
                    <a:pt x="296171" y="216976"/>
                    <a:pt x="295570" y="226311"/>
                    <a:pt x="304800" y="254000"/>
                  </a:cubicBezTo>
                  <a:lnTo>
                    <a:pt x="311150" y="273050"/>
                  </a:lnTo>
                  <a:cubicBezTo>
                    <a:pt x="309033" y="302683"/>
                    <a:pt x="309963" y="332693"/>
                    <a:pt x="304800" y="361950"/>
                  </a:cubicBezTo>
                  <a:cubicBezTo>
                    <a:pt x="301589" y="380148"/>
                    <a:pt x="284728" y="383968"/>
                    <a:pt x="273050" y="393700"/>
                  </a:cubicBezTo>
                  <a:cubicBezTo>
                    <a:pt x="251984" y="411255"/>
                    <a:pt x="258599" y="413626"/>
                    <a:pt x="234950" y="425450"/>
                  </a:cubicBezTo>
                  <a:cubicBezTo>
                    <a:pt x="228963" y="428443"/>
                    <a:pt x="221887" y="428807"/>
                    <a:pt x="215900" y="431800"/>
                  </a:cubicBezTo>
                  <a:cubicBezTo>
                    <a:pt x="209074" y="435213"/>
                    <a:pt x="203676" y="441087"/>
                    <a:pt x="196850" y="444500"/>
                  </a:cubicBezTo>
                  <a:cubicBezTo>
                    <a:pt x="190863" y="447493"/>
                    <a:pt x="183952" y="448213"/>
                    <a:pt x="177800" y="450850"/>
                  </a:cubicBezTo>
                  <a:cubicBezTo>
                    <a:pt x="155242" y="460518"/>
                    <a:pt x="152482" y="463495"/>
                    <a:pt x="133350" y="476250"/>
                  </a:cubicBezTo>
                  <a:cubicBezTo>
                    <a:pt x="129117" y="482600"/>
                    <a:pt x="125536" y="489437"/>
                    <a:pt x="120650" y="495300"/>
                  </a:cubicBezTo>
                  <a:cubicBezTo>
                    <a:pt x="114901" y="502199"/>
                    <a:pt x="105961" y="506500"/>
                    <a:pt x="101600" y="514350"/>
                  </a:cubicBezTo>
                  <a:cubicBezTo>
                    <a:pt x="95099" y="526052"/>
                    <a:pt x="88900" y="552450"/>
                    <a:pt x="88900" y="552450"/>
                  </a:cubicBezTo>
                  <a:cubicBezTo>
                    <a:pt x="91017" y="571500"/>
                    <a:pt x="89189" y="591416"/>
                    <a:pt x="95250" y="609600"/>
                  </a:cubicBezTo>
                  <a:cubicBezTo>
                    <a:pt x="102845" y="632386"/>
                    <a:pt x="123263" y="650313"/>
                    <a:pt x="139700" y="666750"/>
                  </a:cubicBezTo>
                  <a:cubicBezTo>
                    <a:pt x="147680" y="690691"/>
                    <a:pt x="144748" y="688586"/>
                    <a:pt x="165100" y="711200"/>
                  </a:cubicBezTo>
                  <a:cubicBezTo>
                    <a:pt x="177115" y="724550"/>
                    <a:pt x="203200" y="749300"/>
                    <a:pt x="203200" y="749300"/>
                  </a:cubicBezTo>
                  <a:cubicBezTo>
                    <a:pt x="207433" y="762000"/>
                    <a:pt x="212653" y="774413"/>
                    <a:pt x="215900" y="787400"/>
                  </a:cubicBezTo>
                  <a:cubicBezTo>
                    <a:pt x="218017" y="795867"/>
                    <a:pt x="218347" y="804994"/>
                    <a:pt x="222250" y="812800"/>
                  </a:cubicBezTo>
                  <a:cubicBezTo>
                    <a:pt x="226983" y="822266"/>
                    <a:pt x="234950" y="829733"/>
                    <a:pt x="241300" y="838200"/>
                  </a:cubicBezTo>
                  <a:cubicBezTo>
                    <a:pt x="247664" y="857293"/>
                    <a:pt x="246673" y="859887"/>
                    <a:pt x="260350" y="876300"/>
                  </a:cubicBezTo>
                  <a:cubicBezTo>
                    <a:pt x="266099" y="883199"/>
                    <a:pt x="273651" y="888451"/>
                    <a:pt x="279400" y="895350"/>
                  </a:cubicBezTo>
                  <a:cubicBezTo>
                    <a:pt x="284286" y="901213"/>
                    <a:pt x="287214" y="908537"/>
                    <a:pt x="292100" y="914400"/>
                  </a:cubicBezTo>
                  <a:cubicBezTo>
                    <a:pt x="297849" y="921299"/>
                    <a:pt x="305401" y="926551"/>
                    <a:pt x="311150" y="933450"/>
                  </a:cubicBezTo>
                  <a:cubicBezTo>
                    <a:pt x="330324" y="956458"/>
                    <a:pt x="326665" y="972957"/>
                    <a:pt x="361950" y="990600"/>
                  </a:cubicBezTo>
                  <a:cubicBezTo>
                    <a:pt x="403414" y="1011332"/>
                    <a:pt x="380657" y="996607"/>
                    <a:pt x="425450" y="1041400"/>
                  </a:cubicBezTo>
                  <a:cubicBezTo>
                    <a:pt x="431800" y="1047750"/>
                    <a:pt x="439519" y="1052978"/>
                    <a:pt x="444500" y="1060450"/>
                  </a:cubicBezTo>
                  <a:cubicBezTo>
                    <a:pt x="471074" y="1100311"/>
                    <a:pt x="454636" y="1098550"/>
                    <a:pt x="476250" y="1098550"/>
                  </a:cubicBezTo>
                </a:path>
              </a:pathLst>
            </a:cu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>
                <a:latin typeface="Arial"/>
                <a:cs typeface="Arial"/>
              </a:endParaRPr>
            </a:p>
          </p:txBody>
        </p:sp>
      </p:grpSp>
      <p:grpSp>
        <p:nvGrpSpPr>
          <p:cNvPr id="17" name="Agrupar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36096" y="476672"/>
            <a:ext cx="2177560" cy="3680511"/>
            <a:chOff x="5436096" y="476672"/>
            <a:chExt cx="2177560" cy="3680511"/>
          </a:xfrm>
        </p:grpSpPr>
        <p:pic>
          <p:nvPicPr>
            <p:cNvPr id="39" name="Imagen 38" descr="fgc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6013" y="4009540"/>
              <a:ext cx="147643" cy="147643"/>
            </a:xfrm>
            <a:prstGeom prst="rect">
              <a:avLst/>
            </a:prstGeom>
          </p:spPr>
        </p:pic>
        <p:pic>
          <p:nvPicPr>
            <p:cNvPr id="40" name="Imagen 39" descr="fgc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6096" y="476672"/>
              <a:ext cx="147643" cy="147643"/>
            </a:xfrm>
            <a:prstGeom prst="rect">
              <a:avLst/>
            </a:prstGeom>
          </p:spPr>
        </p:pic>
        <p:pic>
          <p:nvPicPr>
            <p:cNvPr id="41" name="Imagen 40" descr="fgc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5001" y="896246"/>
              <a:ext cx="147643" cy="147643"/>
            </a:xfrm>
            <a:prstGeom prst="rect">
              <a:avLst/>
            </a:prstGeom>
          </p:spPr>
        </p:pic>
        <p:pic>
          <p:nvPicPr>
            <p:cNvPr id="42" name="Imagen 41" descr="fgc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6603" y="2074833"/>
              <a:ext cx="147643" cy="147643"/>
            </a:xfrm>
            <a:prstGeom prst="rect">
              <a:avLst/>
            </a:prstGeom>
          </p:spPr>
        </p:pic>
        <p:pic>
          <p:nvPicPr>
            <p:cNvPr id="79" name="Imagen 78" descr="fgc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4128" y="1340768"/>
              <a:ext cx="147643" cy="147643"/>
            </a:xfrm>
            <a:prstGeom prst="rect">
              <a:avLst/>
            </a:prstGeom>
          </p:spPr>
        </p:pic>
        <p:pic>
          <p:nvPicPr>
            <p:cNvPr id="44" name="Imagen 43" descr="fgc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5463" y="3147581"/>
              <a:ext cx="147643" cy="147643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830724" y="2057140"/>
            <a:ext cx="2470735" cy="2131475"/>
            <a:chOff x="5652120" y="1988840"/>
            <a:chExt cx="2595915" cy="2239466"/>
          </a:xfrm>
        </p:grpSpPr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99513" y="4080663"/>
              <a:ext cx="147643" cy="147643"/>
            </a:xfrm>
            <a:prstGeom prst="rect">
              <a:avLst/>
            </a:prstGeom>
          </p:spPr>
        </p:pic>
        <p:pic>
          <p:nvPicPr>
            <p:cNvPr id="45" name="Imagen 44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2120" y="2348880"/>
              <a:ext cx="147643" cy="147643"/>
            </a:xfrm>
            <a:prstGeom prst="rect">
              <a:avLst/>
            </a:prstGeom>
          </p:spPr>
        </p:pic>
        <p:pic>
          <p:nvPicPr>
            <p:cNvPr id="46" name="Imagen 45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0392" y="1988840"/>
              <a:ext cx="147643" cy="147643"/>
            </a:xfrm>
            <a:prstGeom prst="rect">
              <a:avLst/>
            </a:prstGeom>
          </p:spPr>
        </p:pic>
      </p:grpSp>
      <p:grpSp>
        <p:nvGrpSpPr>
          <p:cNvPr id="13" name="Agrupa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6147" y="694565"/>
            <a:ext cx="9373034" cy="4855338"/>
            <a:chOff x="-66147" y="694565"/>
            <a:chExt cx="9373034" cy="4855338"/>
          </a:xfrm>
        </p:grpSpPr>
        <p:sp>
          <p:nvSpPr>
            <p:cNvPr id="5" name="Forma libre 4"/>
            <p:cNvSpPr/>
            <p:nvPr/>
          </p:nvSpPr>
          <p:spPr>
            <a:xfrm>
              <a:off x="5133009" y="780558"/>
              <a:ext cx="3115526" cy="2004316"/>
            </a:xfrm>
            <a:custGeom>
              <a:avLst/>
              <a:gdLst>
                <a:gd name="connsiteX0" fmla="*/ 0 w 3115526"/>
                <a:gd name="connsiteY0" fmla="*/ 0 h 2004316"/>
                <a:gd name="connsiteX1" fmla="*/ 39689 w 3115526"/>
                <a:gd name="connsiteY1" fmla="*/ 6615 h 2004316"/>
                <a:gd name="connsiteX2" fmla="*/ 99221 w 3115526"/>
                <a:gd name="connsiteY2" fmla="*/ 13230 h 2004316"/>
                <a:gd name="connsiteX3" fmla="*/ 119065 w 3115526"/>
                <a:gd name="connsiteY3" fmla="*/ 19845 h 2004316"/>
                <a:gd name="connsiteX4" fmla="*/ 178597 w 3115526"/>
                <a:gd name="connsiteY4" fmla="*/ 26460 h 2004316"/>
                <a:gd name="connsiteX5" fmla="*/ 205056 w 3115526"/>
                <a:gd name="connsiteY5" fmla="*/ 59535 h 2004316"/>
                <a:gd name="connsiteX6" fmla="*/ 231515 w 3115526"/>
                <a:gd name="connsiteY6" fmla="*/ 119069 h 2004316"/>
                <a:gd name="connsiteX7" fmla="*/ 251359 w 3115526"/>
                <a:gd name="connsiteY7" fmla="*/ 125684 h 2004316"/>
                <a:gd name="connsiteX8" fmla="*/ 271203 w 3115526"/>
                <a:gd name="connsiteY8" fmla="*/ 138913 h 2004316"/>
                <a:gd name="connsiteX9" fmla="*/ 317506 w 3115526"/>
                <a:gd name="connsiteY9" fmla="*/ 152143 h 2004316"/>
                <a:gd name="connsiteX10" fmla="*/ 396883 w 3115526"/>
                <a:gd name="connsiteY10" fmla="*/ 165373 h 2004316"/>
                <a:gd name="connsiteX11" fmla="*/ 463030 w 3115526"/>
                <a:gd name="connsiteY11" fmla="*/ 178603 h 2004316"/>
                <a:gd name="connsiteX12" fmla="*/ 489489 w 3115526"/>
                <a:gd name="connsiteY12" fmla="*/ 185218 h 2004316"/>
                <a:gd name="connsiteX13" fmla="*/ 555636 w 3115526"/>
                <a:gd name="connsiteY13" fmla="*/ 191833 h 2004316"/>
                <a:gd name="connsiteX14" fmla="*/ 754077 w 3115526"/>
                <a:gd name="connsiteY14" fmla="*/ 191833 h 2004316"/>
                <a:gd name="connsiteX15" fmla="*/ 793765 w 3115526"/>
                <a:gd name="connsiteY15" fmla="*/ 205062 h 2004316"/>
                <a:gd name="connsiteX16" fmla="*/ 840068 w 3115526"/>
                <a:gd name="connsiteY16" fmla="*/ 218292 h 2004316"/>
                <a:gd name="connsiteX17" fmla="*/ 959132 w 3115526"/>
                <a:gd name="connsiteY17" fmla="*/ 231522 h 2004316"/>
                <a:gd name="connsiteX18" fmla="*/ 1025279 w 3115526"/>
                <a:gd name="connsiteY18" fmla="*/ 244752 h 2004316"/>
                <a:gd name="connsiteX19" fmla="*/ 1045124 w 3115526"/>
                <a:gd name="connsiteY19" fmla="*/ 251367 h 2004316"/>
                <a:gd name="connsiteX20" fmla="*/ 1322941 w 3115526"/>
                <a:gd name="connsiteY20" fmla="*/ 257982 h 2004316"/>
                <a:gd name="connsiteX21" fmla="*/ 1395703 w 3115526"/>
                <a:gd name="connsiteY21" fmla="*/ 271211 h 2004316"/>
                <a:gd name="connsiteX22" fmla="*/ 1442006 w 3115526"/>
                <a:gd name="connsiteY22" fmla="*/ 291056 h 2004316"/>
                <a:gd name="connsiteX23" fmla="*/ 1455235 w 3115526"/>
                <a:gd name="connsiteY23" fmla="*/ 310901 h 2004316"/>
                <a:gd name="connsiteX24" fmla="*/ 1475079 w 3115526"/>
                <a:gd name="connsiteY24" fmla="*/ 324131 h 2004316"/>
                <a:gd name="connsiteX25" fmla="*/ 1501538 w 3115526"/>
                <a:gd name="connsiteY25" fmla="*/ 363820 h 2004316"/>
                <a:gd name="connsiteX26" fmla="*/ 1534612 w 3115526"/>
                <a:gd name="connsiteY26" fmla="*/ 396895 h 2004316"/>
                <a:gd name="connsiteX27" fmla="*/ 1547841 w 3115526"/>
                <a:gd name="connsiteY27" fmla="*/ 416739 h 2004316"/>
                <a:gd name="connsiteX28" fmla="*/ 1554456 w 3115526"/>
                <a:gd name="connsiteY28" fmla="*/ 436584 h 2004316"/>
                <a:gd name="connsiteX29" fmla="*/ 1574300 w 3115526"/>
                <a:gd name="connsiteY29" fmla="*/ 449814 h 2004316"/>
                <a:gd name="connsiteX30" fmla="*/ 1600759 w 3115526"/>
                <a:gd name="connsiteY30" fmla="*/ 489503 h 2004316"/>
                <a:gd name="connsiteX31" fmla="*/ 1620603 w 3115526"/>
                <a:gd name="connsiteY31" fmla="*/ 529193 h 2004316"/>
                <a:gd name="connsiteX32" fmla="*/ 1647062 w 3115526"/>
                <a:gd name="connsiteY32" fmla="*/ 575497 h 2004316"/>
                <a:gd name="connsiteX33" fmla="*/ 1653676 w 3115526"/>
                <a:gd name="connsiteY33" fmla="*/ 595342 h 2004316"/>
                <a:gd name="connsiteX34" fmla="*/ 1680135 w 3115526"/>
                <a:gd name="connsiteY34" fmla="*/ 635031 h 2004316"/>
                <a:gd name="connsiteX35" fmla="*/ 1693364 w 3115526"/>
                <a:gd name="connsiteY35" fmla="*/ 674721 h 2004316"/>
                <a:gd name="connsiteX36" fmla="*/ 1713209 w 3115526"/>
                <a:gd name="connsiteY36" fmla="*/ 773944 h 2004316"/>
                <a:gd name="connsiteX37" fmla="*/ 1726438 w 3115526"/>
                <a:gd name="connsiteY37" fmla="*/ 793789 h 2004316"/>
                <a:gd name="connsiteX38" fmla="*/ 1739667 w 3115526"/>
                <a:gd name="connsiteY38" fmla="*/ 846708 h 2004316"/>
                <a:gd name="connsiteX39" fmla="*/ 1746282 w 3115526"/>
                <a:gd name="connsiteY39" fmla="*/ 866553 h 2004316"/>
                <a:gd name="connsiteX40" fmla="*/ 1772741 w 3115526"/>
                <a:gd name="connsiteY40" fmla="*/ 899627 h 2004316"/>
                <a:gd name="connsiteX41" fmla="*/ 1792585 w 3115526"/>
                <a:gd name="connsiteY41" fmla="*/ 912857 h 2004316"/>
                <a:gd name="connsiteX42" fmla="*/ 1812429 w 3115526"/>
                <a:gd name="connsiteY42" fmla="*/ 932702 h 2004316"/>
                <a:gd name="connsiteX43" fmla="*/ 1852117 w 3115526"/>
                <a:gd name="connsiteY43" fmla="*/ 952546 h 2004316"/>
                <a:gd name="connsiteX44" fmla="*/ 1885191 w 3115526"/>
                <a:gd name="connsiteY44" fmla="*/ 972391 h 2004316"/>
                <a:gd name="connsiteX45" fmla="*/ 1924879 w 3115526"/>
                <a:gd name="connsiteY45" fmla="*/ 998851 h 2004316"/>
                <a:gd name="connsiteX46" fmla="*/ 1944723 w 3115526"/>
                <a:gd name="connsiteY46" fmla="*/ 1012081 h 2004316"/>
                <a:gd name="connsiteX47" fmla="*/ 1984411 w 3115526"/>
                <a:gd name="connsiteY47" fmla="*/ 1025310 h 2004316"/>
                <a:gd name="connsiteX48" fmla="*/ 2077017 w 3115526"/>
                <a:gd name="connsiteY48" fmla="*/ 1018695 h 2004316"/>
                <a:gd name="connsiteX49" fmla="*/ 2103476 w 3115526"/>
                <a:gd name="connsiteY49" fmla="*/ 1012081 h 2004316"/>
                <a:gd name="connsiteX50" fmla="*/ 2182852 w 3115526"/>
                <a:gd name="connsiteY50" fmla="*/ 1005466 h 2004316"/>
                <a:gd name="connsiteX51" fmla="*/ 2315147 w 3115526"/>
                <a:gd name="connsiteY51" fmla="*/ 1012081 h 2004316"/>
                <a:gd name="connsiteX52" fmla="*/ 2334991 w 3115526"/>
                <a:gd name="connsiteY52" fmla="*/ 1018695 h 2004316"/>
                <a:gd name="connsiteX53" fmla="*/ 2394523 w 3115526"/>
                <a:gd name="connsiteY53" fmla="*/ 1071615 h 2004316"/>
                <a:gd name="connsiteX54" fmla="*/ 2414367 w 3115526"/>
                <a:gd name="connsiteY54" fmla="*/ 1091459 h 2004316"/>
                <a:gd name="connsiteX55" fmla="*/ 2427596 w 3115526"/>
                <a:gd name="connsiteY55" fmla="*/ 1111304 h 2004316"/>
                <a:gd name="connsiteX56" fmla="*/ 2440826 w 3115526"/>
                <a:gd name="connsiteY56" fmla="*/ 1124534 h 2004316"/>
                <a:gd name="connsiteX57" fmla="*/ 2454055 w 3115526"/>
                <a:gd name="connsiteY57" fmla="*/ 1144379 h 2004316"/>
                <a:gd name="connsiteX58" fmla="*/ 2500358 w 3115526"/>
                <a:gd name="connsiteY58" fmla="*/ 1210528 h 2004316"/>
                <a:gd name="connsiteX59" fmla="*/ 2526817 w 3115526"/>
                <a:gd name="connsiteY59" fmla="*/ 1250217 h 2004316"/>
                <a:gd name="connsiteX60" fmla="*/ 2553276 w 3115526"/>
                <a:gd name="connsiteY60" fmla="*/ 1289906 h 2004316"/>
                <a:gd name="connsiteX61" fmla="*/ 2579735 w 3115526"/>
                <a:gd name="connsiteY61" fmla="*/ 1322981 h 2004316"/>
                <a:gd name="connsiteX62" fmla="*/ 2599579 w 3115526"/>
                <a:gd name="connsiteY62" fmla="*/ 1329596 h 2004316"/>
                <a:gd name="connsiteX63" fmla="*/ 2619423 w 3115526"/>
                <a:gd name="connsiteY63" fmla="*/ 1342826 h 2004316"/>
                <a:gd name="connsiteX64" fmla="*/ 2632652 w 3115526"/>
                <a:gd name="connsiteY64" fmla="*/ 1362670 h 2004316"/>
                <a:gd name="connsiteX65" fmla="*/ 2645882 w 3115526"/>
                <a:gd name="connsiteY65" fmla="*/ 1375900 h 2004316"/>
                <a:gd name="connsiteX66" fmla="*/ 2659111 w 3115526"/>
                <a:gd name="connsiteY66" fmla="*/ 1422204 h 2004316"/>
                <a:gd name="connsiteX67" fmla="*/ 2665726 w 3115526"/>
                <a:gd name="connsiteY67" fmla="*/ 1455279 h 2004316"/>
                <a:gd name="connsiteX68" fmla="*/ 2678955 w 3115526"/>
                <a:gd name="connsiteY68" fmla="*/ 1501583 h 2004316"/>
                <a:gd name="connsiteX69" fmla="*/ 2692185 w 3115526"/>
                <a:gd name="connsiteY69" fmla="*/ 1580962 h 2004316"/>
                <a:gd name="connsiteX70" fmla="*/ 2705414 w 3115526"/>
                <a:gd name="connsiteY70" fmla="*/ 1633881 h 2004316"/>
                <a:gd name="connsiteX71" fmla="*/ 2712029 w 3115526"/>
                <a:gd name="connsiteY71" fmla="*/ 1680186 h 2004316"/>
                <a:gd name="connsiteX72" fmla="*/ 2725258 w 3115526"/>
                <a:gd name="connsiteY72" fmla="*/ 1719875 h 2004316"/>
                <a:gd name="connsiteX73" fmla="*/ 2778176 w 3115526"/>
                <a:gd name="connsiteY73" fmla="*/ 1759564 h 2004316"/>
                <a:gd name="connsiteX74" fmla="*/ 2798020 w 3115526"/>
                <a:gd name="connsiteY74" fmla="*/ 1772794 h 2004316"/>
                <a:gd name="connsiteX75" fmla="*/ 2817864 w 3115526"/>
                <a:gd name="connsiteY75" fmla="*/ 1786024 h 2004316"/>
                <a:gd name="connsiteX76" fmla="*/ 2877396 w 3115526"/>
                <a:gd name="connsiteY76" fmla="*/ 1812484 h 2004316"/>
                <a:gd name="connsiteX77" fmla="*/ 2897240 w 3115526"/>
                <a:gd name="connsiteY77" fmla="*/ 1819099 h 2004316"/>
                <a:gd name="connsiteX78" fmla="*/ 2936929 w 3115526"/>
                <a:gd name="connsiteY78" fmla="*/ 1845558 h 2004316"/>
                <a:gd name="connsiteX79" fmla="*/ 2976617 w 3115526"/>
                <a:gd name="connsiteY79" fmla="*/ 1858788 h 2004316"/>
                <a:gd name="connsiteX80" fmla="*/ 2996461 w 3115526"/>
                <a:gd name="connsiteY80" fmla="*/ 1872018 h 2004316"/>
                <a:gd name="connsiteX81" fmla="*/ 3036149 w 3115526"/>
                <a:gd name="connsiteY81" fmla="*/ 1911707 h 2004316"/>
                <a:gd name="connsiteX82" fmla="*/ 3062608 w 3115526"/>
                <a:gd name="connsiteY82" fmla="*/ 1971241 h 2004316"/>
                <a:gd name="connsiteX83" fmla="*/ 3082452 w 3115526"/>
                <a:gd name="connsiteY83" fmla="*/ 1977856 h 2004316"/>
                <a:gd name="connsiteX84" fmla="*/ 3102296 w 3115526"/>
                <a:gd name="connsiteY84" fmla="*/ 1991086 h 2004316"/>
                <a:gd name="connsiteX85" fmla="*/ 3115526 w 3115526"/>
                <a:gd name="connsiteY85" fmla="*/ 2004316 h 2004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115526" h="2004316">
                  <a:moveTo>
                    <a:pt x="0" y="0"/>
                  </a:moveTo>
                  <a:cubicBezTo>
                    <a:pt x="13230" y="2205"/>
                    <a:pt x="26394" y="4842"/>
                    <a:pt x="39689" y="6615"/>
                  </a:cubicBezTo>
                  <a:cubicBezTo>
                    <a:pt x="59480" y="9254"/>
                    <a:pt x="79527" y="9947"/>
                    <a:pt x="99221" y="13230"/>
                  </a:cubicBezTo>
                  <a:cubicBezTo>
                    <a:pt x="106099" y="14376"/>
                    <a:pt x="112187" y="18699"/>
                    <a:pt x="119065" y="19845"/>
                  </a:cubicBezTo>
                  <a:cubicBezTo>
                    <a:pt x="138759" y="23128"/>
                    <a:pt x="158753" y="24255"/>
                    <a:pt x="178597" y="26460"/>
                  </a:cubicBezTo>
                  <a:cubicBezTo>
                    <a:pt x="189595" y="37458"/>
                    <a:pt x="198379" y="44512"/>
                    <a:pt x="205056" y="59535"/>
                  </a:cubicBezTo>
                  <a:cubicBezTo>
                    <a:pt x="211188" y="73332"/>
                    <a:pt x="216031" y="106681"/>
                    <a:pt x="231515" y="119069"/>
                  </a:cubicBezTo>
                  <a:cubicBezTo>
                    <a:pt x="236959" y="123425"/>
                    <a:pt x="245123" y="122566"/>
                    <a:pt x="251359" y="125684"/>
                  </a:cubicBezTo>
                  <a:cubicBezTo>
                    <a:pt x="258469" y="129239"/>
                    <a:pt x="264093" y="135358"/>
                    <a:pt x="271203" y="138913"/>
                  </a:cubicBezTo>
                  <a:cubicBezTo>
                    <a:pt x="281778" y="144200"/>
                    <a:pt x="307614" y="149316"/>
                    <a:pt x="317506" y="152143"/>
                  </a:cubicBezTo>
                  <a:cubicBezTo>
                    <a:pt x="379237" y="169781"/>
                    <a:pt x="264714" y="144503"/>
                    <a:pt x="396883" y="165373"/>
                  </a:cubicBezTo>
                  <a:cubicBezTo>
                    <a:pt x="419094" y="168880"/>
                    <a:pt x="441216" y="173149"/>
                    <a:pt x="463030" y="178603"/>
                  </a:cubicBezTo>
                  <a:cubicBezTo>
                    <a:pt x="471850" y="180808"/>
                    <a:pt x="480489" y="183932"/>
                    <a:pt x="489489" y="185218"/>
                  </a:cubicBezTo>
                  <a:cubicBezTo>
                    <a:pt x="511425" y="188352"/>
                    <a:pt x="533587" y="189628"/>
                    <a:pt x="555636" y="191833"/>
                  </a:cubicBezTo>
                  <a:cubicBezTo>
                    <a:pt x="638031" y="178100"/>
                    <a:pt x="619580" y="178383"/>
                    <a:pt x="754077" y="191833"/>
                  </a:cubicBezTo>
                  <a:cubicBezTo>
                    <a:pt x="767953" y="193221"/>
                    <a:pt x="780536" y="200652"/>
                    <a:pt x="793765" y="205062"/>
                  </a:cubicBezTo>
                  <a:cubicBezTo>
                    <a:pt x="815867" y="212429"/>
                    <a:pt x="815145" y="212753"/>
                    <a:pt x="840068" y="218292"/>
                  </a:cubicBezTo>
                  <a:cubicBezTo>
                    <a:pt x="891962" y="229825"/>
                    <a:pt x="885888" y="225888"/>
                    <a:pt x="959132" y="231522"/>
                  </a:cubicBezTo>
                  <a:cubicBezTo>
                    <a:pt x="1064558" y="257880"/>
                    <a:pt x="879321" y="212316"/>
                    <a:pt x="1025279" y="244752"/>
                  </a:cubicBezTo>
                  <a:cubicBezTo>
                    <a:pt x="1032086" y="246265"/>
                    <a:pt x="1038158" y="251057"/>
                    <a:pt x="1045124" y="251367"/>
                  </a:cubicBezTo>
                  <a:cubicBezTo>
                    <a:pt x="1137665" y="255480"/>
                    <a:pt x="1230335" y="255777"/>
                    <a:pt x="1322941" y="257982"/>
                  </a:cubicBezTo>
                  <a:cubicBezTo>
                    <a:pt x="1340616" y="260928"/>
                    <a:pt x="1377227" y="266592"/>
                    <a:pt x="1395703" y="271211"/>
                  </a:cubicBezTo>
                  <a:cubicBezTo>
                    <a:pt x="1415167" y="276077"/>
                    <a:pt x="1423078" y="281592"/>
                    <a:pt x="1442006" y="291056"/>
                  </a:cubicBezTo>
                  <a:cubicBezTo>
                    <a:pt x="1446416" y="297671"/>
                    <a:pt x="1449614" y="305279"/>
                    <a:pt x="1455235" y="310901"/>
                  </a:cubicBezTo>
                  <a:cubicBezTo>
                    <a:pt x="1460856" y="316523"/>
                    <a:pt x="1469844" y="318148"/>
                    <a:pt x="1475079" y="324131"/>
                  </a:cubicBezTo>
                  <a:cubicBezTo>
                    <a:pt x="1485549" y="336097"/>
                    <a:pt x="1490295" y="352577"/>
                    <a:pt x="1501538" y="363820"/>
                  </a:cubicBezTo>
                  <a:cubicBezTo>
                    <a:pt x="1512563" y="374845"/>
                    <a:pt x="1525964" y="383922"/>
                    <a:pt x="1534612" y="396895"/>
                  </a:cubicBezTo>
                  <a:cubicBezTo>
                    <a:pt x="1539022" y="403510"/>
                    <a:pt x="1544286" y="409628"/>
                    <a:pt x="1547841" y="416739"/>
                  </a:cubicBezTo>
                  <a:cubicBezTo>
                    <a:pt x="1550959" y="422976"/>
                    <a:pt x="1550100" y="431139"/>
                    <a:pt x="1554456" y="436584"/>
                  </a:cubicBezTo>
                  <a:cubicBezTo>
                    <a:pt x="1559422" y="442792"/>
                    <a:pt x="1567685" y="445404"/>
                    <a:pt x="1574300" y="449814"/>
                  </a:cubicBezTo>
                  <a:cubicBezTo>
                    <a:pt x="1583120" y="463044"/>
                    <a:pt x="1595732" y="474419"/>
                    <a:pt x="1600759" y="489503"/>
                  </a:cubicBezTo>
                  <a:cubicBezTo>
                    <a:pt x="1612885" y="525887"/>
                    <a:pt x="1600086" y="493288"/>
                    <a:pt x="1620603" y="529193"/>
                  </a:cubicBezTo>
                  <a:cubicBezTo>
                    <a:pt x="1654173" y="587941"/>
                    <a:pt x="1614829" y="527147"/>
                    <a:pt x="1647062" y="575497"/>
                  </a:cubicBezTo>
                  <a:cubicBezTo>
                    <a:pt x="1649267" y="582112"/>
                    <a:pt x="1650290" y="589247"/>
                    <a:pt x="1653676" y="595342"/>
                  </a:cubicBezTo>
                  <a:cubicBezTo>
                    <a:pt x="1661397" y="609241"/>
                    <a:pt x="1675107" y="619947"/>
                    <a:pt x="1680135" y="635031"/>
                  </a:cubicBezTo>
                  <a:lnTo>
                    <a:pt x="1693364" y="674721"/>
                  </a:lnTo>
                  <a:cubicBezTo>
                    <a:pt x="1695923" y="697751"/>
                    <a:pt x="1697573" y="750489"/>
                    <a:pt x="1713209" y="773944"/>
                  </a:cubicBezTo>
                  <a:lnTo>
                    <a:pt x="1726438" y="793789"/>
                  </a:lnTo>
                  <a:cubicBezTo>
                    <a:pt x="1730848" y="811429"/>
                    <a:pt x="1733917" y="829459"/>
                    <a:pt x="1739667" y="846708"/>
                  </a:cubicBezTo>
                  <a:cubicBezTo>
                    <a:pt x="1741872" y="853323"/>
                    <a:pt x="1743164" y="860316"/>
                    <a:pt x="1746282" y="866553"/>
                  </a:cubicBezTo>
                  <a:cubicBezTo>
                    <a:pt x="1752013" y="878014"/>
                    <a:pt x="1762486" y="891423"/>
                    <a:pt x="1772741" y="899627"/>
                  </a:cubicBezTo>
                  <a:cubicBezTo>
                    <a:pt x="1778949" y="904593"/>
                    <a:pt x="1786478" y="907767"/>
                    <a:pt x="1792585" y="912857"/>
                  </a:cubicBezTo>
                  <a:cubicBezTo>
                    <a:pt x="1799771" y="918846"/>
                    <a:pt x="1805243" y="926713"/>
                    <a:pt x="1812429" y="932702"/>
                  </a:cubicBezTo>
                  <a:cubicBezTo>
                    <a:pt x="1829527" y="946951"/>
                    <a:pt x="1832227" y="945917"/>
                    <a:pt x="1852117" y="952546"/>
                  </a:cubicBezTo>
                  <a:cubicBezTo>
                    <a:pt x="1881800" y="982229"/>
                    <a:pt x="1846549" y="950922"/>
                    <a:pt x="1885191" y="972391"/>
                  </a:cubicBezTo>
                  <a:cubicBezTo>
                    <a:pt x="1899090" y="980113"/>
                    <a:pt x="1911650" y="990031"/>
                    <a:pt x="1924879" y="998851"/>
                  </a:cubicBezTo>
                  <a:cubicBezTo>
                    <a:pt x="1931494" y="1003261"/>
                    <a:pt x="1937181" y="1009567"/>
                    <a:pt x="1944723" y="1012081"/>
                  </a:cubicBezTo>
                  <a:lnTo>
                    <a:pt x="1984411" y="1025310"/>
                  </a:lnTo>
                  <a:cubicBezTo>
                    <a:pt x="2015280" y="1023105"/>
                    <a:pt x="2046259" y="1022112"/>
                    <a:pt x="2077017" y="1018695"/>
                  </a:cubicBezTo>
                  <a:cubicBezTo>
                    <a:pt x="2086052" y="1017691"/>
                    <a:pt x="2094455" y="1013209"/>
                    <a:pt x="2103476" y="1012081"/>
                  </a:cubicBezTo>
                  <a:cubicBezTo>
                    <a:pt x="2129821" y="1008788"/>
                    <a:pt x="2156393" y="1007671"/>
                    <a:pt x="2182852" y="1005466"/>
                  </a:cubicBezTo>
                  <a:cubicBezTo>
                    <a:pt x="2226950" y="1007671"/>
                    <a:pt x="2271160" y="1008256"/>
                    <a:pt x="2315147" y="1012081"/>
                  </a:cubicBezTo>
                  <a:cubicBezTo>
                    <a:pt x="2322093" y="1012685"/>
                    <a:pt x="2328755" y="1015577"/>
                    <a:pt x="2334991" y="1018695"/>
                  </a:cubicBezTo>
                  <a:cubicBezTo>
                    <a:pt x="2358597" y="1030498"/>
                    <a:pt x="2376995" y="1054086"/>
                    <a:pt x="2394523" y="1071615"/>
                  </a:cubicBezTo>
                  <a:cubicBezTo>
                    <a:pt x="2401138" y="1078230"/>
                    <a:pt x="2409178" y="1083675"/>
                    <a:pt x="2414367" y="1091459"/>
                  </a:cubicBezTo>
                  <a:cubicBezTo>
                    <a:pt x="2418777" y="1098074"/>
                    <a:pt x="2422630" y="1105096"/>
                    <a:pt x="2427596" y="1111304"/>
                  </a:cubicBezTo>
                  <a:cubicBezTo>
                    <a:pt x="2431492" y="1116174"/>
                    <a:pt x="2436930" y="1119664"/>
                    <a:pt x="2440826" y="1124534"/>
                  </a:cubicBezTo>
                  <a:cubicBezTo>
                    <a:pt x="2445792" y="1130742"/>
                    <a:pt x="2449434" y="1137910"/>
                    <a:pt x="2454055" y="1144379"/>
                  </a:cubicBezTo>
                  <a:cubicBezTo>
                    <a:pt x="2503058" y="1212985"/>
                    <a:pt x="2439489" y="1119223"/>
                    <a:pt x="2500358" y="1210528"/>
                  </a:cubicBezTo>
                  <a:lnTo>
                    <a:pt x="2526817" y="1250217"/>
                  </a:lnTo>
                  <a:cubicBezTo>
                    <a:pt x="2538443" y="1285094"/>
                    <a:pt x="2525748" y="1256871"/>
                    <a:pt x="2553276" y="1289906"/>
                  </a:cubicBezTo>
                  <a:cubicBezTo>
                    <a:pt x="2562291" y="1300725"/>
                    <a:pt x="2566903" y="1315282"/>
                    <a:pt x="2579735" y="1322981"/>
                  </a:cubicBezTo>
                  <a:cubicBezTo>
                    <a:pt x="2585714" y="1326568"/>
                    <a:pt x="2593343" y="1326478"/>
                    <a:pt x="2599579" y="1329596"/>
                  </a:cubicBezTo>
                  <a:cubicBezTo>
                    <a:pt x="2606690" y="1333151"/>
                    <a:pt x="2612808" y="1338416"/>
                    <a:pt x="2619423" y="1342826"/>
                  </a:cubicBezTo>
                  <a:cubicBezTo>
                    <a:pt x="2623833" y="1349441"/>
                    <a:pt x="2627686" y="1356462"/>
                    <a:pt x="2632652" y="1362670"/>
                  </a:cubicBezTo>
                  <a:cubicBezTo>
                    <a:pt x="2636548" y="1367540"/>
                    <a:pt x="2642673" y="1370552"/>
                    <a:pt x="2645882" y="1375900"/>
                  </a:cubicBezTo>
                  <a:cubicBezTo>
                    <a:pt x="2649779" y="1382396"/>
                    <a:pt x="2658095" y="1417630"/>
                    <a:pt x="2659111" y="1422204"/>
                  </a:cubicBezTo>
                  <a:cubicBezTo>
                    <a:pt x="2661550" y="1433180"/>
                    <a:pt x="2663287" y="1444303"/>
                    <a:pt x="2665726" y="1455279"/>
                  </a:cubicBezTo>
                  <a:cubicBezTo>
                    <a:pt x="2671265" y="1480206"/>
                    <a:pt x="2671586" y="1479478"/>
                    <a:pt x="2678955" y="1501583"/>
                  </a:cubicBezTo>
                  <a:cubicBezTo>
                    <a:pt x="2683365" y="1528043"/>
                    <a:pt x="2685679" y="1554938"/>
                    <a:pt x="2692185" y="1580962"/>
                  </a:cubicBezTo>
                  <a:cubicBezTo>
                    <a:pt x="2696595" y="1598602"/>
                    <a:pt x="2702843" y="1615881"/>
                    <a:pt x="2705414" y="1633881"/>
                  </a:cubicBezTo>
                  <a:cubicBezTo>
                    <a:pt x="2707619" y="1649316"/>
                    <a:pt x="2708523" y="1664994"/>
                    <a:pt x="2712029" y="1680186"/>
                  </a:cubicBezTo>
                  <a:cubicBezTo>
                    <a:pt x="2715165" y="1693774"/>
                    <a:pt x="2715397" y="1710014"/>
                    <a:pt x="2725258" y="1719875"/>
                  </a:cubicBezTo>
                  <a:cubicBezTo>
                    <a:pt x="2749731" y="1744348"/>
                    <a:pt x="2733298" y="1729644"/>
                    <a:pt x="2778176" y="1759564"/>
                  </a:cubicBezTo>
                  <a:lnTo>
                    <a:pt x="2798020" y="1772794"/>
                  </a:lnTo>
                  <a:cubicBezTo>
                    <a:pt x="2804635" y="1777204"/>
                    <a:pt x="2810322" y="1783510"/>
                    <a:pt x="2817864" y="1786024"/>
                  </a:cubicBezTo>
                  <a:cubicBezTo>
                    <a:pt x="2920255" y="1820156"/>
                    <a:pt x="2814502" y="1781036"/>
                    <a:pt x="2877396" y="1812484"/>
                  </a:cubicBezTo>
                  <a:cubicBezTo>
                    <a:pt x="2883632" y="1815602"/>
                    <a:pt x="2891145" y="1815713"/>
                    <a:pt x="2897240" y="1819099"/>
                  </a:cubicBezTo>
                  <a:cubicBezTo>
                    <a:pt x="2911139" y="1826821"/>
                    <a:pt x="2921845" y="1840530"/>
                    <a:pt x="2936929" y="1845558"/>
                  </a:cubicBezTo>
                  <a:cubicBezTo>
                    <a:pt x="2950158" y="1849968"/>
                    <a:pt x="2965014" y="1851052"/>
                    <a:pt x="2976617" y="1858788"/>
                  </a:cubicBezTo>
                  <a:cubicBezTo>
                    <a:pt x="2983232" y="1863198"/>
                    <a:pt x="2990519" y="1866736"/>
                    <a:pt x="2996461" y="1872018"/>
                  </a:cubicBezTo>
                  <a:cubicBezTo>
                    <a:pt x="3010444" y="1884448"/>
                    <a:pt x="3036149" y="1911707"/>
                    <a:pt x="3036149" y="1911707"/>
                  </a:cubicBezTo>
                  <a:cubicBezTo>
                    <a:pt x="3040191" y="1923833"/>
                    <a:pt x="3048314" y="1959806"/>
                    <a:pt x="3062608" y="1971241"/>
                  </a:cubicBezTo>
                  <a:cubicBezTo>
                    <a:pt x="3068053" y="1975597"/>
                    <a:pt x="3076216" y="1974738"/>
                    <a:pt x="3082452" y="1977856"/>
                  </a:cubicBezTo>
                  <a:cubicBezTo>
                    <a:pt x="3089563" y="1981411"/>
                    <a:pt x="3096088" y="1986120"/>
                    <a:pt x="3102296" y="1991086"/>
                  </a:cubicBezTo>
                  <a:cubicBezTo>
                    <a:pt x="3107166" y="1994982"/>
                    <a:pt x="3115526" y="2004316"/>
                    <a:pt x="3115526" y="2004316"/>
                  </a:cubicBezTo>
                </a:path>
              </a:pathLst>
            </a:custGeom>
            <a:ln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>
                <a:latin typeface="Arial"/>
                <a:cs typeface="Arial"/>
              </a:endParaRPr>
            </a:p>
          </p:txBody>
        </p:sp>
        <p:sp>
          <p:nvSpPr>
            <p:cNvPr id="7" name="Forma libre 6"/>
            <p:cNvSpPr/>
            <p:nvPr/>
          </p:nvSpPr>
          <p:spPr>
            <a:xfrm>
              <a:off x="5033789" y="694565"/>
              <a:ext cx="4273098" cy="2348290"/>
            </a:xfrm>
            <a:custGeom>
              <a:avLst/>
              <a:gdLst>
                <a:gd name="connsiteX0" fmla="*/ 0 w 4273098"/>
                <a:gd name="connsiteY0" fmla="*/ 2136613 h 2348290"/>
                <a:gd name="connsiteX1" fmla="*/ 13229 w 4273098"/>
                <a:gd name="connsiteY1" fmla="*/ 2215992 h 2348290"/>
                <a:gd name="connsiteX2" fmla="*/ 26459 w 4273098"/>
                <a:gd name="connsiteY2" fmla="*/ 2235837 h 2348290"/>
                <a:gd name="connsiteX3" fmla="*/ 46303 w 4273098"/>
                <a:gd name="connsiteY3" fmla="*/ 2262296 h 2348290"/>
                <a:gd name="connsiteX4" fmla="*/ 72762 w 4273098"/>
                <a:gd name="connsiteY4" fmla="*/ 2275526 h 2348290"/>
                <a:gd name="connsiteX5" fmla="*/ 99220 w 4273098"/>
                <a:gd name="connsiteY5" fmla="*/ 2315216 h 2348290"/>
                <a:gd name="connsiteX6" fmla="*/ 138909 w 4273098"/>
                <a:gd name="connsiteY6" fmla="*/ 2335060 h 2348290"/>
                <a:gd name="connsiteX7" fmla="*/ 158753 w 4273098"/>
                <a:gd name="connsiteY7" fmla="*/ 2348290 h 2348290"/>
                <a:gd name="connsiteX8" fmla="*/ 224900 w 4273098"/>
                <a:gd name="connsiteY8" fmla="*/ 2341675 h 2348290"/>
                <a:gd name="connsiteX9" fmla="*/ 264588 w 4273098"/>
                <a:gd name="connsiteY9" fmla="*/ 2315216 h 2348290"/>
                <a:gd name="connsiteX10" fmla="*/ 284432 w 4273098"/>
                <a:gd name="connsiteY10" fmla="*/ 2215992 h 2348290"/>
                <a:gd name="connsiteX11" fmla="*/ 291047 w 4273098"/>
                <a:gd name="connsiteY11" fmla="*/ 2149843 h 2348290"/>
                <a:gd name="connsiteX12" fmla="*/ 337350 w 4273098"/>
                <a:gd name="connsiteY12" fmla="*/ 2083694 h 2348290"/>
                <a:gd name="connsiteX13" fmla="*/ 357194 w 4273098"/>
                <a:gd name="connsiteY13" fmla="*/ 2077079 h 2348290"/>
                <a:gd name="connsiteX14" fmla="*/ 396882 w 4273098"/>
                <a:gd name="connsiteY14" fmla="*/ 2050619 h 2348290"/>
                <a:gd name="connsiteX15" fmla="*/ 423341 w 4273098"/>
                <a:gd name="connsiteY15" fmla="*/ 2037390 h 2348290"/>
                <a:gd name="connsiteX16" fmla="*/ 449800 w 4273098"/>
                <a:gd name="connsiteY16" fmla="*/ 2017545 h 2348290"/>
                <a:gd name="connsiteX17" fmla="*/ 476259 w 4273098"/>
                <a:gd name="connsiteY17" fmla="*/ 2010930 h 2348290"/>
                <a:gd name="connsiteX18" fmla="*/ 496103 w 4273098"/>
                <a:gd name="connsiteY18" fmla="*/ 2004315 h 2348290"/>
                <a:gd name="connsiteX19" fmla="*/ 601938 w 4273098"/>
                <a:gd name="connsiteY19" fmla="*/ 2010930 h 2348290"/>
                <a:gd name="connsiteX20" fmla="*/ 628397 w 4273098"/>
                <a:gd name="connsiteY20" fmla="*/ 2017545 h 2348290"/>
                <a:gd name="connsiteX21" fmla="*/ 687929 w 4273098"/>
                <a:gd name="connsiteY21" fmla="*/ 2010930 h 2348290"/>
                <a:gd name="connsiteX22" fmla="*/ 721003 w 4273098"/>
                <a:gd name="connsiteY22" fmla="*/ 1971241 h 2348290"/>
                <a:gd name="connsiteX23" fmla="*/ 734232 w 4273098"/>
                <a:gd name="connsiteY23" fmla="*/ 1924936 h 2348290"/>
                <a:gd name="connsiteX24" fmla="*/ 747461 w 4273098"/>
                <a:gd name="connsiteY24" fmla="*/ 1905092 h 2348290"/>
                <a:gd name="connsiteX25" fmla="*/ 754076 w 4273098"/>
                <a:gd name="connsiteY25" fmla="*/ 1885247 h 2348290"/>
                <a:gd name="connsiteX26" fmla="*/ 780535 w 4273098"/>
                <a:gd name="connsiteY26" fmla="*/ 1832328 h 2348290"/>
                <a:gd name="connsiteX27" fmla="*/ 787150 w 4273098"/>
                <a:gd name="connsiteY27" fmla="*/ 1812483 h 2348290"/>
                <a:gd name="connsiteX28" fmla="*/ 793764 w 4273098"/>
                <a:gd name="connsiteY28" fmla="*/ 1786023 h 2348290"/>
                <a:gd name="connsiteX29" fmla="*/ 813608 w 4273098"/>
                <a:gd name="connsiteY29" fmla="*/ 1759564 h 2348290"/>
                <a:gd name="connsiteX30" fmla="*/ 826838 w 4273098"/>
                <a:gd name="connsiteY30" fmla="*/ 1706645 h 2348290"/>
                <a:gd name="connsiteX31" fmla="*/ 840067 w 4273098"/>
                <a:gd name="connsiteY31" fmla="*/ 1686800 h 2348290"/>
                <a:gd name="connsiteX32" fmla="*/ 866526 w 4273098"/>
                <a:gd name="connsiteY32" fmla="*/ 1627266 h 2348290"/>
                <a:gd name="connsiteX33" fmla="*/ 926058 w 4273098"/>
                <a:gd name="connsiteY33" fmla="*/ 1580961 h 2348290"/>
                <a:gd name="connsiteX34" fmla="*/ 945902 w 4273098"/>
                <a:gd name="connsiteY34" fmla="*/ 1561117 h 2348290"/>
                <a:gd name="connsiteX35" fmla="*/ 992205 w 4273098"/>
                <a:gd name="connsiteY35" fmla="*/ 1541272 h 2348290"/>
                <a:gd name="connsiteX36" fmla="*/ 1031894 w 4273098"/>
                <a:gd name="connsiteY36" fmla="*/ 1514812 h 2348290"/>
                <a:gd name="connsiteX37" fmla="*/ 1045123 w 4273098"/>
                <a:gd name="connsiteY37" fmla="*/ 1494968 h 2348290"/>
                <a:gd name="connsiteX38" fmla="*/ 1084811 w 4273098"/>
                <a:gd name="connsiteY38" fmla="*/ 1461893 h 2348290"/>
                <a:gd name="connsiteX39" fmla="*/ 1111270 w 4273098"/>
                <a:gd name="connsiteY39" fmla="*/ 1455278 h 2348290"/>
                <a:gd name="connsiteX40" fmla="*/ 1137729 w 4273098"/>
                <a:gd name="connsiteY40" fmla="*/ 1442048 h 2348290"/>
                <a:gd name="connsiteX41" fmla="*/ 1190646 w 4273098"/>
                <a:gd name="connsiteY41" fmla="*/ 1422204 h 2348290"/>
                <a:gd name="connsiteX42" fmla="*/ 1236949 w 4273098"/>
                <a:gd name="connsiteY42" fmla="*/ 1389129 h 2348290"/>
                <a:gd name="connsiteX43" fmla="*/ 1289867 w 4273098"/>
                <a:gd name="connsiteY43" fmla="*/ 1369285 h 2348290"/>
                <a:gd name="connsiteX44" fmla="*/ 1336170 w 4273098"/>
                <a:gd name="connsiteY44" fmla="*/ 1336210 h 2348290"/>
                <a:gd name="connsiteX45" fmla="*/ 1369243 w 4273098"/>
                <a:gd name="connsiteY45" fmla="*/ 1322980 h 2348290"/>
                <a:gd name="connsiteX46" fmla="*/ 1448620 w 4273098"/>
                <a:gd name="connsiteY46" fmla="*/ 1283291 h 2348290"/>
                <a:gd name="connsiteX47" fmla="*/ 1475079 w 4273098"/>
                <a:gd name="connsiteY47" fmla="*/ 1270061 h 2348290"/>
                <a:gd name="connsiteX48" fmla="*/ 1501538 w 4273098"/>
                <a:gd name="connsiteY48" fmla="*/ 1256831 h 2348290"/>
                <a:gd name="connsiteX49" fmla="*/ 1534611 w 4273098"/>
                <a:gd name="connsiteY49" fmla="*/ 1230372 h 2348290"/>
                <a:gd name="connsiteX50" fmla="*/ 1580914 w 4273098"/>
                <a:gd name="connsiteY50" fmla="*/ 1203912 h 2348290"/>
                <a:gd name="connsiteX51" fmla="*/ 1613987 w 4273098"/>
                <a:gd name="connsiteY51" fmla="*/ 1177452 h 2348290"/>
                <a:gd name="connsiteX52" fmla="*/ 1686749 w 4273098"/>
                <a:gd name="connsiteY52" fmla="*/ 1104688 h 2348290"/>
                <a:gd name="connsiteX53" fmla="*/ 1713208 w 4273098"/>
                <a:gd name="connsiteY53" fmla="*/ 1078229 h 2348290"/>
                <a:gd name="connsiteX54" fmla="*/ 1733052 w 4273098"/>
                <a:gd name="connsiteY54" fmla="*/ 1064999 h 2348290"/>
                <a:gd name="connsiteX55" fmla="*/ 1746282 w 4273098"/>
                <a:gd name="connsiteY55" fmla="*/ 1051769 h 2348290"/>
                <a:gd name="connsiteX56" fmla="*/ 1766126 w 4273098"/>
                <a:gd name="connsiteY56" fmla="*/ 1045154 h 2348290"/>
                <a:gd name="connsiteX57" fmla="*/ 1805814 w 4273098"/>
                <a:gd name="connsiteY57" fmla="*/ 1025310 h 2348290"/>
                <a:gd name="connsiteX58" fmla="*/ 1905034 w 4273098"/>
                <a:gd name="connsiteY58" fmla="*/ 1031925 h 2348290"/>
                <a:gd name="connsiteX59" fmla="*/ 1938108 w 4273098"/>
                <a:gd name="connsiteY59" fmla="*/ 1038539 h 2348290"/>
                <a:gd name="connsiteX60" fmla="*/ 2182852 w 4273098"/>
                <a:gd name="connsiteY60" fmla="*/ 1031925 h 2348290"/>
                <a:gd name="connsiteX61" fmla="*/ 2229155 w 4273098"/>
                <a:gd name="connsiteY61" fmla="*/ 1018695 h 2348290"/>
                <a:gd name="connsiteX62" fmla="*/ 2282072 w 4273098"/>
                <a:gd name="connsiteY62" fmla="*/ 992235 h 2348290"/>
                <a:gd name="connsiteX63" fmla="*/ 2301917 w 4273098"/>
                <a:gd name="connsiteY63" fmla="*/ 985620 h 2348290"/>
                <a:gd name="connsiteX64" fmla="*/ 2334990 w 4273098"/>
                <a:gd name="connsiteY64" fmla="*/ 972390 h 2348290"/>
                <a:gd name="connsiteX65" fmla="*/ 2387908 w 4273098"/>
                <a:gd name="connsiteY65" fmla="*/ 959161 h 2348290"/>
                <a:gd name="connsiteX66" fmla="*/ 2440825 w 4273098"/>
                <a:gd name="connsiteY66" fmla="*/ 926086 h 2348290"/>
                <a:gd name="connsiteX67" fmla="*/ 2460669 w 4273098"/>
                <a:gd name="connsiteY67" fmla="*/ 919471 h 2348290"/>
                <a:gd name="connsiteX68" fmla="*/ 2513587 w 4273098"/>
                <a:gd name="connsiteY68" fmla="*/ 886397 h 2348290"/>
                <a:gd name="connsiteX69" fmla="*/ 2559890 w 4273098"/>
                <a:gd name="connsiteY69" fmla="*/ 853322 h 2348290"/>
                <a:gd name="connsiteX70" fmla="*/ 2573119 w 4273098"/>
                <a:gd name="connsiteY70" fmla="*/ 833477 h 2348290"/>
                <a:gd name="connsiteX71" fmla="*/ 2612808 w 4273098"/>
                <a:gd name="connsiteY71" fmla="*/ 813633 h 2348290"/>
                <a:gd name="connsiteX72" fmla="*/ 2652496 w 4273098"/>
                <a:gd name="connsiteY72" fmla="*/ 787173 h 2348290"/>
                <a:gd name="connsiteX73" fmla="*/ 2718643 w 4273098"/>
                <a:gd name="connsiteY73" fmla="*/ 721024 h 2348290"/>
                <a:gd name="connsiteX74" fmla="*/ 2784790 w 4273098"/>
                <a:gd name="connsiteY74" fmla="*/ 654875 h 2348290"/>
                <a:gd name="connsiteX75" fmla="*/ 2804634 w 4273098"/>
                <a:gd name="connsiteY75" fmla="*/ 635030 h 2348290"/>
                <a:gd name="connsiteX76" fmla="*/ 2817863 w 4273098"/>
                <a:gd name="connsiteY76" fmla="*/ 601956 h 2348290"/>
                <a:gd name="connsiteX77" fmla="*/ 2870781 w 4273098"/>
                <a:gd name="connsiteY77" fmla="*/ 542422 h 2348290"/>
                <a:gd name="connsiteX78" fmla="*/ 2923699 w 4273098"/>
                <a:gd name="connsiteY78" fmla="*/ 515962 h 2348290"/>
                <a:gd name="connsiteX79" fmla="*/ 2943543 w 4273098"/>
                <a:gd name="connsiteY79" fmla="*/ 502732 h 2348290"/>
                <a:gd name="connsiteX80" fmla="*/ 2996460 w 4273098"/>
                <a:gd name="connsiteY80" fmla="*/ 476273 h 2348290"/>
                <a:gd name="connsiteX81" fmla="*/ 3042763 w 4273098"/>
                <a:gd name="connsiteY81" fmla="*/ 436583 h 2348290"/>
                <a:gd name="connsiteX82" fmla="*/ 3062607 w 4273098"/>
                <a:gd name="connsiteY82" fmla="*/ 429968 h 2348290"/>
                <a:gd name="connsiteX83" fmla="*/ 3141984 w 4273098"/>
                <a:gd name="connsiteY83" fmla="*/ 363819 h 2348290"/>
                <a:gd name="connsiteX84" fmla="*/ 3161828 w 4273098"/>
                <a:gd name="connsiteY84" fmla="*/ 357204 h 2348290"/>
                <a:gd name="connsiteX85" fmla="*/ 3181672 w 4273098"/>
                <a:gd name="connsiteY85" fmla="*/ 343975 h 2348290"/>
                <a:gd name="connsiteX86" fmla="*/ 3261049 w 4273098"/>
                <a:gd name="connsiteY86" fmla="*/ 310900 h 2348290"/>
                <a:gd name="connsiteX87" fmla="*/ 3313966 w 4273098"/>
                <a:gd name="connsiteY87" fmla="*/ 271211 h 2348290"/>
                <a:gd name="connsiteX88" fmla="*/ 3327196 w 4273098"/>
                <a:gd name="connsiteY88" fmla="*/ 257981 h 2348290"/>
                <a:gd name="connsiteX89" fmla="*/ 3353654 w 4273098"/>
                <a:gd name="connsiteY89" fmla="*/ 244751 h 2348290"/>
                <a:gd name="connsiteX90" fmla="*/ 3366884 w 4273098"/>
                <a:gd name="connsiteY90" fmla="*/ 231521 h 2348290"/>
                <a:gd name="connsiteX91" fmla="*/ 3419801 w 4273098"/>
                <a:gd name="connsiteY91" fmla="*/ 198447 h 2348290"/>
                <a:gd name="connsiteX92" fmla="*/ 3479334 w 4273098"/>
                <a:gd name="connsiteY92" fmla="*/ 185217 h 2348290"/>
                <a:gd name="connsiteX93" fmla="*/ 3499178 w 4273098"/>
                <a:gd name="connsiteY93" fmla="*/ 178602 h 2348290"/>
                <a:gd name="connsiteX94" fmla="*/ 3770381 w 4273098"/>
                <a:gd name="connsiteY94" fmla="*/ 165372 h 2348290"/>
                <a:gd name="connsiteX95" fmla="*/ 3876216 w 4273098"/>
                <a:gd name="connsiteY95" fmla="*/ 152142 h 2348290"/>
                <a:gd name="connsiteX96" fmla="*/ 3896060 w 4273098"/>
                <a:gd name="connsiteY96" fmla="*/ 145528 h 2348290"/>
                <a:gd name="connsiteX97" fmla="*/ 3935748 w 4273098"/>
                <a:gd name="connsiteY97" fmla="*/ 138913 h 2348290"/>
                <a:gd name="connsiteX98" fmla="*/ 3968822 w 4273098"/>
                <a:gd name="connsiteY98" fmla="*/ 132298 h 2348290"/>
                <a:gd name="connsiteX99" fmla="*/ 4008510 w 4273098"/>
                <a:gd name="connsiteY99" fmla="*/ 105838 h 2348290"/>
                <a:gd name="connsiteX100" fmla="*/ 4041583 w 4273098"/>
                <a:gd name="connsiteY100" fmla="*/ 66149 h 2348290"/>
                <a:gd name="connsiteX101" fmla="*/ 4081272 w 4273098"/>
                <a:gd name="connsiteY101" fmla="*/ 39689 h 2348290"/>
                <a:gd name="connsiteX102" fmla="*/ 4107730 w 4273098"/>
                <a:gd name="connsiteY102" fmla="*/ 19844 h 2348290"/>
                <a:gd name="connsiteX103" fmla="*/ 4127575 w 4273098"/>
                <a:gd name="connsiteY103" fmla="*/ 13230 h 2348290"/>
                <a:gd name="connsiteX104" fmla="*/ 4154033 w 4273098"/>
                <a:gd name="connsiteY104" fmla="*/ 0 h 2348290"/>
                <a:gd name="connsiteX105" fmla="*/ 4273098 w 4273098"/>
                <a:gd name="connsiteY105" fmla="*/ 6615 h 2348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4273098" h="2348290">
                  <a:moveTo>
                    <a:pt x="0" y="2136613"/>
                  </a:moveTo>
                  <a:cubicBezTo>
                    <a:pt x="981" y="2143482"/>
                    <a:pt x="8767" y="2204092"/>
                    <a:pt x="13229" y="2215992"/>
                  </a:cubicBezTo>
                  <a:cubicBezTo>
                    <a:pt x="16020" y="2223436"/>
                    <a:pt x="21838" y="2229368"/>
                    <a:pt x="26459" y="2235837"/>
                  </a:cubicBezTo>
                  <a:cubicBezTo>
                    <a:pt x="32867" y="2244808"/>
                    <a:pt x="37933" y="2255121"/>
                    <a:pt x="46303" y="2262296"/>
                  </a:cubicBezTo>
                  <a:cubicBezTo>
                    <a:pt x="53790" y="2268713"/>
                    <a:pt x="63942" y="2271116"/>
                    <a:pt x="72762" y="2275526"/>
                  </a:cubicBezTo>
                  <a:cubicBezTo>
                    <a:pt x="81581" y="2288756"/>
                    <a:pt x="85990" y="2306397"/>
                    <a:pt x="99220" y="2315216"/>
                  </a:cubicBezTo>
                  <a:cubicBezTo>
                    <a:pt x="156108" y="2353138"/>
                    <a:pt x="84123" y="2307666"/>
                    <a:pt x="138909" y="2335060"/>
                  </a:cubicBezTo>
                  <a:cubicBezTo>
                    <a:pt x="146020" y="2338615"/>
                    <a:pt x="152138" y="2343880"/>
                    <a:pt x="158753" y="2348290"/>
                  </a:cubicBezTo>
                  <a:cubicBezTo>
                    <a:pt x="180802" y="2346085"/>
                    <a:pt x="203750" y="2348285"/>
                    <a:pt x="224900" y="2341675"/>
                  </a:cubicBezTo>
                  <a:cubicBezTo>
                    <a:pt x="240076" y="2336932"/>
                    <a:pt x="264588" y="2315216"/>
                    <a:pt x="264588" y="2315216"/>
                  </a:cubicBezTo>
                  <a:cubicBezTo>
                    <a:pt x="283692" y="2257898"/>
                    <a:pt x="276904" y="2287504"/>
                    <a:pt x="284432" y="2215992"/>
                  </a:cubicBezTo>
                  <a:cubicBezTo>
                    <a:pt x="286752" y="2193954"/>
                    <a:pt x="284437" y="2170994"/>
                    <a:pt x="291047" y="2149843"/>
                  </a:cubicBezTo>
                  <a:cubicBezTo>
                    <a:pt x="291269" y="2149132"/>
                    <a:pt x="330399" y="2089487"/>
                    <a:pt x="337350" y="2083694"/>
                  </a:cubicBezTo>
                  <a:cubicBezTo>
                    <a:pt x="342706" y="2079230"/>
                    <a:pt x="351099" y="2080465"/>
                    <a:pt x="357194" y="2077079"/>
                  </a:cubicBezTo>
                  <a:cubicBezTo>
                    <a:pt x="371093" y="2069357"/>
                    <a:pt x="382661" y="2057729"/>
                    <a:pt x="396882" y="2050619"/>
                  </a:cubicBezTo>
                  <a:cubicBezTo>
                    <a:pt x="405702" y="2046209"/>
                    <a:pt x="414979" y="2042616"/>
                    <a:pt x="423341" y="2037390"/>
                  </a:cubicBezTo>
                  <a:cubicBezTo>
                    <a:pt x="432690" y="2031547"/>
                    <a:pt x="439939" y="2022476"/>
                    <a:pt x="449800" y="2017545"/>
                  </a:cubicBezTo>
                  <a:cubicBezTo>
                    <a:pt x="457931" y="2013479"/>
                    <a:pt x="467518" y="2013428"/>
                    <a:pt x="476259" y="2010930"/>
                  </a:cubicBezTo>
                  <a:cubicBezTo>
                    <a:pt x="482963" y="2009014"/>
                    <a:pt x="489488" y="2006520"/>
                    <a:pt x="496103" y="2004315"/>
                  </a:cubicBezTo>
                  <a:cubicBezTo>
                    <a:pt x="531381" y="2006520"/>
                    <a:pt x="566766" y="2007413"/>
                    <a:pt x="601938" y="2010930"/>
                  </a:cubicBezTo>
                  <a:cubicBezTo>
                    <a:pt x="610984" y="2011835"/>
                    <a:pt x="619306" y="2017545"/>
                    <a:pt x="628397" y="2017545"/>
                  </a:cubicBezTo>
                  <a:cubicBezTo>
                    <a:pt x="648363" y="2017545"/>
                    <a:pt x="668085" y="2013135"/>
                    <a:pt x="687929" y="2010930"/>
                  </a:cubicBezTo>
                  <a:cubicBezTo>
                    <a:pt x="699846" y="1999013"/>
                    <a:pt x="714098" y="1987354"/>
                    <a:pt x="721003" y="1971241"/>
                  </a:cubicBezTo>
                  <a:cubicBezTo>
                    <a:pt x="733728" y="1941549"/>
                    <a:pt x="721352" y="1950696"/>
                    <a:pt x="734232" y="1924936"/>
                  </a:cubicBezTo>
                  <a:cubicBezTo>
                    <a:pt x="737787" y="1917825"/>
                    <a:pt x="743906" y="1912203"/>
                    <a:pt x="747461" y="1905092"/>
                  </a:cubicBezTo>
                  <a:cubicBezTo>
                    <a:pt x="750579" y="1898855"/>
                    <a:pt x="751191" y="1891595"/>
                    <a:pt x="754076" y="1885247"/>
                  </a:cubicBezTo>
                  <a:cubicBezTo>
                    <a:pt x="762237" y="1867293"/>
                    <a:pt x="774298" y="1851038"/>
                    <a:pt x="780535" y="1832328"/>
                  </a:cubicBezTo>
                  <a:cubicBezTo>
                    <a:pt x="782740" y="1825713"/>
                    <a:pt x="785235" y="1819188"/>
                    <a:pt x="787150" y="1812483"/>
                  </a:cubicBezTo>
                  <a:cubicBezTo>
                    <a:pt x="789647" y="1803741"/>
                    <a:pt x="789698" y="1794155"/>
                    <a:pt x="793764" y="1786023"/>
                  </a:cubicBezTo>
                  <a:cubicBezTo>
                    <a:pt x="798694" y="1776162"/>
                    <a:pt x="806993" y="1768384"/>
                    <a:pt x="813608" y="1759564"/>
                  </a:cubicBezTo>
                  <a:cubicBezTo>
                    <a:pt x="818018" y="1741924"/>
                    <a:pt x="816753" y="1721774"/>
                    <a:pt x="826838" y="1706645"/>
                  </a:cubicBezTo>
                  <a:cubicBezTo>
                    <a:pt x="831248" y="1700030"/>
                    <a:pt x="836838" y="1694065"/>
                    <a:pt x="840067" y="1686800"/>
                  </a:cubicBezTo>
                  <a:cubicBezTo>
                    <a:pt x="856548" y="1649716"/>
                    <a:pt x="845141" y="1652928"/>
                    <a:pt x="866526" y="1627266"/>
                  </a:cubicBezTo>
                  <a:cubicBezTo>
                    <a:pt x="913069" y="1571412"/>
                    <a:pt x="852315" y="1654704"/>
                    <a:pt x="926058" y="1580961"/>
                  </a:cubicBezTo>
                  <a:cubicBezTo>
                    <a:pt x="932673" y="1574346"/>
                    <a:pt x="938290" y="1566554"/>
                    <a:pt x="945902" y="1561117"/>
                  </a:cubicBezTo>
                  <a:cubicBezTo>
                    <a:pt x="992273" y="1527994"/>
                    <a:pt x="953336" y="1562867"/>
                    <a:pt x="992205" y="1541272"/>
                  </a:cubicBezTo>
                  <a:cubicBezTo>
                    <a:pt x="1006104" y="1533550"/>
                    <a:pt x="1031894" y="1514812"/>
                    <a:pt x="1031894" y="1514812"/>
                  </a:cubicBezTo>
                  <a:cubicBezTo>
                    <a:pt x="1036304" y="1508197"/>
                    <a:pt x="1040034" y="1501075"/>
                    <a:pt x="1045123" y="1494968"/>
                  </a:cubicBezTo>
                  <a:cubicBezTo>
                    <a:pt x="1053953" y="1484372"/>
                    <a:pt x="1071321" y="1467675"/>
                    <a:pt x="1084811" y="1461893"/>
                  </a:cubicBezTo>
                  <a:cubicBezTo>
                    <a:pt x="1093167" y="1458312"/>
                    <a:pt x="1102758" y="1458470"/>
                    <a:pt x="1111270" y="1455278"/>
                  </a:cubicBezTo>
                  <a:cubicBezTo>
                    <a:pt x="1120503" y="1451816"/>
                    <a:pt x="1128718" y="1446053"/>
                    <a:pt x="1137729" y="1442048"/>
                  </a:cubicBezTo>
                  <a:cubicBezTo>
                    <a:pt x="1161451" y="1431505"/>
                    <a:pt x="1168830" y="1429476"/>
                    <a:pt x="1190646" y="1422204"/>
                  </a:cubicBezTo>
                  <a:cubicBezTo>
                    <a:pt x="1193657" y="1419946"/>
                    <a:pt x="1229427" y="1392353"/>
                    <a:pt x="1236949" y="1389129"/>
                  </a:cubicBezTo>
                  <a:cubicBezTo>
                    <a:pt x="1285429" y="1368351"/>
                    <a:pt x="1241768" y="1399347"/>
                    <a:pt x="1289867" y="1369285"/>
                  </a:cubicBezTo>
                  <a:cubicBezTo>
                    <a:pt x="1301852" y="1361794"/>
                    <a:pt x="1322176" y="1343207"/>
                    <a:pt x="1336170" y="1336210"/>
                  </a:cubicBezTo>
                  <a:cubicBezTo>
                    <a:pt x="1346790" y="1330900"/>
                    <a:pt x="1358462" y="1327956"/>
                    <a:pt x="1369243" y="1322980"/>
                  </a:cubicBezTo>
                  <a:cubicBezTo>
                    <a:pt x="1369273" y="1322966"/>
                    <a:pt x="1435376" y="1289913"/>
                    <a:pt x="1448620" y="1283291"/>
                  </a:cubicBezTo>
                  <a:lnTo>
                    <a:pt x="1475079" y="1270061"/>
                  </a:lnTo>
                  <a:cubicBezTo>
                    <a:pt x="1483899" y="1265651"/>
                    <a:pt x="1493838" y="1262991"/>
                    <a:pt x="1501538" y="1256831"/>
                  </a:cubicBezTo>
                  <a:cubicBezTo>
                    <a:pt x="1512562" y="1248011"/>
                    <a:pt x="1522864" y="1238203"/>
                    <a:pt x="1534611" y="1230372"/>
                  </a:cubicBezTo>
                  <a:cubicBezTo>
                    <a:pt x="1600515" y="1186435"/>
                    <a:pt x="1526797" y="1244502"/>
                    <a:pt x="1580914" y="1203912"/>
                  </a:cubicBezTo>
                  <a:cubicBezTo>
                    <a:pt x="1592208" y="1195441"/>
                    <a:pt x="1603540" y="1186949"/>
                    <a:pt x="1613987" y="1177452"/>
                  </a:cubicBezTo>
                  <a:cubicBezTo>
                    <a:pt x="1614022" y="1177420"/>
                    <a:pt x="1682679" y="1108759"/>
                    <a:pt x="1686749" y="1104688"/>
                  </a:cubicBezTo>
                  <a:cubicBezTo>
                    <a:pt x="1695569" y="1095868"/>
                    <a:pt x="1702830" y="1085148"/>
                    <a:pt x="1713208" y="1078229"/>
                  </a:cubicBezTo>
                  <a:cubicBezTo>
                    <a:pt x="1719823" y="1073819"/>
                    <a:pt x="1726844" y="1069965"/>
                    <a:pt x="1733052" y="1064999"/>
                  </a:cubicBezTo>
                  <a:cubicBezTo>
                    <a:pt x="1737922" y="1061103"/>
                    <a:pt x="1740934" y="1054978"/>
                    <a:pt x="1746282" y="1051769"/>
                  </a:cubicBezTo>
                  <a:cubicBezTo>
                    <a:pt x="1752261" y="1048182"/>
                    <a:pt x="1759890" y="1048272"/>
                    <a:pt x="1766126" y="1045154"/>
                  </a:cubicBezTo>
                  <a:cubicBezTo>
                    <a:pt x="1817417" y="1019508"/>
                    <a:pt x="1755935" y="1041937"/>
                    <a:pt x="1805814" y="1025310"/>
                  </a:cubicBezTo>
                  <a:cubicBezTo>
                    <a:pt x="1838887" y="1027515"/>
                    <a:pt x="1872052" y="1028627"/>
                    <a:pt x="1905034" y="1031925"/>
                  </a:cubicBezTo>
                  <a:cubicBezTo>
                    <a:pt x="1916221" y="1033044"/>
                    <a:pt x="1926865" y="1038539"/>
                    <a:pt x="1938108" y="1038539"/>
                  </a:cubicBezTo>
                  <a:cubicBezTo>
                    <a:pt x="2019719" y="1038539"/>
                    <a:pt x="2101271" y="1034130"/>
                    <a:pt x="2182852" y="1031925"/>
                  </a:cubicBezTo>
                  <a:cubicBezTo>
                    <a:pt x="2194079" y="1029118"/>
                    <a:pt x="2217557" y="1023967"/>
                    <a:pt x="2229155" y="1018695"/>
                  </a:cubicBezTo>
                  <a:cubicBezTo>
                    <a:pt x="2247108" y="1010534"/>
                    <a:pt x="2263363" y="998471"/>
                    <a:pt x="2282072" y="992235"/>
                  </a:cubicBezTo>
                  <a:cubicBezTo>
                    <a:pt x="2288687" y="990030"/>
                    <a:pt x="2295388" y="988068"/>
                    <a:pt x="2301917" y="985620"/>
                  </a:cubicBezTo>
                  <a:cubicBezTo>
                    <a:pt x="2313035" y="981451"/>
                    <a:pt x="2323617" y="975802"/>
                    <a:pt x="2334990" y="972390"/>
                  </a:cubicBezTo>
                  <a:cubicBezTo>
                    <a:pt x="2369490" y="962040"/>
                    <a:pt x="2360753" y="970799"/>
                    <a:pt x="2387908" y="959161"/>
                  </a:cubicBezTo>
                  <a:cubicBezTo>
                    <a:pt x="2444462" y="934924"/>
                    <a:pt x="2383856" y="958642"/>
                    <a:pt x="2440825" y="926086"/>
                  </a:cubicBezTo>
                  <a:cubicBezTo>
                    <a:pt x="2446879" y="922626"/>
                    <a:pt x="2454548" y="922810"/>
                    <a:pt x="2460669" y="919471"/>
                  </a:cubicBezTo>
                  <a:cubicBezTo>
                    <a:pt x="2478930" y="909510"/>
                    <a:pt x="2496946" y="898878"/>
                    <a:pt x="2513587" y="886397"/>
                  </a:cubicBezTo>
                  <a:cubicBezTo>
                    <a:pt x="2546406" y="861782"/>
                    <a:pt x="2530873" y="872668"/>
                    <a:pt x="2559890" y="853322"/>
                  </a:cubicBezTo>
                  <a:cubicBezTo>
                    <a:pt x="2564300" y="846707"/>
                    <a:pt x="2567497" y="839099"/>
                    <a:pt x="2573119" y="833477"/>
                  </a:cubicBezTo>
                  <a:cubicBezTo>
                    <a:pt x="2595141" y="811455"/>
                    <a:pt x="2588601" y="827082"/>
                    <a:pt x="2612808" y="813633"/>
                  </a:cubicBezTo>
                  <a:cubicBezTo>
                    <a:pt x="2626707" y="805911"/>
                    <a:pt x="2641253" y="798416"/>
                    <a:pt x="2652496" y="787173"/>
                  </a:cubicBezTo>
                  <a:lnTo>
                    <a:pt x="2718643" y="721024"/>
                  </a:lnTo>
                  <a:lnTo>
                    <a:pt x="2784790" y="654875"/>
                  </a:lnTo>
                  <a:lnTo>
                    <a:pt x="2804634" y="635030"/>
                  </a:lnTo>
                  <a:cubicBezTo>
                    <a:pt x="2809044" y="624005"/>
                    <a:pt x="2812553" y="612576"/>
                    <a:pt x="2817863" y="601956"/>
                  </a:cubicBezTo>
                  <a:cubicBezTo>
                    <a:pt x="2827183" y="583315"/>
                    <a:pt x="2859095" y="548265"/>
                    <a:pt x="2870781" y="542422"/>
                  </a:cubicBezTo>
                  <a:cubicBezTo>
                    <a:pt x="2888420" y="533602"/>
                    <a:pt x="2907290" y="526902"/>
                    <a:pt x="2923699" y="515962"/>
                  </a:cubicBezTo>
                  <a:cubicBezTo>
                    <a:pt x="2930314" y="511552"/>
                    <a:pt x="2936564" y="506539"/>
                    <a:pt x="2943543" y="502732"/>
                  </a:cubicBezTo>
                  <a:cubicBezTo>
                    <a:pt x="2960856" y="493288"/>
                    <a:pt x="2982515" y="490218"/>
                    <a:pt x="2996460" y="476273"/>
                  </a:cubicBezTo>
                  <a:cubicBezTo>
                    <a:pt x="3012099" y="460633"/>
                    <a:pt x="3022963" y="447898"/>
                    <a:pt x="3042763" y="436583"/>
                  </a:cubicBezTo>
                  <a:cubicBezTo>
                    <a:pt x="3048817" y="433124"/>
                    <a:pt x="3055992" y="432173"/>
                    <a:pt x="3062607" y="429968"/>
                  </a:cubicBezTo>
                  <a:cubicBezTo>
                    <a:pt x="3081027" y="411548"/>
                    <a:pt x="3114359" y="373028"/>
                    <a:pt x="3141984" y="363819"/>
                  </a:cubicBezTo>
                  <a:cubicBezTo>
                    <a:pt x="3148599" y="361614"/>
                    <a:pt x="3155592" y="360322"/>
                    <a:pt x="3161828" y="357204"/>
                  </a:cubicBezTo>
                  <a:cubicBezTo>
                    <a:pt x="3168938" y="353649"/>
                    <a:pt x="3174365" y="347107"/>
                    <a:pt x="3181672" y="343975"/>
                  </a:cubicBezTo>
                  <a:cubicBezTo>
                    <a:pt x="3230701" y="322963"/>
                    <a:pt x="3192542" y="362282"/>
                    <a:pt x="3261049" y="310900"/>
                  </a:cubicBezTo>
                  <a:cubicBezTo>
                    <a:pt x="3278688" y="297670"/>
                    <a:pt x="3298375" y="286802"/>
                    <a:pt x="3313966" y="271211"/>
                  </a:cubicBezTo>
                  <a:cubicBezTo>
                    <a:pt x="3318376" y="266801"/>
                    <a:pt x="3322007" y="261441"/>
                    <a:pt x="3327196" y="257981"/>
                  </a:cubicBezTo>
                  <a:cubicBezTo>
                    <a:pt x="3335400" y="252511"/>
                    <a:pt x="3345450" y="250221"/>
                    <a:pt x="3353654" y="244751"/>
                  </a:cubicBezTo>
                  <a:cubicBezTo>
                    <a:pt x="3358843" y="241291"/>
                    <a:pt x="3362093" y="235514"/>
                    <a:pt x="3366884" y="231521"/>
                  </a:cubicBezTo>
                  <a:cubicBezTo>
                    <a:pt x="3383909" y="217333"/>
                    <a:pt x="3398976" y="206257"/>
                    <a:pt x="3419801" y="198447"/>
                  </a:cubicBezTo>
                  <a:cubicBezTo>
                    <a:pt x="3433381" y="193354"/>
                    <a:pt x="3466761" y="188360"/>
                    <a:pt x="3479334" y="185217"/>
                  </a:cubicBezTo>
                  <a:cubicBezTo>
                    <a:pt x="3486098" y="183526"/>
                    <a:pt x="3492267" y="179524"/>
                    <a:pt x="3499178" y="178602"/>
                  </a:cubicBezTo>
                  <a:cubicBezTo>
                    <a:pt x="3569914" y="169170"/>
                    <a:pt x="3726486" y="166886"/>
                    <a:pt x="3770381" y="165372"/>
                  </a:cubicBezTo>
                  <a:cubicBezTo>
                    <a:pt x="3835569" y="149074"/>
                    <a:pt x="3749892" y="168985"/>
                    <a:pt x="3876216" y="152142"/>
                  </a:cubicBezTo>
                  <a:cubicBezTo>
                    <a:pt x="3883127" y="151221"/>
                    <a:pt x="3889254" y="147040"/>
                    <a:pt x="3896060" y="145528"/>
                  </a:cubicBezTo>
                  <a:cubicBezTo>
                    <a:pt x="3909152" y="142619"/>
                    <a:pt x="3922553" y="141312"/>
                    <a:pt x="3935748" y="138913"/>
                  </a:cubicBezTo>
                  <a:cubicBezTo>
                    <a:pt x="3946810" y="136902"/>
                    <a:pt x="3957797" y="134503"/>
                    <a:pt x="3968822" y="132298"/>
                  </a:cubicBezTo>
                  <a:cubicBezTo>
                    <a:pt x="3982051" y="123478"/>
                    <a:pt x="3999691" y="119068"/>
                    <a:pt x="4008510" y="105838"/>
                  </a:cubicBezTo>
                  <a:cubicBezTo>
                    <a:pt x="4020270" y="88197"/>
                    <a:pt x="4023952" y="79863"/>
                    <a:pt x="4041583" y="66149"/>
                  </a:cubicBezTo>
                  <a:cubicBezTo>
                    <a:pt x="4054134" y="56387"/>
                    <a:pt x="4068552" y="49230"/>
                    <a:pt x="4081272" y="39689"/>
                  </a:cubicBezTo>
                  <a:cubicBezTo>
                    <a:pt x="4090091" y="33074"/>
                    <a:pt x="4098158" y="25314"/>
                    <a:pt x="4107730" y="19844"/>
                  </a:cubicBezTo>
                  <a:cubicBezTo>
                    <a:pt x="4113784" y="16385"/>
                    <a:pt x="4121166" y="15977"/>
                    <a:pt x="4127575" y="13230"/>
                  </a:cubicBezTo>
                  <a:cubicBezTo>
                    <a:pt x="4136638" y="9346"/>
                    <a:pt x="4145214" y="4410"/>
                    <a:pt x="4154033" y="0"/>
                  </a:cubicBezTo>
                  <a:cubicBezTo>
                    <a:pt x="4264270" y="6890"/>
                    <a:pt x="4224521" y="6615"/>
                    <a:pt x="4273098" y="6615"/>
                  </a:cubicBezTo>
                </a:path>
              </a:pathLst>
            </a:custGeom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>
                <a:latin typeface="Arial"/>
                <a:cs typeface="Arial"/>
              </a:endParaRPr>
            </a:p>
          </p:txBody>
        </p:sp>
        <p:sp>
          <p:nvSpPr>
            <p:cNvPr id="8" name="Forma libre 7"/>
            <p:cNvSpPr/>
            <p:nvPr/>
          </p:nvSpPr>
          <p:spPr>
            <a:xfrm>
              <a:off x="-66147" y="2116769"/>
              <a:ext cx="5106568" cy="3433134"/>
            </a:xfrm>
            <a:custGeom>
              <a:avLst/>
              <a:gdLst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07773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274376 h 3433134"/>
                <a:gd name="connsiteX14" fmla="*/ 846682 w 5106568"/>
                <a:gd name="connsiteY14" fmla="*/ 3254532 h 3433134"/>
                <a:gd name="connsiteX15" fmla="*/ 866526 w 5106568"/>
                <a:gd name="connsiteY15" fmla="*/ 324130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274376 h 3433134"/>
                <a:gd name="connsiteX14" fmla="*/ 846682 w 5106568"/>
                <a:gd name="connsiteY14" fmla="*/ 3254532 h 3433134"/>
                <a:gd name="connsiteX15" fmla="*/ 866526 w 5106568"/>
                <a:gd name="connsiteY15" fmla="*/ 324130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274376 h 3433134"/>
                <a:gd name="connsiteX14" fmla="*/ 846682 w 5106568"/>
                <a:gd name="connsiteY14" fmla="*/ 325453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27437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27437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30612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319356 h 3433134"/>
                <a:gd name="connsiteX13" fmla="*/ 820223 w 5106568"/>
                <a:gd name="connsiteY13" fmla="*/ 330612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36026 h 3433134"/>
                <a:gd name="connsiteX12" fmla="*/ 793764 w 5106568"/>
                <a:gd name="connsiteY12" fmla="*/ 3319356 h 3433134"/>
                <a:gd name="connsiteX13" fmla="*/ 820223 w 5106568"/>
                <a:gd name="connsiteY13" fmla="*/ 330612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63336 w 5106568"/>
                <a:gd name="connsiteY10" fmla="*/ 3339731 h 3433134"/>
                <a:gd name="connsiteX11" fmla="*/ 767306 w 5106568"/>
                <a:gd name="connsiteY11" fmla="*/ 3336026 h 3433134"/>
                <a:gd name="connsiteX12" fmla="*/ 793764 w 5106568"/>
                <a:gd name="connsiteY12" fmla="*/ 3319356 h 3433134"/>
                <a:gd name="connsiteX13" fmla="*/ 820223 w 5106568"/>
                <a:gd name="connsiteY13" fmla="*/ 330612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5106568" h="3433134">
                  <a:moveTo>
                    <a:pt x="0" y="3433134"/>
                  </a:moveTo>
                  <a:cubicBezTo>
                    <a:pt x="2205" y="3422109"/>
                    <a:pt x="1587" y="3410116"/>
                    <a:pt x="6615" y="3400060"/>
                  </a:cubicBezTo>
                  <a:cubicBezTo>
                    <a:pt x="10799" y="3391693"/>
                    <a:pt x="19075" y="3385958"/>
                    <a:pt x="26459" y="3380215"/>
                  </a:cubicBezTo>
                  <a:cubicBezTo>
                    <a:pt x="39009" y="3370453"/>
                    <a:pt x="50463" y="3356369"/>
                    <a:pt x="66147" y="3353755"/>
                  </a:cubicBezTo>
                  <a:lnTo>
                    <a:pt x="105835" y="3347140"/>
                  </a:lnTo>
                  <a:cubicBezTo>
                    <a:pt x="121245" y="3344769"/>
                    <a:pt x="136759" y="3343088"/>
                    <a:pt x="152138" y="3340525"/>
                  </a:cubicBezTo>
                  <a:cubicBezTo>
                    <a:pt x="163228" y="3338677"/>
                    <a:pt x="174187" y="3336116"/>
                    <a:pt x="185212" y="3333911"/>
                  </a:cubicBezTo>
                  <a:cubicBezTo>
                    <a:pt x="227105" y="3336116"/>
                    <a:pt x="269064" y="3337308"/>
                    <a:pt x="310891" y="3340525"/>
                  </a:cubicBezTo>
                  <a:cubicBezTo>
                    <a:pt x="326436" y="3341721"/>
                    <a:pt x="288225" y="3348242"/>
                    <a:pt x="357194" y="3347140"/>
                  </a:cubicBezTo>
                  <a:cubicBezTo>
                    <a:pt x="426163" y="3346038"/>
                    <a:pt x="689271" y="3335328"/>
                    <a:pt x="724707" y="3333911"/>
                  </a:cubicBezTo>
                  <a:cubicBezTo>
                    <a:pt x="737936" y="3329501"/>
                    <a:pt x="756236" y="3339379"/>
                    <a:pt x="763336" y="3339731"/>
                  </a:cubicBezTo>
                  <a:cubicBezTo>
                    <a:pt x="770436" y="3340083"/>
                    <a:pt x="762235" y="3339422"/>
                    <a:pt x="767306" y="3336026"/>
                  </a:cubicBezTo>
                  <a:cubicBezTo>
                    <a:pt x="772377" y="3332630"/>
                    <a:pt x="784945" y="3324339"/>
                    <a:pt x="793764" y="3319356"/>
                  </a:cubicBezTo>
                  <a:cubicBezTo>
                    <a:pt x="802583" y="3314373"/>
                    <a:pt x="810345" y="3313755"/>
                    <a:pt x="820223" y="3306126"/>
                  </a:cubicBezTo>
                  <a:cubicBezTo>
                    <a:pt x="830101" y="3298497"/>
                    <a:pt x="844786" y="3281211"/>
                    <a:pt x="853032" y="3273582"/>
                  </a:cubicBezTo>
                  <a:cubicBezTo>
                    <a:pt x="861278" y="3265953"/>
                    <a:pt x="863042" y="3270142"/>
                    <a:pt x="869701" y="3260352"/>
                  </a:cubicBezTo>
                  <a:cubicBezTo>
                    <a:pt x="876360" y="3250562"/>
                    <a:pt x="884165" y="3223662"/>
                    <a:pt x="892985" y="3214842"/>
                  </a:cubicBezTo>
                  <a:cubicBezTo>
                    <a:pt x="897395" y="3203817"/>
                    <a:pt x="899628" y="3191648"/>
                    <a:pt x="906214" y="3181768"/>
                  </a:cubicBezTo>
                  <a:cubicBezTo>
                    <a:pt x="921877" y="3158273"/>
                    <a:pt x="944605" y="3139832"/>
                    <a:pt x="959132" y="3115619"/>
                  </a:cubicBezTo>
                  <a:lnTo>
                    <a:pt x="978976" y="3082544"/>
                  </a:lnTo>
                  <a:cubicBezTo>
                    <a:pt x="1010808" y="2955220"/>
                    <a:pt x="978581" y="3092423"/>
                    <a:pt x="992205" y="2751799"/>
                  </a:cubicBezTo>
                  <a:cubicBezTo>
                    <a:pt x="992582" y="2742362"/>
                    <a:pt x="1002026" y="2715721"/>
                    <a:pt x="1005435" y="2705495"/>
                  </a:cubicBezTo>
                  <a:cubicBezTo>
                    <a:pt x="1007640" y="2690060"/>
                    <a:pt x="1008269" y="2674316"/>
                    <a:pt x="1012050" y="2659190"/>
                  </a:cubicBezTo>
                  <a:cubicBezTo>
                    <a:pt x="1017994" y="2635414"/>
                    <a:pt x="1032229" y="2613304"/>
                    <a:pt x="1045123" y="2593041"/>
                  </a:cubicBezTo>
                  <a:cubicBezTo>
                    <a:pt x="1053659" y="2579627"/>
                    <a:pt x="1062464" y="2566378"/>
                    <a:pt x="1071582" y="2553352"/>
                  </a:cubicBezTo>
                  <a:cubicBezTo>
                    <a:pt x="1077904" y="2544320"/>
                    <a:pt x="1085583" y="2536241"/>
                    <a:pt x="1091426" y="2526892"/>
                  </a:cubicBezTo>
                  <a:cubicBezTo>
                    <a:pt x="1096652" y="2518530"/>
                    <a:pt x="1098924" y="2508457"/>
                    <a:pt x="1104655" y="2500433"/>
                  </a:cubicBezTo>
                  <a:cubicBezTo>
                    <a:pt x="1110092" y="2492821"/>
                    <a:pt x="1118510" y="2487775"/>
                    <a:pt x="1124499" y="2480588"/>
                  </a:cubicBezTo>
                  <a:cubicBezTo>
                    <a:pt x="1154014" y="2445169"/>
                    <a:pt x="1118857" y="2475979"/>
                    <a:pt x="1157573" y="2434284"/>
                  </a:cubicBezTo>
                  <a:cubicBezTo>
                    <a:pt x="1178791" y="2411433"/>
                    <a:pt x="1205011" y="2393081"/>
                    <a:pt x="1223720" y="2368135"/>
                  </a:cubicBezTo>
                  <a:cubicBezTo>
                    <a:pt x="1230335" y="2359315"/>
                    <a:pt x="1236506" y="2350145"/>
                    <a:pt x="1243564" y="2341675"/>
                  </a:cubicBezTo>
                  <a:cubicBezTo>
                    <a:pt x="1247557" y="2336884"/>
                    <a:pt x="1252801" y="2333236"/>
                    <a:pt x="1256794" y="2328445"/>
                  </a:cubicBezTo>
                  <a:cubicBezTo>
                    <a:pt x="1263852" y="2319976"/>
                    <a:pt x="1268843" y="2309782"/>
                    <a:pt x="1276638" y="2301986"/>
                  </a:cubicBezTo>
                  <a:cubicBezTo>
                    <a:pt x="1284433" y="2294190"/>
                    <a:pt x="1294902" y="2289516"/>
                    <a:pt x="1303096" y="2282141"/>
                  </a:cubicBezTo>
                  <a:cubicBezTo>
                    <a:pt x="1355587" y="2234898"/>
                    <a:pt x="1322102" y="2249347"/>
                    <a:pt x="1362629" y="2235837"/>
                  </a:cubicBezTo>
                  <a:lnTo>
                    <a:pt x="1422161" y="2176303"/>
                  </a:lnTo>
                  <a:lnTo>
                    <a:pt x="1435391" y="2163073"/>
                  </a:lnTo>
                  <a:cubicBezTo>
                    <a:pt x="1442006" y="2156458"/>
                    <a:pt x="1447751" y="2148841"/>
                    <a:pt x="1455235" y="2143228"/>
                  </a:cubicBezTo>
                  <a:cubicBezTo>
                    <a:pt x="1464054" y="2136613"/>
                    <a:pt x="1471833" y="2128314"/>
                    <a:pt x="1481693" y="2123383"/>
                  </a:cubicBezTo>
                  <a:cubicBezTo>
                    <a:pt x="1489824" y="2119317"/>
                    <a:pt x="1499444" y="2119380"/>
                    <a:pt x="1508152" y="2116768"/>
                  </a:cubicBezTo>
                  <a:cubicBezTo>
                    <a:pt x="1521509" y="2112761"/>
                    <a:pt x="1534311" y="2106921"/>
                    <a:pt x="1547840" y="2103539"/>
                  </a:cubicBezTo>
                  <a:cubicBezTo>
                    <a:pt x="1554068" y="2101982"/>
                    <a:pt x="1586378" y="2094623"/>
                    <a:pt x="1594143" y="2090309"/>
                  </a:cubicBezTo>
                  <a:cubicBezTo>
                    <a:pt x="1608042" y="2082587"/>
                    <a:pt x="1633832" y="2063849"/>
                    <a:pt x="1633832" y="2063849"/>
                  </a:cubicBezTo>
                  <a:cubicBezTo>
                    <a:pt x="1662887" y="2025108"/>
                    <a:pt x="1647905" y="2052216"/>
                    <a:pt x="1660290" y="2010930"/>
                  </a:cubicBezTo>
                  <a:cubicBezTo>
                    <a:pt x="1664297" y="1997573"/>
                    <a:pt x="1661917" y="1978977"/>
                    <a:pt x="1673520" y="1971241"/>
                  </a:cubicBezTo>
                  <a:cubicBezTo>
                    <a:pt x="1680135" y="1966831"/>
                    <a:pt x="1686253" y="1961566"/>
                    <a:pt x="1693364" y="1958011"/>
                  </a:cubicBezTo>
                  <a:cubicBezTo>
                    <a:pt x="1703984" y="1952701"/>
                    <a:pt x="1715278" y="1948839"/>
                    <a:pt x="1726437" y="1944781"/>
                  </a:cubicBezTo>
                  <a:cubicBezTo>
                    <a:pt x="1739543" y="1940015"/>
                    <a:pt x="1752896" y="1935961"/>
                    <a:pt x="1766126" y="1931551"/>
                  </a:cubicBezTo>
                  <a:cubicBezTo>
                    <a:pt x="1772741" y="1929346"/>
                    <a:pt x="1779133" y="1926304"/>
                    <a:pt x="1785970" y="1924936"/>
                  </a:cubicBezTo>
                  <a:lnTo>
                    <a:pt x="1819043" y="1918321"/>
                  </a:lnTo>
                  <a:cubicBezTo>
                    <a:pt x="1827863" y="1913911"/>
                    <a:pt x="1837719" y="1911146"/>
                    <a:pt x="1845502" y="1905092"/>
                  </a:cubicBezTo>
                  <a:cubicBezTo>
                    <a:pt x="1866371" y="1888860"/>
                    <a:pt x="1883363" y="1867068"/>
                    <a:pt x="1898420" y="1845558"/>
                  </a:cubicBezTo>
                  <a:cubicBezTo>
                    <a:pt x="1907538" y="1832532"/>
                    <a:pt x="1916699" y="1819503"/>
                    <a:pt x="1924879" y="1805868"/>
                  </a:cubicBezTo>
                  <a:cubicBezTo>
                    <a:pt x="1935462" y="1788229"/>
                    <a:pt x="1947551" y="1758649"/>
                    <a:pt x="1951337" y="1739719"/>
                  </a:cubicBezTo>
                  <a:cubicBezTo>
                    <a:pt x="1955220" y="1720304"/>
                    <a:pt x="1956939" y="1704599"/>
                    <a:pt x="1964567" y="1686800"/>
                  </a:cubicBezTo>
                  <a:cubicBezTo>
                    <a:pt x="1989514" y="1628586"/>
                    <a:pt x="1966417" y="1694943"/>
                    <a:pt x="1991026" y="1627266"/>
                  </a:cubicBezTo>
                  <a:cubicBezTo>
                    <a:pt x="1995792" y="1614160"/>
                    <a:pt x="1992652" y="1595311"/>
                    <a:pt x="2004255" y="1587576"/>
                  </a:cubicBezTo>
                  <a:cubicBezTo>
                    <a:pt x="2075144" y="1540318"/>
                    <a:pt x="1967570" y="1613906"/>
                    <a:pt x="2043943" y="1554502"/>
                  </a:cubicBezTo>
                  <a:cubicBezTo>
                    <a:pt x="2078061" y="1527965"/>
                    <a:pt x="2073534" y="1531408"/>
                    <a:pt x="2103476" y="1521427"/>
                  </a:cubicBezTo>
                  <a:lnTo>
                    <a:pt x="2143164" y="1494968"/>
                  </a:lnTo>
                  <a:cubicBezTo>
                    <a:pt x="2149779" y="1490558"/>
                    <a:pt x="2157387" y="1487360"/>
                    <a:pt x="2163008" y="1481738"/>
                  </a:cubicBezTo>
                  <a:cubicBezTo>
                    <a:pt x="2169623" y="1475123"/>
                    <a:pt x="2175068" y="1467082"/>
                    <a:pt x="2182852" y="1461893"/>
                  </a:cubicBezTo>
                  <a:cubicBezTo>
                    <a:pt x="2188800" y="1457928"/>
                    <a:pt x="2225296" y="1449766"/>
                    <a:pt x="2229155" y="1448663"/>
                  </a:cubicBezTo>
                  <a:cubicBezTo>
                    <a:pt x="2235859" y="1446747"/>
                    <a:pt x="2242235" y="1443739"/>
                    <a:pt x="2248999" y="1442048"/>
                  </a:cubicBezTo>
                  <a:cubicBezTo>
                    <a:pt x="2269980" y="1436803"/>
                    <a:pt x="2288152" y="1435612"/>
                    <a:pt x="2308531" y="1428819"/>
                  </a:cubicBezTo>
                  <a:cubicBezTo>
                    <a:pt x="2319796" y="1425064"/>
                    <a:pt x="2330340" y="1419344"/>
                    <a:pt x="2341605" y="1415589"/>
                  </a:cubicBezTo>
                  <a:cubicBezTo>
                    <a:pt x="2350230" y="1412714"/>
                    <a:pt x="2359356" y="1411586"/>
                    <a:pt x="2368064" y="1408974"/>
                  </a:cubicBezTo>
                  <a:cubicBezTo>
                    <a:pt x="2381421" y="1404967"/>
                    <a:pt x="2394523" y="1400154"/>
                    <a:pt x="2407752" y="1395744"/>
                  </a:cubicBezTo>
                  <a:cubicBezTo>
                    <a:pt x="2414367" y="1393539"/>
                    <a:pt x="2420694" y="1390115"/>
                    <a:pt x="2427596" y="1389129"/>
                  </a:cubicBezTo>
                  <a:lnTo>
                    <a:pt x="2473899" y="1382514"/>
                  </a:lnTo>
                  <a:cubicBezTo>
                    <a:pt x="2519258" y="1367394"/>
                    <a:pt x="2462963" y="1385248"/>
                    <a:pt x="2526816" y="1369285"/>
                  </a:cubicBezTo>
                  <a:cubicBezTo>
                    <a:pt x="2533581" y="1367594"/>
                    <a:pt x="2539801" y="1363917"/>
                    <a:pt x="2546661" y="1362670"/>
                  </a:cubicBezTo>
                  <a:cubicBezTo>
                    <a:pt x="2564151" y="1359490"/>
                    <a:pt x="2581939" y="1358260"/>
                    <a:pt x="2599578" y="1356055"/>
                  </a:cubicBezTo>
                  <a:cubicBezTo>
                    <a:pt x="2606193" y="1351645"/>
                    <a:pt x="2612311" y="1346380"/>
                    <a:pt x="2619422" y="1342825"/>
                  </a:cubicBezTo>
                  <a:cubicBezTo>
                    <a:pt x="2625658" y="1339707"/>
                    <a:pt x="2633287" y="1339797"/>
                    <a:pt x="2639266" y="1336210"/>
                  </a:cubicBezTo>
                  <a:cubicBezTo>
                    <a:pt x="2644614" y="1333001"/>
                    <a:pt x="2647307" y="1326440"/>
                    <a:pt x="2652496" y="1322980"/>
                  </a:cubicBezTo>
                  <a:cubicBezTo>
                    <a:pt x="2660701" y="1317510"/>
                    <a:pt x="2670135" y="1314160"/>
                    <a:pt x="2678955" y="1309750"/>
                  </a:cubicBezTo>
                  <a:cubicBezTo>
                    <a:pt x="2687774" y="1300930"/>
                    <a:pt x="2696027" y="1291504"/>
                    <a:pt x="2705413" y="1283291"/>
                  </a:cubicBezTo>
                  <a:cubicBezTo>
                    <a:pt x="2713710" y="1276031"/>
                    <a:pt x="2723714" y="1270862"/>
                    <a:pt x="2731872" y="1263446"/>
                  </a:cubicBezTo>
                  <a:cubicBezTo>
                    <a:pt x="2748023" y="1248763"/>
                    <a:pt x="2760713" y="1230239"/>
                    <a:pt x="2778175" y="1217142"/>
                  </a:cubicBezTo>
                  <a:cubicBezTo>
                    <a:pt x="2838577" y="1171839"/>
                    <a:pt x="2815502" y="1193043"/>
                    <a:pt x="2850937" y="1157608"/>
                  </a:cubicBezTo>
                  <a:cubicBezTo>
                    <a:pt x="2861377" y="1136727"/>
                    <a:pt x="2874659" y="1107425"/>
                    <a:pt x="2890625" y="1091459"/>
                  </a:cubicBezTo>
                  <a:cubicBezTo>
                    <a:pt x="2895035" y="1087049"/>
                    <a:pt x="2899959" y="1083099"/>
                    <a:pt x="2903855" y="1078229"/>
                  </a:cubicBezTo>
                  <a:cubicBezTo>
                    <a:pt x="2908821" y="1072021"/>
                    <a:pt x="2911463" y="1064006"/>
                    <a:pt x="2917084" y="1058384"/>
                  </a:cubicBezTo>
                  <a:cubicBezTo>
                    <a:pt x="2922705" y="1052762"/>
                    <a:pt x="2930945" y="1050389"/>
                    <a:pt x="2936928" y="1045154"/>
                  </a:cubicBezTo>
                  <a:cubicBezTo>
                    <a:pt x="2963844" y="1021602"/>
                    <a:pt x="2967396" y="1009190"/>
                    <a:pt x="2996460" y="992235"/>
                  </a:cubicBezTo>
                  <a:cubicBezTo>
                    <a:pt x="3013495" y="982298"/>
                    <a:pt x="3032969" y="976714"/>
                    <a:pt x="3049378" y="965775"/>
                  </a:cubicBezTo>
                  <a:cubicBezTo>
                    <a:pt x="3075024" y="948678"/>
                    <a:pt x="3061680" y="955060"/>
                    <a:pt x="3089066" y="945931"/>
                  </a:cubicBezTo>
                  <a:lnTo>
                    <a:pt x="3141984" y="906241"/>
                  </a:lnTo>
                  <a:cubicBezTo>
                    <a:pt x="3147971" y="901750"/>
                    <a:pt x="3178619" y="878001"/>
                    <a:pt x="3188287" y="873167"/>
                  </a:cubicBezTo>
                  <a:cubicBezTo>
                    <a:pt x="3194523" y="870049"/>
                    <a:pt x="3201895" y="869670"/>
                    <a:pt x="3208131" y="866552"/>
                  </a:cubicBezTo>
                  <a:cubicBezTo>
                    <a:pt x="3253811" y="843711"/>
                    <a:pt x="3199368" y="860474"/>
                    <a:pt x="3254434" y="846707"/>
                  </a:cubicBezTo>
                  <a:cubicBezTo>
                    <a:pt x="3261049" y="842297"/>
                    <a:pt x="3267809" y="838098"/>
                    <a:pt x="3274278" y="833477"/>
                  </a:cubicBezTo>
                  <a:cubicBezTo>
                    <a:pt x="3288467" y="823342"/>
                    <a:pt x="3304999" y="809308"/>
                    <a:pt x="3320581" y="800403"/>
                  </a:cubicBezTo>
                  <a:cubicBezTo>
                    <a:pt x="3401452" y="754189"/>
                    <a:pt x="3278374" y="828118"/>
                    <a:pt x="3386728" y="773943"/>
                  </a:cubicBezTo>
                  <a:cubicBezTo>
                    <a:pt x="3395548" y="769533"/>
                    <a:pt x="3404032" y="764376"/>
                    <a:pt x="3413187" y="760714"/>
                  </a:cubicBezTo>
                  <a:cubicBezTo>
                    <a:pt x="3459969" y="742001"/>
                    <a:pt x="3440344" y="752566"/>
                    <a:pt x="3479334" y="740869"/>
                  </a:cubicBezTo>
                  <a:cubicBezTo>
                    <a:pt x="3492691" y="736862"/>
                    <a:pt x="3505493" y="731021"/>
                    <a:pt x="3519022" y="727639"/>
                  </a:cubicBezTo>
                  <a:cubicBezTo>
                    <a:pt x="3601738" y="706959"/>
                    <a:pt x="3498898" y="733389"/>
                    <a:pt x="3565325" y="714409"/>
                  </a:cubicBezTo>
                  <a:cubicBezTo>
                    <a:pt x="3574066" y="711911"/>
                    <a:pt x="3583076" y="710406"/>
                    <a:pt x="3591784" y="707794"/>
                  </a:cubicBezTo>
                  <a:cubicBezTo>
                    <a:pt x="3657297" y="688139"/>
                    <a:pt x="3605117" y="698956"/>
                    <a:pt x="3671160" y="687950"/>
                  </a:cubicBezTo>
                  <a:cubicBezTo>
                    <a:pt x="3677775" y="685745"/>
                    <a:pt x="3684300" y="683251"/>
                    <a:pt x="3691004" y="681335"/>
                  </a:cubicBezTo>
                  <a:cubicBezTo>
                    <a:pt x="3699745" y="678837"/>
                    <a:pt x="3709107" y="678301"/>
                    <a:pt x="3717463" y="674720"/>
                  </a:cubicBezTo>
                  <a:cubicBezTo>
                    <a:pt x="3781416" y="647310"/>
                    <a:pt x="3687804" y="673866"/>
                    <a:pt x="3763766" y="654875"/>
                  </a:cubicBezTo>
                  <a:cubicBezTo>
                    <a:pt x="3770381" y="650465"/>
                    <a:pt x="3776499" y="645200"/>
                    <a:pt x="3783610" y="641645"/>
                  </a:cubicBezTo>
                  <a:cubicBezTo>
                    <a:pt x="3816214" y="625342"/>
                    <a:pt x="3791703" y="647077"/>
                    <a:pt x="3823298" y="621801"/>
                  </a:cubicBezTo>
                  <a:cubicBezTo>
                    <a:pt x="3828168" y="617905"/>
                    <a:pt x="3831658" y="612467"/>
                    <a:pt x="3836528" y="608571"/>
                  </a:cubicBezTo>
                  <a:cubicBezTo>
                    <a:pt x="3842736" y="603605"/>
                    <a:pt x="3850265" y="600431"/>
                    <a:pt x="3856372" y="595341"/>
                  </a:cubicBezTo>
                  <a:cubicBezTo>
                    <a:pt x="3907303" y="552897"/>
                    <a:pt x="3846791" y="595113"/>
                    <a:pt x="3896060" y="562266"/>
                  </a:cubicBezTo>
                  <a:cubicBezTo>
                    <a:pt x="3919083" y="527731"/>
                    <a:pt x="3902699" y="557763"/>
                    <a:pt x="3915904" y="509347"/>
                  </a:cubicBezTo>
                  <a:cubicBezTo>
                    <a:pt x="3919573" y="495893"/>
                    <a:pt x="3925752" y="483187"/>
                    <a:pt x="3929134" y="469658"/>
                  </a:cubicBezTo>
                  <a:lnTo>
                    <a:pt x="3935748" y="443198"/>
                  </a:lnTo>
                  <a:cubicBezTo>
                    <a:pt x="3937953" y="416738"/>
                    <a:pt x="3939070" y="390165"/>
                    <a:pt x="3942363" y="363819"/>
                  </a:cubicBezTo>
                  <a:cubicBezTo>
                    <a:pt x="3943491" y="354798"/>
                    <a:pt x="3948373" y="346431"/>
                    <a:pt x="3948978" y="337360"/>
                  </a:cubicBezTo>
                  <a:cubicBezTo>
                    <a:pt x="3952794" y="280115"/>
                    <a:pt x="3950237" y="222493"/>
                    <a:pt x="3955592" y="165372"/>
                  </a:cubicBezTo>
                  <a:cubicBezTo>
                    <a:pt x="3956894" y="151488"/>
                    <a:pt x="3964412" y="138913"/>
                    <a:pt x="3968822" y="125683"/>
                  </a:cubicBezTo>
                  <a:lnTo>
                    <a:pt x="3982051" y="85993"/>
                  </a:lnTo>
                  <a:cubicBezTo>
                    <a:pt x="3984256" y="79378"/>
                    <a:pt x="3984799" y="71951"/>
                    <a:pt x="3988666" y="66149"/>
                  </a:cubicBezTo>
                  <a:cubicBezTo>
                    <a:pt x="4029376" y="5080"/>
                    <a:pt x="3977429" y="80194"/>
                    <a:pt x="4015125" y="33074"/>
                  </a:cubicBezTo>
                  <a:cubicBezTo>
                    <a:pt x="4020091" y="26866"/>
                    <a:pt x="4022733" y="18851"/>
                    <a:pt x="4028354" y="13230"/>
                  </a:cubicBezTo>
                  <a:cubicBezTo>
                    <a:pt x="4033975" y="7608"/>
                    <a:pt x="4041583" y="4410"/>
                    <a:pt x="4048198" y="0"/>
                  </a:cubicBezTo>
                  <a:cubicBezTo>
                    <a:pt x="4116249" y="4861"/>
                    <a:pt x="4123399" y="-9955"/>
                    <a:pt x="4160648" y="19844"/>
                  </a:cubicBezTo>
                  <a:cubicBezTo>
                    <a:pt x="4165518" y="23740"/>
                    <a:pt x="4169468" y="28664"/>
                    <a:pt x="4173878" y="33074"/>
                  </a:cubicBezTo>
                  <a:cubicBezTo>
                    <a:pt x="4178657" y="47413"/>
                    <a:pt x="4184378" y="67699"/>
                    <a:pt x="4193722" y="79379"/>
                  </a:cubicBezTo>
                  <a:cubicBezTo>
                    <a:pt x="4205409" y="93989"/>
                    <a:pt x="4233410" y="119068"/>
                    <a:pt x="4233410" y="119068"/>
                  </a:cubicBezTo>
                  <a:cubicBezTo>
                    <a:pt x="4240257" y="132764"/>
                    <a:pt x="4249180" y="153347"/>
                    <a:pt x="4259869" y="165372"/>
                  </a:cubicBezTo>
                  <a:cubicBezTo>
                    <a:pt x="4272299" y="179356"/>
                    <a:pt x="4286328" y="191832"/>
                    <a:pt x="4299557" y="205062"/>
                  </a:cubicBezTo>
                  <a:cubicBezTo>
                    <a:pt x="4306172" y="211677"/>
                    <a:pt x="4314212" y="217122"/>
                    <a:pt x="4319401" y="224906"/>
                  </a:cubicBezTo>
                  <a:cubicBezTo>
                    <a:pt x="4335307" y="248767"/>
                    <a:pt x="4345132" y="266317"/>
                    <a:pt x="4372319" y="284441"/>
                  </a:cubicBezTo>
                  <a:cubicBezTo>
                    <a:pt x="4378934" y="288851"/>
                    <a:pt x="4386056" y="292581"/>
                    <a:pt x="4392163" y="297670"/>
                  </a:cubicBezTo>
                  <a:cubicBezTo>
                    <a:pt x="4399349" y="303659"/>
                    <a:pt x="4403885" y="312874"/>
                    <a:pt x="4412007" y="317515"/>
                  </a:cubicBezTo>
                  <a:cubicBezTo>
                    <a:pt x="4419900" y="322026"/>
                    <a:pt x="4429425" y="323178"/>
                    <a:pt x="4438466" y="324130"/>
                  </a:cubicBezTo>
                  <a:cubicBezTo>
                    <a:pt x="4519650" y="332676"/>
                    <a:pt x="4692970" y="335598"/>
                    <a:pt x="4749357" y="337360"/>
                  </a:cubicBezTo>
                  <a:cubicBezTo>
                    <a:pt x="4762586" y="341770"/>
                    <a:pt x="4775516" y="347208"/>
                    <a:pt x="4789045" y="350590"/>
                  </a:cubicBezTo>
                  <a:cubicBezTo>
                    <a:pt x="4797527" y="352710"/>
                    <a:pt x="4825855" y="359072"/>
                    <a:pt x="4835348" y="363819"/>
                  </a:cubicBezTo>
                  <a:cubicBezTo>
                    <a:pt x="4842459" y="367374"/>
                    <a:pt x="4848081" y="373494"/>
                    <a:pt x="4855192" y="377049"/>
                  </a:cubicBezTo>
                  <a:cubicBezTo>
                    <a:pt x="4861428" y="380167"/>
                    <a:pt x="4868627" y="380917"/>
                    <a:pt x="4875036" y="383664"/>
                  </a:cubicBezTo>
                  <a:cubicBezTo>
                    <a:pt x="4884099" y="387548"/>
                    <a:pt x="4892934" y="392002"/>
                    <a:pt x="4901495" y="396894"/>
                  </a:cubicBezTo>
                  <a:cubicBezTo>
                    <a:pt x="4908397" y="400838"/>
                    <a:pt x="4914032" y="406992"/>
                    <a:pt x="4921339" y="410124"/>
                  </a:cubicBezTo>
                  <a:cubicBezTo>
                    <a:pt x="4929695" y="413705"/>
                    <a:pt x="4939057" y="414242"/>
                    <a:pt x="4947798" y="416739"/>
                  </a:cubicBezTo>
                  <a:cubicBezTo>
                    <a:pt x="5014225" y="435718"/>
                    <a:pt x="4911384" y="409288"/>
                    <a:pt x="4994101" y="429968"/>
                  </a:cubicBezTo>
                  <a:cubicBezTo>
                    <a:pt x="5000716" y="436583"/>
                    <a:pt x="5008508" y="442201"/>
                    <a:pt x="5013945" y="449813"/>
                  </a:cubicBezTo>
                  <a:cubicBezTo>
                    <a:pt x="5028623" y="470364"/>
                    <a:pt x="5027194" y="479651"/>
                    <a:pt x="5033789" y="502732"/>
                  </a:cubicBezTo>
                  <a:cubicBezTo>
                    <a:pt x="5044840" y="541410"/>
                    <a:pt x="5036678" y="502503"/>
                    <a:pt x="5047018" y="549037"/>
                  </a:cubicBezTo>
                  <a:cubicBezTo>
                    <a:pt x="5049970" y="562321"/>
                    <a:pt x="5058014" y="612953"/>
                    <a:pt x="5066862" y="621801"/>
                  </a:cubicBezTo>
                  <a:lnTo>
                    <a:pt x="5086707" y="641645"/>
                  </a:lnTo>
                  <a:lnTo>
                    <a:pt x="5099936" y="681335"/>
                  </a:lnTo>
                  <a:cubicBezTo>
                    <a:pt x="5107248" y="703273"/>
                    <a:pt x="5106551" y="694206"/>
                    <a:pt x="5106551" y="707794"/>
                  </a:cubicBezTo>
                </a:path>
              </a:pathLst>
            </a:cu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>
                <a:latin typeface="Arial"/>
                <a:cs typeface="Arial"/>
              </a:endParaRPr>
            </a:p>
          </p:txBody>
        </p:sp>
        <p:sp>
          <p:nvSpPr>
            <p:cNvPr id="9" name="Forma libre 8"/>
            <p:cNvSpPr/>
            <p:nvPr/>
          </p:nvSpPr>
          <p:spPr>
            <a:xfrm>
              <a:off x="6297197" y="2328446"/>
              <a:ext cx="1104656" cy="2229222"/>
            </a:xfrm>
            <a:custGeom>
              <a:avLst/>
              <a:gdLst>
                <a:gd name="connsiteX0" fmla="*/ 19844 w 1104656"/>
                <a:gd name="connsiteY0" fmla="*/ 0 h 2229222"/>
                <a:gd name="connsiteX1" fmla="*/ 13230 w 1104656"/>
                <a:gd name="connsiteY1" fmla="*/ 33074 h 2229222"/>
                <a:gd name="connsiteX2" fmla="*/ 6615 w 1104656"/>
                <a:gd name="connsiteY2" fmla="*/ 85993 h 2229222"/>
                <a:gd name="connsiteX3" fmla="*/ 0 w 1104656"/>
                <a:gd name="connsiteY3" fmla="*/ 125683 h 2229222"/>
                <a:gd name="connsiteX4" fmla="*/ 6615 w 1104656"/>
                <a:gd name="connsiteY4" fmla="*/ 264596 h 2229222"/>
                <a:gd name="connsiteX5" fmla="*/ 13230 w 1104656"/>
                <a:gd name="connsiteY5" fmla="*/ 284440 h 2229222"/>
                <a:gd name="connsiteX6" fmla="*/ 19844 w 1104656"/>
                <a:gd name="connsiteY6" fmla="*/ 317515 h 2229222"/>
                <a:gd name="connsiteX7" fmla="*/ 46303 w 1104656"/>
                <a:gd name="connsiteY7" fmla="*/ 370434 h 2229222"/>
                <a:gd name="connsiteX8" fmla="*/ 52918 w 1104656"/>
                <a:gd name="connsiteY8" fmla="*/ 515962 h 2229222"/>
                <a:gd name="connsiteX9" fmla="*/ 59533 w 1104656"/>
                <a:gd name="connsiteY9" fmla="*/ 535807 h 2229222"/>
                <a:gd name="connsiteX10" fmla="*/ 66147 w 1104656"/>
                <a:gd name="connsiteY10" fmla="*/ 654875 h 2229222"/>
                <a:gd name="connsiteX11" fmla="*/ 85991 w 1104656"/>
                <a:gd name="connsiteY11" fmla="*/ 681335 h 2229222"/>
                <a:gd name="connsiteX12" fmla="*/ 99221 w 1104656"/>
                <a:gd name="connsiteY12" fmla="*/ 701179 h 2229222"/>
                <a:gd name="connsiteX13" fmla="*/ 112450 w 1104656"/>
                <a:gd name="connsiteY13" fmla="*/ 787173 h 2229222"/>
                <a:gd name="connsiteX14" fmla="*/ 119065 w 1104656"/>
                <a:gd name="connsiteY14" fmla="*/ 807018 h 2229222"/>
                <a:gd name="connsiteX15" fmla="*/ 158753 w 1104656"/>
                <a:gd name="connsiteY15" fmla="*/ 846707 h 2229222"/>
                <a:gd name="connsiteX16" fmla="*/ 171982 w 1104656"/>
                <a:gd name="connsiteY16" fmla="*/ 926086 h 2229222"/>
                <a:gd name="connsiteX17" fmla="*/ 185212 w 1104656"/>
                <a:gd name="connsiteY17" fmla="*/ 939316 h 2229222"/>
                <a:gd name="connsiteX18" fmla="*/ 244744 w 1104656"/>
                <a:gd name="connsiteY18" fmla="*/ 965775 h 2229222"/>
                <a:gd name="connsiteX19" fmla="*/ 264588 w 1104656"/>
                <a:gd name="connsiteY19" fmla="*/ 972390 h 2229222"/>
                <a:gd name="connsiteX20" fmla="*/ 317506 w 1104656"/>
                <a:gd name="connsiteY20" fmla="*/ 1005465 h 2229222"/>
                <a:gd name="connsiteX21" fmla="*/ 357194 w 1104656"/>
                <a:gd name="connsiteY21" fmla="*/ 1018695 h 2229222"/>
                <a:gd name="connsiteX22" fmla="*/ 377038 w 1104656"/>
                <a:gd name="connsiteY22" fmla="*/ 1031924 h 2229222"/>
                <a:gd name="connsiteX23" fmla="*/ 390268 w 1104656"/>
                <a:gd name="connsiteY23" fmla="*/ 1071614 h 2229222"/>
                <a:gd name="connsiteX24" fmla="*/ 403497 w 1104656"/>
                <a:gd name="connsiteY24" fmla="*/ 1091459 h 2229222"/>
                <a:gd name="connsiteX25" fmla="*/ 416727 w 1104656"/>
                <a:gd name="connsiteY25" fmla="*/ 1131148 h 2229222"/>
                <a:gd name="connsiteX26" fmla="*/ 456415 w 1104656"/>
                <a:gd name="connsiteY26" fmla="*/ 1157608 h 2229222"/>
                <a:gd name="connsiteX27" fmla="*/ 469644 w 1104656"/>
                <a:gd name="connsiteY27" fmla="*/ 1197297 h 2229222"/>
                <a:gd name="connsiteX28" fmla="*/ 489488 w 1104656"/>
                <a:gd name="connsiteY28" fmla="*/ 1243601 h 2229222"/>
                <a:gd name="connsiteX29" fmla="*/ 509332 w 1104656"/>
                <a:gd name="connsiteY29" fmla="*/ 1263446 h 2229222"/>
                <a:gd name="connsiteX30" fmla="*/ 549021 w 1104656"/>
                <a:gd name="connsiteY30" fmla="*/ 1283291 h 2229222"/>
                <a:gd name="connsiteX31" fmla="*/ 568865 w 1104656"/>
                <a:gd name="connsiteY31" fmla="*/ 1296520 h 2229222"/>
                <a:gd name="connsiteX32" fmla="*/ 575479 w 1104656"/>
                <a:gd name="connsiteY32" fmla="*/ 1316365 h 2229222"/>
                <a:gd name="connsiteX33" fmla="*/ 595323 w 1104656"/>
                <a:gd name="connsiteY33" fmla="*/ 1329595 h 2229222"/>
                <a:gd name="connsiteX34" fmla="*/ 628397 w 1104656"/>
                <a:gd name="connsiteY34" fmla="*/ 1362670 h 2229222"/>
                <a:gd name="connsiteX35" fmla="*/ 648241 w 1104656"/>
                <a:gd name="connsiteY35" fmla="*/ 1389129 h 2229222"/>
                <a:gd name="connsiteX36" fmla="*/ 674700 w 1104656"/>
                <a:gd name="connsiteY36" fmla="*/ 1395744 h 2229222"/>
                <a:gd name="connsiteX37" fmla="*/ 714388 w 1104656"/>
                <a:gd name="connsiteY37" fmla="*/ 1422204 h 2229222"/>
                <a:gd name="connsiteX38" fmla="*/ 760691 w 1104656"/>
                <a:gd name="connsiteY38" fmla="*/ 1448663 h 2229222"/>
                <a:gd name="connsiteX39" fmla="*/ 787150 w 1104656"/>
                <a:gd name="connsiteY39" fmla="*/ 1508197 h 2229222"/>
                <a:gd name="connsiteX40" fmla="*/ 806994 w 1104656"/>
                <a:gd name="connsiteY40" fmla="*/ 1547887 h 2229222"/>
                <a:gd name="connsiteX41" fmla="*/ 826838 w 1104656"/>
                <a:gd name="connsiteY41" fmla="*/ 1627266 h 2229222"/>
                <a:gd name="connsiteX42" fmla="*/ 853297 w 1104656"/>
                <a:gd name="connsiteY42" fmla="*/ 1660340 h 2229222"/>
                <a:gd name="connsiteX43" fmla="*/ 866526 w 1104656"/>
                <a:gd name="connsiteY43" fmla="*/ 1680185 h 2229222"/>
                <a:gd name="connsiteX44" fmla="*/ 892985 w 1104656"/>
                <a:gd name="connsiteY44" fmla="*/ 1733104 h 2229222"/>
                <a:gd name="connsiteX45" fmla="*/ 906215 w 1104656"/>
                <a:gd name="connsiteY45" fmla="*/ 1746334 h 2229222"/>
                <a:gd name="connsiteX46" fmla="*/ 932673 w 1104656"/>
                <a:gd name="connsiteY46" fmla="*/ 1786023 h 2229222"/>
                <a:gd name="connsiteX47" fmla="*/ 939288 w 1104656"/>
                <a:gd name="connsiteY47" fmla="*/ 1832328 h 2229222"/>
                <a:gd name="connsiteX48" fmla="*/ 952517 w 1104656"/>
                <a:gd name="connsiteY48" fmla="*/ 1898477 h 2229222"/>
                <a:gd name="connsiteX49" fmla="*/ 965747 w 1104656"/>
                <a:gd name="connsiteY49" fmla="*/ 1938166 h 2229222"/>
                <a:gd name="connsiteX50" fmla="*/ 972362 w 1104656"/>
                <a:gd name="connsiteY50" fmla="*/ 1958011 h 2229222"/>
                <a:gd name="connsiteX51" fmla="*/ 992206 w 1104656"/>
                <a:gd name="connsiteY51" fmla="*/ 2044004 h 2229222"/>
                <a:gd name="connsiteX52" fmla="*/ 1018664 w 1104656"/>
                <a:gd name="connsiteY52" fmla="*/ 2083694 h 2229222"/>
                <a:gd name="connsiteX53" fmla="*/ 1031894 w 1104656"/>
                <a:gd name="connsiteY53" fmla="*/ 2096924 h 2229222"/>
                <a:gd name="connsiteX54" fmla="*/ 1058353 w 1104656"/>
                <a:gd name="connsiteY54" fmla="*/ 2129998 h 2229222"/>
                <a:gd name="connsiteX55" fmla="*/ 1078197 w 1104656"/>
                <a:gd name="connsiteY55" fmla="*/ 2176302 h 2229222"/>
                <a:gd name="connsiteX56" fmla="*/ 1091426 w 1104656"/>
                <a:gd name="connsiteY56" fmla="*/ 2196147 h 2229222"/>
                <a:gd name="connsiteX57" fmla="*/ 1098041 w 1104656"/>
                <a:gd name="connsiteY57" fmla="*/ 2215992 h 2229222"/>
                <a:gd name="connsiteX58" fmla="*/ 1104656 w 1104656"/>
                <a:gd name="connsiteY58" fmla="*/ 2229222 h 2229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104656" h="2229222">
                  <a:moveTo>
                    <a:pt x="19844" y="0"/>
                  </a:moveTo>
                  <a:cubicBezTo>
                    <a:pt x="17639" y="11025"/>
                    <a:pt x="14939" y="21962"/>
                    <a:pt x="13230" y="33074"/>
                  </a:cubicBezTo>
                  <a:cubicBezTo>
                    <a:pt x="10527" y="50644"/>
                    <a:pt x="9129" y="68395"/>
                    <a:pt x="6615" y="85993"/>
                  </a:cubicBezTo>
                  <a:cubicBezTo>
                    <a:pt x="4718" y="99271"/>
                    <a:pt x="2205" y="112453"/>
                    <a:pt x="0" y="125683"/>
                  </a:cubicBezTo>
                  <a:cubicBezTo>
                    <a:pt x="2205" y="171987"/>
                    <a:pt x="2765" y="218399"/>
                    <a:pt x="6615" y="264596"/>
                  </a:cubicBezTo>
                  <a:cubicBezTo>
                    <a:pt x="7194" y="271544"/>
                    <a:pt x="11539" y="277676"/>
                    <a:pt x="13230" y="284440"/>
                  </a:cubicBezTo>
                  <a:cubicBezTo>
                    <a:pt x="15957" y="295348"/>
                    <a:pt x="15808" y="307021"/>
                    <a:pt x="19844" y="317515"/>
                  </a:cubicBezTo>
                  <a:cubicBezTo>
                    <a:pt x="26923" y="335922"/>
                    <a:pt x="46303" y="370434"/>
                    <a:pt x="46303" y="370434"/>
                  </a:cubicBezTo>
                  <a:cubicBezTo>
                    <a:pt x="48508" y="418943"/>
                    <a:pt x="49046" y="467557"/>
                    <a:pt x="52918" y="515962"/>
                  </a:cubicBezTo>
                  <a:cubicBezTo>
                    <a:pt x="53474" y="522913"/>
                    <a:pt x="58872" y="528866"/>
                    <a:pt x="59533" y="535807"/>
                  </a:cubicBezTo>
                  <a:cubicBezTo>
                    <a:pt x="63301" y="575378"/>
                    <a:pt x="59037" y="615766"/>
                    <a:pt x="66147" y="654875"/>
                  </a:cubicBezTo>
                  <a:cubicBezTo>
                    <a:pt x="68119" y="665722"/>
                    <a:pt x="79583" y="672364"/>
                    <a:pt x="85991" y="681335"/>
                  </a:cubicBezTo>
                  <a:cubicBezTo>
                    <a:pt x="90612" y="687804"/>
                    <a:pt x="94811" y="694564"/>
                    <a:pt x="99221" y="701179"/>
                  </a:cubicBezTo>
                  <a:cubicBezTo>
                    <a:pt x="115142" y="748948"/>
                    <a:pt x="97831" y="692153"/>
                    <a:pt x="112450" y="787173"/>
                  </a:cubicBezTo>
                  <a:cubicBezTo>
                    <a:pt x="113510" y="794065"/>
                    <a:pt x="114784" y="801514"/>
                    <a:pt x="119065" y="807018"/>
                  </a:cubicBezTo>
                  <a:cubicBezTo>
                    <a:pt x="130551" y="821786"/>
                    <a:pt x="158753" y="846707"/>
                    <a:pt x="158753" y="846707"/>
                  </a:cubicBezTo>
                  <a:cubicBezTo>
                    <a:pt x="159405" y="852579"/>
                    <a:pt x="161406" y="908458"/>
                    <a:pt x="171982" y="926086"/>
                  </a:cubicBezTo>
                  <a:cubicBezTo>
                    <a:pt x="175191" y="931434"/>
                    <a:pt x="180342" y="935420"/>
                    <a:pt x="185212" y="939316"/>
                  </a:cubicBezTo>
                  <a:cubicBezTo>
                    <a:pt x="207676" y="957287"/>
                    <a:pt x="213271" y="955284"/>
                    <a:pt x="244744" y="965775"/>
                  </a:cubicBezTo>
                  <a:lnTo>
                    <a:pt x="264588" y="972390"/>
                  </a:lnTo>
                  <a:cubicBezTo>
                    <a:pt x="285550" y="993352"/>
                    <a:pt x="278707" y="989298"/>
                    <a:pt x="317506" y="1005465"/>
                  </a:cubicBezTo>
                  <a:cubicBezTo>
                    <a:pt x="330378" y="1010829"/>
                    <a:pt x="345591" y="1010960"/>
                    <a:pt x="357194" y="1018695"/>
                  </a:cubicBezTo>
                  <a:lnTo>
                    <a:pt x="377038" y="1031924"/>
                  </a:lnTo>
                  <a:cubicBezTo>
                    <a:pt x="381448" y="1045154"/>
                    <a:pt x="382533" y="1060010"/>
                    <a:pt x="390268" y="1071614"/>
                  </a:cubicBezTo>
                  <a:cubicBezTo>
                    <a:pt x="394678" y="1078229"/>
                    <a:pt x="400268" y="1084194"/>
                    <a:pt x="403497" y="1091459"/>
                  </a:cubicBezTo>
                  <a:cubicBezTo>
                    <a:pt x="409161" y="1104202"/>
                    <a:pt x="405124" y="1123412"/>
                    <a:pt x="416727" y="1131148"/>
                  </a:cubicBezTo>
                  <a:lnTo>
                    <a:pt x="456415" y="1157608"/>
                  </a:lnTo>
                  <a:lnTo>
                    <a:pt x="469644" y="1197297"/>
                  </a:lnTo>
                  <a:cubicBezTo>
                    <a:pt x="475042" y="1213490"/>
                    <a:pt x="479272" y="1229298"/>
                    <a:pt x="489488" y="1243601"/>
                  </a:cubicBezTo>
                  <a:cubicBezTo>
                    <a:pt x="494925" y="1251213"/>
                    <a:pt x="502146" y="1257457"/>
                    <a:pt x="509332" y="1263446"/>
                  </a:cubicBezTo>
                  <a:cubicBezTo>
                    <a:pt x="537765" y="1287141"/>
                    <a:pt x="519189" y="1268376"/>
                    <a:pt x="549021" y="1283291"/>
                  </a:cubicBezTo>
                  <a:cubicBezTo>
                    <a:pt x="556132" y="1286846"/>
                    <a:pt x="562250" y="1292110"/>
                    <a:pt x="568865" y="1296520"/>
                  </a:cubicBezTo>
                  <a:cubicBezTo>
                    <a:pt x="571070" y="1303135"/>
                    <a:pt x="571123" y="1310920"/>
                    <a:pt x="575479" y="1316365"/>
                  </a:cubicBezTo>
                  <a:cubicBezTo>
                    <a:pt x="580445" y="1322573"/>
                    <a:pt x="589340" y="1324360"/>
                    <a:pt x="595323" y="1329595"/>
                  </a:cubicBezTo>
                  <a:cubicBezTo>
                    <a:pt x="607057" y="1339862"/>
                    <a:pt x="619042" y="1350197"/>
                    <a:pt x="628397" y="1362670"/>
                  </a:cubicBezTo>
                  <a:cubicBezTo>
                    <a:pt x="635012" y="1371490"/>
                    <a:pt x="639270" y="1382721"/>
                    <a:pt x="648241" y="1389129"/>
                  </a:cubicBezTo>
                  <a:cubicBezTo>
                    <a:pt x="655639" y="1394413"/>
                    <a:pt x="665880" y="1393539"/>
                    <a:pt x="674700" y="1395744"/>
                  </a:cubicBezTo>
                  <a:cubicBezTo>
                    <a:pt x="687929" y="1404564"/>
                    <a:pt x="700167" y="1415094"/>
                    <a:pt x="714388" y="1422204"/>
                  </a:cubicBezTo>
                  <a:cubicBezTo>
                    <a:pt x="747958" y="1438988"/>
                    <a:pt x="732643" y="1429963"/>
                    <a:pt x="760691" y="1448663"/>
                  </a:cubicBezTo>
                  <a:cubicBezTo>
                    <a:pt x="776434" y="1495895"/>
                    <a:pt x="766184" y="1476750"/>
                    <a:pt x="787150" y="1508197"/>
                  </a:cubicBezTo>
                  <a:cubicBezTo>
                    <a:pt x="811277" y="1580578"/>
                    <a:pt x="772797" y="1470940"/>
                    <a:pt x="806994" y="1547887"/>
                  </a:cubicBezTo>
                  <a:cubicBezTo>
                    <a:pt x="844039" y="1631242"/>
                    <a:pt x="799104" y="1544060"/>
                    <a:pt x="826838" y="1627266"/>
                  </a:cubicBezTo>
                  <a:cubicBezTo>
                    <a:pt x="832655" y="1644718"/>
                    <a:pt x="842974" y="1647436"/>
                    <a:pt x="853297" y="1660340"/>
                  </a:cubicBezTo>
                  <a:cubicBezTo>
                    <a:pt x="858263" y="1666548"/>
                    <a:pt x="862719" y="1673206"/>
                    <a:pt x="866526" y="1680185"/>
                  </a:cubicBezTo>
                  <a:cubicBezTo>
                    <a:pt x="875969" y="1697499"/>
                    <a:pt x="879040" y="1719159"/>
                    <a:pt x="892985" y="1733104"/>
                  </a:cubicBezTo>
                  <a:cubicBezTo>
                    <a:pt x="897395" y="1737514"/>
                    <a:pt x="902473" y="1741345"/>
                    <a:pt x="906215" y="1746334"/>
                  </a:cubicBezTo>
                  <a:cubicBezTo>
                    <a:pt x="915755" y="1759054"/>
                    <a:pt x="932673" y="1786023"/>
                    <a:pt x="932673" y="1786023"/>
                  </a:cubicBezTo>
                  <a:cubicBezTo>
                    <a:pt x="934878" y="1801458"/>
                    <a:pt x="936917" y="1816918"/>
                    <a:pt x="939288" y="1832328"/>
                  </a:cubicBezTo>
                  <a:cubicBezTo>
                    <a:pt x="943050" y="1856782"/>
                    <a:pt x="945597" y="1875411"/>
                    <a:pt x="952517" y="1898477"/>
                  </a:cubicBezTo>
                  <a:cubicBezTo>
                    <a:pt x="956524" y="1911834"/>
                    <a:pt x="961337" y="1924936"/>
                    <a:pt x="965747" y="1938166"/>
                  </a:cubicBezTo>
                  <a:lnTo>
                    <a:pt x="972362" y="1958011"/>
                  </a:lnTo>
                  <a:cubicBezTo>
                    <a:pt x="975412" y="1979363"/>
                    <a:pt x="978997" y="2024189"/>
                    <a:pt x="992206" y="2044004"/>
                  </a:cubicBezTo>
                  <a:cubicBezTo>
                    <a:pt x="1001025" y="2057234"/>
                    <a:pt x="1007421" y="2072451"/>
                    <a:pt x="1018664" y="2083694"/>
                  </a:cubicBezTo>
                  <a:cubicBezTo>
                    <a:pt x="1023074" y="2088104"/>
                    <a:pt x="1027998" y="2092054"/>
                    <a:pt x="1031894" y="2096924"/>
                  </a:cubicBezTo>
                  <a:cubicBezTo>
                    <a:pt x="1065272" y="2138647"/>
                    <a:pt x="1026408" y="2098053"/>
                    <a:pt x="1058353" y="2129998"/>
                  </a:cubicBezTo>
                  <a:cubicBezTo>
                    <a:pt x="1065775" y="2152266"/>
                    <a:pt x="1065116" y="2153410"/>
                    <a:pt x="1078197" y="2176302"/>
                  </a:cubicBezTo>
                  <a:cubicBezTo>
                    <a:pt x="1082141" y="2183205"/>
                    <a:pt x="1087871" y="2189036"/>
                    <a:pt x="1091426" y="2196147"/>
                  </a:cubicBezTo>
                  <a:cubicBezTo>
                    <a:pt x="1094544" y="2202384"/>
                    <a:pt x="1095451" y="2209518"/>
                    <a:pt x="1098041" y="2215992"/>
                  </a:cubicBezTo>
                  <a:cubicBezTo>
                    <a:pt x="1099872" y="2220570"/>
                    <a:pt x="1102451" y="2224812"/>
                    <a:pt x="1104656" y="2229222"/>
                  </a:cubicBezTo>
                </a:path>
              </a:pathLst>
            </a:custGeom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>
                <a:latin typeface="Arial"/>
                <a:cs typeface="Arial"/>
              </a:endParaRPr>
            </a:p>
          </p:txBody>
        </p:sp>
        <p:sp>
          <p:nvSpPr>
            <p:cNvPr id="10" name="Forma libre 9"/>
            <p:cNvSpPr/>
            <p:nvPr/>
          </p:nvSpPr>
          <p:spPr>
            <a:xfrm>
              <a:off x="5265304" y="3023010"/>
              <a:ext cx="1547840" cy="1481738"/>
            </a:xfrm>
            <a:custGeom>
              <a:avLst/>
              <a:gdLst>
                <a:gd name="connsiteX0" fmla="*/ 0 w 1547840"/>
                <a:gd name="connsiteY0" fmla="*/ 0 h 1481738"/>
                <a:gd name="connsiteX1" fmla="*/ 39688 w 1547840"/>
                <a:gd name="connsiteY1" fmla="*/ 72764 h 1481738"/>
                <a:gd name="connsiteX2" fmla="*/ 85991 w 1547840"/>
                <a:gd name="connsiteY2" fmla="*/ 171988 h 1481738"/>
                <a:gd name="connsiteX3" fmla="*/ 105835 w 1547840"/>
                <a:gd name="connsiteY3" fmla="*/ 264596 h 1481738"/>
                <a:gd name="connsiteX4" fmla="*/ 112450 w 1547840"/>
                <a:gd name="connsiteY4" fmla="*/ 317516 h 1481738"/>
                <a:gd name="connsiteX5" fmla="*/ 145523 w 1547840"/>
                <a:gd name="connsiteY5" fmla="*/ 429969 h 1481738"/>
                <a:gd name="connsiteX6" fmla="*/ 191826 w 1547840"/>
                <a:gd name="connsiteY6" fmla="*/ 522578 h 1481738"/>
                <a:gd name="connsiteX7" fmla="*/ 205055 w 1547840"/>
                <a:gd name="connsiteY7" fmla="*/ 549037 h 1481738"/>
                <a:gd name="connsiteX8" fmla="*/ 211670 w 1547840"/>
                <a:gd name="connsiteY8" fmla="*/ 568882 h 1481738"/>
                <a:gd name="connsiteX9" fmla="*/ 264588 w 1547840"/>
                <a:gd name="connsiteY9" fmla="*/ 635031 h 1481738"/>
                <a:gd name="connsiteX10" fmla="*/ 271202 w 1547840"/>
                <a:gd name="connsiteY10" fmla="*/ 787174 h 1481738"/>
                <a:gd name="connsiteX11" fmla="*/ 284432 w 1547840"/>
                <a:gd name="connsiteY11" fmla="*/ 873167 h 1481738"/>
                <a:gd name="connsiteX12" fmla="*/ 297661 w 1547840"/>
                <a:gd name="connsiteY12" fmla="*/ 932702 h 1481738"/>
                <a:gd name="connsiteX13" fmla="*/ 317505 w 1547840"/>
                <a:gd name="connsiteY13" fmla="*/ 1038540 h 1481738"/>
                <a:gd name="connsiteX14" fmla="*/ 363808 w 1547840"/>
                <a:gd name="connsiteY14" fmla="*/ 1124534 h 1481738"/>
                <a:gd name="connsiteX15" fmla="*/ 383652 w 1547840"/>
                <a:gd name="connsiteY15" fmla="*/ 1144378 h 1481738"/>
                <a:gd name="connsiteX16" fmla="*/ 396882 w 1547840"/>
                <a:gd name="connsiteY16" fmla="*/ 1184068 h 1481738"/>
                <a:gd name="connsiteX17" fmla="*/ 416726 w 1547840"/>
                <a:gd name="connsiteY17" fmla="*/ 1270062 h 1481738"/>
                <a:gd name="connsiteX18" fmla="*/ 429955 w 1547840"/>
                <a:gd name="connsiteY18" fmla="*/ 1289906 h 1481738"/>
                <a:gd name="connsiteX19" fmla="*/ 449799 w 1547840"/>
                <a:gd name="connsiteY19" fmla="*/ 1296521 h 1481738"/>
                <a:gd name="connsiteX20" fmla="*/ 456414 w 1547840"/>
                <a:gd name="connsiteY20" fmla="*/ 1316366 h 1481738"/>
                <a:gd name="connsiteX21" fmla="*/ 463029 w 1547840"/>
                <a:gd name="connsiteY21" fmla="*/ 1342826 h 1481738"/>
                <a:gd name="connsiteX22" fmla="*/ 476258 w 1547840"/>
                <a:gd name="connsiteY22" fmla="*/ 1362670 h 1481738"/>
                <a:gd name="connsiteX23" fmla="*/ 555635 w 1547840"/>
                <a:gd name="connsiteY23" fmla="*/ 1375900 h 1481738"/>
                <a:gd name="connsiteX24" fmla="*/ 575479 w 1547840"/>
                <a:gd name="connsiteY24" fmla="*/ 1408975 h 1481738"/>
                <a:gd name="connsiteX25" fmla="*/ 588708 w 1547840"/>
                <a:gd name="connsiteY25" fmla="*/ 1428819 h 1481738"/>
                <a:gd name="connsiteX26" fmla="*/ 621782 w 1547840"/>
                <a:gd name="connsiteY26" fmla="*/ 1455279 h 1481738"/>
                <a:gd name="connsiteX27" fmla="*/ 654855 w 1547840"/>
                <a:gd name="connsiteY27" fmla="*/ 1461894 h 1481738"/>
                <a:gd name="connsiteX28" fmla="*/ 674699 w 1547840"/>
                <a:gd name="connsiteY28" fmla="*/ 1468509 h 1481738"/>
                <a:gd name="connsiteX29" fmla="*/ 707773 w 1547840"/>
                <a:gd name="connsiteY29" fmla="*/ 1475124 h 1481738"/>
                <a:gd name="connsiteX30" fmla="*/ 734232 w 1547840"/>
                <a:gd name="connsiteY30" fmla="*/ 1481738 h 1481738"/>
                <a:gd name="connsiteX31" fmla="*/ 1018664 w 1547840"/>
                <a:gd name="connsiteY31" fmla="*/ 1475124 h 1481738"/>
                <a:gd name="connsiteX32" fmla="*/ 1078196 w 1547840"/>
                <a:gd name="connsiteY32" fmla="*/ 1468509 h 1481738"/>
                <a:gd name="connsiteX33" fmla="*/ 1098040 w 1547840"/>
                <a:gd name="connsiteY33" fmla="*/ 1461894 h 1481738"/>
                <a:gd name="connsiteX34" fmla="*/ 1124499 w 1547840"/>
                <a:gd name="connsiteY34" fmla="*/ 1455279 h 1481738"/>
                <a:gd name="connsiteX35" fmla="*/ 1250178 w 1547840"/>
                <a:gd name="connsiteY35" fmla="*/ 1442049 h 1481738"/>
                <a:gd name="connsiteX36" fmla="*/ 1270023 w 1547840"/>
                <a:gd name="connsiteY36" fmla="*/ 1435434 h 1481738"/>
                <a:gd name="connsiteX37" fmla="*/ 1329555 w 1547840"/>
                <a:gd name="connsiteY37" fmla="*/ 1395745 h 1481738"/>
                <a:gd name="connsiteX38" fmla="*/ 1375858 w 1547840"/>
                <a:gd name="connsiteY38" fmla="*/ 1369285 h 1481738"/>
                <a:gd name="connsiteX39" fmla="*/ 1547840 w 1547840"/>
                <a:gd name="connsiteY39" fmla="*/ 1369285 h 148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547840" h="1481738">
                  <a:moveTo>
                    <a:pt x="0" y="0"/>
                  </a:moveTo>
                  <a:cubicBezTo>
                    <a:pt x="28625" y="71568"/>
                    <a:pt x="-6067" y="-8580"/>
                    <a:pt x="39688" y="72764"/>
                  </a:cubicBezTo>
                  <a:cubicBezTo>
                    <a:pt x="52076" y="94788"/>
                    <a:pt x="76127" y="142394"/>
                    <a:pt x="85991" y="171988"/>
                  </a:cubicBezTo>
                  <a:cubicBezTo>
                    <a:pt x="92002" y="190021"/>
                    <a:pt x="105802" y="264332"/>
                    <a:pt x="105835" y="264596"/>
                  </a:cubicBezTo>
                  <a:cubicBezTo>
                    <a:pt x="108040" y="282236"/>
                    <a:pt x="108301" y="300230"/>
                    <a:pt x="112450" y="317516"/>
                  </a:cubicBezTo>
                  <a:cubicBezTo>
                    <a:pt x="121568" y="355509"/>
                    <a:pt x="128050" y="395022"/>
                    <a:pt x="145523" y="429969"/>
                  </a:cubicBezTo>
                  <a:lnTo>
                    <a:pt x="191826" y="522578"/>
                  </a:lnTo>
                  <a:cubicBezTo>
                    <a:pt x="196236" y="531398"/>
                    <a:pt x="201937" y="539682"/>
                    <a:pt x="205055" y="549037"/>
                  </a:cubicBezTo>
                  <a:cubicBezTo>
                    <a:pt x="207260" y="555652"/>
                    <a:pt x="208211" y="562828"/>
                    <a:pt x="211670" y="568882"/>
                  </a:cubicBezTo>
                  <a:cubicBezTo>
                    <a:pt x="218988" y="581689"/>
                    <a:pt x="260162" y="629719"/>
                    <a:pt x="264588" y="635031"/>
                  </a:cubicBezTo>
                  <a:cubicBezTo>
                    <a:pt x="266793" y="685745"/>
                    <a:pt x="267934" y="736517"/>
                    <a:pt x="271202" y="787174"/>
                  </a:cubicBezTo>
                  <a:cubicBezTo>
                    <a:pt x="273025" y="815427"/>
                    <a:pt x="278243" y="845317"/>
                    <a:pt x="284432" y="873167"/>
                  </a:cubicBezTo>
                  <a:cubicBezTo>
                    <a:pt x="292357" y="908831"/>
                    <a:pt x="291014" y="892819"/>
                    <a:pt x="297661" y="932702"/>
                  </a:cubicBezTo>
                  <a:cubicBezTo>
                    <a:pt x="303114" y="965420"/>
                    <a:pt x="306157" y="1007738"/>
                    <a:pt x="317505" y="1038540"/>
                  </a:cubicBezTo>
                  <a:cubicBezTo>
                    <a:pt x="320325" y="1046194"/>
                    <a:pt x="347808" y="1105334"/>
                    <a:pt x="363808" y="1124534"/>
                  </a:cubicBezTo>
                  <a:cubicBezTo>
                    <a:pt x="369797" y="1131720"/>
                    <a:pt x="377037" y="1137763"/>
                    <a:pt x="383652" y="1144378"/>
                  </a:cubicBezTo>
                  <a:cubicBezTo>
                    <a:pt x="388062" y="1157608"/>
                    <a:pt x="394910" y="1170262"/>
                    <a:pt x="396882" y="1184068"/>
                  </a:cubicBezTo>
                  <a:cubicBezTo>
                    <a:pt x="399932" y="1205418"/>
                    <a:pt x="403518" y="1250249"/>
                    <a:pt x="416726" y="1270062"/>
                  </a:cubicBezTo>
                  <a:cubicBezTo>
                    <a:pt x="421136" y="1276677"/>
                    <a:pt x="423747" y="1284940"/>
                    <a:pt x="429955" y="1289906"/>
                  </a:cubicBezTo>
                  <a:cubicBezTo>
                    <a:pt x="435400" y="1294262"/>
                    <a:pt x="443184" y="1294316"/>
                    <a:pt x="449799" y="1296521"/>
                  </a:cubicBezTo>
                  <a:cubicBezTo>
                    <a:pt x="452004" y="1303136"/>
                    <a:pt x="454498" y="1309661"/>
                    <a:pt x="456414" y="1316366"/>
                  </a:cubicBezTo>
                  <a:cubicBezTo>
                    <a:pt x="458912" y="1325108"/>
                    <a:pt x="459448" y="1334470"/>
                    <a:pt x="463029" y="1342826"/>
                  </a:cubicBezTo>
                  <a:cubicBezTo>
                    <a:pt x="466160" y="1350133"/>
                    <a:pt x="468771" y="1359996"/>
                    <a:pt x="476258" y="1362670"/>
                  </a:cubicBezTo>
                  <a:cubicBezTo>
                    <a:pt x="501519" y="1371692"/>
                    <a:pt x="555635" y="1375900"/>
                    <a:pt x="555635" y="1375900"/>
                  </a:cubicBezTo>
                  <a:cubicBezTo>
                    <a:pt x="567121" y="1410363"/>
                    <a:pt x="554725" y="1383032"/>
                    <a:pt x="575479" y="1408975"/>
                  </a:cubicBezTo>
                  <a:cubicBezTo>
                    <a:pt x="580445" y="1415183"/>
                    <a:pt x="583742" y="1422611"/>
                    <a:pt x="588708" y="1428819"/>
                  </a:cubicBezTo>
                  <a:cubicBezTo>
                    <a:pt x="595627" y="1437467"/>
                    <a:pt x="611960" y="1451595"/>
                    <a:pt x="621782" y="1455279"/>
                  </a:cubicBezTo>
                  <a:cubicBezTo>
                    <a:pt x="632309" y="1459227"/>
                    <a:pt x="643948" y="1459167"/>
                    <a:pt x="654855" y="1461894"/>
                  </a:cubicBezTo>
                  <a:cubicBezTo>
                    <a:pt x="661619" y="1463585"/>
                    <a:pt x="667935" y="1466818"/>
                    <a:pt x="674699" y="1468509"/>
                  </a:cubicBezTo>
                  <a:cubicBezTo>
                    <a:pt x="685606" y="1471236"/>
                    <a:pt x="696798" y="1472685"/>
                    <a:pt x="707773" y="1475124"/>
                  </a:cubicBezTo>
                  <a:cubicBezTo>
                    <a:pt x="716648" y="1477096"/>
                    <a:pt x="725412" y="1479533"/>
                    <a:pt x="734232" y="1481738"/>
                  </a:cubicBezTo>
                  <a:lnTo>
                    <a:pt x="1018664" y="1475124"/>
                  </a:lnTo>
                  <a:cubicBezTo>
                    <a:pt x="1038615" y="1474357"/>
                    <a:pt x="1058502" y="1471792"/>
                    <a:pt x="1078196" y="1468509"/>
                  </a:cubicBezTo>
                  <a:cubicBezTo>
                    <a:pt x="1085074" y="1467363"/>
                    <a:pt x="1091336" y="1463810"/>
                    <a:pt x="1098040" y="1461894"/>
                  </a:cubicBezTo>
                  <a:cubicBezTo>
                    <a:pt x="1106781" y="1459396"/>
                    <a:pt x="1115584" y="1457062"/>
                    <a:pt x="1124499" y="1455279"/>
                  </a:cubicBezTo>
                  <a:cubicBezTo>
                    <a:pt x="1174116" y="1445355"/>
                    <a:pt x="1190316" y="1446654"/>
                    <a:pt x="1250178" y="1442049"/>
                  </a:cubicBezTo>
                  <a:cubicBezTo>
                    <a:pt x="1256793" y="1439844"/>
                    <a:pt x="1263928" y="1438820"/>
                    <a:pt x="1270023" y="1435434"/>
                  </a:cubicBezTo>
                  <a:cubicBezTo>
                    <a:pt x="1270033" y="1435428"/>
                    <a:pt x="1319628" y="1402363"/>
                    <a:pt x="1329555" y="1395745"/>
                  </a:cubicBezTo>
                  <a:cubicBezTo>
                    <a:pt x="1338057" y="1390077"/>
                    <a:pt x="1366533" y="1369907"/>
                    <a:pt x="1375858" y="1369285"/>
                  </a:cubicBezTo>
                  <a:cubicBezTo>
                    <a:pt x="1433058" y="1365471"/>
                    <a:pt x="1490513" y="1369285"/>
                    <a:pt x="1547840" y="1369285"/>
                  </a:cubicBezTo>
                </a:path>
              </a:pathLst>
            </a:custGeom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>
                <a:latin typeface="Arial"/>
                <a:cs typeface="Arial"/>
              </a:endParaRPr>
            </a:p>
          </p:txBody>
        </p:sp>
        <p:sp>
          <p:nvSpPr>
            <p:cNvPr id="47" name="CuadroTexto 46"/>
            <p:cNvSpPr txBox="1"/>
            <p:nvPr/>
          </p:nvSpPr>
          <p:spPr>
            <a:xfrm>
              <a:off x="899592" y="4437112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" sz="1200" b="1">
                  <a:solidFill>
                    <a:srgbClr val="FFFFFF"/>
                  </a:solidFill>
                  <a:latin typeface="Arial"/>
                  <a:cs typeface="Arial"/>
                </a:rPr>
                <a:t>AP-7</a:t>
              </a:r>
            </a:p>
          </p:txBody>
        </p:sp>
        <p:sp>
          <p:nvSpPr>
            <p:cNvPr id="48" name="CuadroTexto 47"/>
            <p:cNvSpPr txBox="1"/>
            <p:nvPr/>
          </p:nvSpPr>
          <p:spPr>
            <a:xfrm>
              <a:off x="4644008" y="2636912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" sz="1200" b="1">
                  <a:solidFill>
                    <a:srgbClr val="FFFFFF"/>
                  </a:solidFill>
                  <a:latin typeface="Arial"/>
                  <a:cs typeface="Arial"/>
                </a:rPr>
                <a:t>AP-7</a:t>
              </a:r>
            </a:p>
          </p:txBody>
        </p:sp>
        <p:sp>
          <p:nvSpPr>
            <p:cNvPr id="49" name="CuadroTexto 48"/>
            <p:cNvSpPr txBox="1"/>
            <p:nvPr/>
          </p:nvSpPr>
          <p:spPr>
            <a:xfrm>
              <a:off x="8575128" y="718400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" sz="1200" b="1">
                  <a:solidFill>
                    <a:srgbClr val="FFFFFF"/>
                  </a:solidFill>
                  <a:latin typeface="Arial"/>
                  <a:cs typeface="Arial"/>
                </a:rPr>
                <a:t>AP-7</a:t>
              </a:r>
            </a:p>
          </p:txBody>
        </p:sp>
        <p:sp>
          <p:nvSpPr>
            <p:cNvPr id="50" name="CuadroTexto 49"/>
            <p:cNvSpPr txBox="1"/>
            <p:nvPr/>
          </p:nvSpPr>
          <p:spPr>
            <a:xfrm>
              <a:off x="6588224" y="1196752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" sz="1200" b="1">
                  <a:solidFill>
                    <a:srgbClr val="FFFFFF"/>
                  </a:solidFill>
                  <a:latin typeface="Arial"/>
                  <a:cs typeface="Arial"/>
                </a:rPr>
                <a:t>C-58</a:t>
              </a:r>
            </a:p>
          </p:txBody>
        </p:sp>
        <p:sp>
          <p:nvSpPr>
            <p:cNvPr id="51" name="CuadroTexto 50"/>
            <p:cNvSpPr txBox="1"/>
            <p:nvPr/>
          </p:nvSpPr>
          <p:spPr>
            <a:xfrm>
              <a:off x="5868144" y="908720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" sz="1200" b="1">
                  <a:solidFill>
                    <a:srgbClr val="FFFFFF"/>
                  </a:solidFill>
                  <a:latin typeface="Arial"/>
                  <a:cs typeface="Arial"/>
                </a:rPr>
                <a:t>C-58</a:t>
              </a:r>
            </a:p>
          </p:txBody>
        </p:sp>
        <p:sp>
          <p:nvSpPr>
            <p:cNvPr id="52" name="CuadroTexto 51"/>
            <p:cNvSpPr txBox="1"/>
            <p:nvPr/>
          </p:nvSpPr>
          <p:spPr>
            <a:xfrm>
              <a:off x="5508104" y="4221088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" sz="1200" b="1">
                  <a:solidFill>
                    <a:srgbClr val="FFFFFF"/>
                  </a:solidFill>
                  <a:latin typeface="Arial"/>
                  <a:cs typeface="Arial"/>
                </a:rPr>
                <a:t>B-23</a:t>
              </a:r>
            </a:p>
          </p:txBody>
        </p:sp>
        <p:sp>
          <p:nvSpPr>
            <p:cNvPr id="53" name="CuadroTexto 52"/>
            <p:cNvSpPr txBox="1"/>
            <p:nvPr/>
          </p:nvSpPr>
          <p:spPr>
            <a:xfrm>
              <a:off x="7576491" y="2262885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" sz="1200" b="1">
                  <a:solidFill>
                    <a:srgbClr val="FFFFFF"/>
                  </a:solidFill>
                  <a:latin typeface="Arial"/>
                  <a:cs typeface="Arial"/>
                </a:rPr>
                <a:t>C-58</a:t>
              </a:r>
            </a:p>
          </p:txBody>
        </p:sp>
      </p:grpSp>
      <p:sp>
        <p:nvSpPr>
          <p:cNvPr id="12" name="CuadroText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492099" y="36315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>
              <a:latin typeface="Arial"/>
              <a:cs typeface="Arial"/>
            </a:endParaRPr>
          </a:p>
        </p:txBody>
      </p:sp>
      <p:sp>
        <p:nvSpPr>
          <p:cNvPr id="3" name="Elips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01836" y="1562336"/>
            <a:ext cx="758550" cy="758550"/>
          </a:xfrm>
          <a:prstGeom prst="ellipse">
            <a:avLst/>
          </a:prstGeom>
          <a:solidFill>
            <a:srgbClr val="58BB2A">
              <a:alpha val="6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pic>
        <p:nvPicPr>
          <p:cNvPr id="66" name="Imagen 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275872" y="1826671"/>
            <a:ext cx="599348" cy="226284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713" y="1541247"/>
            <a:ext cx="217748" cy="217748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178" y="2124999"/>
            <a:ext cx="217748" cy="217748"/>
          </a:xfrm>
          <a:prstGeom prst="rect">
            <a:avLst/>
          </a:prstGeom>
        </p:spPr>
      </p:pic>
      <p:sp>
        <p:nvSpPr>
          <p:cNvPr id="70" name="CuadroTexto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462444" y="3491883"/>
            <a:ext cx="205068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2000" b="1">
                <a:solidFill>
                  <a:srgbClr val="FFFFFF"/>
                </a:solidFill>
                <a:latin typeface="Arial"/>
                <a:cs typeface="Arial"/>
              </a:rPr>
              <a:t>Barcelona</a:t>
            </a:r>
          </a:p>
        </p:txBody>
      </p:sp>
      <p:sp>
        <p:nvSpPr>
          <p:cNvPr id="22" name="CuadroText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06151" y="6482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>
              <a:latin typeface="Arial"/>
              <a:cs typeface="Arial"/>
            </a:endParaRPr>
          </a:p>
        </p:txBody>
      </p:sp>
      <p:sp>
        <p:nvSpPr>
          <p:cNvPr id="23" name="CuadroTexto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27370" y="1797399"/>
            <a:ext cx="2631524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1200" b="1">
                <a:solidFill>
                  <a:srgbClr val="FFFFFF"/>
                </a:solidFill>
                <a:latin typeface="Arial"/>
                <a:cs typeface="Arial"/>
              </a:rPr>
              <a:t>Cerdanyola </a:t>
            </a:r>
            <a:br>
              <a:rPr lang="es-ES" sz="12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s-ES" sz="1200" b="1">
                <a:solidFill>
                  <a:srgbClr val="FFFFFF"/>
                </a:solidFill>
                <a:latin typeface="Arial"/>
                <a:cs typeface="Arial"/>
              </a:rPr>
              <a:t>del Vallès</a:t>
            </a:r>
          </a:p>
        </p:txBody>
      </p:sp>
      <p:sp>
        <p:nvSpPr>
          <p:cNvPr id="71" name="CuadroTexto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99568" y="2285308"/>
            <a:ext cx="1363028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s-ES" sz="1200" b="1" err="1">
                <a:solidFill>
                  <a:srgbClr val="FFFFFF"/>
                </a:solidFill>
                <a:latin typeface="Arial"/>
                <a:cs typeface="Arial"/>
              </a:rPr>
              <a:t>Germans</a:t>
            </a:r>
            <a:r>
              <a:rPr lang="es-ES" sz="12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br>
              <a:rPr lang="es-ES" sz="12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s-ES" sz="1200" b="1" err="1">
                <a:solidFill>
                  <a:srgbClr val="FFFFFF"/>
                </a:solidFill>
                <a:latin typeface="Arial"/>
                <a:cs typeface="Arial"/>
              </a:rPr>
              <a:t>Trias</a:t>
            </a:r>
            <a:r>
              <a:rPr lang="es-ES" sz="1200" b="1">
                <a:solidFill>
                  <a:srgbClr val="FFFFFF"/>
                </a:solidFill>
                <a:latin typeface="Arial"/>
                <a:cs typeface="Arial"/>
              </a:rPr>
              <a:t> i Pujol</a:t>
            </a:r>
          </a:p>
        </p:txBody>
      </p:sp>
      <p:sp>
        <p:nvSpPr>
          <p:cNvPr id="69" name="CuadroTexto 6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152375" y="929152"/>
            <a:ext cx="2154512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1200" b="1">
                <a:solidFill>
                  <a:srgbClr val="FFFFFF"/>
                </a:solidFill>
                <a:latin typeface="Arial"/>
                <a:cs typeface="Arial"/>
              </a:rPr>
              <a:t>Campus de Sabadell</a:t>
            </a:r>
          </a:p>
        </p:txBody>
      </p:sp>
      <p:sp>
        <p:nvSpPr>
          <p:cNvPr id="68" name="CuadroTexto 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88942" y="270432"/>
            <a:ext cx="33477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1200" b="1">
                <a:solidFill>
                  <a:srgbClr val="FFFFFF"/>
                </a:solidFill>
                <a:latin typeface="Arial"/>
                <a:cs typeface="Arial"/>
              </a:rPr>
              <a:t>Terrassa</a:t>
            </a:r>
          </a:p>
        </p:txBody>
      </p:sp>
      <p:sp>
        <p:nvSpPr>
          <p:cNvPr id="25" name="Elipse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18067" y="981060"/>
            <a:ext cx="134272" cy="134272"/>
          </a:xfrm>
          <a:prstGeom prst="ellipse">
            <a:avLst/>
          </a:prstGeom>
          <a:solidFill>
            <a:srgbClr val="13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sp>
        <p:nvSpPr>
          <p:cNvPr id="26" name="Elipse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76256" y="601347"/>
            <a:ext cx="134272" cy="134272"/>
          </a:xfrm>
          <a:prstGeom prst="ellipse">
            <a:avLst/>
          </a:prstGeom>
          <a:solidFill>
            <a:srgbClr val="13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/>
              <a:cs typeface="Arial"/>
            </a:endParaRPr>
          </a:p>
        </p:txBody>
      </p:sp>
      <p:sp>
        <p:nvSpPr>
          <p:cNvPr id="65" name="CuadroTexto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>
                <a:solidFill>
                  <a:srgbClr val="FFFFFF"/>
                </a:solidFill>
                <a:latin typeface="Arial"/>
                <a:cs typeface="Arial"/>
              </a:rPr>
              <a:t>Junto a Barcelona y</a:t>
            </a:r>
            <a:br>
              <a:rPr lang="es-ES" sz="32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s-ES" sz="3200" b="1">
                <a:solidFill>
                  <a:srgbClr val="FFFFFF"/>
                </a:solidFill>
                <a:latin typeface="Arial"/>
                <a:cs typeface="Arial"/>
              </a:rPr>
              <a:t>cerca de toda Cataluña</a:t>
            </a:r>
          </a:p>
        </p:txBody>
      </p:sp>
      <p:sp>
        <p:nvSpPr>
          <p:cNvPr id="67" name="CuadroTexto 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0192" y="2348880"/>
            <a:ext cx="3347796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1200" b="1">
                <a:solidFill>
                  <a:srgbClr val="FFFFFF"/>
                </a:solidFill>
                <a:latin typeface="Arial"/>
                <a:cs typeface="Arial"/>
              </a:rPr>
              <a:t>Sant Cugat </a:t>
            </a:r>
            <a:br>
              <a:rPr lang="es-ES" sz="12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s-ES" sz="1200" b="1">
                <a:solidFill>
                  <a:srgbClr val="FFFFFF"/>
                </a:solidFill>
                <a:latin typeface="Arial"/>
                <a:cs typeface="Arial"/>
              </a:rPr>
              <a:t>del Vallès</a:t>
            </a:r>
          </a:p>
        </p:txBody>
      </p:sp>
      <p:sp>
        <p:nvSpPr>
          <p:cNvPr id="76" name="CuadroTexto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59566" y="3236082"/>
            <a:ext cx="12375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1200" b="1">
                <a:solidFill>
                  <a:srgbClr val="FFFFFF"/>
                </a:solidFill>
                <a:latin typeface="Arial"/>
                <a:cs typeface="Arial"/>
              </a:rPr>
              <a:t>Vall </a:t>
            </a:r>
            <a:r>
              <a:rPr lang="es-ES" sz="1200" b="1" err="1">
                <a:solidFill>
                  <a:srgbClr val="FFFFFF"/>
                </a:solidFill>
                <a:latin typeface="Arial"/>
                <a:cs typeface="Arial"/>
              </a:rPr>
              <a:t>d’Hebron</a:t>
            </a:r>
            <a:endParaRPr lang="es-ES" sz="12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5" name="CuadroTexto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169172" y="3563633"/>
            <a:ext cx="12375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1200" b="1">
                <a:solidFill>
                  <a:srgbClr val="FFFFFF"/>
                </a:solidFill>
                <a:latin typeface="Arial"/>
                <a:cs typeface="Arial"/>
              </a:rPr>
              <a:t>Sant Pau</a:t>
            </a:r>
          </a:p>
        </p:txBody>
      </p:sp>
      <p:pic>
        <p:nvPicPr>
          <p:cNvPr id="6" name="Imagen 13">
            <a:hlinkClick r:id="rId14"/>
            <a:extLst>
              <a:ext uri="{FF2B5EF4-FFF2-40B4-BE49-F238E27FC236}">
                <a16:creationId xmlns:a16="http://schemas.microsoft.com/office/drawing/2014/main" id="{AA041006-0319-7399-E1FA-2A6D96D5135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79499" y="6172533"/>
            <a:ext cx="1800000" cy="3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865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000"/>
                            </p:stCondLst>
                            <p:childTnLst>
                              <p:par>
                                <p:cTn id="1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64" grpId="0" animBg="1"/>
      <p:bldP spid="73" grpId="0"/>
      <p:bldP spid="28" grpId="0" animBg="1"/>
      <p:bldP spid="29" grpId="0" animBg="1"/>
      <p:bldP spid="30" grpId="0" animBg="1"/>
      <p:bldP spid="3" grpId="0" animBg="1"/>
      <p:bldP spid="70" grpId="0"/>
      <p:bldP spid="23" grpId="0"/>
      <p:bldP spid="71" grpId="0"/>
      <p:bldP spid="69" grpId="0"/>
      <p:bldP spid="68" grpId="0"/>
      <p:bldP spid="25" grpId="0" animBg="1"/>
      <p:bldP spid="26" grpId="0" animBg="1"/>
      <p:bldP spid="65" grpId="0"/>
      <p:bldP spid="67" grpId="0"/>
      <p:bldP spid="76" grpId="0"/>
      <p:bldP spid="75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7" ma:contentTypeDescription="Crea un document nou" ma:contentTypeScope="" ma:versionID="46f488668b7286dcf30e2103d300f979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5a2565f4cb8a2f206a6acc03c697c821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58FE6D-B279-41B6-A112-731E57FC0C8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BC3D85-D324-46FF-B53A-B267559672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3b3df-8132-45da-9814-5f12b4f3bf2e"/>
    <ds:schemaRef ds:uri="ccf361f3-7d9d-47e4-9d86-af699410c5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1369</TotalTime>
  <Words>3953</Words>
  <Application>Microsoft Office PowerPoint</Application>
  <PresentationFormat>Presentació en pantalla (4:3)</PresentationFormat>
  <Paragraphs>750</Paragraphs>
  <Slides>45</Slides>
  <Notes>44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3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45</vt:i4>
      </vt:variant>
    </vt:vector>
  </HeadingPairs>
  <TitlesOfParts>
    <vt:vector size="49" baseType="lpstr">
      <vt:lpstr>Arial</vt:lpstr>
      <vt:lpstr>Arial Black</vt:lpstr>
      <vt:lpstr>Calibri</vt:lpstr>
      <vt:lpstr>Tema de 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Rosa María Cabrera Corchos</cp:lastModifiedBy>
  <cp:revision>88</cp:revision>
  <dcterms:created xsi:type="dcterms:W3CDTF">2019-11-11T08:24:52Z</dcterms:created>
  <dcterms:modified xsi:type="dcterms:W3CDTF">2024-02-06T00:13:04Z</dcterms:modified>
</cp:coreProperties>
</file>