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5"/>
  </p:notesMasterIdLst>
  <p:sldIdLst>
    <p:sldId id="336" r:id="rId5"/>
    <p:sldId id="349" r:id="rId6"/>
    <p:sldId id="257" r:id="rId7"/>
    <p:sldId id="367" r:id="rId8"/>
    <p:sldId id="260" r:id="rId9"/>
    <p:sldId id="263" r:id="rId10"/>
    <p:sldId id="312" r:id="rId11"/>
    <p:sldId id="352" r:id="rId12"/>
    <p:sldId id="351" r:id="rId13"/>
    <p:sldId id="355" r:id="rId14"/>
    <p:sldId id="268" r:id="rId15"/>
    <p:sldId id="356" r:id="rId16"/>
    <p:sldId id="339" r:id="rId17"/>
    <p:sldId id="358" r:id="rId18"/>
    <p:sldId id="359" r:id="rId19"/>
    <p:sldId id="360" r:id="rId20"/>
    <p:sldId id="365" r:id="rId21"/>
    <p:sldId id="362" r:id="rId22"/>
    <p:sldId id="353" r:id="rId23"/>
    <p:sldId id="345" r:id="rId24"/>
    <p:sldId id="344" r:id="rId25"/>
    <p:sldId id="346" r:id="rId26"/>
    <p:sldId id="347" r:id="rId27"/>
    <p:sldId id="364" r:id="rId28"/>
    <p:sldId id="296" r:id="rId29"/>
    <p:sldId id="297" r:id="rId30"/>
    <p:sldId id="298" r:id="rId31"/>
    <p:sldId id="309" r:id="rId32"/>
    <p:sldId id="266" r:id="rId33"/>
    <p:sldId id="265" r:id="rId3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70A"/>
    <a:srgbClr val="13CD00"/>
    <a:srgbClr val="FEC656"/>
    <a:srgbClr val="CAD2C5"/>
    <a:srgbClr val="A9ACA9"/>
    <a:srgbClr val="E9686A"/>
    <a:srgbClr val="75DBCD"/>
    <a:srgbClr val="58BB2A"/>
    <a:srgbClr val="6ECD7F"/>
    <a:srgbClr val="97C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4C5F1D-0853-46AD-B46E-57CA4CECA8CF}" v="39" dt="2024-01-29T15:29:52.6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59" autoAdjust="0"/>
    <p:restoredTop sz="91461" autoAdjust="0"/>
  </p:normalViewPr>
  <p:slideViewPr>
    <p:cSldViewPr snapToGrid="0">
      <p:cViewPr varScale="1">
        <p:scale>
          <a:sx n="99" d="100"/>
          <a:sy n="99" d="100"/>
        </p:scale>
        <p:origin x="2196" y="72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 María Cabrera Corchos" userId="f1659fda-de31-4a64-8d16-4a5c28fbfcfc" providerId="ADAL" clId="{94068588-1334-4515-A799-CC74EA495374}"/>
    <pc:docChg chg="custSel modSld">
      <pc:chgData name="Rosa María Cabrera Corchos" userId="f1659fda-de31-4a64-8d16-4a5c28fbfcfc" providerId="ADAL" clId="{94068588-1334-4515-A799-CC74EA495374}" dt="2022-06-22T10:15:30.447" v="36" actId="20577"/>
      <pc:docMkLst>
        <pc:docMk/>
      </pc:docMkLst>
      <pc:sldChg chg="addSp delSp modSp mod">
        <pc:chgData name="Rosa María Cabrera Corchos" userId="f1659fda-de31-4a64-8d16-4a5c28fbfcfc" providerId="ADAL" clId="{94068588-1334-4515-A799-CC74EA495374}" dt="2022-06-22T10:15:30.447" v="36" actId="20577"/>
        <pc:sldMkLst>
          <pc:docMk/>
          <pc:sldMk cId="4212511207" sldId="260"/>
        </pc:sldMkLst>
        <pc:spChg chg="mod">
          <ac:chgData name="Rosa María Cabrera Corchos" userId="f1659fda-de31-4a64-8d16-4a5c28fbfcfc" providerId="ADAL" clId="{94068588-1334-4515-A799-CC74EA495374}" dt="2022-06-22T10:12:33.810" v="7" actId="20577"/>
          <ac:spMkLst>
            <pc:docMk/>
            <pc:sldMk cId="4212511207" sldId="260"/>
            <ac:spMk id="42" creationId="{00000000-0000-0000-0000-000000000000}"/>
          </ac:spMkLst>
        </pc:spChg>
        <pc:spChg chg="mod">
          <ac:chgData name="Rosa María Cabrera Corchos" userId="f1659fda-de31-4a64-8d16-4a5c28fbfcfc" providerId="ADAL" clId="{94068588-1334-4515-A799-CC74EA495374}" dt="2022-06-22T10:12:02.227" v="5" actId="20577"/>
          <ac:spMkLst>
            <pc:docMk/>
            <pc:sldMk cId="4212511207" sldId="260"/>
            <ac:spMk id="48" creationId="{00000000-0000-0000-0000-000000000000}"/>
          </ac:spMkLst>
        </pc:spChg>
        <pc:spChg chg="mod">
          <ac:chgData name="Rosa María Cabrera Corchos" userId="f1659fda-de31-4a64-8d16-4a5c28fbfcfc" providerId="ADAL" clId="{94068588-1334-4515-A799-CC74EA495374}" dt="2022-06-22T10:15:30.447" v="36" actId="20577"/>
          <ac:spMkLst>
            <pc:docMk/>
            <pc:sldMk cId="4212511207" sldId="260"/>
            <ac:spMk id="68" creationId="{FD9FBCED-B58A-4528-91DB-709B62843FC9}"/>
          </ac:spMkLst>
        </pc:spChg>
        <pc:picChg chg="mod">
          <ac:chgData name="Rosa María Cabrera Corchos" userId="f1659fda-de31-4a64-8d16-4a5c28fbfcfc" providerId="ADAL" clId="{94068588-1334-4515-A799-CC74EA495374}" dt="2022-06-22T10:14:20.422" v="23" actId="1076"/>
          <ac:picMkLst>
            <pc:docMk/>
            <pc:sldMk cId="4212511207" sldId="260"/>
            <ac:picMk id="2" creationId="{00000000-0000-0000-0000-000000000000}"/>
          </ac:picMkLst>
        </pc:picChg>
        <pc:picChg chg="mod">
          <ac:chgData name="Rosa María Cabrera Corchos" userId="f1659fda-de31-4a64-8d16-4a5c28fbfcfc" providerId="ADAL" clId="{94068588-1334-4515-A799-CC74EA495374}" dt="2022-06-22T10:13:05.275" v="17" actId="1036"/>
          <ac:picMkLst>
            <pc:docMk/>
            <pc:sldMk cId="4212511207" sldId="260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94068588-1334-4515-A799-CC74EA495374}" dt="2022-06-22T10:14:52.774" v="27" actId="1076"/>
          <ac:picMkLst>
            <pc:docMk/>
            <pc:sldMk cId="4212511207" sldId="260"/>
            <ac:picMk id="44" creationId="{00000000-0000-0000-0000-000000000000}"/>
          </ac:picMkLst>
        </pc:picChg>
        <pc:picChg chg="add del mod">
          <ac:chgData name="Rosa María Cabrera Corchos" userId="f1659fda-de31-4a64-8d16-4a5c28fbfcfc" providerId="ADAL" clId="{94068588-1334-4515-A799-CC74EA495374}" dt="2022-06-22T10:15:00.305" v="29" actId="478"/>
          <ac:picMkLst>
            <pc:docMk/>
            <pc:sldMk cId="4212511207" sldId="260"/>
            <ac:picMk id="70" creationId="{C6650311-A70E-F45D-0D69-618890C1C441}"/>
          </ac:picMkLst>
        </pc:picChg>
        <pc:picChg chg="add del mod">
          <ac:chgData name="Rosa María Cabrera Corchos" userId="f1659fda-de31-4a64-8d16-4a5c28fbfcfc" providerId="ADAL" clId="{94068588-1334-4515-A799-CC74EA495374}" dt="2022-06-22T10:14:57.377" v="28" actId="478"/>
          <ac:picMkLst>
            <pc:docMk/>
            <pc:sldMk cId="4212511207" sldId="260"/>
            <ac:picMk id="71" creationId="{EFA936C0-EAE9-EB1E-3E84-0D46575D1A03}"/>
          </ac:picMkLst>
        </pc:picChg>
      </pc:sldChg>
    </pc:docChg>
  </pc:docChgLst>
  <pc:docChgLst>
    <pc:chgData name="Rosa María Cabrera Corchos" userId="f1659fda-de31-4a64-8d16-4a5c28fbfcfc" providerId="ADAL" clId="{79867FA0-1D77-40D0-BAF5-D0FEF68D3F6F}"/>
    <pc:docChg chg="modSld">
      <pc:chgData name="Rosa María Cabrera Corchos" userId="f1659fda-de31-4a64-8d16-4a5c28fbfcfc" providerId="ADAL" clId="{79867FA0-1D77-40D0-BAF5-D0FEF68D3F6F}" dt="2022-02-09T14:57:44.402" v="0" actId="1076"/>
      <pc:docMkLst>
        <pc:docMk/>
      </pc:docMkLst>
      <pc:sldChg chg="modSp mod">
        <pc:chgData name="Rosa María Cabrera Corchos" userId="f1659fda-de31-4a64-8d16-4a5c28fbfcfc" providerId="ADAL" clId="{79867FA0-1D77-40D0-BAF5-D0FEF68D3F6F}" dt="2022-02-09T14:57:44.402" v="0" actId="1076"/>
        <pc:sldMkLst>
          <pc:docMk/>
          <pc:sldMk cId="2274150714" sldId="259"/>
        </pc:sldMkLst>
        <pc:spChg chg="mod">
          <ac:chgData name="Rosa María Cabrera Corchos" userId="f1659fda-de31-4a64-8d16-4a5c28fbfcfc" providerId="ADAL" clId="{79867FA0-1D77-40D0-BAF5-D0FEF68D3F6F}" dt="2022-02-09T14:57:44.402" v="0" actId="1076"/>
          <ac:spMkLst>
            <pc:docMk/>
            <pc:sldMk cId="2274150714" sldId="259"/>
            <ac:spMk id="11" creationId="{00000000-0000-0000-0000-000000000000}"/>
          </ac:spMkLst>
        </pc:spChg>
      </pc:sldChg>
    </pc:docChg>
  </pc:docChgLst>
  <pc:docChgLst>
    <pc:chgData name="Rosa María Cabrera Corchos" userId="f1659fda-de31-4a64-8d16-4a5c28fbfcfc" providerId="ADAL" clId="{2B76A220-B8E0-4FC5-BFF3-8DE6AA08D6D6}"/>
    <pc:docChg chg="delSld">
      <pc:chgData name="Rosa María Cabrera Corchos" userId="f1659fda-de31-4a64-8d16-4a5c28fbfcfc" providerId="ADAL" clId="{2B76A220-B8E0-4FC5-BFF3-8DE6AA08D6D6}" dt="2022-03-30T12:50:37.665" v="0" actId="2696"/>
      <pc:docMkLst>
        <pc:docMk/>
      </pc:docMkLst>
      <pc:sldChg chg="del">
        <pc:chgData name="Rosa María Cabrera Corchos" userId="f1659fda-de31-4a64-8d16-4a5c28fbfcfc" providerId="ADAL" clId="{2B76A220-B8E0-4FC5-BFF3-8DE6AA08D6D6}" dt="2022-03-30T12:50:37.665" v="0" actId="2696"/>
        <pc:sldMkLst>
          <pc:docMk/>
          <pc:sldMk cId="512425845" sldId="349"/>
        </pc:sldMkLst>
      </pc:sldChg>
    </pc:docChg>
  </pc:docChgLst>
  <pc:docChgLst>
    <pc:chgData name="Rosa María Cabrera Corchos" userId="f1659fda-de31-4a64-8d16-4a5c28fbfcfc" providerId="ADAL" clId="{064C5F1D-0853-46AD-B46E-57CA4CECA8CF}"/>
    <pc:docChg chg="custSel delSld modSld">
      <pc:chgData name="Rosa María Cabrera Corchos" userId="f1659fda-de31-4a64-8d16-4a5c28fbfcfc" providerId="ADAL" clId="{064C5F1D-0853-46AD-B46E-57CA4CECA8CF}" dt="2024-02-06T00:14:31.332" v="128" actId="20577"/>
      <pc:docMkLst>
        <pc:docMk/>
      </pc:docMkLst>
      <pc:sldChg chg="addSp delSp modSp mod modAnim">
        <pc:chgData name="Rosa María Cabrera Corchos" userId="f1659fda-de31-4a64-8d16-4a5c28fbfcfc" providerId="ADAL" clId="{064C5F1D-0853-46AD-B46E-57CA4CECA8CF}" dt="2024-01-28T12:19:23.836" v="9"/>
        <pc:sldMkLst>
          <pc:docMk/>
          <pc:sldMk cId="2839987236" sldId="257"/>
        </pc:sldMkLst>
        <pc:picChg chg="add mod">
          <ac:chgData name="Rosa María Cabrera Corchos" userId="f1659fda-de31-4a64-8d16-4a5c28fbfcfc" providerId="ADAL" clId="{064C5F1D-0853-46AD-B46E-57CA4CECA8CF}" dt="2024-01-28T12:19:23.836" v="9"/>
          <ac:picMkLst>
            <pc:docMk/>
            <pc:sldMk cId="2839987236" sldId="257"/>
            <ac:picMk id="2" creationId="{AC8994E7-DEF8-B227-45D4-89EA97E8F207}"/>
          </ac:picMkLst>
        </pc:picChg>
        <pc:picChg chg="del">
          <ac:chgData name="Rosa María Cabrera Corchos" userId="f1659fda-de31-4a64-8d16-4a5c28fbfcfc" providerId="ADAL" clId="{064C5F1D-0853-46AD-B46E-57CA4CECA8CF}" dt="2024-01-28T12:17:23.520" v="5" actId="478"/>
          <ac:picMkLst>
            <pc:docMk/>
            <pc:sldMk cId="2839987236" sldId="257"/>
            <ac:picMk id="14" creationId="{00000000-0000-0000-0000-000000000000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25:26.040" v="55" actId="20577"/>
        <pc:sldMkLst>
          <pc:docMk/>
          <pc:sldMk cId="4212511207" sldId="260"/>
        </pc:sldMkLst>
        <pc:spChg chg="mod">
          <ac:chgData name="Rosa María Cabrera Corchos" userId="f1659fda-de31-4a64-8d16-4a5c28fbfcfc" providerId="ADAL" clId="{064C5F1D-0853-46AD-B46E-57CA4CECA8CF}" dt="2024-01-28T12:24:23.164" v="33" actId="20577"/>
          <ac:spMkLst>
            <pc:docMk/>
            <pc:sldMk cId="4212511207" sldId="260"/>
            <ac:spMk id="28" creationId="{00000000-0000-0000-0000-000000000000}"/>
          </ac:spMkLst>
        </pc:spChg>
        <pc:spChg chg="mod">
          <ac:chgData name="Rosa María Cabrera Corchos" userId="f1659fda-de31-4a64-8d16-4a5c28fbfcfc" providerId="ADAL" clId="{064C5F1D-0853-46AD-B46E-57CA4CECA8CF}" dt="2024-01-28T12:22:03.066" v="27" actId="20577"/>
          <ac:spMkLst>
            <pc:docMk/>
            <pc:sldMk cId="4212511207" sldId="260"/>
            <ac:spMk id="30" creationId="{00000000-0000-0000-0000-000000000000}"/>
          </ac:spMkLst>
        </pc:spChg>
        <pc:spChg chg="mod">
          <ac:chgData name="Rosa María Cabrera Corchos" userId="f1659fda-de31-4a64-8d16-4a5c28fbfcfc" providerId="ADAL" clId="{064C5F1D-0853-46AD-B46E-57CA4CECA8CF}" dt="2024-01-28T12:21:20.837" v="23" actId="1076"/>
          <ac:spMkLst>
            <pc:docMk/>
            <pc:sldMk cId="4212511207" sldId="260"/>
            <ac:spMk id="48" creationId="{00000000-0000-0000-0000-000000000000}"/>
          </ac:spMkLst>
        </pc:spChg>
        <pc:spChg chg="mod">
          <ac:chgData name="Rosa María Cabrera Corchos" userId="f1659fda-de31-4a64-8d16-4a5c28fbfcfc" providerId="ADAL" clId="{064C5F1D-0853-46AD-B46E-57CA4CECA8CF}" dt="2024-01-28T12:22:39.779" v="31" actId="20577"/>
          <ac:spMkLst>
            <pc:docMk/>
            <pc:sldMk cId="4212511207" sldId="260"/>
            <ac:spMk id="57" creationId="{00000000-0000-0000-0000-000000000000}"/>
          </ac:spMkLst>
        </pc:spChg>
        <pc:spChg chg="mod">
          <ac:chgData name="Rosa María Cabrera Corchos" userId="f1659fda-de31-4a64-8d16-4a5c28fbfcfc" providerId="ADAL" clId="{064C5F1D-0853-46AD-B46E-57CA4CECA8CF}" dt="2024-01-28T12:25:01.909" v="34"/>
          <ac:spMkLst>
            <pc:docMk/>
            <pc:sldMk cId="4212511207" sldId="260"/>
            <ac:spMk id="58" creationId="{00000000-0000-0000-0000-000000000000}"/>
          </ac:spMkLst>
        </pc:spChg>
        <pc:spChg chg="mod">
          <ac:chgData name="Rosa María Cabrera Corchos" userId="f1659fda-de31-4a64-8d16-4a5c28fbfcfc" providerId="ADAL" clId="{064C5F1D-0853-46AD-B46E-57CA4CECA8CF}" dt="2024-01-28T12:25:26.040" v="55" actId="20577"/>
          <ac:spMkLst>
            <pc:docMk/>
            <pc:sldMk cId="4212511207" sldId="260"/>
            <ac:spMk id="68" creationId="{FD9FBCED-B58A-4528-91DB-709B62843FC9}"/>
          </ac:spMkLst>
        </pc:spChg>
        <pc:picChg chg="add mod">
          <ac:chgData name="Rosa María Cabrera Corchos" userId="f1659fda-de31-4a64-8d16-4a5c28fbfcfc" providerId="ADAL" clId="{064C5F1D-0853-46AD-B46E-57CA4CECA8CF}" dt="2024-01-28T12:19:59.663" v="12"/>
          <ac:picMkLst>
            <pc:docMk/>
            <pc:sldMk cId="4212511207" sldId="260"/>
            <ac:picMk id="5" creationId="{BC6752A4-B8B1-A393-2DC6-5EC111041810}"/>
          </ac:picMkLst>
        </pc:picChg>
        <pc:picChg chg="del">
          <ac:chgData name="Rosa María Cabrera Corchos" userId="f1659fda-de31-4a64-8d16-4a5c28fbfcfc" providerId="ADAL" clId="{064C5F1D-0853-46AD-B46E-57CA4CECA8CF}" dt="2024-01-28T12:19:55.194" v="11" actId="478"/>
          <ac:picMkLst>
            <pc:docMk/>
            <pc:sldMk cId="4212511207" sldId="260"/>
            <ac:picMk id="69" creationId="{08AD8A51-93D5-49FA-B1DC-313C6510F6B0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27:51.299" v="63"/>
        <pc:sldMkLst>
          <pc:docMk/>
          <pc:sldMk cId="4252283894" sldId="263"/>
        </pc:sldMkLst>
        <pc:picChg chg="add mod">
          <ac:chgData name="Rosa María Cabrera Corchos" userId="f1659fda-de31-4a64-8d16-4a5c28fbfcfc" providerId="ADAL" clId="{064C5F1D-0853-46AD-B46E-57CA4CECA8CF}" dt="2024-01-28T12:25:53.569" v="57"/>
          <ac:picMkLst>
            <pc:docMk/>
            <pc:sldMk cId="4252283894" sldId="263"/>
            <ac:picMk id="6" creationId="{05920ACE-01DA-9487-52FF-5D9C2451C300}"/>
          </ac:picMkLst>
        </pc:picChg>
        <pc:picChg chg="del">
          <ac:chgData name="Rosa María Cabrera Corchos" userId="f1659fda-de31-4a64-8d16-4a5c28fbfcfc" providerId="ADAL" clId="{064C5F1D-0853-46AD-B46E-57CA4CECA8CF}" dt="2024-01-28T12:25:49.388" v="56" actId="478"/>
          <ac:picMkLst>
            <pc:docMk/>
            <pc:sldMk cId="4252283894" sldId="263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064C5F1D-0853-46AD-B46E-57CA4CECA8CF}" dt="2024-01-28T12:27:51.299" v="63"/>
          <ac:picMkLst>
            <pc:docMk/>
            <pc:sldMk cId="4252283894" sldId="263"/>
            <ac:picMk id="30" creationId="{00000000-0000-0000-0000-000000000000}"/>
          </ac:picMkLst>
        </pc:picChg>
      </pc:sldChg>
      <pc:sldChg chg="addSp delSp modSp mod modShow">
        <pc:chgData name="Rosa María Cabrera Corchos" userId="f1659fda-de31-4a64-8d16-4a5c28fbfcfc" providerId="ADAL" clId="{064C5F1D-0853-46AD-B46E-57CA4CECA8CF}" dt="2024-01-29T11:08:54.779" v="117" actId="729"/>
        <pc:sldMkLst>
          <pc:docMk/>
          <pc:sldMk cId="2779581983" sldId="265"/>
        </pc:sldMkLst>
        <pc:picChg chg="add mod">
          <ac:chgData name="Rosa María Cabrera Corchos" userId="f1659fda-de31-4a64-8d16-4a5c28fbfcfc" providerId="ADAL" clId="{064C5F1D-0853-46AD-B46E-57CA4CECA8CF}" dt="2024-01-28T12:37:19.839" v="115"/>
          <ac:picMkLst>
            <pc:docMk/>
            <pc:sldMk cId="2779581983" sldId="265"/>
            <ac:picMk id="2" creationId="{4713F0C2-5B5B-E7BB-D196-17B38DFE3F5B}"/>
          </ac:picMkLst>
        </pc:picChg>
        <pc:picChg chg="del">
          <ac:chgData name="Rosa María Cabrera Corchos" userId="f1659fda-de31-4a64-8d16-4a5c28fbfcfc" providerId="ADAL" clId="{064C5F1D-0853-46AD-B46E-57CA4CECA8CF}" dt="2024-01-28T12:37:17.333" v="114" actId="478"/>
          <ac:picMkLst>
            <pc:docMk/>
            <pc:sldMk cId="2779581983" sldId="265"/>
            <ac:picMk id="16" creationId="{96BA33D9-9426-E446-B102-2BB3635286FA}"/>
          </ac:picMkLst>
        </pc:picChg>
      </pc:sldChg>
      <pc:sldChg chg="addSp delSp modSp mod modShow">
        <pc:chgData name="Rosa María Cabrera Corchos" userId="f1659fda-de31-4a64-8d16-4a5c28fbfcfc" providerId="ADAL" clId="{064C5F1D-0853-46AD-B46E-57CA4CECA8CF}" dt="2024-01-29T11:08:45.009" v="116" actId="729"/>
        <pc:sldMkLst>
          <pc:docMk/>
          <pc:sldMk cId="3289086984" sldId="266"/>
        </pc:sldMkLst>
        <pc:picChg chg="add mod">
          <ac:chgData name="Rosa María Cabrera Corchos" userId="f1659fda-de31-4a64-8d16-4a5c28fbfcfc" providerId="ADAL" clId="{064C5F1D-0853-46AD-B46E-57CA4CECA8CF}" dt="2024-01-28T12:37:11.979" v="113"/>
          <ac:picMkLst>
            <pc:docMk/>
            <pc:sldMk cId="3289086984" sldId="266"/>
            <ac:picMk id="5" creationId="{A22E2313-427E-A0EC-663F-A067CF4A43A5}"/>
          </ac:picMkLst>
        </pc:picChg>
        <pc:picChg chg="del">
          <ac:chgData name="Rosa María Cabrera Corchos" userId="f1659fda-de31-4a64-8d16-4a5c28fbfcfc" providerId="ADAL" clId="{064C5F1D-0853-46AD-B46E-57CA4CECA8CF}" dt="2024-01-28T12:37:09.532" v="112" actId="478"/>
          <ac:picMkLst>
            <pc:docMk/>
            <pc:sldMk cId="3289086984" sldId="266"/>
            <ac:picMk id="18" creationId="{B1ADC07A-7F8A-624E-9360-7BA220C0616F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29:40.274" v="71"/>
        <pc:sldMkLst>
          <pc:docMk/>
          <pc:sldMk cId="3872095212" sldId="268"/>
        </pc:sldMkLst>
        <pc:picChg chg="add mod">
          <ac:chgData name="Rosa María Cabrera Corchos" userId="f1659fda-de31-4a64-8d16-4a5c28fbfcfc" providerId="ADAL" clId="{064C5F1D-0853-46AD-B46E-57CA4CECA8CF}" dt="2024-01-28T12:29:40.274" v="71"/>
          <ac:picMkLst>
            <pc:docMk/>
            <pc:sldMk cId="3872095212" sldId="268"/>
            <ac:picMk id="6" creationId="{999A229B-94F2-E2AA-84DF-D70EB4BA9BEF}"/>
          </ac:picMkLst>
        </pc:picChg>
        <pc:picChg chg="del">
          <ac:chgData name="Rosa María Cabrera Corchos" userId="f1659fda-de31-4a64-8d16-4a5c28fbfcfc" providerId="ADAL" clId="{064C5F1D-0853-46AD-B46E-57CA4CECA8CF}" dt="2024-01-28T12:29:35.779" v="70" actId="478"/>
          <ac:picMkLst>
            <pc:docMk/>
            <pc:sldMk cId="3872095212" sldId="268"/>
            <ac:picMk id="14" creationId="{00000000-0000-0000-0000-000000000000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36:33.450" v="105"/>
        <pc:sldMkLst>
          <pc:docMk/>
          <pc:sldMk cId="531738438" sldId="296"/>
        </pc:sldMkLst>
        <pc:picChg chg="add mod">
          <ac:chgData name="Rosa María Cabrera Corchos" userId="f1659fda-de31-4a64-8d16-4a5c28fbfcfc" providerId="ADAL" clId="{064C5F1D-0853-46AD-B46E-57CA4CECA8CF}" dt="2024-01-28T12:36:33.450" v="105"/>
          <ac:picMkLst>
            <pc:docMk/>
            <pc:sldMk cId="531738438" sldId="296"/>
            <ac:picMk id="2" creationId="{12354526-27CD-CE02-5C56-59B239646C35}"/>
          </ac:picMkLst>
        </pc:picChg>
        <pc:picChg chg="del">
          <ac:chgData name="Rosa María Cabrera Corchos" userId="f1659fda-de31-4a64-8d16-4a5c28fbfcfc" providerId="ADAL" clId="{064C5F1D-0853-46AD-B46E-57CA4CECA8CF}" dt="2024-01-28T12:36:29.302" v="104" actId="478"/>
          <ac:picMkLst>
            <pc:docMk/>
            <pc:sldMk cId="531738438" sldId="296"/>
            <ac:picMk id="15" creationId="{D6B54A1C-BB08-4BDB-997A-D57ADF55B00C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36:43.334" v="107"/>
        <pc:sldMkLst>
          <pc:docMk/>
          <pc:sldMk cId="2687805131" sldId="297"/>
        </pc:sldMkLst>
        <pc:picChg chg="add mod">
          <ac:chgData name="Rosa María Cabrera Corchos" userId="f1659fda-de31-4a64-8d16-4a5c28fbfcfc" providerId="ADAL" clId="{064C5F1D-0853-46AD-B46E-57CA4CECA8CF}" dt="2024-01-28T12:36:43.334" v="107"/>
          <ac:picMkLst>
            <pc:docMk/>
            <pc:sldMk cId="2687805131" sldId="297"/>
            <ac:picMk id="3" creationId="{003EBF24-5181-3DC3-5D34-B9E284CFF4E8}"/>
          </ac:picMkLst>
        </pc:picChg>
        <pc:picChg chg="del">
          <ac:chgData name="Rosa María Cabrera Corchos" userId="f1659fda-de31-4a64-8d16-4a5c28fbfcfc" providerId="ADAL" clId="{064C5F1D-0853-46AD-B46E-57CA4CECA8CF}" dt="2024-01-28T12:36:40.783" v="106" actId="478"/>
          <ac:picMkLst>
            <pc:docMk/>
            <pc:sldMk cId="2687805131" sldId="297"/>
            <ac:picMk id="14" creationId="{00000000-0000-0000-0000-000000000000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36:52.843" v="109"/>
        <pc:sldMkLst>
          <pc:docMk/>
          <pc:sldMk cId="4219951073" sldId="298"/>
        </pc:sldMkLst>
        <pc:picChg chg="add mod">
          <ac:chgData name="Rosa María Cabrera Corchos" userId="f1659fda-de31-4a64-8d16-4a5c28fbfcfc" providerId="ADAL" clId="{064C5F1D-0853-46AD-B46E-57CA4CECA8CF}" dt="2024-01-28T12:36:52.843" v="109"/>
          <ac:picMkLst>
            <pc:docMk/>
            <pc:sldMk cId="4219951073" sldId="298"/>
            <ac:picMk id="2" creationId="{0D03299F-64E6-3150-044C-FF9AB68FB5D6}"/>
          </ac:picMkLst>
        </pc:picChg>
        <pc:picChg chg="del">
          <ac:chgData name="Rosa María Cabrera Corchos" userId="f1659fda-de31-4a64-8d16-4a5c28fbfcfc" providerId="ADAL" clId="{064C5F1D-0853-46AD-B46E-57CA4CECA8CF}" dt="2024-01-28T12:36:49.742" v="108" actId="478"/>
          <ac:picMkLst>
            <pc:docMk/>
            <pc:sldMk cId="4219951073" sldId="298"/>
            <ac:picMk id="14" creationId="{00000000-0000-0000-0000-000000000000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37:03.583" v="111"/>
        <pc:sldMkLst>
          <pc:docMk/>
          <pc:sldMk cId="3083134075" sldId="309"/>
        </pc:sldMkLst>
        <pc:picChg chg="add mod">
          <ac:chgData name="Rosa María Cabrera Corchos" userId="f1659fda-de31-4a64-8d16-4a5c28fbfcfc" providerId="ADAL" clId="{064C5F1D-0853-46AD-B46E-57CA4CECA8CF}" dt="2024-01-28T12:37:03.583" v="111"/>
          <ac:picMkLst>
            <pc:docMk/>
            <pc:sldMk cId="3083134075" sldId="309"/>
            <ac:picMk id="3" creationId="{019A8A86-B70A-5D72-555C-AFD650C4C802}"/>
          </ac:picMkLst>
        </pc:picChg>
        <pc:picChg chg="del">
          <ac:chgData name="Rosa María Cabrera Corchos" userId="f1659fda-de31-4a64-8d16-4a5c28fbfcfc" providerId="ADAL" clId="{064C5F1D-0853-46AD-B46E-57CA4CECA8CF}" dt="2024-01-28T12:37:00.812" v="110" actId="478"/>
          <ac:picMkLst>
            <pc:docMk/>
            <pc:sldMk cId="3083134075" sldId="309"/>
            <ac:picMk id="20" creationId="{F8E355E4-ABDB-BC42-A196-B2D30B68E3D3}"/>
          </ac:picMkLst>
        </pc:picChg>
      </pc:sldChg>
      <pc:sldChg chg="addSp delSp modSp mod delAnim modAnim">
        <pc:chgData name="Rosa María Cabrera Corchos" userId="f1659fda-de31-4a64-8d16-4a5c28fbfcfc" providerId="ADAL" clId="{064C5F1D-0853-46AD-B46E-57CA4CECA8CF}" dt="2024-01-28T12:27:08.726" v="62"/>
        <pc:sldMkLst>
          <pc:docMk/>
          <pc:sldMk cId="835028435" sldId="312"/>
        </pc:sldMkLst>
        <pc:picChg chg="add del mod">
          <ac:chgData name="Rosa María Cabrera Corchos" userId="f1659fda-de31-4a64-8d16-4a5c28fbfcfc" providerId="ADAL" clId="{064C5F1D-0853-46AD-B46E-57CA4CECA8CF}" dt="2024-01-28T12:26:54.966" v="61" actId="478"/>
          <ac:picMkLst>
            <pc:docMk/>
            <pc:sldMk cId="835028435" sldId="312"/>
            <ac:picMk id="3" creationId="{56DDC6DF-FBDB-9CA0-416A-B1F6AE4D0AD0}"/>
          </ac:picMkLst>
        </pc:picChg>
        <pc:picChg chg="add mod">
          <ac:chgData name="Rosa María Cabrera Corchos" userId="f1659fda-de31-4a64-8d16-4a5c28fbfcfc" providerId="ADAL" clId="{064C5F1D-0853-46AD-B46E-57CA4CECA8CF}" dt="2024-01-28T12:27:08.726" v="62"/>
          <ac:picMkLst>
            <pc:docMk/>
            <pc:sldMk cId="835028435" sldId="312"/>
            <ac:picMk id="5" creationId="{47F32AAC-405C-CA6E-2107-2A05CC81C597}"/>
          </ac:picMkLst>
        </pc:picChg>
        <pc:picChg chg="del">
          <ac:chgData name="Rosa María Cabrera Corchos" userId="f1659fda-de31-4a64-8d16-4a5c28fbfcfc" providerId="ADAL" clId="{064C5F1D-0853-46AD-B46E-57CA4CECA8CF}" dt="2024-01-28T12:26:47.314" v="59" actId="478"/>
          <ac:picMkLst>
            <pc:docMk/>
            <pc:sldMk cId="835028435" sldId="312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064C5F1D-0853-46AD-B46E-57CA4CECA8CF}" dt="2024-01-29T15:29:58.790" v="126" actId="14100"/>
        <pc:sldMkLst>
          <pc:docMk/>
          <pc:sldMk cId="4196979963" sldId="336"/>
        </pc:sldMkLst>
        <pc:spChg chg="mod">
          <ac:chgData name="Rosa María Cabrera Corchos" userId="f1659fda-de31-4a64-8d16-4a5c28fbfcfc" providerId="ADAL" clId="{064C5F1D-0853-46AD-B46E-57CA4CECA8CF}" dt="2024-01-29T15:29:58.790" v="126" actId="14100"/>
          <ac:spMkLst>
            <pc:docMk/>
            <pc:sldMk cId="4196979963" sldId="336"/>
            <ac:spMk id="3" creationId="{6B8BC871-85BB-E643-BD3C-6DCEDB955C5C}"/>
          </ac:spMkLst>
        </pc:spChg>
        <pc:picChg chg="mod">
          <ac:chgData name="Rosa María Cabrera Corchos" userId="f1659fda-de31-4a64-8d16-4a5c28fbfcfc" providerId="ADAL" clId="{064C5F1D-0853-46AD-B46E-57CA4CECA8CF}" dt="2024-01-28T11:05:50.208" v="2" actId="1076"/>
          <ac:picMkLst>
            <pc:docMk/>
            <pc:sldMk cId="4196979963" sldId="336"/>
            <ac:picMk id="10" creationId="{48DCFAC4-7603-0845-B5A1-C1997ADB6089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30:21.567" v="75"/>
        <pc:sldMkLst>
          <pc:docMk/>
          <pc:sldMk cId="62001613" sldId="339"/>
        </pc:sldMkLst>
        <pc:picChg chg="add mod">
          <ac:chgData name="Rosa María Cabrera Corchos" userId="f1659fda-de31-4a64-8d16-4a5c28fbfcfc" providerId="ADAL" clId="{064C5F1D-0853-46AD-B46E-57CA4CECA8CF}" dt="2024-01-28T12:30:21.567" v="75"/>
          <ac:picMkLst>
            <pc:docMk/>
            <pc:sldMk cId="62001613" sldId="339"/>
            <ac:picMk id="2" creationId="{74A18BE2-94B6-86FD-C3BC-1E1A48A1B1CE}"/>
          </ac:picMkLst>
        </pc:picChg>
        <pc:picChg chg="del">
          <ac:chgData name="Rosa María Cabrera Corchos" userId="f1659fda-de31-4a64-8d16-4a5c28fbfcfc" providerId="ADAL" clId="{064C5F1D-0853-46AD-B46E-57CA4CECA8CF}" dt="2024-01-28T12:30:18.636" v="74" actId="478"/>
          <ac:picMkLst>
            <pc:docMk/>
            <pc:sldMk cId="62001613" sldId="339"/>
            <ac:picMk id="14" creationId="{00000000-0000-0000-0000-000000000000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32:08.712" v="91"/>
        <pc:sldMkLst>
          <pc:docMk/>
          <pc:sldMk cId="2276502657" sldId="344"/>
        </pc:sldMkLst>
        <pc:picChg chg="add mod">
          <ac:chgData name="Rosa María Cabrera Corchos" userId="f1659fda-de31-4a64-8d16-4a5c28fbfcfc" providerId="ADAL" clId="{064C5F1D-0853-46AD-B46E-57CA4CECA8CF}" dt="2024-01-28T12:32:08.712" v="91"/>
          <ac:picMkLst>
            <pc:docMk/>
            <pc:sldMk cId="2276502657" sldId="344"/>
            <ac:picMk id="2" creationId="{7183E50C-1FDC-4BF6-EB8E-7F932005A6B1}"/>
          </ac:picMkLst>
        </pc:picChg>
        <pc:picChg chg="del">
          <ac:chgData name="Rosa María Cabrera Corchos" userId="f1659fda-de31-4a64-8d16-4a5c28fbfcfc" providerId="ADAL" clId="{064C5F1D-0853-46AD-B46E-57CA4CECA8CF}" dt="2024-01-28T12:32:04.383" v="90" actId="478"/>
          <ac:picMkLst>
            <pc:docMk/>
            <pc:sldMk cId="2276502657" sldId="344"/>
            <ac:picMk id="14" creationId="{00000000-0000-0000-0000-000000000000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31:52.347" v="89"/>
        <pc:sldMkLst>
          <pc:docMk/>
          <pc:sldMk cId="2470579345" sldId="345"/>
        </pc:sldMkLst>
        <pc:picChg chg="add mod">
          <ac:chgData name="Rosa María Cabrera Corchos" userId="f1659fda-de31-4a64-8d16-4a5c28fbfcfc" providerId="ADAL" clId="{064C5F1D-0853-46AD-B46E-57CA4CECA8CF}" dt="2024-01-28T12:31:52.347" v="89"/>
          <ac:picMkLst>
            <pc:docMk/>
            <pc:sldMk cId="2470579345" sldId="345"/>
            <ac:picMk id="3" creationId="{022FB960-5A00-8701-2E2B-1E20E048E523}"/>
          </ac:picMkLst>
        </pc:picChg>
        <pc:picChg chg="del">
          <ac:chgData name="Rosa María Cabrera Corchos" userId="f1659fda-de31-4a64-8d16-4a5c28fbfcfc" providerId="ADAL" clId="{064C5F1D-0853-46AD-B46E-57CA4CECA8CF}" dt="2024-01-28T12:31:48.008" v="88" actId="478"/>
          <ac:picMkLst>
            <pc:docMk/>
            <pc:sldMk cId="2470579345" sldId="345"/>
            <ac:picMk id="14" creationId="{00000000-0000-0000-0000-000000000000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32:22.024" v="93"/>
        <pc:sldMkLst>
          <pc:docMk/>
          <pc:sldMk cId="1779312771" sldId="346"/>
        </pc:sldMkLst>
        <pc:picChg chg="add mod">
          <ac:chgData name="Rosa María Cabrera Corchos" userId="f1659fda-de31-4a64-8d16-4a5c28fbfcfc" providerId="ADAL" clId="{064C5F1D-0853-46AD-B46E-57CA4CECA8CF}" dt="2024-01-28T12:32:22.024" v="93"/>
          <ac:picMkLst>
            <pc:docMk/>
            <pc:sldMk cId="1779312771" sldId="346"/>
            <ac:picMk id="3" creationId="{BBB0F750-805A-5C2D-587A-EA30A80D3568}"/>
          </ac:picMkLst>
        </pc:picChg>
        <pc:picChg chg="del">
          <ac:chgData name="Rosa María Cabrera Corchos" userId="f1659fda-de31-4a64-8d16-4a5c28fbfcfc" providerId="ADAL" clId="{064C5F1D-0853-46AD-B46E-57CA4CECA8CF}" dt="2024-01-28T12:32:18.189" v="92" actId="478"/>
          <ac:picMkLst>
            <pc:docMk/>
            <pc:sldMk cId="1779312771" sldId="346"/>
            <ac:picMk id="14" creationId="{00000000-0000-0000-0000-000000000000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32:32.944" v="95"/>
        <pc:sldMkLst>
          <pc:docMk/>
          <pc:sldMk cId="3834268993" sldId="347"/>
        </pc:sldMkLst>
        <pc:picChg chg="add mod">
          <ac:chgData name="Rosa María Cabrera Corchos" userId="f1659fda-de31-4a64-8d16-4a5c28fbfcfc" providerId="ADAL" clId="{064C5F1D-0853-46AD-B46E-57CA4CECA8CF}" dt="2024-01-28T12:32:32.944" v="95"/>
          <ac:picMkLst>
            <pc:docMk/>
            <pc:sldMk cId="3834268993" sldId="347"/>
            <ac:picMk id="2" creationId="{E9C6F512-DB4A-83B9-EB2C-FBC939E42EB2}"/>
          </ac:picMkLst>
        </pc:picChg>
        <pc:picChg chg="del">
          <ac:chgData name="Rosa María Cabrera Corchos" userId="f1659fda-de31-4a64-8d16-4a5c28fbfcfc" providerId="ADAL" clId="{064C5F1D-0853-46AD-B46E-57CA4CECA8CF}" dt="2024-01-28T12:32:29.617" v="94" actId="478"/>
          <ac:picMkLst>
            <pc:docMk/>
            <pc:sldMk cId="3834268993" sldId="347"/>
            <ac:picMk id="14" creationId="{00000000-0000-0000-0000-000000000000}"/>
          </ac:picMkLst>
        </pc:picChg>
      </pc:sldChg>
      <pc:sldChg chg="addSp delSp modSp mod modShow">
        <pc:chgData name="Rosa María Cabrera Corchos" userId="f1659fda-de31-4a64-8d16-4a5c28fbfcfc" providerId="ADAL" clId="{064C5F1D-0853-46AD-B46E-57CA4CECA8CF}" dt="2024-01-29T11:09:08.163" v="118" actId="729"/>
        <pc:sldMkLst>
          <pc:docMk/>
          <pc:sldMk cId="512425845" sldId="349"/>
        </pc:sldMkLst>
        <pc:picChg chg="add mod">
          <ac:chgData name="Rosa María Cabrera Corchos" userId="f1659fda-de31-4a64-8d16-4a5c28fbfcfc" providerId="ADAL" clId="{064C5F1D-0853-46AD-B46E-57CA4CECA8CF}" dt="2024-01-28T11:06:28.920" v="4"/>
          <ac:picMkLst>
            <pc:docMk/>
            <pc:sldMk cId="512425845" sldId="349"/>
            <ac:picMk id="2" creationId="{D1434328-7F12-A38A-4928-4601FB7427FA}"/>
          </ac:picMkLst>
        </pc:picChg>
        <pc:picChg chg="del">
          <ac:chgData name="Rosa María Cabrera Corchos" userId="f1659fda-de31-4a64-8d16-4a5c28fbfcfc" providerId="ADAL" clId="{064C5F1D-0853-46AD-B46E-57CA4CECA8CF}" dt="2024-01-28T11:06:26.525" v="3" actId="478"/>
          <ac:picMkLst>
            <pc:docMk/>
            <pc:sldMk cId="512425845" sldId="349"/>
            <ac:picMk id="10" creationId="{48DCFAC4-7603-0845-B5A1-C1997ADB6089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28:37.638" v="67"/>
        <pc:sldMkLst>
          <pc:docMk/>
          <pc:sldMk cId="1152120559" sldId="351"/>
        </pc:sldMkLst>
        <pc:picChg chg="add mod">
          <ac:chgData name="Rosa María Cabrera Corchos" userId="f1659fda-de31-4a64-8d16-4a5c28fbfcfc" providerId="ADAL" clId="{064C5F1D-0853-46AD-B46E-57CA4CECA8CF}" dt="2024-01-28T12:28:37.638" v="67"/>
          <ac:picMkLst>
            <pc:docMk/>
            <pc:sldMk cId="1152120559" sldId="351"/>
            <ac:picMk id="2" creationId="{361900C2-CA39-E8E8-8B6B-7964332D92FE}"/>
          </ac:picMkLst>
        </pc:picChg>
        <pc:picChg chg="del">
          <ac:chgData name="Rosa María Cabrera Corchos" userId="f1659fda-de31-4a64-8d16-4a5c28fbfcfc" providerId="ADAL" clId="{064C5F1D-0853-46AD-B46E-57CA4CECA8CF}" dt="2024-01-28T12:28:33.747" v="66" actId="478"/>
          <ac:picMkLst>
            <pc:docMk/>
            <pc:sldMk cId="1152120559" sldId="351"/>
            <ac:picMk id="26" creationId="{CBDBBE0E-1FE9-4562-AA29-1C8B3D5C72F2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28:20.884" v="65"/>
        <pc:sldMkLst>
          <pc:docMk/>
          <pc:sldMk cId="1851118727" sldId="352"/>
        </pc:sldMkLst>
        <pc:picChg chg="add mod">
          <ac:chgData name="Rosa María Cabrera Corchos" userId="f1659fda-de31-4a64-8d16-4a5c28fbfcfc" providerId="ADAL" clId="{064C5F1D-0853-46AD-B46E-57CA4CECA8CF}" dt="2024-01-28T12:28:20.884" v="65"/>
          <ac:picMkLst>
            <pc:docMk/>
            <pc:sldMk cId="1851118727" sldId="352"/>
            <ac:picMk id="3" creationId="{5AD73089-BB79-4539-8657-CB1B060D2E2D}"/>
          </ac:picMkLst>
        </pc:picChg>
        <pc:picChg chg="del">
          <ac:chgData name="Rosa María Cabrera Corchos" userId="f1659fda-de31-4a64-8d16-4a5c28fbfcfc" providerId="ADAL" clId="{064C5F1D-0853-46AD-B46E-57CA4CECA8CF}" dt="2024-01-28T12:28:17.597" v="64" actId="478"/>
          <ac:picMkLst>
            <pc:docMk/>
            <pc:sldMk cId="1851118727" sldId="352"/>
            <ac:picMk id="14" creationId="{00000000-0000-0000-0000-000000000000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31:33.994" v="87"/>
        <pc:sldMkLst>
          <pc:docMk/>
          <pc:sldMk cId="443738242" sldId="353"/>
        </pc:sldMkLst>
        <pc:picChg chg="add mod">
          <ac:chgData name="Rosa María Cabrera Corchos" userId="f1659fda-de31-4a64-8d16-4a5c28fbfcfc" providerId="ADAL" clId="{064C5F1D-0853-46AD-B46E-57CA4CECA8CF}" dt="2024-01-28T12:31:33.994" v="87"/>
          <ac:picMkLst>
            <pc:docMk/>
            <pc:sldMk cId="443738242" sldId="353"/>
            <ac:picMk id="3" creationId="{34B0272A-5ED2-7EEA-0322-06FD692D0729}"/>
          </ac:picMkLst>
        </pc:picChg>
        <pc:picChg chg="del">
          <ac:chgData name="Rosa María Cabrera Corchos" userId="f1659fda-de31-4a64-8d16-4a5c28fbfcfc" providerId="ADAL" clId="{064C5F1D-0853-46AD-B46E-57CA4CECA8CF}" dt="2024-01-28T12:31:30.063" v="86" actId="478"/>
          <ac:picMkLst>
            <pc:docMk/>
            <pc:sldMk cId="443738242" sldId="353"/>
            <ac:picMk id="14" creationId="{00000000-0000-0000-0000-000000000000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29:04.014" v="69"/>
        <pc:sldMkLst>
          <pc:docMk/>
          <pc:sldMk cId="866710993" sldId="355"/>
        </pc:sldMkLst>
        <pc:picChg chg="add mod">
          <ac:chgData name="Rosa María Cabrera Corchos" userId="f1659fda-de31-4a64-8d16-4a5c28fbfcfc" providerId="ADAL" clId="{064C5F1D-0853-46AD-B46E-57CA4CECA8CF}" dt="2024-01-28T12:29:04.014" v="69"/>
          <ac:picMkLst>
            <pc:docMk/>
            <pc:sldMk cId="866710993" sldId="355"/>
            <ac:picMk id="12" creationId="{ED39DB20-6A85-BB9E-3447-2AC78C24C45A}"/>
          </ac:picMkLst>
        </pc:picChg>
        <pc:picChg chg="del">
          <ac:chgData name="Rosa María Cabrera Corchos" userId="f1659fda-de31-4a64-8d16-4a5c28fbfcfc" providerId="ADAL" clId="{064C5F1D-0853-46AD-B46E-57CA4CECA8CF}" dt="2024-01-28T12:28:57.082" v="68" actId="478"/>
          <ac:picMkLst>
            <pc:docMk/>
            <pc:sldMk cId="866710993" sldId="355"/>
            <ac:picMk id="14" creationId="{00000000-0000-0000-0000-000000000000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2-06T00:14:31.332" v="128" actId="20577"/>
        <pc:sldMkLst>
          <pc:docMk/>
          <pc:sldMk cId="2588471416" sldId="356"/>
        </pc:sldMkLst>
        <pc:spChg chg="mod">
          <ac:chgData name="Rosa María Cabrera Corchos" userId="f1659fda-de31-4a64-8d16-4a5c28fbfcfc" providerId="ADAL" clId="{064C5F1D-0853-46AD-B46E-57CA4CECA8CF}" dt="2024-02-06T00:14:31.332" v="128" actId="20577"/>
          <ac:spMkLst>
            <pc:docMk/>
            <pc:sldMk cId="2588471416" sldId="356"/>
            <ac:spMk id="43" creationId="{00000000-0000-0000-0000-000000000000}"/>
          </ac:spMkLst>
        </pc:spChg>
        <pc:picChg chg="add mod">
          <ac:chgData name="Rosa María Cabrera Corchos" userId="f1659fda-de31-4a64-8d16-4a5c28fbfcfc" providerId="ADAL" clId="{064C5F1D-0853-46AD-B46E-57CA4CECA8CF}" dt="2024-01-28T12:30:10.989" v="73"/>
          <ac:picMkLst>
            <pc:docMk/>
            <pc:sldMk cId="2588471416" sldId="356"/>
            <ac:picMk id="10" creationId="{8F353304-B512-A851-0A76-D01141CB9FB7}"/>
          </ac:picMkLst>
        </pc:picChg>
        <pc:picChg chg="del">
          <ac:chgData name="Rosa María Cabrera Corchos" userId="f1659fda-de31-4a64-8d16-4a5c28fbfcfc" providerId="ADAL" clId="{064C5F1D-0853-46AD-B46E-57CA4CECA8CF}" dt="2024-01-28T12:30:08.038" v="72" actId="478"/>
          <ac:picMkLst>
            <pc:docMk/>
            <pc:sldMk cId="2588471416" sldId="356"/>
            <ac:picMk id="14" creationId="{00000000-0000-0000-0000-000000000000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30:37.961" v="77"/>
        <pc:sldMkLst>
          <pc:docMk/>
          <pc:sldMk cId="1059453797" sldId="358"/>
        </pc:sldMkLst>
        <pc:picChg chg="add mod">
          <ac:chgData name="Rosa María Cabrera Corchos" userId="f1659fda-de31-4a64-8d16-4a5c28fbfcfc" providerId="ADAL" clId="{064C5F1D-0853-46AD-B46E-57CA4CECA8CF}" dt="2024-01-28T12:30:37.961" v="77"/>
          <ac:picMkLst>
            <pc:docMk/>
            <pc:sldMk cId="1059453797" sldId="358"/>
            <ac:picMk id="3" creationId="{C52FA338-DC72-5824-5D1F-AA1415544231}"/>
          </ac:picMkLst>
        </pc:picChg>
        <pc:picChg chg="del">
          <ac:chgData name="Rosa María Cabrera Corchos" userId="f1659fda-de31-4a64-8d16-4a5c28fbfcfc" providerId="ADAL" clId="{064C5F1D-0853-46AD-B46E-57CA4CECA8CF}" dt="2024-01-28T12:30:34.929" v="76" actId="478"/>
          <ac:picMkLst>
            <pc:docMk/>
            <pc:sldMk cId="1059453797" sldId="358"/>
            <ac:picMk id="44" creationId="{43B1BA8E-39EB-46DC-AA9E-F5960836CC4E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30:47.785" v="79"/>
        <pc:sldMkLst>
          <pc:docMk/>
          <pc:sldMk cId="1039098383" sldId="359"/>
        </pc:sldMkLst>
        <pc:picChg chg="add mod">
          <ac:chgData name="Rosa María Cabrera Corchos" userId="f1659fda-de31-4a64-8d16-4a5c28fbfcfc" providerId="ADAL" clId="{064C5F1D-0853-46AD-B46E-57CA4CECA8CF}" dt="2024-01-28T12:30:47.785" v="79"/>
          <ac:picMkLst>
            <pc:docMk/>
            <pc:sldMk cId="1039098383" sldId="359"/>
            <ac:picMk id="3" creationId="{D5D2A8AA-F0A1-090A-C287-4090DE7187A7}"/>
          </ac:picMkLst>
        </pc:picChg>
        <pc:picChg chg="del">
          <ac:chgData name="Rosa María Cabrera Corchos" userId="f1659fda-de31-4a64-8d16-4a5c28fbfcfc" providerId="ADAL" clId="{064C5F1D-0853-46AD-B46E-57CA4CECA8CF}" dt="2024-01-28T12:30:45.270" v="78" actId="478"/>
          <ac:picMkLst>
            <pc:docMk/>
            <pc:sldMk cId="1039098383" sldId="359"/>
            <ac:picMk id="14" creationId="{00000000-0000-0000-0000-000000000000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30:58.643" v="81"/>
        <pc:sldMkLst>
          <pc:docMk/>
          <pc:sldMk cId="8032716" sldId="360"/>
        </pc:sldMkLst>
        <pc:picChg chg="add mod">
          <ac:chgData name="Rosa María Cabrera Corchos" userId="f1659fda-de31-4a64-8d16-4a5c28fbfcfc" providerId="ADAL" clId="{064C5F1D-0853-46AD-B46E-57CA4CECA8CF}" dt="2024-01-28T12:30:58.643" v="81"/>
          <ac:picMkLst>
            <pc:docMk/>
            <pc:sldMk cId="8032716" sldId="360"/>
            <ac:picMk id="3" creationId="{96EA5E17-2C19-2C9A-939F-2E0D1EDB4628}"/>
          </ac:picMkLst>
        </pc:picChg>
        <pc:picChg chg="del">
          <ac:chgData name="Rosa María Cabrera Corchos" userId="f1659fda-de31-4a64-8d16-4a5c28fbfcfc" providerId="ADAL" clId="{064C5F1D-0853-46AD-B46E-57CA4CECA8CF}" dt="2024-01-28T12:30:55.687" v="80" actId="478"/>
          <ac:picMkLst>
            <pc:docMk/>
            <pc:sldMk cId="8032716" sldId="360"/>
            <ac:picMk id="14" creationId="{00000000-0000-0000-0000-000000000000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31:20.176" v="85"/>
        <pc:sldMkLst>
          <pc:docMk/>
          <pc:sldMk cId="1474579552" sldId="362"/>
        </pc:sldMkLst>
        <pc:picChg chg="add mod">
          <ac:chgData name="Rosa María Cabrera Corchos" userId="f1659fda-de31-4a64-8d16-4a5c28fbfcfc" providerId="ADAL" clId="{064C5F1D-0853-46AD-B46E-57CA4CECA8CF}" dt="2024-01-28T12:31:20.176" v="85"/>
          <ac:picMkLst>
            <pc:docMk/>
            <pc:sldMk cId="1474579552" sldId="362"/>
            <ac:picMk id="3" creationId="{A8BC0DE7-1FF1-45AA-C733-2637173DA3FD}"/>
          </ac:picMkLst>
        </pc:picChg>
        <pc:picChg chg="del">
          <ac:chgData name="Rosa María Cabrera Corchos" userId="f1659fda-de31-4a64-8d16-4a5c28fbfcfc" providerId="ADAL" clId="{064C5F1D-0853-46AD-B46E-57CA4CECA8CF}" dt="2024-01-28T12:31:17.001" v="84" actId="478"/>
          <ac:picMkLst>
            <pc:docMk/>
            <pc:sldMk cId="1474579552" sldId="362"/>
            <ac:picMk id="14" creationId="{00000000-0000-0000-0000-000000000000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35:37.680" v="103" actId="1076"/>
        <pc:sldMkLst>
          <pc:docMk/>
          <pc:sldMk cId="212544188" sldId="364"/>
        </pc:sldMkLst>
        <pc:picChg chg="add mod">
          <ac:chgData name="Rosa María Cabrera Corchos" userId="f1659fda-de31-4a64-8d16-4a5c28fbfcfc" providerId="ADAL" clId="{064C5F1D-0853-46AD-B46E-57CA4CECA8CF}" dt="2024-01-28T12:32:48.320" v="97"/>
          <ac:picMkLst>
            <pc:docMk/>
            <pc:sldMk cId="212544188" sldId="364"/>
            <ac:picMk id="3" creationId="{19EC6AED-87F7-E889-AFC2-0BF275798764}"/>
          </ac:picMkLst>
        </pc:picChg>
        <pc:picChg chg="mod">
          <ac:chgData name="Rosa María Cabrera Corchos" userId="f1659fda-de31-4a64-8d16-4a5c28fbfcfc" providerId="ADAL" clId="{064C5F1D-0853-46AD-B46E-57CA4CECA8CF}" dt="2024-01-28T12:35:37.680" v="103" actId="1076"/>
          <ac:picMkLst>
            <pc:docMk/>
            <pc:sldMk cId="212544188" sldId="364"/>
            <ac:picMk id="18" creationId="{8C5E3F71-C12C-4518-97FF-A0F386B46940}"/>
          </ac:picMkLst>
        </pc:picChg>
        <pc:picChg chg="del">
          <ac:chgData name="Rosa María Cabrera Corchos" userId="f1659fda-de31-4a64-8d16-4a5c28fbfcfc" providerId="ADAL" clId="{064C5F1D-0853-46AD-B46E-57CA4CECA8CF}" dt="2024-01-28T12:32:45.347" v="96" actId="478"/>
          <ac:picMkLst>
            <pc:docMk/>
            <pc:sldMk cId="212544188" sldId="364"/>
            <ac:picMk id="19" creationId="{4BFD91F5-E3D4-4DBC-BEA5-A3AE1F490A93}"/>
          </ac:picMkLst>
        </pc:picChg>
      </pc:sldChg>
      <pc:sldChg chg="addSp delSp modSp mod">
        <pc:chgData name="Rosa María Cabrera Corchos" userId="f1659fda-de31-4a64-8d16-4a5c28fbfcfc" providerId="ADAL" clId="{064C5F1D-0853-46AD-B46E-57CA4CECA8CF}" dt="2024-01-28T12:31:09.335" v="83"/>
        <pc:sldMkLst>
          <pc:docMk/>
          <pc:sldMk cId="3459088237" sldId="365"/>
        </pc:sldMkLst>
        <pc:picChg chg="add mod">
          <ac:chgData name="Rosa María Cabrera Corchos" userId="f1659fda-de31-4a64-8d16-4a5c28fbfcfc" providerId="ADAL" clId="{064C5F1D-0853-46AD-B46E-57CA4CECA8CF}" dt="2024-01-28T12:31:09.335" v="83"/>
          <ac:picMkLst>
            <pc:docMk/>
            <pc:sldMk cId="3459088237" sldId="365"/>
            <ac:picMk id="3" creationId="{0C308EDE-F792-8F02-44FF-A760A6E18310}"/>
          </ac:picMkLst>
        </pc:picChg>
        <pc:picChg chg="del">
          <ac:chgData name="Rosa María Cabrera Corchos" userId="f1659fda-de31-4a64-8d16-4a5c28fbfcfc" providerId="ADAL" clId="{064C5F1D-0853-46AD-B46E-57CA4CECA8CF}" dt="2024-01-28T12:31:06.716" v="82" actId="478"/>
          <ac:picMkLst>
            <pc:docMk/>
            <pc:sldMk cId="3459088237" sldId="365"/>
            <ac:picMk id="14" creationId="{00000000-0000-0000-0000-000000000000}"/>
          </ac:picMkLst>
        </pc:picChg>
      </pc:sldChg>
      <pc:sldChg chg="addSp delSp modSp del mod">
        <pc:chgData name="Rosa María Cabrera Corchos" userId="f1659fda-de31-4a64-8d16-4a5c28fbfcfc" providerId="ADAL" clId="{064C5F1D-0853-46AD-B46E-57CA4CECA8CF}" dt="2024-01-29T12:59:15.426" v="121" actId="2696"/>
        <pc:sldMkLst>
          <pc:docMk/>
          <pc:sldMk cId="3707894923" sldId="366"/>
        </pc:sldMkLst>
        <pc:picChg chg="add mod">
          <ac:chgData name="Rosa María Cabrera Corchos" userId="f1659fda-de31-4a64-8d16-4a5c28fbfcfc" providerId="ADAL" clId="{064C5F1D-0853-46AD-B46E-57CA4CECA8CF}" dt="2024-01-28T12:19:37.903" v="10"/>
          <ac:picMkLst>
            <pc:docMk/>
            <pc:sldMk cId="3707894923" sldId="366"/>
            <ac:picMk id="5" creationId="{54DCFF7A-73D4-325B-7AC6-A2CB88C26253}"/>
          </ac:picMkLst>
        </pc:picChg>
        <pc:picChg chg="del">
          <ac:chgData name="Rosa María Cabrera Corchos" userId="f1659fda-de31-4a64-8d16-4a5c28fbfcfc" providerId="ADAL" clId="{064C5F1D-0853-46AD-B46E-57CA4CECA8CF}" dt="2024-01-28T12:18:00.298" v="8" actId="478"/>
          <ac:picMkLst>
            <pc:docMk/>
            <pc:sldMk cId="3707894923" sldId="366"/>
            <ac:picMk id="54" creationId="{45D00C73-54C5-497C-AF32-8EE27356A1CC}"/>
          </ac:picMkLst>
        </pc:picChg>
      </pc:sldChg>
      <pc:sldChg chg="delSp mod">
        <pc:chgData name="Rosa María Cabrera Corchos" userId="f1659fda-de31-4a64-8d16-4a5c28fbfcfc" providerId="ADAL" clId="{064C5F1D-0853-46AD-B46E-57CA4CECA8CF}" dt="2024-01-29T12:58:36.405" v="120" actId="478"/>
        <pc:sldMkLst>
          <pc:docMk/>
          <pc:sldMk cId="950916246" sldId="367"/>
        </pc:sldMkLst>
        <pc:spChg chg="del">
          <ac:chgData name="Rosa María Cabrera Corchos" userId="f1659fda-de31-4a64-8d16-4a5c28fbfcfc" providerId="ADAL" clId="{064C5F1D-0853-46AD-B46E-57CA4CECA8CF}" dt="2024-01-29T12:58:29.295" v="119" actId="478"/>
          <ac:spMkLst>
            <pc:docMk/>
            <pc:sldMk cId="950916246" sldId="367"/>
            <ac:spMk id="2" creationId="{00000000-0000-0000-0000-000000000000}"/>
          </ac:spMkLst>
        </pc:spChg>
        <pc:spChg chg="del">
          <ac:chgData name="Rosa María Cabrera Corchos" userId="f1659fda-de31-4a64-8d16-4a5c28fbfcfc" providerId="ADAL" clId="{064C5F1D-0853-46AD-B46E-57CA4CECA8CF}" dt="2024-01-29T12:58:29.295" v="119" actId="478"/>
          <ac:spMkLst>
            <pc:docMk/>
            <pc:sldMk cId="950916246" sldId="367"/>
            <ac:spMk id="11" creationId="{00000000-0000-0000-0000-000000000000}"/>
          </ac:spMkLst>
        </pc:spChg>
        <pc:spChg chg="del">
          <ac:chgData name="Rosa María Cabrera Corchos" userId="f1659fda-de31-4a64-8d16-4a5c28fbfcfc" providerId="ADAL" clId="{064C5F1D-0853-46AD-B46E-57CA4CECA8CF}" dt="2024-01-29T12:58:29.295" v="119" actId="478"/>
          <ac:spMkLst>
            <pc:docMk/>
            <pc:sldMk cId="950916246" sldId="367"/>
            <ac:spMk id="55" creationId="{B541ADD5-0467-9D40-A46F-AF8767D3FAF2}"/>
          </ac:spMkLst>
        </pc:spChg>
        <pc:spChg chg="del">
          <ac:chgData name="Rosa María Cabrera Corchos" userId="f1659fda-de31-4a64-8d16-4a5c28fbfcfc" providerId="ADAL" clId="{064C5F1D-0853-46AD-B46E-57CA4CECA8CF}" dt="2024-01-29T12:58:29.295" v="119" actId="478"/>
          <ac:spMkLst>
            <pc:docMk/>
            <pc:sldMk cId="950916246" sldId="367"/>
            <ac:spMk id="57" creationId="{D715F331-A163-0047-BBED-7A02FEC3927E}"/>
          </ac:spMkLst>
        </pc:spChg>
        <pc:spChg chg="del">
          <ac:chgData name="Rosa María Cabrera Corchos" userId="f1659fda-de31-4a64-8d16-4a5c28fbfcfc" providerId="ADAL" clId="{064C5F1D-0853-46AD-B46E-57CA4CECA8CF}" dt="2024-01-29T12:58:29.295" v="119" actId="478"/>
          <ac:spMkLst>
            <pc:docMk/>
            <pc:sldMk cId="950916246" sldId="367"/>
            <ac:spMk id="58" creationId="{2D1A1624-EED1-744A-83B0-8EEE596E4F23}"/>
          </ac:spMkLst>
        </pc:spChg>
        <pc:spChg chg="del">
          <ac:chgData name="Rosa María Cabrera Corchos" userId="f1659fda-de31-4a64-8d16-4a5c28fbfcfc" providerId="ADAL" clId="{064C5F1D-0853-46AD-B46E-57CA4CECA8CF}" dt="2024-01-29T12:58:36.405" v="120" actId="478"/>
          <ac:spMkLst>
            <pc:docMk/>
            <pc:sldMk cId="950916246" sldId="367"/>
            <ac:spMk id="61" creationId="{511E3207-2F3E-DD48-9E4F-A0C0CB1DDA0A}"/>
          </ac:spMkLst>
        </pc:spChg>
        <pc:grpChg chg="del">
          <ac:chgData name="Rosa María Cabrera Corchos" userId="f1659fda-de31-4a64-8d16-4a5c28fbfcfc" providerId="ADAL" clId="{064C5F1D-0853-46AD-B46E-57CA4CECA8CF}" dt="2024-01-29T12:58:29.295" v="119" actId="478"/>
          <ac:grpSpMkLst>
            <pc:docMk/>
            <pc:sldMk cId="950916246" sldId="367"/>
            <ac:grpSpMk id="17" creationId="{41DBC353-7FF1-EB11-5AB6-F10D8FFD49D1}"/>
          </ac:grpSpMkLst>
        </pc:grpChg>
        <pc:grpChg chg="del">
          <ac:chgData name="Rosa María Cabrera Corchos" userId="f1659fda-de31-4a64-8d16-4a5c28fbfcfc" providerId="ADAL" clId="{064C5F1D-0853-46AD-B46E-57CA4CECA8CF}" dt="2024-01-29T12:58:36.405" v="120" actId="478"/>
          <ac:grpSpMkLst>
            <pc:docMk/>
            <pc:sldMk cId="950916246" sldId="367"/>
            <ac:grpSpMk id="22" creationId="{363D9931-0EA9-EA21-02C5-E43E8512C749}"/>
          </ac:grpSpMkLst>
        </pc:grpChg>
      </pc:sldChg>
    </pc:docChg>
  </pc:docChgLst>
  <pc:docChgLst>
    <pc:chgData name="Rosa María Cabrera Corchos" userId="f1659fda-de31-4a64-8d16-4a5c28fbfcfc" providerId="ADAL" clId="{BEA6DFF5-42FC-4E8C-AECA-2C057D8C7602}"/>
    <pc:docChg chg="custSel modSld">
      <pc:chgData name="Rosa María Cabrera Corchos" userId="f1659fda-de31-4a64-8d16-4a5c28fbfcfc" providerId="ADAL" clId="{BEA6DFF5-42FC-4E8C-AECA-2C057D8C7602}" dt="2022-04-21T15:12:07.401" v="8"/>
      <pc:docMkLst>
        <pc:docMk/>
      </pc:docMkLst>
      <pc:sldChg chg="addSp delSp modSp mod delAnim">
        <pc:chgData name="Rosa María Cabrera Corchos" userId="f1659fda-de31-4a64-8d16-4a5c28fbfcfc" providerId="ADAL" clId="{BEA6DFF5-42FC-4E8C-AECA-2C057D8C7602}" dt="2022-04-21T15:12:07.401" v="8"/>
        <pc:sldMkLst>
          <pc:docMk/>
          <pc:sldMk cId="3575930364" sldId="361"/>
        </pc:sldMkLst>
        <pc:spChg chg="del">
          <ac:chgData name="Rosa María Cabrera Corchos" userId="f1659fda-de31-4a64-8d16-4a5c28fbfcfc" providerId="ADAL" clId="{BEA6DFF5-42FC-4E8C-AECA-2C057D8C7602}" dt="2022-04-21T15:09:30.826" v="0" actId="478"/>
          <ac:spMkLst>
            <pc:docMk/>
            <pc:sldMk cId="3575930364" sldId="361"/>
            <ac:spMk id="28" creationId="{00DEAE45-0A15-4E4A-B13C-7BFF51285D94}"/>
          </ac:spMkLst>
        </pc:spChg>
        <pc:picChg chg="add mod">
          <ac:chgData name="Rosa María Cabrera Corchos" userId="f1659fda-de31-4a64-8d16-4a5c28fbfcfc" providerId="ADAL" clId="{BEA6DFF5-42FC-4E8C-AECA-2C057D8C7602}" dt="2022-04-21T15:12:07.401" v="8"/>
          <ac:picMkLst>
            <pc:docMk/>
            <pc:sldMk cId="3575930364" sldId="361"/>
            <ac:picMk id="5" creationId="{7993B564-D939-4AAE-856A-E1B68527AF0A}"/>
          </ac:picMkLst>
        </pc:picChg>
      </pc:sldChg>
    </pc:docChg>
  </pc:docChgLst>
  <pc:docChgLst>
    <pc:chgData name="Neus Murcia Sadurní" userId="2c674b4e-4ed0-4f71-9773-0e903b570d67" providerId="ADAL" clId="{3CCE561B-AAC0-4AD3-8E3F-507D3FA5B4F3}"/>
    <pc:docChg chg="undo custSel modSld">
      <pc:chgData name="Neus Murcia Sadurní" userId="2c674b4e-4ed0-4f71-9773-0e903b570d67" providerId="ADAL" clId="{3CCE561B-AAC0-4AD3-8E3F-507D3FA5B4F3}" dt="2022-02-11T11:55:35.826" v="5648"/>
      <pc:docMkLst>
        <pc:docMk/>
      </pc:docMkLst>
      <pc:sldChg chg="modSp mod modAnim">
        <pc:chgData name="Neus Murcia Sadurní" userId="2c674b4e-4ed0-4f71-9773-0e903b570d67" providerId="ADAL" clId="{3CCE561B-AAC0-4AD3-8E3F-507D3FA5B4F3}" dt="2022-02-11T11:54:21.058" v="5638"/>
        <pc:sldMkLst>
          <pc:docMk/>
          <pc:sldMk cId="2839987236" sldId="257"/>
        </pc:sldMkLst>
        <pc:spChg chg="mod">
          <ac:chgData name="Neus Murcia Sadurní" userId="2c674b4e-4ed0-4f71-9773-0e903b570d67" providerId="ADAL" clId="{3CCE561B-AAC0-4AD3-8E3F-507D3FA5B4F3}" dt="2022-02-10T10:39:37.393" v="517" actId="962"/>
          <ac:spMkLst>
            <pc:docMk/>
            <pc:sldMk cId="2839987236" sldId="257"/>
            <ac:spMk id="11" creationId="{EC9A9246-810B-344E-A487-B097F7C1E2D9}"/>
          </ac:spMkLst>
        </pc:spChg>
        <pc:spChg chg="mod">
          <ac:chgData name="Neus Murcia Sadurní" userId="2c674b4e-4ed0-4f71-9773-0e903b570d67" providerId="ADAL" clId="{3CCE561B-AAC0-4AD3-8E3F-507D3FA5B4F3}" dt="2022-02-10T10:33:21.046" v="290" actId="962"/>
          <ac:spMkLst>
            <pc:docMk/>
            <pc:sldMk cId="2839987236" sldId="257"/>
            <ac:spMk id="13" creationId="{00000000-0000-0000-0000-000000000000}"/>
          </ac:spMkLst>
        </pc:spChg>
        <pc:spChg chg="mod ord">
          <ac:chgData name="Neus Murcia Sadurní" userId="2c674b4e-4ed0-4f71-9773-0e903b570d67" providerId="ADAL" clId="{3CCE561B-AAC0-4AD3-8E3F-507D3FA5B4F3}" dt="2022-02-11T09:14:38.918" v="5356" actId="166"/>
          <ac:spMkLst>
            <pc:docMk/>
            <pc:sldMk cId="2839987236" sldId="257"/>
            <ac:spMk id="15" creationId="{00000000-0000-0000-0000-000000000000}"/>
          </ac:spMkLst>
        </pc:spChg>
        <pc:picChg chg="mod">
          <ac:chgData name="Neus Murcia Sadurní" userId="2c674b4e-4ed0-4f71-9773-0e903b570d67" providerId="ADAL" clId="{3CCE561B-AAC0-4AD3-8E3F-507D3FA5B4F3}" dt="2022-02-10T10:33:15.057" v="289" actId="962"/>
          <ac:picMkLst>
            <pc:docMk/>
            <pc:sldMk cId="2839987236" sldId="257"/>
            <ac:picMk id="7" creationId="{00000000-0000-0000-0000-000000000000}"/>
          </ac:picMkLst>
        </pc:picChg>
        <pc:picChg chg="mod ord">
          <ac:chgData name="Neus Murcia Sadurní" userId="2c674b4e-4ed0-4f71-9773-0e903b570d67" providerId="ADAL" clId="{3CCE561B-AAC0-4AD3-8E3F-507D3FA5B4F3}" dt="2022-02-11T09:14:31.723" v="5355" actId="166"/>
          <ac:picMkLst>
            <pc:docMk/>
            <pc:sldMk cId="2839987236" sldId="257"/>
            <ac:picMk id="14" creationId="{00000000-0000-0000-0000-000000000000}"/>
          </ac:picMkLst>
        </pc:picChg>
      </pc:sldChg>
      <pc:sldChg chg="modSp mod">
        <pc:chgData name="Neus Murcia Sadurní" userId="2c674b4e-4ed0-4f71-9773-0e903b570d67" providerId="ADAL" clId="{3CCE561B-AAC0-4AD3-8E3F-507D3FA5B4F3}" dt="2022-02-10T10:37:34.618" v="382" actId="962"/>
        <pc:sldMkLst>
          <pc:docMk/>
          <pc:sldMk cId="2274150714" sldId="259"/>
        </pc:sldMkLst>
        <pc:spChg chg="mod">
          <ac:chgData name="Neus Murcia Sadurní" userId="2c674b4e-4ed0-4f71-9773-0e903b570d67" providerId="ADAL" clId="{3CCE561B-AAC0-4AD3-8E3F-507D3FA5B4F3}" dt="2022-02-10T10:37:34.618" v="382" actId="962"/>
          <ac:spMkLst>
            <pc:docMk/>
            <pc:sldMk cId="2274150714" sldId="259"/>
            <ac:spMk id="13" creationId="{00000000-0000-0000-0000-000000000000}"/>
          </ac:spMkLst>
        </pc:spChg>
        <pc:picChg chg="mod">
          <ac:chgData name="Neus Murcia Sadurní" userId="2c674b4e-4ed0-4f71-9773-0e903b570d67" providerId="ADAL" clId="{3CCE561B-AAC0-4AD3-8E3F-507D3FA5B4F3}" dt="2022-02-10T10:37:03.261" v="377"/>
          <ac:picMkLst>
            <pc:docMk/>
            <pc:sldMk cId="2274150714" sldId="259"/>
            <ac:picMk id="1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0:37:31.773" v="379" actId="962"/>
          <ac:picMkLst>
            <pc:docMk/>
            <pc:sldMk cId="2274150714" sldId="259"/>
            <ac:picMk id="3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0:37:32.237" v="380" actId="962"/>
          <ac:picMkLst>
            <pc:docMk/>
            <pc:sldMk cId="2274150714" sldId="259"/>
            <ac:picMk id="35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0:37:33.419" v="381" actId="962"/>
          <ac:picMkLst>
            <pc:docMk/>
            <pc:sldMk cId="2274150714" sldId="259"/>
            <ac:picMk id="36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0:37:31.330" v="378" actId="962"/>
          <ac:picMkLst>
            <pc:docMk/>
            <pc:sldMk cId="2274150714" sldId="259"/>
            <ac:picMk id="40" creationId="{00000000-0000-0000-0000-000000000000}"/>
          </ac:picMkLst>
        </pc:picChg>
      </pc:sldChg>
      <pc:sldChg chg="modSp mod modAnim">
        <pc:chgData name="Neus Murcia Sadurní" userId="2c674b4e-4ed0-4f71-9773-0e903b570d67" providerId="ADAL" clId="{3CCE561B-AAC0-4AD3-8E3F-507D3FA5B4F3}" dt="2022-02-11T11:54:38.324" v="5640"/>
        <pc:sldMkLst>
          <pc:docMk/>
          <pc:sldMk cId="4212511207" sldId="260"/>
        </pc:sldMkLst>
        <pc:spChg chg="mod">
          <ac:chgData name="Neus Murcia Sadurní" userId="2c674b4e-4ed0-4f71-9773-0e903b570d67" providerId="ADAL" clId="{3CCE561B-AAC0-4AD3-8E3F-507D3FA5B4F3}" dt="2022-02-10T10:44:21.769" v="652" actId="962"/>
          <ac:spMkLst>
            <pc:docMk/>
            <pc:sldMk cId="4212511207" sldId="260"/>
            <ac:spMk id="13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0:41:17.273" v="521" actId="6549"/>
          <ac:spMkLst>
            <pc:docMk/>
            <pc:sldMk cId="4212511207" sldId="260"/>
            <ac:spMk id="42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0:41:23.137" v="525" actId="6549"/>
          <ac:spMkLst>
            <pc:docMk/>
            <pc:sldMk cId="4212511207" sldId="260"/>
            <ac:spMk id="48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0:41:32.211" v="529" actId="6549"/>
          <ac:spMkLst>
            <pc:docMk/>
            <pc:sldMk cId="4212511207" sldId="260"/>
            <ac:spMk id="57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1T08:58:03.291" v="4987" actId="962"/>
          <ac:spMkLst>
            <pc:docMk/>
            <pc:sldMk cId="4212511207" sldId="260"/>
            <ac:spMk id="58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0:43:54.102" v="644" actId="962"/>
          <ac:spMkLst>
            <pc:docMk/>
            <pc:sldMk cId="4212511207" sldId="260"/>
            <ac:spMk id="60" creationId="{E747D2A2-D87E-3A4C-92C9-839C5B4520DD}"/>
          </ac:spMkLst>
        </pc:spChg>
        <pc:spChg chg="mod">
          <ac:chgData name="Neus Murcia Sadurní" userId="2c674b4e-4ed0-4f71-9773-0e903b570d67" providerId="ADAL" clId="{3CCE561B-AAC0-4AD3-8E3F-507D3FA5B4F3}" dt="2022-02-10T10:43:57.016" v="645" actId="962"/>
          <ac:spMkLst>
            <pc:docMk/>
            <pc:sldMk cId="4212511207" sldId="260"/>
            <ac:spMk id="63" creationId="{1C0EEE9D-DA8E-6642-913A-51A8DB0EE8FD}"/>
          </ac:spMkLst>
        </pc:spChg>
        <pc:spChg chg="mod">
          <ac:chgData name="Neus Murcia Sadurní" userId="2c674b4e-4ed0-4f71-9773-0e903b570d67" providerId="ADAL" clId="{3CCE561B-AAC0-4AD3-8E3F-507D3FA5B4F3}" dt="2022-02-10T10:43:59.979" v="646" actId="962"/>
          <ac:spMkLst>
            <pc:docMk/>
            <pc:sldMk cId="4212511207" sldId="260"/>
            <ac:spMk id="64" creationId="{7D20E8F4-2515-3443-AC02-DA1F9837F83B}"/>
          </ac:spMkLst>
        </pc:spChg>
        <pc:spChg chg="mod">
          <ac:chgData name="Neus Murcia Sadurní" userId="2c674b4e-4ed0-4f71-9773-0e903b570d67" providerId="ADAL" clId="{3CCE561B-AAC0-4AD3-8E3F-507D3FA5B4F3}" dt="2022-02-10T10:44:04.255" v="647" actId="962"/>
          <ac:spMkLst>
            <pc:docMk/>
            <pc:sldMk cId="4212511207" sldId="260"/>
            <ac:spMk id="65" creationId="{4105717B-A345-AB47-83D1-910E52280A21}"/>
          </ac:spMkLst>
        </pc:spChg>
        <pc:spChg chg="mod">
          <ac:chgData name="Neus Murcia Sadurní" userId="2c674b4e-4ed0-4f71-9773-0e903b570d67" providerId="ADAL" clId="{3CCE561B-AAC0-4AD3-8E3F-507D3FA5B4F3}" dt="2022-02-10T10:44:09.869" v="648" actId="962"/>
          <ac:spMkLst>
            <pc:docMk/>
            <pc:sldMk cId="4212511207" sldId="260"/>
            <ac:spMk id="66" creationId="{231C0C7C-8452-C64C-80C3-F5AB665A375E}"/>
          </ac:spMkLst>
        </pc:spChg>
        <pc:spChg chg="mod">
          <ac:chgData name="Neus Murcia Sadurní" userId="2c674b4e-4ed0-4f71-9773-0e903b570d67" providerId="ADAL" clId="{3CCE561B-AAC0-4AD3-8E3F-507D3FA5B4F3}" dt="2022-02-10T10:44:15.672" v="651" actId="20577"/>
          <ac:spMkLst>
            <pc:docMk/>
            <pc:sldMk cId="4212511207" sldId="260"/>
            <ac:spMk id="67" creationId="{1ED3BEBB-31A4-7D4F-82A4-BB8E61F41DA1}"/>
          </ac:spMkLst>
        </pc:spChg>
        <pc:spChg chg="mod">
          <ac:chgData name="Neus Murcia Sadurní" userId="2c674b4e-4ed0-4f71-9773-0e903b570d67" providerId="ADAL" clId="{3CCE561B-AAC0-4AD3-8E3F-507D3FA5B4F3}" dt="2022-02-10T10:43:48.547" v="643" actId="962"/>
          <ac:spMkLst>
            <pc:docMk/>
            <pc:sldMk cId="4212511207" sldId="260"/>
            <ac:spMk id="68" creationId="{FD9FBCED-B58A-4528-91DB-709B62843FC9}"/>
          </ac:spMkLst>
        </pc:spChg>
        <pc:grpChg chg="mod">
          <ac:chgData name="Neus Murcia Sadurní" userId="2c674b4e-4ed0-4f71-9773-0e903b570d67" providerId="ADAL" clId="{3CCE561B-AAC0-4AD3-8E3F-507D3FA5B4F3}" dt="2022-02-10T10:44:27.545" v="653" actId="962"/>
          <ac:grpSpMkLst>
            <pc:docMk/>
            <pc:sldMk cId="4212511207" sldId="260"/>
            <ac:grpSpMk id="16" creationId="{00000000-0000-0000-0000-000000000000}"/>
          </ac:grpSpMkLst>
        </pc:grpChg>
        <pc:grpChg chg="mod">
          <ac:chgData name="Neus Murcia Sadurní" userId="2c674b4e-4ed0-4f71-9773-0e903b570d67" providerId="ADAL" clId="{3CCE561B-AAC0-4AD3-8E3F-507D3FA5B4F3}" dt="2022-02-10T10:44:30.494" v="654" actId="962"/>
          <ac:grpSpMkLst>
            <pc:docMk/>
            <pc:sldMk cId="4212511207" sldId="260"/>
            <ac:grpSpMk id="17" creationId="{00000000-0000-0000-0000-000000000000}"/>
          </ac:grpSpMkLst>
        </pc:grpChg>
        <pc:grpChg chg="mod">
          <ac:chgData name="Neus Murcia Sadurní" userId="2c674b4e-4ed0-4f71-9773-0e903b570d67" providerId="ADAL" clId="{3CCE561B-AAC0-4AD3-8E3F-507D3FA5B4F3}" dt="2022-02-10T10:44:33.592" v="655" actId="962"/>
          <ac:grpSpMkLst>
            <pc:docMk/>
            <pc:sldMk cId="4212511207" sldId="260"/>
            <ac:grpSpMk id="18" creationId="{00000000-0000-0000-0000-000000000000}"/>
          </ac:grpSpMkLst>
        </pc:grpChg>
        <pc:grpChg chg="mod">
          <ac:chgData name="Neus Murcia Sadurní" userId="2c674b4e-4ed0-4f71-9773-0e903b570d67" providerId="ADAL" clId="{3CCE561B-AAC0-4AD3-8E3F-507D3FA5B4F3}" dt="2022-02-10T10:44:36.512" v="656" actId="962"/>
          <ac:grpSpMkLst>
            <pc:docMk/>
            <pc:sldMk cId="4212511207" sldId="260"/>
            <ac:grpSpMk id="19" creationId="{00000000-0000-0000-0000-000000000000}"/>
          </ac:grpSpMkLst>
        </pc:grpChg>
        <pc:grpChg chg="mod">
          <ac:chgData name="Neus Murcia Sadurní" userId="2c674b4e-4ed0-4f71-9773-0e903b570d67" providerId="ADAL" clId="{3CCE561B-AAC0-4AD3-8E3F-507D3FA5B4F3}" dt="2022-02-10T10:44:39.447" v="657" actId="962"/>
          <ac:grpSpMkLst>
            <pc:docMk/>
            <pc:sldMk cId="4212511207" sldId="260"/>
            <ac:grpSpMk id="21" creationId="{00000000-0000-0000-0000-000000000000}"/>
          </ac:grpSpMkLst>
        </pc:grpChg>
        <pc:picChg chg="mod">
          <ac:chgData name="Neus Murcia Sadurní" userId="2c674b4e-4ed0-4f71-9773-0e903b570d67" providerId="ADAL" clId="{3CCE561B-AAC0-4AD3-8E3F-507D3FA5B4F3}" dt="2022-02-11T08:57:35.785" v="4978" actId="962"/>
          <ac:picMkLst>
            <pc:docMk/>
            <pc:sldMk cId="4212511207" sldId="260"/>
            <ac:picMk id="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1T08:57:42.442" v="4979" actId="962"/>
          <ac:picMkLst>
            <pc:docMk/>
            <pc:sldMk cId="4212511207" sldId="260"/>
            <ac:picMk id="35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1T08:57:22.931" v="4962" actId="962"/>
          <ac:picMkLst>
            <pc:docMk/>
            <pc:sldMk cId="4212511207" sldId="260"/>
            <ac:picMk id="36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0:43:21.135" v="608" actId="962"/>
          <ac:picMkLst>
            <pc:docMk/>
            <pc:sldMk cId="4212511207" sldId="260"/>
            <ac:picMk id="69" creationId="{08AD8A51-93D5-49FA-B1DC-313C6510F6B0}"/>
          </ac:picMkLst>
        </pc:picChg>
      </pc:sldChg>
      <pc:sldChg chg="delSp modSp mod">
        <pc:chgData name="Neus Murcia Sadurní" userId="2c674b4e-4ed0-4f71-9773-0e903b570d67" providerId="ADAL" clId="{3CCE561B-AAC0-4AD3-8E3F-507D3FA5B4F3}" dt="2022-02-11T08:58:21.146" v="4989" actId="962"/>
        <pc:sldMkLst>
          <pc:docMk/>
          <pc:sldMk cId="4252283894" sldId="263"/>
        </pc:sldMkLst>
        <pc:spChg chg="mod">
          <ac:chgData name="Neus Murcia Sadurní" userId="2c674b4e-4ed0-4f71-9773-0e903b570d67" providerId="ADAL" clId="{3CCE561B-AAC0-4AD3-8E3F-507D3FA5B4F3}" dt="2022-02-10T10:50:02.383" v="798" actId="962"/>
          <ac:spMkLst>
            <pc:docMk/>
            <pc:sldMk cId="4252283894" sldId="263"/>
            <ac:spMk id="3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0:49:52.457" v="797" actId="962"/>
          <ac:spMkLst>
            <pc:docMk/>
            <pc:sldMk cId="4252283894" sldId="263"/>
            <ac:spMk id="21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0:49:42.716" v="795" actId="962"/>
          <ac:spMkLst>
            <pc:docMk/>
            <pc:sldMk cId="4252283894" sldId="263"/>
            <ac:spMk id="23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0:50:04.989" v="799" actId="962"/>
          <ac:spMkLst>
            <pc:docMk/>
            <pc:sldMk cId="4252283894" sldId="263"/>
            <ac:spMk id="26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0:49:46.595" v="796" actId="962"/>
          <ac:spMkLst>
            <pc:docMk/>
            <pc:sldMk cId="4252283894" sldId="263"/>
            <ac:spMk id="28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0:48:25.301" v="752" actId="962"/>
          <ac:spMkLst>
            <pc:docMk/>
            <pc:sldMk cId="4252283894" sldId="263"/>
            <ac:spMk id="33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0:49:34.986" v="794" actId="962"/>
          <ac:spMkLst>
            <pc:docMk/>
            <pc:sldMk cId="4252283894" sldId="263"/>
            <ac:spMk id="39" creationId="{00000000-0000-0000-0000-000000000000}"/>
          </ac:spMkLst>
        </pc:spChg>
        <pc:picChg chg="mod">
          <ac:chgData name="Neus Murcia Sadurní" userId="2c674b4e-4ed0-4f71-9773-0e903b570d67" providerId="ADAL" clId="{3CCE561B-AAC0-4AD3-8E3F-507D3FA5B4F3}" dt="2022-02-10T10:55:25.081" v="1091"/>
          <ac:picMkLst>
            <pc:docMk/>
            <pc:sldMk cId="4252283894" sldId="263"/>
            <ac:picMk id="2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0:50:07.797" v="800" actId="962"/>
          <ac:picMkLst>
            <pc:docMk/>
            <pc:sldMk cId="4252283894" sldId="263"/>
            <ac:picMk id="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1:01:10.607" v="1241" actId="962"/>
          <ac:picMkLst>
            <pc:docMk/>
            <pc:sldMk cId="4252283894" sldId="263"/>
            <ac:picMk id="5" creationId="{9C932D31-3410-452B-948F-9E464E5B04C5}"/>
          </ac:picMkLst>
        </pc:picChg>
        <pc:picChg chg="mod">
          <ac:chgData name="Neus Murcia Sadurní" userId="2c674b4e-4ed0-4f71-9773-0e903b570d67" providerId="ADAL" clId="{3CCE561B-AAC0-4AD3-8E3F-507D3FA5B4F3}" dt="2022-02-10T10:49:00.993" v="793" actId="962"/>
          <ac:picMkLst>
            <pc:docMk/>
            <pc:sldMk cId="4252283894" sldId="263"/>
            <ac:picMk id="10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1:04:53.399" v="1313" actId="962"/>
          <ac:picMkLst>
            <pc:docMk/>
            <pc:sldMk cId="4252283894" sldId="263"/>
            <ac:picMk id="1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0:59:43.664" v="1168" actId="962"/>
          <ac:picMkLst>
            <pc:docMk/>
            <pc:sldMk cId="4252283894" sldId="263"/>
            <ac:picMk id="22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1:02:38.087" v="1284" actId="962"/>
          <ac:picMkLst>
            <pc:docMk/>
            <pc:sldMk cId="4252283894" sldId="263"/>
            <ac:picMk id="29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1:03:57.409" v="1310" actId="962"/>
          <ac:picMkLst>
            <pc:docMk/>
            <pc:sldMk cId="4252283894" sldId="263"/>
            <ac:picMk id="30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0:59:09.547" v="1164" actId="962"/>
          <ac:picMkLst>
            <pc:docMk/>
            <pc:sldMk cId="4252283894" sldId="263"/>
            <ac:picMk id="31" creationId="{FD3CC51A-E674-8649-872F-F3009BFC36C7}"/>
          </ac:picMkLst>
        </pc:picChg>
        <pc:picChg chg="mod">
          <ac:chgData name="Neus Murcia Sadurní" userId="2c674b4e-4ed0-4f71-9773-0e903b570d67" providerId="ADAL" clId="{3CCE561B-AAC0-4AD3-8E3F-507D3FA5B4F3}" dt="2022-02-10T10:50:11.369" v="801" actId="962"/>
          <ac:picMkLst>
            <pc:docMk/>
            <pc:sldMk cId="4252283894" sldId="263"/>
            <ac:picMk id="35" creationId="{00000000-0000-0000-0000-000000000000}"/>
          </ac:picMkLst>
        </pc:picChg>
        <pc:picChg chg="del mod">
          <ac:chgData name="Neus Murcia Sadurní" userId="2c674b4e-4ed0-4f71-9773-0e903b570d67" providerId="ADAL" clId="{3CCE561B-AAC0-4AD3-8E3F-507D3FA5B4F3}" dt="2022-02-10T10:50:19.697" v="828" actId="478"/>
          <ac:picMkLst>
            <pc:docMk/>
            <pc:sldMk cId="4252283894" sldId="263"/>
            <ac:picMk id="36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1T08:58:17.665" v="4988" actId="962"/>
          <ac:picMkLst>
            <pc:docMk/>
            <pc:sldMk cId="4252283894" sldId="263"/>
            <ac:picMk id="38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1T08:58:21.146" v="4989" actId="962"/>
          <ac:picMkLst>
            <pc:docMk/>
            <pc:sldMk cId="4252283894" sldId="263"/>
            <ac:picMk id="42" creationId="{00000000-0000-0000-0000-000000000000}"/>
          </ac:picMkLst>
        </pc:picChg>
      </pc:sldChg>
      <pc:sldChg chg="modSp mod">
        <pc:chgData name="Neus Murcia Sadurní" userId="2c674b4e-4ed0-4f71-9773-0e903b570d67" providerId="ADAL" clId="{3CCE561B-AAC0-4AD3-8E3F-507D3FA5B4F3}" dt="2022-02-10T17:43:18.873" v="3581" actId="962"/>
        <pc:sldMkLst>
          <pc:docMk/>
          <pc:sldMk cId="2779581983" sldId="265"/>
        </pc:sldMkLst>
        <pc:spChg chg="mod">
          <ac:chgData name="Neus Murcia Sadurní" userId="2c674b4e-4ed0-4f71-9773-0e903b570d67" providerId="ADAL" clId="{3CCE561B-AAC0-4AD3-8E3F-507D3FA5B4F3}" dt="2022-02-10T17:43:18.873" v="3581" actId="962"/>
          <ac:spMkLst>
            <pc:docMk/>
            <pc:sldMk cId="2779581983" sldId="265"/>
            <ac:spMk id="17" creationId="{58B020E1-641A-444B-BFF7-3780722C5837}"/>
          </ac:spMkLst>
        </pc:spChg>
        <pc:picChg chg="mod">
          <ac:chgData name="Neus Murcia Sadurní" userId="2c674b4e-4ed0-4f71-9773-0e903b570d67" providerId="ADAL" clId="{3CCE561B-AAC0-4AD3-8E3F-507D3FA5B4F3}" dt="2022-02-10T17:43:15.149" v="3579" actId="962"/>
          <ac:picMkLst>
            <pc:docMk/>
            <pc:sldMk cId="2779581983" sldId="265"/>
            <ac:picMk id="16" creationId="{96BA33D9-9426-E446-B102-2BB3635286FA}"/>
          </ac:picMkLst>
        </pc:picChg>
      </pc:sldChg>
      <pc:sldChg chg="modSp mod">
        <pc:chgData name="Neus Murcia Sadurní" userId="2c674b4e-4ed0-4f71-9773-0e903b570d67" providerId="ADAL" clId="{3CCE561B-AAC0-4AD3-8E3F-507D3FA5B4F3}" dt="2022-02-10T17:43:22.817" v="3583" actId="962"/>
        <pc:sldMkLst>
          <pc:docMk/>
          <pc:sldMk cId="3289086984" sldId="266"/>
        </pc:sldMkLst>
        <pc:spChg chg="mod">
          <ac:chgData name="Neus Murcia Sadurní" userId="2c674b4e-4ed0-4f71-9773-0e903b570d67" providerId="ADAL" clId="{3CCE561B-AAC0-4AD3-8E3F-507D3FA5B4F3}" dt="2022-02-10T17:43:22.817" v="3583" actId="962"/>
          <ac:spMkLst>
            <pc:docMk/>
            <pc:sldMk cId="3289086984" sldId="266"/>
            <ac:spMk id="21" creationId="{BC9B045A-80E4-B346-B1FA-A3CC70E684E7}"/>
          </ac:spMkLst>
        </pc:spChg>
        <pc:picChg chg="mod">
          <ac:chgData name="Neus Murcia Sadurní" userId="2c674b4e-4ed0-4f71-9773-0e903b570d67" providerId="ADAL" clId="{3CCE561B-AAC0-4AD3-8E3F-507D3FA5B4F3}" dt="2022-02-10T17:43:11.075" v="3577" actId="962"/>
          <ac:picMkLst>
            <pc:docMk/>
            <pc:sldMk cId="3289086984" sldId="266"/>
            <ac:picMk id="18" creationId="{B1ADC07A-7F8A-624E-9360-7BA220C0616F}"/>
          </ac:picMkLst>
        </pc:picChg>
      </pc:sldChg>
      <pc:sldChg chg="modSp mod">
        <pc:chgData name="Neus Murcia Sadurní" userId="2c674b4e-4ed0-4f71-9773-0e903b570d67" providerId="ADAL" clId="{3CCE561B-AAC0-4AD3-8E3F-507D3FA5B4F3}" dt="2022-02-10T17:20:48.543" v="3259" actId="962"/>
        <pc:sldMkLst>
          <pc:docMk/>
          <pc:sldMk cId="3872095212" sldId="268"/>
        </pc:sldMkLst>
        <pc:spChg chg="mod">
          <ac:chgData name="Neus Murcia Sadurní" userId="2c674b4e-4ed0-4f71-9773-0e903b570d67" providerId="ADAL" clId="{3CCE561B-AAC0-4AD3-8E3F-507D3FA5B4F3}" dt="2022-02-10T17:20:48.543" v="3259" actId="962"/>
          <ac:spMkLst>
            <pc:docMk/>
            <pc:sldMk cId="3872095212" sldId="268"/>
            <ac:spMk id="65" creationId="{00000000-0000-0000-0000-000000000000}"/>
          </ac:spMkLst>
        </pc:spChg>
        <pc:picChg chg="mod">
          <ac:chgData name="Neus Murcia Sadurní" userId="2c674b4e-4ed0-4f71-9773-0e903b570d67" providerId="ADAL" clId="{3CCE561B-AAC0-4AD3-8E3F-507D3FA5B4F3}" dt="2022-02-10T17:19:47.580" v="3253" actId="962"/>
          <ac:picMkLst>
            <pc:docMk/>
            <pc:sldMk cId="3872095212" sldId="268"/>
            <ac:picMk id="11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7:20:29.624" v="3258" actId="962"/>
          <ac:picMkLst>
            <pc:docMk/>
            <pc:sldMk cId="3872095212" sldId="268"/>
            <ac:picMk id="1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1:29:20.315" v="1695" actId="962"/>
          <ac:picMkLst>
            <pc:docMk/>
            <pc:sldMk cId="3872095212" sldId="268"/>
            <ac:picMk id="18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1:29:25.353" v="1696" actId="962"/>
          <ac:picMkLst>
            <pc:docMk/>
            <pc:sldMk cId="3872095212" sldId="268"/>
            <ac:picMk id="20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1:29:35.612" v="1698" actId="962"/>
          <ac:picMkLst>
            <pc:docMk/>
            <pc:sldMk cId="3872095212" sldId="268"/>
            <ac:picMk id="21" creationId="{310D2434-56BD-7940-890E-53B3E9B17BA8}"/>
          </ac:picMkLst>
        </pc:picChg>
        <pc:picChg chg="mod">
          <ac:chgData name="Neus Murcia Sadurní" userId="2c674b4e-4ed0-4f71-9773-0e903b570d67" providerId="ADAL" clId="{3CCE561B-AAC0-4AD3-8E3F-507D3FA5B4F3}" dt="2022-02-10T11:29:29.275" v="1697" actId="962"/>
          <ac:picMkLst>
            <pc:docMk/>
            <pc:sldMk cId="3872095212" sldId="268"/>
            <ac:picMk id="31" creationId="{6173E3E3-BEF6-A844-BA71-F2F10D8BEEC6}"/>
          </ac:picMkLst>
        </pc:picChg>
      </pc:sldChg>
      <pc:sldChg chg="modSp mod">
        <pc:chgData name="Neus Murcia Sadurní" userId="2c674b4e-4ed0-4f71-9773-0e903b570d67" providerId="ADAL" clId="{3CCE561B-AAC0-4AD3-8E3F-507D3FA5B4F3}" dt="2022-02-11T08:59:18.491" v="5027" actId="962"/>
        <pc:sldMkLst>
          <pc:docMk/>
          <pc:sldMk cId="2751459936" sldId="273"/>
        </pc:sldMkLst>
        <pc:spChg chg="mod">
          <ac:chgData name="Neus Murcia Sadurní" userId="2c674b4e-4ed0-4f71-9773-0e903b570d67" providerId="ADAL" clId="{3CCE561B-AAC0-4AD3-8E3F-507D3FA5B4F3}" dt="2022-02-10T17:22:27.749" v="3270" actId="113"/>
          <ac:spMkLst>
            <pc:docMk/>
            <pc:sldMk cId="2751459936" sldId="273"/>
            <ac:spMk id="32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7:23:23.697" v="3297" actId="113"/>
          <ac:spMkLst>
            <pc:docMk/>
            <pc:sldMk cId="2751459936" sldId="273"/>
            <ac:spMk id="41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7:23:36.759" v="3308" actId="14100"/>
          <ac:spMkLst>
            <pc:docMk/>
            <pc:sldMk cId="2751459936" sldId="273"/>
            <ac:spMk id="42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7:24:13.195" v="3317" actId="113"/>
          <ac:spMkLst>
            <pc:docMk/>
            <pc:sldMk cId="2751459936" sldId="273"/>
            <ac:spMk id="43" creationId="{00000000-0000-0000-0000-000000000000}"/>
          </ac:spMkLst>
        </pc:spChg>
        <pc:grpChg chg="mod">
          <ac:chgData name="Neus Murcia Sadurní" userId="2c674b4e-4ed0-4f71-9773-0e903b570d67" providerId="ADAL" clId="{3CCE561B-AAC0-4AD3-8E3F-507D3FA5B4F3}" dt="2022-02-10T17:23:16.457" v="3295" actId="14100"/>
          <ac:grpSpMkLst>
            <pc:docMk/>
            <pc:sldMk cId="2751459936" sldId="273"/>
            <ac:grpSpMk id="12" creationId="{00000000-0000-0000-0000-000000000000}"/>
          </ac:grpSpMkLst>
        </pc:grpChg>
        <pc:picChg chg="mod">
          <ac:chgData name="Neus Murcia Sadurní" userId="2c674b4e-4ed0-4f71-9773-0e903b570d67" providerId="ADAL" clId="{3CCE561B-AAC0-4AD3-8E3F-507D3FA5B4F3}" dt="2022-02-11T08:58:49.958" v="5001" actId="962"/>
          <ac:picMkLst>
            <pc:docMk/>
            <pc:sldMk cId="2751459936" sldId="273"/>
            <ac:picMk id="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7:35:06.341" v="3528"/>
          <ac:picMkLst>
            <pc:docMk/>
            <pc:sldMk cId="2751459936" sldId="273"/>
            <ac:picMk id="1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1T08:59:18.491" v="5027" actId="962"/>
          <ac:picMkLst>
            <pc:docMk/>
            <pc:sldMk cId="2751459936" sldId="273"/>
            <ac:picMk id="35" creationId="{00000000-0000-0000-0000-000000000000}"/>
          </ac:picMkLst>
        </pc:picChg>
      </pc:sldChg>
      <pc:sldChg chg="delSp modSp mod delAnim">
        <pc:chgData name="Neus Murcia Sadurní" userId="2c674b4e-4ed0-4f71-9773-0e903b570d67" providerId="ADAL" clId="{3CCE561B-AAC0-4AD3-8E3F-507D3FA5B4F3}" dt="2022-02-11T09:05:56.881" v="5203" actId="962"/>
        <pc:sldMkLst>
          <pc:docMk/>
          <pc:sldMk cId="1971056685" sldId="295"/>
        </pc:sldMkLst>
        <pc:spChg chg="del mod">
          <ac:chgData name="Neus Murcia Sadurní" userId="2c674b4e-4ed0-4f71-9773-0e903b570d67" providerId="ADAL" clId="{3CCE561B-AAC0-4AD3-8E3F-507D3FA5B4F3}" dt="2022-02-11T09:05:53.356" v="5201" actId="478"/>
          <ac:spMkLst>
            <pc:docMk/>
            <pc:sldMk cId="1971056685" sldId="295"/>
            <ac:spMk id="19" creationId="{2118DF7C-E3B6-FD4B-918A-4DD5452C8A76}"/>
          </ac:spMkLst>
        </pc:spChg>
        <pc:picChg chg="mod">
          <ac:chgData name="Neus Murcia Sadurní" userId="2c674b4e-4ed0-4f71-9773-0e903b570d67" providerId="ADAL" clId="{3CCE561B-AAC0-4AD3-8E3F-507D3FA5B4F3}" dt="2022-02-11T09:05:56.881" v="5203" actId="962"/>
          <ac:picMkLst>
            <pc:docMk/>
            <pc:sldMk cId="1971056685" sldId="295"/>
            <ac:picMk id="3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7:44:31.892" v="3590"/>
          <ac:picMkLst>
            <pc:docMk/>
            <pc:sldMk cId="1971056685" sldId="295"/>
            <ac:picMk id="14" creationId="{00000000-0000-0000-0000-000000000000}"/>
          </ac:picMkLst>
        </pc:picChg>
      </pc:sldChg>
      <pc:sldChg chg="delSp modSp mod delAnim">
        <pc:chgData name="Neus Murcia Sadurní" userId="2c674b4e-4ed0-4f71-9773-0e903b570d67" providerId="ADAL" clId="{3CCE561B-AAC0-4AD3-8E3F-507D3FA5B4F3}" dt="2022-02-11T09:07:19.970" v="5287" actId="1037"/>
        <pc:sldMkLst>
          <pc:docMk/>
          <pc:sldMk cId="531738438" sldId="296"/>
        </pc:sldMkLst>
        <pc:spChg chg="del mod">
          <ac:chgData name="Neus Murcia Sadurní" userId="2c674b4e-4ed0-4f71-9773-0e903b570d67" providerId="ADAL" clId="{3CCE561B-AAC0-4AD3-8E3F-507D3FA5B4F3}" dt="2022-02-11T09:06:41.134" v="5249" actId="478"/>
          <ac:spMkLst>
            <pc:docMk/>
            <pc:sldMk cId="531738438" sldId="296"/>
            <ac:spMk id="22" creationId="{9BC0E7B3-207F-624D-AA9D-0B3F05DFA605}"/>
          </ac:spMkLst>
        </pc:spChg>
        <pc:picChg chg="mod">
          <ac:chgData name="Neus Murcia Sadurní" userId="2c674b4e-4ed0-4f71-9773-0e903b570d67" providerId="ADAL" clId="{3CCE561B-AAC0-4AD3-8E3F-507D3FA5B4F3}" dt="2022-02-11T09:07:19.970" v="5287" actId="1037"/>
          <ac:picMkLst>
            <pc:docMk/>
            <pc:sldMk cId="531738438" sldId="296"/>
            <ac:picMk id="3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7:44:21.266" v="3589"/>
          <ac:picMkLst>
            <pc:docMk/>
            <pc:sldMk cId="531738438" sldId="296"/>
            <ac:picMk id="14" creationId="{00000000-0000-0000-0000-000000000000}"/>
          </ac:picMkLst>
        </pc:picChg>
      </pc:sldChg>
      <pc:sldChg chg="addSp delSp modSp mod addAnim delAnim modAnim">
        <pc:chgData name="Neus Murcia Sadurní" userId="2c674b4e-4ed0-4f71-9773-0e903b570d67" providerId="ADAL" clId="{3CCE561B-AAC0-4AD3-8E3F-507D3FA5B4F3}" dt="2022-02-11T11:31:07.582" v="5369"/>
        <pc:sldMkLst>
          <pc:docMk/>
          <pc:sldMk cId="2687805131" sldId="297"/>
        </pc:sldMkLst>
        <pc:spChg chg="add del mod">
          <ac:chgData name="Neus Murcia Sadurní" userId="2c674b4e-4ed0-4f71-9773-0e903b570d67" providerId="ADAL" clId="{3CCE561B-AAC0-4AD3-8E3F-507D3FA5B4F3}" dt="2022-02-11T08:41:07.495" v="4881" actId="478"/>
          <ac:spMkLst>
            <pc:docMk/>
            <pc:sldMk cId="2687805131" sldId="297"/>
            <ac:spMk id="15" creationId="{1B5C6825-369B-3C4C-B02D-84C68898D0AA}"/>
          </ac:spMkLst>
        </pc:spChg>
        <pc:spChg chg="mod">
          <ac:chgData name="Neus Murcia Sadurní" userId="2c674b4e-4ed0-4f71-9773-0e903b570d67" providerId="ADAL" clId="{3CCE561B-AAC0-4AD3-8E3F-507D3FA5B4F3}" dt="2022-02-11T07:53:29.870" v="4590" actId="962"/>
          <ac:spMkLst>
            <pc:docMk/>
            <pc:sldMk cId="2687805131" sldId="297"/>
            <ac:spMk id="34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1T07:53:32.665" v="4591" actId="962"/>
          <ac:spMkLst>
            <pc:docMk/>
            <pc:sldMk cId="2687805131" sldId="297"/>
            <ac:spMk id="43" creationId="{00000000-0000-0000-0000-000000000000}"/>
          </ac:spMkLst>
        </pc:spChg>
        <pc:picChg chg="mod">
          <ac:chgData name="Neus Murcia Sadurní" userId="2c674b4e-4ed0-4f71-9773-0e903b570d67" providerId="ADAL" clId="{3CCE561B-AAC0-4AD3-8E3F-507D3FA5B4F3}" dt="2022-02-11T07:50:33.124" v="4530" actId="962"/>
          <ac:picMkLst>
            <pc:docMk/>
            <pc:sldMk cId="2687805131" sldId="297"/>
            <ac:picMk id="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7:44:10.061" v="3588"/>
          <ac:picMkLst>
            <pc:docMk/>
            <pc:sldMk cId="2687805131" sldId="297"/>
            <ac:picMk id="1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1T07:50:42.187" v="4531" actId="962"/>
          <ac:picMkLst>
            <pc:docMk/>
            <pc:sldMk cId="2687805131" sldId="297"/>
            <ac:picMk id="35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1T07:50:45.053" v="4532" actId="962"/>
          <ac:picMkLst>
            <pc:docMk/>
            <pc:sldMk cId="2687805131" sldId="297"/>
            <ac:picMk id="45" creationId="{00000000-0000-0000-0000-000000000000}"/>
          </ac:picMkLst>
        </pc:picChg>
        <pc:picChg chg="add mod">
          <ac:chgData name="Neus Murcia Sadurní" userId="2c674b4e-4ed0-4f71-9773-0e903b570d67" providerId="ADAL" clId="{3CCE561B-AAC0-4AD3-8E3F-507D3FA5B4F3}" dt="2022-02-11T08:42:58.360" v="4931" actId="962"/>
          <ac:picMkLst>
            <pc:docMk/>
            <pc:sldMk cId="2687805131" sldId="297"/>
            <ac:picMk id="1026" creationId="{5ACE8A24-D5AC-4F07-B928-4D92A86C60D3}"/>
          </ac:picMkLst>
        </pc:picChg>
      </pc:sldChg>
      <pc:sldChg chg="modSp mod modAnim">
        <pc:chgData name="Neus Murcia Sadurní" userId="2c674b4e-4ed0-4f71-9773-0e903b570d67" providerId="ADAL" clId="{3CCE561B-AAC0-4AD3-8E3F-507D3FA5B4F3}" dt="2022-02-11T11:30:33.645" v="5366"/>
        <pc:sldMkLst>
          <pc:docMk/>
          <pc:sldMk cId="4219951073" sldId="298"/>
        </pc:sldMkLst>
        <pc:spChg chg="mod">
          <ac:chgData name="Neus Murcia Sadurní" userId="2c674b4e-4ed0-4f71-9773-0e903b570d67" providerId="ADAL" clId="{3CCE561B-AAC0-4AD3-8E3F-507D3FA5B4F3}" dt="2022-02-11T08:01:43.536" v="4761" actId="962"/>
          <ac:spMkLst>
            <pc:docMk/>
            <pc:sldMk cId="4219951073" sldId="298"/>
            <ac:spMk id="9" creationId="{E45BEF63-D763-A245-9B33-FDDBAA4E43F4}"/>
          </ac:spMkLst>
        </pc:spChg>
        <pc:spChg chg="mod">
          <ac:chgData name="Neus Murcia Sadurní" userId="2c674b4e-4ed0-4f71-9773-0e903b570d67" providerId="ADAL" clId="{3CCE561B-AAC0-4AD3-8E3F-507D3FA5B4F3}" dt="2022-02-11T07:59:33.517" v="4755" actId="6549"/>
          <ac:spMkLst>
            <pc:docMk/>
            <pc:sldMk cId="4219951073" sldId="298"/>
            <ac:spMk id="13" creationId="{00000000-0000-0000-0000-000000000000}"/>
          </ac:spMkLst>
        </pc:spChg>
        <pc:picChg chg="mod">
          <ac:chgData name="Neus Murcia Sadurní" userId="2c674b4e-4ed0-4f71-9773-0e903b570d67" providerId="ADAL" clId="{3CCE561B-AAC0-4AD3-8E3F-507D3FA5B4F3}" dt="2022-02-11T09:09:58.802" v="5297" actId="962"/>
          <ac:picMkLst>
            <pc:docMk/>
            <pc:sldMk cId="4219951073" sldId="298"/>
            <ac:picMk id="7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7:44:03.331" v="3587"/>
          <ac:picMkLst>
            <pc:docMk/>
            <pc:sldMk cId="4219951073" sldId="298"/>
            <ac:picMk id="14" creationId="{00000000-0000-0000-0000-000000000000}"/>
          </ac:picMkLst>
        </pc:picChg>
      </pc:sldChg>
      <pc:sldChg chg="modSp mod">
        <pc:chgData name="Neus Murcia Sadurní" userId="2c674b4e-4ed0-4f71-9773-0e903b570d67" providerId="ADAL" clId="{3CCE561B-AAC0-4AD3-8E3F-507D3FA5B4F3}" dt="2022-02-11T08:59:55.580" v="5052" actId="962"/>
        <pc:sldMkLst>
          <pc:docMk/>
          <pc:sldMk cId="1203145170" sldId="301"/>
        </pc:sldMkLst>
        <pc:spChg chg="mod">
          <ac:chgData name="Neus Murcia Sadurní" userId="2c674b4e-4ed0-4f71-9773-0e903b570d67" providerId="ADAL" clId="{3CCE561B-AAC0-4AD3-8E3F-507D3FA5B4F3}" dt="2022-02-10T17:55:22.758" v="3799" actId="962"/>
          <ac:spMkLst>
            <pc:docMk/>
            <pc:sldMk cId="1203145170" sldId="301"/>
            <ac:spMk id="13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7:55:25.423" v="3800" actId="962"/>
          <ac:spMkLst>
            <pc:docMk/>
            <pc:sldMk cId="1203145170" sldId="301"/>
            <ac:spMk id="20" creationId="{3F21B414-2D36-744D-B351-EA1F36F41BF0}"/>
          </ac:spMkLst>
        </pc:spChg>
        <pc:spChg chg="mod">
          <ac:chgData name="Neus Murcia Sadurní" userId="2c674b4e-4ed0-4f71-9773-0e903b570d67" providerId="ADAL" clId="{3CCE561B-AAC0-4AD3-8E3F-507D3FA5B4F3}" dt="2022-02-10T17:51:31.451" v="3665" actId="962"/>
          <ac:spMkLst>
            <pc:docMk/>
            <pc:sldMk cId="1203145170" sldId="301"/>
            <ac:spMk id="40" creationId="{D82B003B-24E5-E544-8FAE-0D14A5FA26EA}"/>
          </ac:spMkLst>
        </pc:spChg>
        <pc:spChg chg="mod">
          <ac:chgData name="Neus Murcia Sadurní" userId="2c674b4e-4ed0-4f71-9773-0e903b570d67" providerId="ADAL" clId="{3CCE561B-AAC0-4AD3-8E3F-507D3FA5B4F3}" dt="2022-02-10T17:52:31.249" v="3742" actId="962"/>
          <ac:spMkLst>
            <pc:docMk/>
            <pc:sldMk cId="1203145170" sldId="301"/>
            <ac:spMk id="42" creationId="{1CDE3074-F29A-CB4B-8FEC-5BC1A8C78D90}"/>
          </ac:spMkLst>
        </pc:spChg>
        <pc:spChg chg="mod">
          <ac:chgData name="Neus Murcia Sadurní" userId="2c674b4e-4ed0-4f71-9773-0e903b570d67" providerId="ADAL" clId="{3CCE561B-AAC0-4AD3-8E3F-507D3FA5B4F3}" dt="2022-02-10T17:53:02.618" v="3794" actId="962"/>
          <ac:spMkLst>
            <pc:docMk/>
            <pc:sldMk cId="1203145170" sldId="301"/>
            <ac:spMk id="43" creationId="{70480C54-F0A8-C047-BF77-572AF631EC7E}"/>
          </ac:spMkLst>
        </pc:spChg>
        <pc:picChg chg="mod">
          <ac:chgData name="Neus Murcia Sadurní" userId="2c674b4e-4ed0-4f71-9773-0e903b570d67" providerId="ADAL" clId="{3CCE561B-AAC0-4AD3-8E3F-507D3FA5B4F3}" dt="2022-02-10T17:41:14.286" v="3541" actId="962"/>
          <ac:picMkLst>
            <pc:docMk/>
            <pc:sldMk cId="1203145170" sldId="301"/>
            <ac:picMk id="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7:46:14.484" v="3603" actId="1036"/>
          <ac:picMkLst>
            <pc:docMk/>
            <pc:sldMk cId="1203145170" sldId="301"/>
            <ac:picMk id="1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1T08:59:55.580" v="5052" actId="962"/>
          <ac:picMkLst>
            <pc:docMk/>
            <pc:sldMk cId="1203145170" sldId="301"/>
            <ac:picMk id="35" creationId="{00000000-0000-0000-0000-000000000000}"/>
          </ac:picMkLst>
        </pc:picChg>
      </pc:sldChg>
      <pc:sldChg chg="modSp mod modAnim">
        <pc:chgData name="Neus Murcia Sadurní" userId="2c674b4e-4ed0-4f71-9773-0e903b570d67" providerId="ADAL" clId="{3CCE561B-AAC0-4AD3-8E3F-507D3FA5B4F3}" dt="2022-02-11T11:30:03.533" v="5363"/>
        <pc:sldMkLst>
          <pc:docMk/>
          <pc:sldMk cId="3083134075" sldId="309"/>
        </pc:sldMkLst>
        <pc:spChg chg="mod">
          <ac:chgData name="Neus Murcia Sadurní" userId="2c674b4e-4ed0-4f71-9773-0e903b570d67" providerId="ADAL" clId="{3CCE561B-AAC0-4AD3-8E3F-507D3FA5B4F3}" dt="2022-02-11T07:55:50.289" v="4686" actId="962"/>
          <ac:spMkLst>
            <pc:docMk/>
            <pc:sldMk cId="3083134075" sldId="309"/>
            <ac:spMk id="18" creationId="{B64B843E-CBA3-2840-9C46-FB7C1C8CCCBC}"/>
          </ac:spMkLst>
        </pc:spChg>
        <pc:spChg chg="mod">
          <ac:chgData name="Neus Murcia Sadurní" userId="2c674b4e-4ed0-4f71-9773-0e903b570d67" providerId="ADAL" clId="{3CCE561B-AAC0-4AD3-8E3F-507D3FA5B4F3}" dt="2022-02-11T07:55:37.995" v="4684" actId="962"/>
          <ac:spMkLst>
            <pc:docMk/>
            <pc:sldMk cId="3083134075" sldId="309"/>
            <ac:spMk id="19" creationId="{C51F9023-F9D2-0941-8980-29923A162C54}"/>
          </ac:spMkLst>
        </pc:spChg>
        <pc:picChg chg="mod">
          <ac:chgData name="Neus Murcia Sadurní" userId="2c674b4e-4ed0-4f71-9773-0e903b570d67" providerId="ADAL" clId="{3CCE561B-AAC0-4AD3-8E3F-507D3FA5B4F3}" dt="2022-02-11T09:07:41.169" v="5295" actId="962"/>
          <ac:picMkLst>
            <pc:docMk/>
            <pc:sldMk cId="3083134075" sldId="309"/>
            <ac:picMk id="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7:43:55.439" v="3586"/>
          <ac:picMkLst>
            <pc:docMk/>
            <pc:sldMk cId="3083134075" sldId="309"/>
            <ac:picMk id="20" creationId="{F8E355E4-ABDB-BC42-A196-B2D30B68E3D3}"/>
          </ac:picMkLst>
        </pc:picChg>
      </pc:sldChg>
      <pc:sldChg chg="modSp mod modAnim">
        <pc:chgData name="Neus Murcia Sadurní" userId="2c674b4e-4ed0-4f71-9773-0e903b570d67" providerId="ADAL" clId="{3CCE561B-AAC0-4AD3-8E3F-507D3FA5B4F3}" dt="2022-02-11T11:54:56.432" v="5642"/>
        <pc:sldMkLst>
          <pc:docMk/>
          <pc:sldMk cId="835028435" sldId="312"/>
        </pc:sldMkLst>
        <pc:spChg chg="mod">
          <ac:chgData name="Neus Murcia Sadurní" userId="2c674b4e-4ed0-4f71-9773-0e903b570d67" providerId="ADAL" clId="{3CCE561B-AAC0-4AD3-8E3F-507D3FA5B4F3}" dt="2022-02-10T11:13:37.620" v="1317" actId="962"/>
          <ac:spMkLst>
            <pc:docMk/>
            <pc:sldMk cId="835028435" sldId="312"/>
            <ac:spMk id="13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1:13:34.714" v="1316" actId="962"/>
          <ac:spMkLst>
            <pc:docMk/>
            <pc:sldMk cId="835028435" sldId="312"/>
            <ac:spMk id="19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1T09:11:50.313" v="5298"/>
          <ac:spMkLst>
            <pc:docMk/>
            <pc:sldMk cId="835028435" sldId="312"/>
            <ac:spMk id="21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1:20:37.958" v="1573" actId="962"/>
          <ac:spMkLst>
            <pc:docMk/>
            <pc:sldMk cId="835028435" sldId="312"/>
            <ac:spMk id="23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1:23:27.712" v="1674" actId="962"/>
          <ac:spMkLst>
            <pc:docMk/>
            <pc:sldMk cId="835028435" sldId="312"/>
            <ac:spMk id="25" creationId="{00000000-0000-0000-0000-000000000000}"/>
          </ac:spMkLst>
        </pc:spChg>
        <pc:picChg chg="mod">
          <ac:chgData name="Neus Murcia Sadurní" userId="2c674b4e-4ed0-4f71-9773-0e903b570d67" providerId="ADAL" clId="{3CCE561B-AAC0-4AD3-8E3F-507D3FA5B4F3}" dt="2022-02-10T11:23:38.211" v="1677" actId="962"/>
          <ac:picMkLst>
            <pc:docMk/>
            <pc:sldMk cId="835028435" sldId="312"/>
            <ac:picMk id="11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1:25:35.465" v="1680" actId="962"/>
          <ac:picMkLst>
            <pc:docMk/>
            <pc:sldMk cId="835028435" sldId="312"/>
            <ac:picMk id="1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1:13:42.424" v="1318" actId="962"/>
          <ac:picMkLst>
            <pc:docMk/>
            <pc:sldMk cId="835028435" sldId="312"/>
            <ac:picMk id="18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1:13:46.076" v="1319" actId="962"/>
          <ac:picMkLst>
            <pc:docMk/>
            <pc:sldMk cId="835028435" sldId="312"/>
            <ac:picMk id="24" creationId="{00000000-0000-0000-0000-000000000000}"/>
          </ac:picMkLst>
        </pc:picChg>
      </pc:sldChg>
      <pc:sldChg chg="modSp mod">
        <pc:chgData name="Neus Murcia Sadurní" userId="2c674b4e-4ed0-4f71-9773-0e903b570d67" providerId="ADAL" clId="{3CCE561B-AAC0-4AD3-8E3F-507D3FA5B4F3}" dt="2022-02-11T09:13:46.282" v="5301" actId="166"/>
        <pc:sldMkLst>
          <pc:docMk/>
          <pc:sldMk cId="4196979963" sldId="336"/>
        </pc:sldMkLst>
        <pc:spChg chg="mod ord">
          <ac:chgData name="Neus Murcia Sadurní" userId="2c674b4e-4ed0-4f71-9773-0e903b570d67" providerId="ADAL" clId="{3CCE561B-AAC0-4AD3-8E3F-507D3FA5B4F3}" dt="2022-02-11T09:13:15.252" v="5300" actId="166"/>
          <ac:spMkLst>
            <pc:docMk/>
            <pc:sldMk cId="4196979963" sldId="336"/>
            <ac:spMk id="4" creationId="{C1FD30E3-E45B-6044-AAD4-393A92126324}"/>
          </ac:spMkLst>
        </pc:spChg>
        <pc:picChg chg="mod ord">
          <ac:chgData name="Neus Murcia Sadurní" userId="2c674b4e-4ed0-4f71-9773-0e903b570d67" providerId="ADAL" clId="{3CCE561B-AAC0-4AD3-8E3F-507D3FA5B4F3}" dt="2022-02-11T09:13:46.282" v="5301" actId="166"/>
          <ac:picMkLst>
            <pc:docMk/>
            <pc:sldMk cId="4196979963" sldId="336"/>
            <ac:picMk id="10" creationId="{48DCFAC4-7603-0845-B5A1-C1997ADB6089}"/>
          </ac:picMkLst>
        </pc:picChg>
      </pc:sldChg>
      <pc:sldChg chg="modAnim">
        <pc:chgData name="Neus Murcia Sadurní" userId="2c674b4e-4ed0-4f71-9773-0e903b570d67" providerId="ADAL" clId="{3CCE561B-AAC0-4AD3-8E3F-507D3FA5B4F3}" dt="2022-02-11T11:55:24.387" v="5646"/>
        <pc:sldMkLst>
          <pc:docMk/>
          <pc:sldMk cId="4259253071" sldId="337"/>
        </pc:sldMkLst>
      </pc:sldChg>
      <pc:sldChg chg="modSp mod">
        <pc:chgData name="Neus Murcia Sadurní" userId="2c674b4e-4ed0-4f71-9773-0e903b570d67" providerId="ADAL" clId="{3CCE561B-AAC0-4AD3-8E3F-507D3FA5B4F3}" dt="2022-02-11T08:59:06.048" v="5018" actId="962"/>
        <pc:sldMkLst>
          <pc:docMk/>
          <pc:sldMk cId="1369431700" sldId="338"/>
        </pc:sldMkLst>
        <pc:spChg chg="mod">
          <ac:chgData name="Neus Murcia Sadurní" userId="2c674b4e-4ed0-4f71-9773-0e903b570d67" providerId="ADAL" clId="{3CCE561B-AAC0-4AD3-8E3F-507D3FA5B4F3}" dt="2022-02-10T17:34:01.297" v="3522" actId="20577"/>
          <ac:spMkLst>
            <pc:docMk/>
            <pc:sldMk cId="1369431700" sldId="338"/>
            <ac:spMk id="32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7:25:25.909" v="3332" actId="14100"/>
          <ac:spMkLst>
            <pc:docMk/>
            <pc:sldMk cId="1369431700" sldId="338"/>
            <ac:spMk id="40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7:33:52.170" v="3516" actId="113"/>
          <ac:spMkLst>
            <pc:docMk/>
            <pc:sldMk cId="1369431700" sldId="338"/>
            <ac:spMk id="41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7:25:07.047" v="3331" actId="14100"/>
          <ac:spMkLst>
            <pc:docMk/>
            <pc:sldMk cId="1369431700" sldId="338"/>
            <ac:spMk id="42" creationId="{00000000-0000-0000-0000-000000000000}"/>
          </ac:spMkLst>
        </pc:spChg>
        <pc:picChg chg="mod">
          <ac:chgData name="Neus Murcia Sadurní" userId="2c674b4e-4ed0-4f71-9773-0e903b570d67" providerId="ADAL" clId="{3CCE561B-AAC0-4AD3-8E3F-507D3FA5B4F3}" dt="2022-02-11T08:58:58.057" v="5009" actId="962"/>
          <ac:picMkLst>
            <pc:docMk/>
            <pc:sldMk cId="1369431700" sldId="338"/>
            <ac:picMk id="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7:34:57.111" v="3527"/>
          <ac:picMkLst>
            <pc:docMk/>
            <pc:sldMk cId="1369431700" sldId="338"/>
            <ac:picMk id="1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1T08:59:06.048" v="5018" actId="962"/>
          <ac:picMkLst>
            <pc:docMk/>
            <pc:sldMk cId="1369431700" sldId="338"/>
            <ac:picMk id="35" creationId="{00000000-0000-0000-0000-000000000000}"/>
          </ac:picMkLst>
        </pc:picChg>
      </pc:sldChg>
      <pc:sldChg chg="modSp mod modAnim">
        <pc:chgData name="Neus Murcia Sadurní" userId="2c674b4e-4ed0-4f71-9773-0e903b570d67" providerId="ADAL" clId="{3CCE561B-AAC0-4AD3-8E3F-507D3FA5B4F3}" dt="2022-02-11T11:35:03.324" v="5394"/>
        <pc:sldMkLst>
          <pc:docMk/>
          <pc:sldMk cId="62001613" sldId="339"/>
        </pc:sldMkLst>
        <pc:spChg chg="mod">
          <ac:chgData name="Neus Murcia Sadurní" userId="2c674b4e-4ed0-4f71-9773-0e903b570d67" providerId="ADAL" clId="{3CCE561B-AAC0-4AD3-8E3F-507D3FA5B4F3}" dt="2022-02-10T17:37:39.197" v="3535" actId="962"/>
          <ac:spMkLst>
            <pc:docMk/>
            <pc:sldMk cId="62001613" sldId="339"/>
            <ac:spMk id="13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7:40:19.588" v="3537"/>
          <ac:spMkLst>
            <pc:docMk/>
            <pc:sldMk cId="62001613" sldId="339"/>
            <ac:spMk id="25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7:39:58.696" v="3536"/>
          <ac:spMkLst>
            <pc:docMk/>
            <pc:sldMk cId="62001613" sldId="339"/>
            <ac:spMk id="27" creationId="{00000000-0000-0000-0000-000000000000}"/>
          </ac:spMkLst>
        </pc:spChg>
        <pc:picChg chg="mod">
          <ac:chgData name="Neus Murcia Sadurní" userId="2c674b4e-4ed0-4f71-9773-0e903b570d67" providerId="ADAL" clId="{3CCE561B-AAC0-4AD3-8E3F-507D3FA5B4F3}" dt="2022-02-10T17:37:22.037" v="3532" actId="962"/>
          <ac:picMkLst>
            <pc:docMk/>
            <pc:sldMk cId="62001613" sldId="339"/>
            <ac:picMk id="11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7:37:17.761" v="3531" actId="962"/>
          <ac:picMkLst>
            <pc:docMk/>
            <pc:sldMk cId="62001613" sldId="339"/>
            <ac:picMk id="1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7:37:25.551" v="3533" actId="962"/>
          <ac:picMkLst>
            <pc:docMk/>
            <pc:sldMk cId="62001613" sldId="339"/>
            <ac:picMk id="26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7:37:27.784" v="3534" actId="962"/>
          <ac:picMkLst>
            <pc:docMk/>
            <pc:sldMk cId="62001613" sldId="339"/>
            <ac:picMk id="35" creationId="{B0BA9EAD-9A66-EE40-881E-16ACB9AB2E5E}"/>
          </ac:picMkLst>
        </pc:picChg>
      </pc:sldChg>
      <pc:sldChg chg="modSp mod">
        <pc:chgData name="Neus Murcia Sadurní" userId="2c674b4e-4ed0-4f71-9773-0e903b570d67" providerId="ADAL" clId="{3CCE561B-AAC0-4AD3-8E3F-507D3FA5B4F3}" dt="2022-02-11T09:00:17.333" v="5060" actId="962"/>
        <pc:sldMkLst>
          <pc:docMk/>
          <pc:sldMk cId="981673269" sldId="340"/>
        </pc:sldMkLst>
        <pc:spChg chg="mod">
          <ac:chgData name="Neus Murcia Sadurní" userId="2c674b4e-4ed0-4f71-9773-0e903b570d67" providerId="ADAL" clId="{3CCE561B-AAC0-4AD3-8E3F-507D3FA5B4F3}" dt="2022-02-10T18:01:57.474" v="3846" actId="962"/>
          <ac:spMkLst>
            <pc:docMk/>
            <pc:sldMk cId="981673269" sldId="340"/>
            <ac:spMk id="13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8:02:01.099" v="3847" actId="962"/>
          <ac:spMkLst>
            <pc:docMk/>
            <pc:sldMk cId="981673269" sldId="340"/>
            <ac:spMk id="20" creationId="{3F21B414-2D36-744D-B351-EA1F36F41BF0}"/>
          </ac:spMkLst>
        </pc:spChg>
        <pc:spChg chg="mod">
          <ac:chgData name="Neus Murcia Sadurní" userId="2c674b4e-4ed0-4f71-9773-0e903b570d67" providerId="ADAL" clId="{3CCE561B-AAC0-4AD3-8E3F-507D3FA5B4F3}" dt="2022-02-10T17:57:16.792" v="3844" actId="962"/>
          <ac:spMkLst>
            <pc:docMk/>
            <pc:sldMk cId="981673269" sldId="340"/>
            <ac:spMk id="43" creationId="{70480C54-F0A8-C047-BF77-572AF631EC7E}"/>
          </ac:spMkLst>
        </pc:spChg>
        <pc:grpChg chg="mod">
          <ac:chgData name="Neus Murcia Sadurní" userId="2c674b4e-4ed0-4f71-9773-0e903b570d67" providerId="ADAL" clId="{3CCE561B-AAC0-4AD3-8E3F-507D3FA5B4F3}" dt="2022-02-10T18:01:52.175" v="3845" actId="962"/>
          <ac:grpSpMkLst>
            <pc:docMk/>
            <pc:sldMk cId="981673269" sldId="340"/>
            <ac:grpSpMk id="3" creationId="{E7633EA6-11E8-BB45-B6F8-027D5B410C1D}"/>
          </ac:grpSpMkLst>
        </pc:grpChg>
        <pc:picChg chg="mod">
          <ac:chgData name="Neus Murcia Sadurní" userId="2c674b4e-4ed0-4f71-9773-0e903b570d67" providerId="ADAL" clId="{3CCE561B-AAC0-4AD3-8E3F-507D3FA5B4F3}" dt="2022-02-10T17:55:58.124" v="3804" actId="962"/>
          <ac:picMkLst>
            <pc:docMk/>
            <pc:sldMk cId="981673269" sldId="340"/>
            <ac:picMk id="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7:57:16.792" v="3844" actId="962"/>
          <ac:picMkLst>
            <pc:docMk/>
            <pc:sldMk cId="981673269" sldId="340"/>
            <ac:picMk id="1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1T09:00:17.333" v="5060" actId="962"/>
          <ac:picMkLst>
            <pc:docMk/>
            <pc:sldMk cId="981673269" sldId="340"/>
            <ac:picMk id="35" creationId="{00000000-0000-0000-0000-000000000000}"/>
          </ac:picMkLst>
        </pc:picChg>
      </pc:sldChg>
      <pc:sldChg chg="modSp mod modAnim">
        <pc:chgData name="Neus Murcia Sadurní" userId="2c674b4e-4ed0-4f71-9773-0e903b570d67" providerId="ADAL" clId="{3CCE561B-AAC0-4AD3-8E3F-507D3FA5B4F3}" dt="2022-02-11T11:33:41.449" v="5393"/>
        <pc:sldMkLst>
          <pc:docMk/>
          <pc:sldMk cId="330786966" sldId="341"/>
        </pc:sldMkLst>
        <pc:spChg chg="mod">
          <ac:chgData name="Neus Murcia Sadurní" userId="2c674b4e-4ed0-4f71-9773-0e903b570d67" providerId="ADAL" clId="{3CCE561B-AAC0-4AD3-8E3F-507D3FA5B4F3}" dt="2022-02-11T09:00:30.557" v="5069" actId="962"/>
          <ac:spMkLst>
            <pc:docMk/>
            <pc:sldMk cId="330786966" sldId="341"/>
            <ac:spMk id="13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1T09:00:33.408" v="5070" actId="962"/>
          <ac:spMkLst>
            <pc:docMk/>
            <pc:sldMk cId="330786966" sldId="341"/>
            <ac:spMk id="20" creationId="{3F21B414-2D36-744D-B351-EA1F36F41BF0}"/>
          </ac:spMkLst>
        </pc:spChg>
        <pc:picChg chg="mod">
          <ac:chgData name="Neus Murcia Sadurní" userId="2c674b4e-4ed0-4f71-9773-0e903b570d67" providerId="ADAL" clId="{3CCE561B-AAC0-4AD3-8E3F-507D3FA5B4F3}" dt="2022-02-10T17:45:55.125" v="3599"/>
          <ac:picMkLst>
            <pc:docMk/>
            <pc:sldMk cId="330786966" sldId="341"/>
            <ac:picMk id="1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1T09:00:25.202" v="5068" actId="962"/>
          <ac:picMkLst>
            <pc:docMk/>
            <pc:sldMk cId="330786966" sldId="341"/>
            <ac:picMk id="35" creationId="{00000000-0000-0000-0000-000000000000}"/>
          </ac:picMkLst>
        </pc:picChg>
      </pc:sldChg>
      <pc:sldChg chg="modSp mod modAnim">
        <pc:chgData name="Neus Murcia Sadurní" userId="2c674b4e-4ed0-4f71-9773-0e903b570d67" providerId="ADAL" clId="{3CCE561B-AAC0-4AD3-8E3F-507D3FA5B4F3}" dt="2022-02-11T11:33:21.324" v="5390"/>
        <pc:sldMkLst>
          <pc:docMk/>
          <pc:sldMk cId="2826749017" sldId="342"/>
        </pc:sldMkLst>
        <pc:spChg chg="mod">
          <ac:chgData name="Neus Murcia Sadurní" userId="2c674b4e-4ed0-4f71-9773-0e903b570d67" providerId="ADAL" clId="{3CCE561B-AAC0-4AD3-8E3F-507D3FA5B4F3}" dt="2022-02-10T18:11:29.238" v="3868" actId="962"/>
          <ac:spMkLst>
            <pc:docMk/>
            <pc:sldMk cId="2826749017" sldId="342"/>
            <ac:spMk id="13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1T09:17:28.669" v="5357" actId="115"/>
          <ac:spMkLst>
            <pc:docMk/>
            <pc:sldMk cId="2826749017" sldId="342"/>
            <ac:spMk id="19" creationId="{585ABA22-23A7-DA4B-8222-AE8B11C21AB7}"/>
          </ac:spMkLst>
        </pc:spChg>
        <pc:spChg chg="mod">
          <ac:chgData name="Neus Murcia Sadurní" userId="2c674b4e-4ed0-4f71-9773-0e903b570d67" providerId="ADAL" clId="{3CCE561B-AAC0-4AD3-8E3F-507D3FA5B4F3}" dt="2022-02-10T18:15:08.250" v="3887" actId="962"/>
          <ac:spMkLst>
            <pc:docMk/>
            <pc:sldMk cId="2826749017" sldId="342"/>
            <ac:spMk id="20" creationId="{3F21B414-2D36-744D-B351-EA1F36F41BF0}"/>
          </ac:spMkLst>
        </pc:spChg>
        <pc:grpChg chg="mod">
          <ac:chgData name="Neus Murcia Sadurní" userId="2c674b4e-4ed0-4f71-9773-0e903b570d67" providerId="ADAL" clId="{3CCE561B-AAC0-4AD3-8E3F-507D3FA5B4F3}" dt="2022-02-10T18:15:10.586" v="3888" actId="962"/>
          <ac:grpSpMkLst>
            <pc:docMk/>
            <pc:sldMk cId="2826749017" sldId="342"/>
            <ac:grpSpMk id="3" creationId="{E7633EA6-11E8-BB45-B6F8-027D5B410C1D}"/>
          </ac:grpSpMkLst>
        </pc:grpChg>
        <pc:picChg chg="mod">
          <ac:chgData name="Neus Murcia Sadurní" userId="2c674b4e-4ed0-4f71-9773-0e903b570d67" providerId="ADAL" clId="{3CCE561B-AAC0-4AD3-8E3F-507D3FA5B4F3}" dt="2022-02-10T17:45:29.451" v="3597"/>
          <ac:picMkLst>
            <pc:docMk/>
            <pc:sldMk cId="2826749017" sldId="342"/>
            <ac:picMk id="1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8:14:59.429" v="3886" actId="962"/>
          <ac:picMkLst>
            <pc:docMk/>
            <pc:sldMk cId="2826749017" sldId="342"/>
            <ac:picMk id="23" creationId="{02D9FECF-F878-2140-AEED-C4B240239DA3}"/>
          </ac:picMkLst>
        </pc:picChg>
        <pc:picChg chg="mod">
          <ac:chgData name="Neus Murcia Sadurní" userId="2c674b4e-4ed0-4f71-9773-0e903b570d67" providerId="ADAL" clId="{3CCE561B-AAC0-4AD3-8E3F-507D3FA5B4F3}" dt="2022-02-10T18:04:57.471" v="3867" actId="962"/>
          <ac:picMkLst>
            <pc:docMk/>
            <pc:sldMk cId="2826749017" sldId="342"/>
            <ac:picMk id="35" creationId="{00000000-0000-0000-0000-000000000000}"/>
          </ac:picMkLst>
        </pc:picChg>
      </pc:sldChg>
      <pc:sldChg chg="modSp mod modAnim">
        <pc:chgData name="Neus Murcia Sadurní" userId="2c674b4e-4ed0-4f71-9773-0e903b570d67" providerId="ADAL" clId="{3CCE561B-AAC0-4AD3-8E3F-507D3FA5B4F3}" dt="2022-02-11T11:33:04.481" v="5387"/>
        <pc:sldMkLst>
          <pc:docMk/>
          <pc:sldMk cId="634139330" sldId="343"/>
        </pc:sldMkLst>
        <pc:spChg chg="mod">
          <ac:chgData name="Neus Murcia Sadurní" userId="2c674b4e-4ed0-4f71-9773-0e903b570d67" providerId="ADAL" clId="{3CCE561B-AAC0-4AD3-8E3F-507D3FA5B4F3}" dt="2022-02-10T18:15:28.660" v="3889" actId="962"/>
          <ac:spMkLst>
            <pc:docMk/>
            <pc:sldMk cId="634139330" sldId="343"/>
            <ac:spMk id="13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8:15:46.205" v="3906" actId="962"/>
          <ac:spMkLst>
            <pc:docMk/>
            <pc:sldMk cId="634139330" sldId="343"/>
            <ac:spMk id="20" creationId="{3F21B414-2D36-744D-B351-EA1F36F41BF0}"/>
          </ac:spMkLst>
        </pc:spChg>
        <pc:grpChg chg="mod">
          <ac:chgData name="Neus Murcia Sadurní" userId="2c674b4e-4ed0-4f71-9773-0e903b570d67" providerId="ADAL" clId="{3CCE561B-AAC0-4AD3-8E3F-507D3FA5B4F3}" dt="2022-02-10T18:17:19.043" v="3910" actId="962"/>
          <ac:grpSpMkLst>
            <pc:docMk/>
            <pc:sldMk cId="634139330" sldId="343"/>
            <ac:grpSpMk id="3" creationId="{E7633EA6-11E8-BB45-B6F8-027D5B410C1D}"/>
          </ac:grpSpMkLst>
        </pc:grpChg>
        <pc:picChg chg="mod">
          <ac:chgData name="Neus Murcia Sadurní" userId="2c674b4e-4ed0-4f71-9773-0e903b570d67" providerId="ADAL" clId="{3CCE561B-AAC0-4AD3-8E3F-507D3FA5B4F3}" dt="2022-02-10T17:45:16.907" v="3596"/>
          <ac:picMkLst>
            <pc:docMk/>
            <pc:sldMk cId="634139330" sldId="343"/>
            <ac:picMk id="1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8:15:57.468" v="3909" actId="962"/>
          <ac:picMkLst>
            <pc:docMk/>
            <pc:sldMk cId="634139330" sldId="343"/>
            <ac:picMk id="23" creationId="{02D9FECF-F878-2140-AEED-C4B240239DA3}"/>
          </ac:picMkLst>
        </pc:picChg>
        <pc:picChg chg="mod">
          <ac:chgData name="Neus Murcia Sadurní" userId="2c674b4e-4ed0-4f71-9773-0e903b570d67" providerId="ADAL" clId="{3CCE561B-AAC0-4AD3-8E3F-507D3FA5B4F3}" dt="2022-02-10T18:15:34.471" v="3905" actId="962"/>
          <ac:picMkLst>
            <pc:docMk/>
            <pc:sldMk cId="634139330" sldId="343"/>
            <ac:picMk id="35" creationId="{00000000-0000-0000-0000-000000000000}"/>
          </ac:picMkLst>
        </pc:picChg>
      </pc:sldChg>
      <pc:sldChg chg="modSp mod modAnim">
        <pc:chgData name="Neus Murcia Sadurní" userId="2c674b4e-4ed0-4f71-9773-0e903b570d67" providerId="ADAL" clId="{3CCE561B-AAC0-4AD3-8E3F-507D3FA5B4F3}" dt="2022-02-11T11:32:30.887" v="5381"/>
        <pc:sldMkLst>
          <pc:docMk/>
          <pc:sldMk cId="2276502657" sldId="344"/>
        </pc:sldMkLst>
        <pc:spChg chg="mod">
          <ac:chgData name="Neus Murcia Sadurní" userId="2c674b4e-4ed0-4f71-9773-0e903b570d67" providerId="ADAL" clId="{3CCE561B-AAC0-4AD3-8E3F-507D3FA5B4F3}" dt="2022-02-10T19:46:32.820" v="4030" actId="962"/>
          <ac:spMkLst>
            <pc:docMk/>
            <pc:sldMk cId="2276502657" sldId="344"/>
            <ac:spMk id="13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9:46:50.965" v="4034" actId="962"/>
          <ac:spMkLst>
            <pc:docMk/>
            <pc:sldMk cId="2276502657" sldId="344"/>
            <ac:spMk id="18" creationId="{F0E57C3A-1741-4C48-93A5-CC14DE6AEE40}"/>
          </ac:spMkLst>
        </pc:spChg>
        <pc:spChg chg="mod">
          <ac:chgData name="Neus Murcia Sadurní" userId="2c674b4e-4ed0-4f71-9773-0e903b570d67" providerId="ADAL" clId="{3CCE561B-AAC0-4AD3-8E3F-507D3FA5B4F3}" dt="2022-02-10T19:47:11.504" v="4038" actId="14100"/>
          <ac:spMkLst>
            <pc:docMk/>
            <pc:sldMk cId="2276502657" sldId="344"/>
            <ac:spMk id="28" creationId="{3BE951BA-4C05-774A-8EF6-BAB61E037137}"/>
          </ac:spMkLst>
        </pc:spChg>
        <pc:spChg chg="mod">
          <ac:chgData name="Neus Murcia Sadurní" userId="2c674b4e-4ed0-4f71-9773-0e903b570d67" providerId="ADAL" clId="{3CCE561B-AAC0-4AD3-8E3F-507D3FA5B4F3}" dt="2022-02-10T19:46:49.044" v="4033" actId="962"/>
          <ac:spMkLst>
            <pc:docMk/>
            <pc:sldMk cId="2276502657" sldId="344"/>
            <ac:spMk id="34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9:46:52.837" v="4035" actId="962"/>
          <ac:spMkLst>
            <pc:docMk/>
            <pc:sldMk cId="2276502657" sldId="344"/>
            <ac:spMk id="53" creationId="{79F7050A-C6BF-7F49-AEC8-A4E0EA53F3BF}"/>
          </ac:spMkLst>
        </pc:spChg>
        <pc:spChg chg="mod">
          <ac:chgData name="Neus Murcia Sadurní" userId="2c674b4e-4ed0-4f71-9773-0e903b570d67" providerId="ADAL" clId="{3CCE561B-AAC0-4AD3-8E3F-507D3FA5B4F3}" dt="2022-02-10T19:47:14.992" v="4039" actId="962"/>
          <ac:spMkLst>
            <pc:docMk/>
            <pc:sldMk cId="2276502657" sldId="344"/>
            <ac:spMk id="54" creationId="{CF300343-44A3-1840-9238-F7149AC51AA3}"/>
          </ac:spMkLst>
        </pc:spChg>
        <pc:spChg chg="mod">
          <ac:chgData name="Neus Murcia Sadurní" userId="2c674b4e-4ed0-4f71-9773-0e903b570d67" providerId="ADAL" clId="{3CCE561B-AAC0-4AD3-8E3F-507D3FA5B4F3}" dt="2022-02-11T09:18:39.521" v="5358" actId="115"/>
          <ac:spMkLst>
            <pc:docMk/>
            <pc:sldMk cId="2276502657" sldId="344"/>
            <ac:spMk id="55" creationId="{63127B7A-2A0F-1C44-B4CE-FAC4DA4D0AC0}"/>
          </ac:spMkLst>
        </pc:spChg>
        <pc:picChg chg="mod">
          <ac:chgData name="Neus Murcia Sadurní" userId="2c674b4e-4ed0-4f71-9773-0e903b570d67" providerId="ADAL" clId="{3CCE561B-AAC0-4AD3-8E3F-507D3FA5B4F3}" dt="2022-02-10T19:46:25.809" v="4029" actId="962"/>
          <ac:picMkLst>
            <pc:docMk/>
            <pc:sldMk cId="2276502657" sldId="344"/>
            <ac:picMk id="5" creationId="{2D8D12AF-58F6-7D4F-A1BE-3FECA2BB4B77}"/>
          </ac:picMkLst>
        </pc:picChg>
        <pc:picChg chg="mod">
          <ac:chgData name="Neus Murcia Sadurní" userId="2c674b4e-4ed0-4f71-9773-0e903b570d67" providerId="ADAL" clId="{3CCE561B-AAC0-4AD3-8E3F-507D3FA5B4F3}" dt="2022-02-10T17:45:00.238" v="3594"/>
          <ac:picMkLst>
            <pc:docMk/>
            <pc:sldMk cId="2276502657" sldId="344"/>
            <ac:picMk id="1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9:45:34.641" v="3981" actId="962"/>
          <ac:picMkLst>
            <pc:docMk/>
            <pc:sldMk cId="2276502657" sldId="344"/>
            <ac:picMk id="35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9:46:46.371" v="4032" actId="962"/>
          <ac:picMkLst>
            <pc:docMk/>
            <pc:sldMk cId="2276502657" sldId="344"/>
            <ac:picMk id="52" creationId="{4E8C6021-D056-1941-8824-8C9F9FA380A1}"/>
          </ac:picMkLst>
        </pc:picChg>
      </pc:sldChg>
      <pc:sldChg chg="addSp modSp mod modAnim">
        <pc:chgData name="Neus Murcia Sadurní" userId="2c674b4e-4ed0-4f71-9773-0e903b570d67" providerId="ADAL" clId="{3CCE561B-AAC0-4AD3-8E3F-507D3FA5B4F3}" dt="2022-02-11T11:32:13.292" v="5378"/>
        <pc:sldMkLst>
          <pc:docMk/>
          <pc:sldMk cId="2470579345" sldId="345"/>
        </pc:sldMkLst>
        <pc:spChg chg="mod">
          <ac:chgData name="Neus Murcia Sadurní" userId="2c674b4e-4ed0-4f71-9773-0e903b570d67" providerId="ADAL" clId="{3CCE561B-AAC0-4AD3-8E3F-507D3FA5B4F3}" dt="2022-02-10T19:48:19.081" v="4040" actId="962"/>
          <ac:spMkLst>
            <pc:docMk/>
            <pc:sldMk cId="2470579345" sldId="345"/>
            <ac:spMk id="13" creationId="{00000000-0000-0000-0000-000000000000}"/>
          </ac:spMkLst>
        </pc:spChg>
        <pc:spChg chg="add mod">
          <ac:chgData name="Neus Murcia Sadurní" userId="2c674b4e-4ed0-4f71-9773-0e903b570d67" providerId="ADAL" clId="{3CCE561B-AAC0-4AD3-8E3F-507D3FA5B4F3}" dt="2022-02-10T19:50:41.937" v="4043"/>
          <ac:spMkLst>
            <pc:docMk/>
            <pc:sldMk cId="2470579345" sldId="345"/>
            <ac:spMk id="34" creationId="{82FBB884-BAA9-4B37-BFD1-C307060E7B2D}"/>
          </ac:spMkLst>
        </pc:spChg>
        <pc:picChg chg="mod">
          <ac:chgData name="Neus Murcia Sadurní" userId="2c674b4e-4ed0-4f71-9773-0e903b570d67" providerId="ADAL" clId="{3CCE561B-AAC0-4AD3-8E3F-507D3FA5B4F3}" dt="2022-02-10T17:44:53.363" v="3593"/>
          <ac:picMkLst>
            <pc:docMk/>
            <pc:sldMk cId="2470579345" sldId="345"/>
            <ac:picMk id="1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1T09:03:19.788" v="5157" actId="1036"/>
          <ac:picMkLst>
            <pc:docMk/>
            <pc:sldMk cId="2470579345" sldId="345"/>
            <ac:picMk id="35" creationId="{00000000-0000-0000-0000-000000000000}"/>
          </ac:picMkLst>
        </pc:picChg>
      </pc:sldChg>
      <pc:sldChg chg="modSp mod modAnim">
        <pc:chgData name="Neus Murcia Sadurní" userId="2c674b4e-4ed0-4f71-9773-0e903b570d67" providerId="ADAL" clId="{3CCE561B-AAC0-4AD3-8E3F-507D3FA5B4F3}" dt="2022-02-11T11:31:50.277" v="5375"/>
        <pc:sldMkLst>
          <pc:docMk/>
          <pc:sldMk cId="1779312771" sldId="346"/>
        </pc:sldMkLst>
        <pc:spChg chg="mod">
          <ac:chgData name="Neus Murcia Sadurní" userId="2c674b4e-4ed0-4f71-9773-0e903b570d67" providerId="ADAL" clId="{3CCE561B-AAC0-4AD3-8E3F-507D3FA5B4F3}" dt="2022-02-10T19:56:28.884" v="4081" actId="962"/>
          <ac:spMkLst>
            <pc:docMk/>
            <pc:sldMk cId="1779312771" sldId="346"/>
            <ac:spMk id="13" creationId="{00000000-0000-0000-0000-000000000000}"/>
          </ac:spMkLst>
        </pc:spChg>
        <pc:picChg chg="mod">
          <ac:chgData name="Neus Murcia Sadurní" userId="2c674b4e-4ed0-4f71-9773-0e903b570d67" providerId="ADAL" clId="{3CCE561B-AAC0-4AD3-8E3F-507D3FA5B4F3}" dt="2022-02-10T19:56:19.484" v="4079" actId="962"/>
          <ac:picMkLst>
            <pc:docMk/>
            <pc:sldMk cId="1779312771" sldId="346"/>
            <ac:picMk id="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9:56:25.665" v="4080" actId="962"/>
          <ac:picMkLst>
            <pc:docMk/>
            <pc:sldMk cId="1779312771" sldId="346"/>
            <ac:picMk id="6" creationId="{57D0856B-435C-1E4B-BA05-727A9F450851}"/>
          </ac:picMkLst>
        </pc:picChg>
        <pc:picChg chg="mod">
          <ac:chgData name="Neus Murcia Sadurní" userId="2c674b4e-4ed0-4f71-9773-0e903b570d67" providerId="ADAL" clId="{3CCE561B-AAC0-4AD3-8E3F-507D3FA5B4F3}" dt="2022-02-10T17:44:44.753" v="3592"/>
          <ac:picMkLst>
            <pc:docMk/>
            <pc:sldMk cId="1779312771" sldId="346"/>
            <ac:picMk id="1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1T09:04:43.961" v="5158" actId="962"/>
          <ac:picMkLst>
            <pc:docMk/>
            <pc:sldMk cId="1779312771" sldId="346"/>
            <ac:picMk id="35" creationId="{00000000-0000-0000-0000-000000000000}"/>
          </ac:picMkLst>
        </pc:picChg>
      </pc:sldChg>
      <pc:sldChg chg="modSp mod modAnim">
        <pc:chgData name="Neus Murcia Sadurní" userId="2c674b4e-4ed0-4f71-9773-0e903b570d67" providerId="ADAL" clId="{3CCE561B-AAC0-4AD3-8E3F-507D3FA5B4F3}" dt="2022-02-11T11:31:33.954" v="5372"/>
        <pc:sldMkLst>
          <pc:docMk/>
          <pc:sldMk cId="3834268993" sldId="347"/>
        </pc:sldMkLst>
        <pc:spChg chg="mod">
          <ac:chgData name="Neus Murcia Sadurní" userId="2c674b4e-4ed0-4f71-9773-0e903b570d67" providerId="ADAL" clId="{3CCE561B-AAC0-4AD3-8E3F-507D3FA5B4F3}" dt="2022-02-10T19:57:44.714" v="4112" actId="962"/>
          <ac:spMkLst>
            <pc:docMk/>
            <pc:sldMk cId="3834268993" sldId="347"/>
            <ac:spMk id="13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9:58:18.193" v="4153" actId="962"/>
          <ac:spMkLst>
            <pc:docMk/>
            <pc:sldMk cId="3834268993" sldId="347"/>
            <ac:spMk id="18" creationId="{2BB906CC-E1E4-AD45-B1D3-FEEFB70898A0}"/>
          </ac:spMkLst>
        </pc:spChg>
        <pc:spChg chg="mod">
          <ac:chgData name="Neus Murcia Sadurní" userId="2c674b4e-4ed0-4f71-9773-0e903b570d67" providerId="ADAL" clId="{3CCE561B-AAC0-4AD3-8E3F-507D3FA5B4F3}" dt="2022-02-10T19:57:49.876" v="4114" actId="962"/>
          <ac:spMkLst>
            <pc:docMk/>
            <pc:sldMk cId="3834268993" sldId="347"/>
            <ac:spMk id="23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9:57:47.228" v="4113" actId="962"/>
          <ac:spMkLst>
            <pc:docMk/>
            <pc:sldMk cId="3834268993" sldId="347"/>
            <ac:spMk id="34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9:57:51.795" v="4115" actId="962"/>
          <ac:spMkLst>
            <pc:docMk/>
            <pc:sldMk cId="3834268993" sldId="347"/>
            <ac:spMk id="42" creationId="{00000000-0000-0000-0000-000000000000}"/>
          </ac:spMkLst>
        </pc:spChg>
        <pc:picChg chg="mod">
          <ac:chgData name="Neus Murcia Sadurní" userId="2c674b4e-4ed0-4f71-9773-0e903b570d67" providerId="ADAL" clId="{3CCE561B-AAC0-4AD3-8E3F-507D3FA5B4F3}" dt="2022-02-10T17:44:38.801" v="3591"/>
          <ac:picMkLst>
            <pc:docMk/>
            <pc:sldMk cId="3834268993" sldId="347"/>
            <ac:picMk id="1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9:57:38.637" v="4111" actId="962"/>
          <ac:picMkLst>
            <pc:docMk/>
            <pc:sldMk cId="3834268993" sldId="347"/>
            <ac:picMk id="17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1T08:56:53.785" v="4961" actId="962"/>
          <ac:picMkLst>
            <pc:docMk/>
            <pc:sldMk cId="3834268993" sldId="347"/>
            <ac:picMk id="22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9:57:32.916" v="4110" actId="962"/>
          <ac:picMkLst>
            <pc:docMk/>
            <pc:sldMk cId="3834268993" sldId="347"/>
            <ac:picMk id="35" creationId="{00000000-0000-0000-0000-000000000000}"/>
          </ac:picMkLst>
        </pc:picChg>
      </pc:sldChg>
      <pc:sldChg chg="delSp modSp mod">
        <pc:chgData name="Neus Murcia Sadurní" userId="2c674b4e-4ed0-4f71-9773-0e903b570d67" providerId="ADAL" clId="{3CCE561B-AAC0-4AD3-8E3F-507D3FA5B4F3}" dt="2022-02-11T09:13:55.172" v="5302" actId="166"/>
        <pc:sldMkLst>
          <pc:docMk/>
          <pc:sldMk cId="512425845" sldId="349"/>
        </pc:sldMkLst>
        <pc:spChg chg="mod">
          <ac:chgData name="Neus Murcia Sadurní" userId="2c674b4e-4ed0-4f71-9773-0e903b570d67" providerId="ADAL" clId="{3CCE561B-AAC0-4AD3-8E3F-507D3FA5B4F3}" dt="2022-02-10T10:27:18.300" v="12" actId="962"/>
          <ac:spMkLst>
            <pc:docMk/>
            <pc:sldMk cId="512425845" sldId="349"/>
            <ac:spMk id="3" creationId="{6B8BC871-85BB-E643-BD3C-6DCEDB955C5C}"/>
          </ac:spMkLst>
        </pc:spChg>
        <pc:spChg chg="mod">
          <ac:chgData name="Neus Murcia Sadurní" userId="2c674b4e-4ed0-4f71-9773-0e903b570d67" providerId="ADAL" clId="{3CCE561B-AAC0-4AD3-8E3F-507D3FA5B4F3}" dt="2022-02-10T10:27:11.522" v="11" actId="962"/>
          <ac:spMkLst>
            <pc:docMk/>
            <pc:sldMk cId="512425845" sldId="349"/>
            <ac:spMk id="4" creationId="{C1FD30E3-E45B-6044-AAD4-393A92126324}"/>
          </ac:spMkLst>
        </pc:spChg>
        <pc:spChg chg="del mod">
          <ac:chgData name="Neus Murcia Sadurní" userId="2c674b4e-4ed0-4f71-9773-0e903b570d67" providerId="ADAL" clId="{3CCE561B-AAC0-4AD3-8E3F-507D3FA5B4F3}" dt="2022-02-10T10:28:13.554" v="75" actId="478"/>
          <ac:spMkLst>
            <pc:docMk/>
            <pc:sldMk cId="512425845" sldId="349"/>
            <ac:spMk id="6" creationId="{6B972F28-AC7C-4B4E-BB24-D5B775E10123}"/>
          </ac:spMkLst>
        </pc:spChg>
        <pc:picChg chg="mod">
          <ac:chgData name="Neus Murcia Sadurní" userId="2c674b4e-4ed0-4f71-9773-0e903b570d67" providerId="ADAL" clId="{3CCE561B-AAC0-4AD3-8E3F-507D3FA5B4F3}" dt="2022-02-10T10:28:02.664" v="54" actId="962"/>
          <ac:picMkLst>
            <pc:docMk/>
            <pc:sldMk cId="512425845" sldId="349"/>
            <ac:picMk id="7" creationId="{0810F943-F863-C54C-9D06-FE8F5280C28A}"/>
          </ac:picMkLst>
        </pc:picChg>
        <pc:picChg chg="mod ord">
          <ac:chgData name="Neus Murcia Sadurní" userId="2c674b4e-4ed0-4f71-9773-0e903b570d67" providerId="ADAL" clId="{3CCE561B-AAC0-4AD3-8E3F-507D3FA5B4F3}" dt="2022-02-11T09:13:55.172" v="5302" actId="166"/>
          <ac:picMkLst>
            <pc:docMk/>
            <pc:sldMk cId="512425845" sldId="349"/>
            <ac:picMk id="10" creationId="{48DCFAC4-7603-0845-B5A1-C1997ADB6089}"/>
          </ac:picMkLst>
        </pc:picChg>
      </pc:sldChg>
      <pc:sldChg chg="modSp mod">
        <pc:chgData name="Neus Murcia Sadurní" userId="2c674b4e-4ed0-4f71-9773-0e903b570d67" providerId="ADAL" clId="{3CCE561B-AAC0-4AD3-8E3F-507D3FA5B4F3}" dt="2022-02-11T09:14:18.750" v="5354" actId="1038"/>
        <pc:sldMkLst>
          <pc:docMk/>
          <pc:sldMk cId="2674683295" sldId="350"/>
        </pc:sldMkLst>
        <pc:spChg chg="mod">
          <ac:chgData name="Neus Murcia Sadurní" userId="2c674b4e-4ed0-4f71-9773-0e903b570d67" providerId="ADAL" clId="{3CCE561B-AAC0-4AD3-8E3F-507D3FA5B4F3}" dt="2022-02-10T10:28:51.627" v="79" actId="962"/>
          <ac:spMkLst>
            <pc:docMk/>
            <pc:sldMk cId="2674683295" sldId="350"/>
            <ac:spMk id="3" creationId="{6B8BC871-85BB-E643-BD3C-6DCEDB955C5C}"/>
          </ac:spMkLst>
        </pc:spChg>
        <pc:spChg chg="mod ord">
          <ac:chgData name="Neus Murcia Sadurní" userId="2c674b4e-4ed0-4f71-9773-0e903b570d67" providerId="ADAL" clId="{3CCE561B-AAC0-4AD3-8E3F-507D3FA5B4F3}" dt="2022-02-11T09:14:01.346" v="5303" actId="166"/>
          <ac:spMkLst>
            <pc:docMk/>
            <pc:sldMk cId="2674683295" sldId="350"/>
            <ac:spMk id="4" creationId="{C1FD30E3-E45B-6044-AAD4-393A92126324}"/>
          </ac:spMkLst>
        </pc:spChg>
        <pc:picChg chg="mod">
          <ac:chgData name="Neus Murcia Sadurní" userId="2c674b4e-4ed0-4f71-9773-0e903b570d67" providerId="ADAL" clId="{3CCE561B-AAC0-4AD3-8E3F-507D3FA5B4F3}" dt="2022-02-10T10:28:32.684" v="76" actId="962"/>
          <ac:picMkLst>
            <pc:docMk/>
            <pc:sldMk cId="2674683295" sldId="350"/>
            <ac:picMk id="7" creationId="{0810F943-F863-C54C-9D06-FE8F5280C28A}"/>
          </ac:picMkLst>
        </pc:picChg>
        <pc:picChg chg="mod">
          <ac:chgData name="Neus Murcia Sadurní" userId="2c674b4e-4ed0-4f71-9773-0e903b570d67" providerId="ADAL" clId="{3CCE561B-AAC0-4AD3-8E3F-507D3FA5B4F3}" dt="2022-02-11T09:14:18.750" v="5354" actId="1038"/>
          <ac:picMkLst>
            <pc:docMk/>
            <pc:sldMk cId="2674683295" sldId="350"/>
            <ac:picMk id="8" creationId="{0C690158-C530-9642-98EA-75350494E327}"/>
          </ac:picMkLst>
        </pc:picChg>
        <pc:picChg chg="mod ord">
          <ac:chgData name="Neus Murcia Sadurní" userId="2c674b4e-4ed0-4f71-9773-0e903b570d67" providerId="ADAL" clId="{3CCE561B-AAC0-4AD3-8E3F-507D3FA5B4F3}" dt="2022-02-11T09:14:13.204" v="5326" actId="166"/>
          <ac:picMkLst>
            <pc:docMk/>
            <pc:sldMk cId="2674683295" sldId="350"/>
            <ac:picMk id="10" creationId="{48DCFAC4-7603-0845-B5A1-C1997ADB6089}"/>
          </ac:picMkLst>
        </pc:picChg>
      </pc:sldChg>
      <pc:sldChg chg="modAnim">
        <pc:chgData name="Neus Murcia Sadurní" userId="2c674b4e-4ed0-4f71-9773-0e903b570d67" providerId="ADAL" clId="{3CCE561B-AAC0-4AD3-8E3F-507D3FA5B4F3}" dt="2022-02-11T11:55:35.826" v="5648"/>
        <pc:sldMkLst>
          <pc:docMk/>
          <pc:sldMk cId="1152120559" sldId="351"/>
        </pc:sldMkLst>
      </pc:sldChg>
      <pc:sldChg chg="modSp mod modAnim">
        <pc:chgData name="Neus Murcia Sadurní" userId="2c674b4e-4ed0-4f71-9773-0e903b570d67" providerId="ADAL" clId="{3CCE561B-AAC0-4AD3-8E3F-507D3FA5B4F3}" dt="2022-02-11T11:55:09.975" v="5644"/>
        <pc:sldMkLst>
          <pc:docMk/>
          <pc:sldMk cId="1851118727" sldId="352"/>
        </pc:sldMkLst>
        <pc:spChg chg="mod">
          <ac:chgData name="Neus Murcia Sadurní" userId="2c674b4e-4ed0-4f71-9773-0e903b570d67" providerId="ADAL" clId="{3CCE561B-AAC0-4AD3-8E3F-507D3FA5B4F3}" dt="2022-02-10T11:26:40.200" v="1691" actId="962"/>
          <ac:spMkLst>
            <pc:docMk/>
            <pc:sldMk cId="1851118727" sldId="352"/>
            <ac:spMk id="13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1:26:16.682" v="1685" actId="962"/>
          <ac:spMkLst>
            <pc:docMk/>
            <pc:sldMk cId="1851118727" sldId="352"/>
            <ac:spMk id="18" creationId="{CFDD6689-4D2B-1149-A618-AAAA3DFB4250}"/>
          </ac:spMkLst>
        </pc:spChg>
        <pc:spChg chg="mod">
          <ac:chgData name="Neus Murcia Sadurní" userId="2c674b4e-4ed0-4f71-9773-0e903b570d67" providerId="ADAL" clId="{3CCE561B-AAC0-4AD3-8E3F-507D3FA5B4F3}" dt="2022-02-10T11:26:19.047" v="1686" actId="962"/>
          <ac:spMkLst>
            <pc:docMk/>
            <pc:sldMk cId="1851118727" sldId="352"/>
            <ac:spMk id="19" creationId="{CF0DA203-9D03-7148-8DC1-02804F599E8D}"/>
          </ac:spMkLst>
        </pc:spChg>
        <pc:spChg chg="mod">
          <ac:chgData name="Neus Murcia Sadurní" userId="2c674b4e-4ed0-4f71-9773-0e903b570d67" providerId="ADAL" clId="{3CCE561B-AAC0-4AD3-8E3F-507D3FA5B4F3}" dt="2022-02-10T11:26:13.996" v="1684" actId="962"/>
          <ac:spMkLst>
            <pc:docMk/>
            <pc:sldMk cId="1851118727" sldId="352"/>
            <ac:spMk id="20" creationId="{3F21B414-2D36-744D-B351-EA1F36F41BF0}"/>
          </ac:spMkLst>
        </pc:spChg>
        <pc:spChg chg="mod">
          <ac:chgData name="Neus Murcia Sadurní" userId="2c674b4e-4ed0-4f71-9773-0e903b570d67" providerId="ADAL" clId="{3CCE561B-AAC0-4AD3-8E3F-507D3FA5B4F3}" dt="2022-02-10T11:26:50.324" v="1692" actId="962"/>
          <ac:spMkLst>
            <pc:docMk/>
            <pc:sldMk cId="1851118727" sldId="352"/>
            <ac:spMk id="21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1:26:21.513" v="1687" actId="962"/>
          <ac:spMkLst>
            <pc:docMk/>
            <pc:sldMk cId="1851118727" sldId="352"/>
            <ac:spMk id="23" creationId="{6693895F-D54F-4740-A495-E5E7CAB1A1D4}"/>
          </ac:spMkLst>
        </pc:spChg>
        <pc:picChg chg="mod">
          <ac:chgData name="Neus Murcia Sadurní" userId="2c674b4e-4ed0-4f71-9773-0e903b570d67" providerId="ADAL" clId="{3CCE561B-AAC0-4AD3-8E3F-507D3FA5B4F3}" dt="2022-02-10T11:26:09.525" v="1683"/>
          <ac:picMkLst>
            <pc:docMk/>
            <pc:sldMk cId="1851118727" sldId="352"/>
            <ac:picMk id="1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1:26:30.501" v="1690" actId="962"/>
          <ac:picMkLst>
            <pc:docMk/>
            <pc:sldMk cId="1851118727" sldId="352"/>
            <ac:picMk id="35" creationId="{00000000-0000-0000-0000-000000000000}"/>
          </ac:picMkLst>
        </pc:picChg>
      </pc:sldChg>
      <pc:sldChg chg="modSp mod modAnim">
        <pc:chgData name="Neus Murcia Sadurní" userId="2c674b4e-4ed0-4f71-9773-0e903b570d67" providerId="ADAL" clId="{3CCE561B-AAC0-4AD3-8E3F-507D3FA5B4F3}" dt="2022-02-11T11:32:46.417" v="5384"/>
        <pc:sldMkLst>
          <pc:docMk/>
          <pc:sldMk cId="443738242" sldId="353"/>
        </pc:sldMkLst>
        <pc:spChg chg="mod">
          <ac:chgData name="Neus Murcia Sadurní" userId="2c674b4e-4ed0-4f71-9773-0e903b570d67" providerId="ADAL" clId="{3CCE561B-AAC0-4AD3-8E3F-507D3FA5B4F3}" dt="2022-02-10T18:19:18.334" v="3928" actId="962"/>
          <ac:spMkLst>
            <pc:docMk/>
            <pc:sldMk cId="443738242" sldId="353"/>
            <ac:spMk id="13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8:19:15.309" v="3927" actId="962"/>
          <ac:spMkLst>
            <pc:docMk/>
            <pc:sldMk cId="443738242" sldId="353"/>
            <ac:spMk id="20" creationId="{3F21B414-2D36-744D-B351-EA1F36F41BF0}"/>
          </ac:spMkLst>
        </pc:spChg>
        <pc:picChg chg="mod">
          <ac:chgData name="Neus Murcia Sadurní" userId="2c674b4e-4ed0-4f71-9773-0e903b570d67" providerId="ADAL" clId="{3CCE561B-AAC0-4AD3-8E3F-507D3FA5B4F3}" dt="2022-02-10T17:45:08.623" v="3595"/>
          <ac:picMkLst>
            <pc:docMk/>
            <pc:sldMk cId="443738242" sldId="353"/>
            <ac:picMk id="1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0T18:19:12.125" v="3926" actId="962"/>
          <ac:picMkLst>
            <pc:docMk/>
            <pc:sldMk cId="443738242" sldId="353"/>
            <ac:picMk id="35" creationId="{00000000-0000-0000-0000-000000000000}"/>
          </ac:picMkLst>
        </pc:picChg>
      </pc:sldChg>
      <pc:sldChg chg="modSp mod">
        <pc:chgData name="Neus Murcia Sadurní" userId="2c674b4e-4ed0-4f71-9773-0e903b570d67" providerId="ADAL" clId="{3CCE561B-AAC0-4AD3-8E3F-507D3FA5B4F3}" dt="2022-02-10T17:30:28.997" v="3488" actId="962"/>
        <pc:sldMkLst>
          <pc:docMk/>
          <pc:sldMk cId="866710993" sldId="355"/>
        </pc:sldMkLst>
        <pc:spChg chg="mod">
          <ac:chgData name="Neus Murcia Sadurní" userId="2c674b4e-4ed0-4f71-9773-0e903b570d67" providerId="ADAL" clId="{3CCE561B-AAC0-4AD3-8E3F-507D3FA5B4F3}" dt="2022-02-10T12:30:45.391" v="2007" actId="962"/>
          <ac:spMkLst>
            <pc:docMk/>
            <pc:sldMk cId="866710993" sldId="355"/>
            <ac:spMk id="21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2:32:19.587" v="2083"/>
          <ac:spMkLst>
            <pc:docMk/>
            <pc:sldMk cId="866710993" sldId="355"/>
            <ac:spMk id="23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2:33:56.121" v="2135"/>
          <ac:spMkLst>
            <pc:docMk/>
            <pc:sldMk cId="866710993" sldId="355"/>
            <ac:spMk id="25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2:55:45.602" v="2810"/>
          <ac:spMkLst>
            <pc:docMk/>
            <pc:sldMk cId="866710993" sldId="355"/>
            <ac:spMk id="27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2:37:08.443" v="2255"/>
          <ac:spMkLst>
            <pc:docMk/>
            <pc:sldMk cId="866710993" sldId="355"/>
            <ac:spMk id="48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2:44:22.358" v="2375" actId="962"/>
          <ac:spMkLst>
            <pc:docMk/>
            <pc:sldMk cId="866710993" sldId="355"/>
            <ac:spMk id="50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2:45:40.529" v="2433"/>
          <ac:spMkLst>
            <pc:docMk/>
            <pc:sldMk cId="866710993" sldId="355"/>
            <ac:spMk id="52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2:48:01.673" v="2534"/>
          <ac:spMkLst>
            <pc:docMk/>
            <pc:sldMk cId="866710993" sldId="355"/>
            <ac:spMk id="54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2:53:55.243" v="2725"/>
          <ac:spMkLst>
            <pc:docMk/>
            <pc:sldMk cId="866710993" sldId="355"/>
            <ac:spMk id="56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2:57:43.885" v="2982"/>
          <ac:spMkLst>
            <pc:docMk/>
            <pc:sldMk cId="866710993" sldId="355"/>
            <ac:spMk id="58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7:27:38.199" v="3360" actId="962"/>
          <ac:spMkLst>
            <pc:docMk/>
            <pc:sldMk cId="866710993" sldId="355"/>
            <ac:spMk id="62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7:15:51.357" v="3142" actId="962"/>
          <ac:spMkLst>
            <pc:docMk/>
            <pc:sldMk cId="866710993" sldId="355"/>
            <ac:spMk id="63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7:30:18.199" v="3458" actId="962"/>
          <ac:spMkLst>
            <pc:docMk/>
            <pc:sldMk cId="866710993" sldId="355"/>
            <ac:spMk id="150" creationId="{2EE1B0DD-935F-406E-AA86-AB7A82A7F73D}"/>
          </ac:spMkLst>
        </pc:spChg>
        <pc:spChg chg="mod">
          <ac:chgData name="Neus Murcia Sadurní" userId="2c674b4e-4ed0-4f71-9773-0e903b570d67" providerId="ADAL" clId="{3CCE561B-AAC0-4AD3-8E3F-507D3FA5B4F3}" dt="2022-02-10T17:10:25.200" v="3079" actId="962"/>
          <ac:spMkLst>
            <pc:docMk/>
            <pc:sldMk cId="866710993" sldId="355"/>
            <ac:spMk id="154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7:29:25.236" v="3408" actId="962"/>
          <ac:spMkLst>
            <pc:docMk/>
            <pc:sldMk cId="866710993" sldId="355"/>
            <ac:spMk id="159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0T17:17:12.032" v="3249" actId="962"/>
          <ac:spMkLst>
            <pc:docMk/>
            <pc:sldMk cId="866710993" sldId="355"/>
            <ac:spMk id="189" creationId="{B383A5DA-2998-47E8-B022-EDC4891B4444}"/>
          </ac:spMkLst>
        </pc:spChg>
        <pc:grpChg chg="mod">
          <ac:chgData name="Neus Murcia Sadurní" userId="2c674b4e-4ed0-4f71-9773-0e903b570d67" providerId="ADAL" clId="{3CCE561B-AAC0-4AD3-8E3F-507D3FA5B4F3}" dt="2022-02-10T17:17:04.986" v="3247" actId="962"/>
          <ac:grpSpMkLst>
            <pc:docMk/>
            <pc:sldMk cId="866710993" sldId="355"/>
            <ac:grpSpMk id="2" creationId="{F24688D8-628F-48E4-A204-05452D3464DA}"/>
          </ac:grpSpMkLst>
        </pc:grpChg>
        <pc:grpChg chg="mod">
          <ac:chgData name="Neus Murcia Sadurní" userId="2c674b4e-4ed0-4f71-9773-0e903b570d67" providerId="ADAL" clId="{3CCE561B-AAC0-4AD3-8E3F-507D3FA5B4F3}" dt="2022-02-10T12:30:34.586" v="2005" actId="962"/>
          <ac:grpSpMkLst>
            <pc:docMk/>
            <pc:sldMk cId="866710993" sldId="355"/>
            <ac:grpSpMk id="4" creationId="{00000000-0000-0000-0000-000000000000}"/>
          </ac:grpSpMkLst>
        </pc:grpChg>
        <pc:grpChg chg="mod">
          <ac:chgData name="Neus Murcia Sadurní" userId="2c674b4e-4ed0-4f71-9773-0e903b570d67" providerId="ADAL" clId="{3CCE561B-AAC0-4AD3-8E3F-507D3FA5B4F3}" dt="2022-02-10T12:31:56.811" v="2082" actId="962"/>
          <ac:grpSpMkLst>
            <pc:docMk/>
            <pc:sldMk cId="866710993" sldId="355"/>
            <ac:grpSpMk id="5" creationId="{00000000-0000-0000-0000-000000000000}"/>
          </ac:grpSpMkLst>
        </pc:grpChg>
        <pc:grpChg chg="mod">
          <ac:chgData name="Neus Murcia Sadurní" userId="2c674b4e-4ed0-4f71-9773-0e903b570d67" providerId="ADAL" clId="{3CCE561B-AAC0-4AD3-8E3F-507D3FA5B4F3}" dt="2022-02-10T12:35:25.535" v="2166" actId="962"/>
          <ac:grpSpMkLst>
            <pc:docMk/>
            <pc:sldMk cId="866710993" sldId="355"/>
            <ac:grpSpMk id="6" creationId="{00000000-0000-0000-0000-000000000000}"/>
          </ac:grpSpMkLst>
        </pc:grpChg>
        <pc:grpChg chg="mod">
          <ac:chgData name="Neus Murcia Sadurní" userId="2c674b4e-4ed0-4f71-9773-0e903b570d67" providerId="ADAL" clId="{3CCE561B-AAC0-4AD3-8E3F-507D3FA5B4F3}" dt="2022-02-10T12:56:01.009" v="2859" actId="962"/>
          <ac:grpSpMkLst>
            <pc:docMk/>
            <pc:sldMk cId="866710993" sldId="355"/>
            <ac:grpSpMk id="7" creationId="{00000000-0000-0000-0000-000000000000}"/>
          </ac:grpSpMkLst>
        </pc:grpChg>
        <pc:grpChg chg="mod">
          <ac:chgData name="Neus Murcia Sadurní" userId="2c674b4e-4ed0-4f71-9773-0e903b570d67" providerId="ADAL" clId="{3CCE561B-AAC0-4AD3-8E3F-507D3FA5B4F3}" dt="2022-02-10T12:37:23.177" v="2304" actId="962"/>
          <ac:grpSpMkLst>
            <pc:docMk/>
            <pc:sldMk cId="866710993" sldId="355"/>
            <ac:grpSpMk id="8" creationId="{00000000-0000-0000-0000-000000000000}"/>
          </ac:grpSpMkLst>
        </pc:grpChg>
        <pc:grpChg chg="mod">
          <ac:chgData name="Neus Murcia Sadurní" userId="2c674b4e-4ed0-4f71-9773-0e903b570d67" providerId="ADAL" clId="{3CCE561B-AAC0-4AD3-8E3F-507D3FA5B4F3}" dt="2022-02-10T12:44:35.317" v="2422" actId="962"/>
          <ac:grpSpMkLst>
            <pc:docMk/>
            <pc:sldMk cId="866710993" sldId="355"/>
            <ac:grpSpMk id="9" creationId="{00000000-0000-0000-0000-000000000000}"/>
          </ac:grpSpMkLst>
        </pc:grpChg>
        <pc:grpChg chg="mod">
          <ac:chgData name="Neus Murcia Sadurní" userId="2c674b4e-4ed0-4f71-9773-0e903b570d67" providerId="ADAL" clId="{3CCE561B-AAC0-4AD3-8E3F-507D3FA5B4F3}" dt="2022-02-10T12:41:20.871" v="2353" actId="962"/>
          <ac:grpSpMkLst>
            <pc:docMk/>
            <pc:sldMk cId="866710993" sldId="355"/>
            <ac:grpSpMk id="10" creationId="{00000000-0000-0000-0000-000000000000}"/>
          </ac:grpSpMkLst>
        </pc:grpChg>
        <pc:grpChg chg="mod">
          <ac:chgData name="Neus Murcia Sadurní" userId="2c674b4e-4ed0-4f71-9773-0e903b570d67" providerId="ADAL" clId="{3CCE561B-AAC0-4AD3-8E3F-507D3FA5B4F3}" dt="2022-02-10T12:47:31.512" v="2533" actId="962"/>
          <ac:grpSpMkLst>
            <pc:docMk/>
            <pc:sldMk cId="866710993" sldId="355"/>
            <ac:grpSpMk id="19" creationId="{00000000-0000-0000-0000-000000000000}"/>
          </ac:grpSpMkLst>
        </pc:grpChg>
        <pc:grpChg chg="mod">
          <ac:chgData name="Neus Murcia Sadurní" userId="2c674b4e-4ed0-4f71-9773-0e903b570d67" providerId="ADAL" clId="{3CCE561B-AAC0-4AD3-8E3F-507D3FA5B4F3}" dt="2022-02-10T12:53:28.116" v="2696" actId="962"/>
          <ac:grpSpMkLst>
            <pc:docMk/>
            <pc:sldMk cId="866710993" sldId="355"/>
            <ac:grpSpMk id="22" creationId="{00000000-0000-0000-0000-000000000000}"/>
          </ac:grpSpMkLst>
        </pc:grpChg>
        <pc:grpChg chg="mod">
          <ac:chgData name="Neus Murcia Sadurní" userId="2c674b4e-4ed0-4f71-9773-0e903b570d67" providerId="ADAL" clId="{3CCE561B-AAC0-4AD3-8E3F-507D3FA5B4F3}" dt="2022-02-10T12:57:28.252" v="2981" actId="962"/>
          <ac:grpSpMkLst>
            <pc:docMk/>
            <pc:sldMk cId="866710993" sldId="355"/>
            <ac:grpSpMk id="24" creationId="{00000000-0000-0000-0000-000000000000}"/>
          </ac:grpSpMkLst>
        </pc:grpChg>
        <pc:grpChg chg="mod">
          <ac:chgData name="Neus Murcia Sadurní" userId="2c674b4e-4ed0-4f71-9773-0e903b570d67" providerId="ADAL" clId="{3CCE561B-AAC0-4AD3-8E3F-507D3FA5B4F3}" dt="2022-02-10T17:27:46.540" v="3383" actId="962"/>
          <ac:grpSpMkLst>
            <pc:docMk/>
            <pc:sldMk cId="866710993" sldId="355"/>
            <ac:grpSpMk id="26" creationId="{00000000-0000-0000-0000-000000000000}"/>
          </ac:grpSpMkLst>
        </pc:grpChg>
        <pc:grpChg chg="mod">
          <ac:chgData name="Neus Murcia Sadurní" userId="2c674b4e-4ed0-4f71-9773-0e903b570d67" providerId="ADAL" clId="{3CCE561B-AAC0-4AD3-8E3F-507D3FA5B4F3}" dt="2022-02-10T17:16:00.552" v="3177" actId="962"/>
          <ac:grpSpMkLst>
            <pc:docMk/>
            <pc:sldMk cId="866710993" sldId="355"/>
            <ac:grpSpMk id="139" creationId="{00000000-0000-0000-0000-000000000000}"/>
          </ac:grpSpMkLst>
        </pc:grpChg>
        <pc:grpChg chg="mod">
          <ac:chgData name="Neus Murcia Sadurní" userId="2c674b4e-4ed0-4f71-9773-0e903b570d67" providerId="ADAL" clId="{3CCE561B-AAC0-4AD3-8E3F-507D3FA5B4F3}" dt="2022-02-10T17:30:28.997" v="3488" actId="962"/>
          <ac:grpSpMkLst>
            <pc:docMk/>
            <pc:sldMk cId="866710993" sldId="355"/>
            <ac:grpSpMk id="149" creationId="{DA05451D-A732-4FF2-9315-8C61CB0550DF}"/>
          </ac:grpSpMkLst>
        </pc:grpChg>
        <pc:grpChg chg="mod">
          <ac:chgData name="Neus Murcia Sadurní" userId="2c674b4e-4ed0-4f71-9773-0e903b570d67" providerId="ADAL" clId="{3CCE561B-AAC0-4AD3-8E3F-507D3FA5B4F3}" dt="2022-02-10T17:10:33.480" v="3082" actId="962"/>
          <ac:grpSpMkLst>
            <pc:docMk/>
            <pc:sldMk cId="866710993" sldId="355"/>
            <ac:grpSpMk id="153" creationId="{00000000-0000-0000-0000-000000000000}"/>
          </ac:grpSpMkLst>
        </pc:grpChg>
        <pc:grpChg chg="mod">
          <ac:chgData name="Neus Murcia Sadurní" userId="2c674b4e-4ed0-4f71-9773-0e903b570d67" providerId="ADAL" clId="{3CCE561B-AAC0-4AD3-8E3F-507D3FA5B4F3}" dt="2022-02-10T17:29:32.965" v="3431" actId="962"/>
          <ac:grpSpMkLst>
            <pc:docMk/>
            <pc:sldMk cId="866710993" sldId="355"/>
            <ac:grpSpMk id="158" creationId="{00000000-0000-0000-0000-000000000000}"/>
          </ac:grpSpMkLst>
        </pc:grpChg>
        <pc:picChg chg="mod">
          <ac:chgData name="Neus Murcia Sadurní" userId="2c674b4e-4ed0-4f71-9773-0e903b570d67" providerId="ADAL" clId="{3CCE561B-AAC0-4AD3-8E3F-507D3FA5B4F3}" dt="2022-02-10T17:20:24.418" v="3256" actId="962"/>
          <ac:picMkLst>
            <pc:docMk/>
            <pc:sldMk cId="866710993" sldId="355"/>
            <ac:picMk id="14" creationId="{00000000-0000-0000-0000-000000000000}"/>
          </ac:picMkLst>
        </pc:picChg>
      </pc:sldChg>
      <pc:sldChg chg="modSp mod">
        <pc:chgData name="Neus Murcia Sadurní" userId="2c674b4e-4ed0-4f71-9773-0e903b570d67" providerId="ADAL" clId="{3CCE561B-AAC0-4AD3-8E3F-507D3FA5B4F3}" dt="2022-02-11T08:59:41.393" v="5044" actId="962"/>
        <pc:sldMkLst>
          <pc:docMk/>
          <pc:sldMk cId="2588471416" sldId="356"/>
        </pc:sldMkLst>
        <pc:picChg chg="mod">
          <ac:chgData name="Neus Murcia Sadurní" userId="2c674b4e-4ed0-4f71-9773-0e903b570d67" providerId="ADAL" clId="{3CCE561B-AAC0-4AD3-8E3F-507D3FA5B4F3}" dt="2022-02-11T08:59:41.393" v="5044" actId="962"/>
          <ac:picMkLst>
            <pc:docMk/>
            <pc:sldMk cId="2588471416" sldId="356"/>
            <ac:picMk id="4" creationId="{00000000-0000-0000-0000-000000000000}"/>
          </ac:picMkLst>
        </pc:picChg>
        <pc:picChg chg="mod">
          <ac:chgData name="Neus Murcia Sadurní" userId="2c674b4e-4ed0-4f71-9773-0e903b570d67" providerId="ADAL" clId="{3CCE561B-AAC0-4AD3-8E3F-507D3FA5B4F3}" dt="2022-02-11T08:59:36.913" v="5036" actId="962"/>
          <ac:picMkLst>
            <pc:docMk/>
            <pc:sldMk cId="2588471416" sldId="356"/>
            <ac:picMk id="35" creationId="{00000000-0000-0000-0000-000000000000}"/>
          </ac:picMkLst>
        </pc:picChg>
      </pc:sldChg>
      <pc:sldChg chg="modSp mod">
        <pc:chgData name="Neus Murcia Sadurní" userId="2c674b4e-4ed0-4f71-9773-0e903b570d67" providerId="ADAL" clId="{3CCE561B-AAC0-4AD3-8E3F-507D3FA5B4F3}" dt="2022-02-11T11:52:37.813" v="5636" actId="962"/>
        <pc:sldMkLst>
          <pc:docMk/>
          <pc:sldMk cId="8032716" sldId="360"/>
        </pc:sldMkLst>
        <pc:spChg chg="mod">
          <ac:chgData name="Neus Murcia Sadurní" userId="2c674b4e-4ed0-4f71-9773-0e903b570d67" providerId="ADAL" clId="{3CCE561B-AAC0-4AD3-8E3F-507D3FA5B4F3}" dt="2022-02-11T11:52:37.813" v="5636" actId="962"/>
          <ac:spMkLst>
            <pc:docMk/>
            <pc:sldMk cId="8032716" sldId="360"/>
            <ac:spMk id="18" creationId="{37C226AE-48DC-9F4A-8E99-EE051FBAA377}"/>
          </ac:spMkLst>
        </pc:spChg>
        <pc:spChg chg="mod">
          <ac:chgData name="Neus Murcia Sadurní" userId="2c674b4e-4ed0-4f71-9773-0e903b570d67" providerId="ADAL" clId="{3CCE561B-AAC0-4AD3-8E3F-507D3FA5B4F3}" dt="2022-02-11T11:50:39.907" v="5514" actId="962"/>
          <ac:spMkLst>
            <pc:docMk/>
            <pc:sldMk cId="8032716" sldId="360"/>
            <ac:spMk id="25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1T11:51:35.784" v="5579" actId="962"/>
          <ac:spMkLst>
            <pc:docMk/>
            <pc:sldMk cId="8032716" sldId="360"/>
            <ac:spMk id="26" creationId="{00000000-0000-0000-0000-000000000000}"/>
          </ac:spMkLst>
        </pc:spChg>
        <pc:spChg chg="mod">
          <ac:chgData name="Neus Murcia Sadurní" userId="2c674b4e-4ed0-4f71-9773-0e903b570d67" providerId="ADAL" clId="{3CCE561B-AAC0-4AD3-8E3F-507D3FA5B4F3}" dt="2022-02-11T11:49:36.397" v="5469" actId="962"/>
          <ac:spMkLst>
            <pc:docMk/>
            <pc:sldMk cId="8032716" sldId="360"/>
            <ac:spMk id="34" creationId="{00000000-0000-0000-0000-000000000000}"/>
          </ac:spMkLst>
        </pc:spChg>
      </pc:sldChg>
    </pc:docChg>
  </pc:docChgLst>
  <pc:docChgLst>
    <pc:chgData name="Rosa María Cabrera Corchos" userId="f1659fda-de31-4a64-8d16-4a5c28fbfcfc" providerId="ADAL" clId="{36A6673B-C361-41E7-8FDE-0776ADBEFFC2}"/>
    <pc:docChg chg="undo custSel delSld modSld">
      <pc:chgData name="Rosa María Cabrera Corchos" userId="f1659fda-de31-4a64-8d16-4a5c28fbfcfc" providerId="ADAL" clId="{36A6673B-C361-41E7-8FDE-0776ADBEFFC2}" dt="2022-05-05T10:57:26.810" v="80" actId="20577"/>
      <pc:docMkLst>
        <pc:docMk/>
      </pc:docMkLst>
      <pc:sldChg chg="modSp mod">
        <pc:chgData name="Rosa María Cabrera Corchos" userId="f1659fda-de31-4a64-8d16-4a5c28fbfcfc" providerId="ADAL" clId="{36A6673B-C361-41E7-8FDE-0776ADBEFFC2}" dt="2022-05-05T10:57:26.810" v="80" actId="20577"/>
        <pc:sldMkLst>
          <pc:docMk/>
          <pc:sldMk cId="4212511207" sldId="260"/>
        </pc:sldMkLst>
        <pc:spChg chg="mod">
          <ac:chgData name="Rosa María Cabrera Corchos" userId="f1659fda-de31-4a64-8d16-4a5c28fbfcfc" providerId="ADAL" clId="{36A6673B-C361-41E7-8FDE-0776ADBEFFC2}" dt="2022-05-05T10:47:36.147" v="39" actId="20577"/>
          <ac:spMkLst>
            <pc:docMk/>
            <pc:sldMk cId="4212511207" sldId="260"/>
            <ac:spMk id="42" creationId="{00000000-0000-0000-0000-000000000000}"/>
          </ac:spMkLst>
        </pc:spChg>
        <pc:spChg chg="mod">
          <ac:chgData name="Rosa María Cabrera Corchos" userId="f1659fda-de31-4a64-8d16-4a5c28fbfcfc" providerId="ADAL" clId="{36A6673B-C361-41E7-8FDE-0776ADBEFFC2}" dt="2022-05-05T10:47:46.146" v="43" actId="20577"/>
          <ac:spMkLst>
            <pc:docMk/>
            <pc:sldMk cId="4212511207" sldId="260"/>
            <ac:spMk id="48" creationId="{00000000-0000-0000-0000-000000000000}"/>
          </ac:spMkLst>
        </pc:spChg>
        <pc:spChg chg="mod">
          <ac:chgData name="Rosa María Cabrera Corchos" userId="f1659fda-de31-4a64-8d16-4a5c28fbfcfc" providerId="ADAL" clId="{36A6673B-C361-41E7-8FDE-0776ADBEFFC2}" dt="2022-05-05T10:48:45.667" v="47" actId="20577"/>
          <ac:spMkLst>
            <pc:docMk/>
            <pc:sldMk cId="4212511207" sldId="260"/>
            <ac:spMk id="57" creationId="{00000000-0000-0000-0000-000000000000}"/>
          </ac:spMkLst>
        </pc:spChg>
        <pc:spChg chg="mod">
          <ac:chgData name="Rosa María Cabrera Corchos" userId="f1659fda-de31-4a64-8d16-4a5c28fbfcfc" providerId="ADAL" clId="{36A6673B-C361-41E7-8FDE-0776ADBEFFC2}" dt="2022-05-05T10:57:26.810" v="80" actId="20577"/>
          <ac:spMkLst>
            <pc:docMk/>
            <pc:sldMk cId="4212511207" sldId="260"/>
            <ac:spMk id="68" creationId="{FD9FBCED-B58A-4528-91DB-709B62843FC9}"/>
          </ac:spMkLst>
        </pc:spChg>
      </pc:sldChg>
      <pc:sldChg chg="modSp del mod">
        <pc:chgData name="Rosa María Cabrera Corchos" userId="f1659fda-de31-4a64-8d16-4a5c28fbfcfc" providerId="ADAL" clId="{36A6673B-C361-41E7-8FDE-0776ADBEFFC2}" dt="2022-05-05T10:55:22.501" v="77" actId="2696"/>
        <pc:sldMkLst>
          <pc:docMk/>
          <pc:sldMk cId="512425845" sldId="349"/>
        </pc:sldMkLst>
        <pc:spChg chg="mod">
          <ac:chgData name="Rosa María Cabrera Corchos" userId="f1659fda-de31-4a64-8d16-4a5c28fbfcfc" providerId="ADAL" clId="{36A6673B-C361-41E7-8FDE-0776ADBEFFC2}" dt="2022-05-05T10:54:38.059" v="75" actId="1076"/>
          <ac:spMkLst>
            <pc:docMk/>
            <pc:sldMk cId="512425845" sldId="349"/>
            <ac:spMk id="3" creationId="{6B8BC871-85BB-E643-BD3C-6DCEDB955C5C}"/>
          </ac:spMkLst>
        </pc:spChg>
      </pc:sldChg>
      <pc:sldChg chg="modSp mod">
        <pc:chgData name="Rosa María Cabrera Corchos" userId="f1659fda-de31-4a64-8d16-4a5c28fbfcfc" providerId="ADAL" clId="{36A6673B-C361-41E7-8FDE-0776ADBEFFC2}" dt="2022-05-05T10:45:00.019" v="35" actId="20577"/>
        <pc:sldMkLst>
          <pc:docMk/>
          <pc:sldMk cId="1851118727" sldId="352"/>
        </pc:sldMkLst>
        <pc:spChg chg="mod">
          <ac:chgData name="Rosa María Cabrera Corchos" userId="f1659fda-de31-4a64-8d16-4a5c28fbfcfc" providerId="ADAL" clId="{36A6673B-C361-41E7-8FDE-0776ADBEFFC2}" dt="2022-05-05T10:45:00.019" v="35" actId="20577"/>
          <ac:spMkLst>
            <pc:docMk/>
            <pc:sldMk cId="1851118727" sldId="352"/>
            <ac:spMk id="13" creationId="{00000000-0000-0000-0000-000000000000}"/>
          </ac:spMkLst>
        </pc:spChg>
      </pc:sldChg>
      <pc:sldChg chg="del">
        <pc:chgData name="Rosa María Cabrera Corchos" userId="f1659fda-de31-4a64-8d16-4a5c28fbfcfc" providerId="ADAL" clId="{36A6673B-C361-41E7-8FDE-0776ADBEFFC2}" dt="2022-05-05T10:44:32.627" v="15" actId="2696"/>
        <pc:sldMkLst>
          <pc:docMk/>
          <pc:sldMk cId="895387291" sldId="354"/>
        </pc:sldMkLst>
      </pc:sldChg>
      <pc:sldChg chg="del">
        <pc:chgData name="Rosa María Cabrera Corchos" userId="f1659fda-de31-4a64-8d16-4a5c28fbfcfc" providerId="ADAL" clId="{36A6673B-C361-41E7-8FDE-0776ADBEFFC2}" dt="2022-04-27T10:30:49.672" v="0" actId="2696"/>
        <pc:sldMkLst>
          <pc:docMk/>
          <pc:sldMk cId="3575930364" sldId="361"/>
        </pc:sldMkLst>
      </pc:sldChg>
      <pc:sldChg chg="modSp mod">
        <pc:chgData name="Rosa María Cabrera Corchos" userId="f1659fda-de31-4a64-8d16-4a5c28fbfcfc" providerId="ADAL" clId="{36A6673B-C361-41E7-8FDE-0776ADBEFFC2}" dt="2022-05-05T10:42:40.376" v="14" actId="1035"/>
        <pc:sldMkLst>
          <pc:docMk/>
          <pc:sldMk cId="3707894923" sldId="366"/>
        </pc:sldMkLst>
        <pc:spChg chg="mod">
          <ac:chgData name="Rosa María Cabrera Corchos" userId="f1659fda-de31-4a64-8d16-4a5c28fbfcfc" providerId="ADAL" clId="{36A6673B-C361-41E7-8FDE-0776ADBEFFC2}" dt="2022-05-05T10:42:40.376" v="14" actId="1035"/>
          <ac:spMkLst>
            <pc:docMk/>
            <pc:sldMk cId="3707894923" sldId="366"/>
            <ac:spMk id="59" creationId="{73487879-899A-BB41-8340-6425127F0062}"/>
          </ac:spMkLst>
        </pc:spChg>
        <pc:spChg chg="mod">
          <ac:chgData name="Rosa María Cabrera Corchos" userId="f1659fda-de31-4a64-8d16-4a5c28fbfcfc" providerId="ADAL" clId="{36A6673B-C361-41E7-8FDE-0776ADBEFFC2}" dt="2022-05-05T10:42:28.769" v="10" actId="1035"/>
          <ac:spMkLst>
            <pc:docMk/>
            <pc:sldMk cId="3707894923" sldId="366"/>
            <ac:spMk id="66" creationId="{AC1D288B-27EA-A64E-BBEA-D78094E646BA}"/>
          </ac:spMkLst>
        </pc:spChg>
      </pc:sldChg>
    </pc:docChg>
  </pc:docChgLst>
  <pc:docChgLst>
    <pc:chgData name="Rosa María Cabrera Corchos" userId="f1659fda-de31-4a64-8d16-4a5c28fbfcfc" providerId="ADAL" clId="{0187A8CF-A907-4998-BB4C-5ED4289AB4A8}"/>
    <pc:docChg chg="custSel modSld">
      <pc:chgData name="Rosa María Cabrera Corchos" userId="f1659fda-de31-4a64-8d16-4a5c28fbfcfc" providerId="ADAL" clId="{0187A8CF-A907-4998-BB4C-5ED4289AB4A8}" dt="2023-06-01T08:21:14.466" v="7" actId="962"/>
      <pc:docMkLst>
        <pc:docMk/>
      </pc:docMkLst>
      <pc:sldChg chg="addSp delSp modSp mod">
        <pc:chgData name="Rosa María Cabrera Corchos" userId="f1659fda-de31-4a64-8d16-4a5c28fbfcfc" providerId="ADAL" clId="{0187A8CF-A907-4998-BB4C-5ED4289AB4A8}" dt="2023-06-01T08:21:14.466" v="7" actId="962"/>
        <pc:sldMkLst>
          <pc:docMk/>
          <pc:sldMk cId="2470579345" sldId="345"/>
        </pc:sldMkLst>
        <pc:picChg chg="add del mod">
          <ac:chgData name="Rosa María Cabrera Corchos" userId="f1659fda-de31-4a64-8d16-4a5c28fbfcfc" providerId="ADAL" clId="{0187A8CF-A907-4998-BB4C-5ED4289AB4A8}" dt="2023-06-01T08:20:56.848" v="6" actId="478"/>
          <ac:picMkLst>
            <pc:docMk/>
            <pc:sldMk cId="2470579345" sldId="345"/>
            <ac:picMk id="5" creationId="{1564FFB0-94E8-076E-71C5-21E1F894243A}"/>
          </ac:picMkLst>
        </pc:picChg>
        <pc:picChg chg="mod">
          <ac:chgData name="Rosa María Cabrera Corchos" userId="f1659fda-de31-4a64-8d16-4a5c28fbfcfc" providerId="ADAL" clId="{0187A8CF-A907-4998-BB4C-5ED4289AB4A8}" dt="2023-06-01T08:21:14.466" v="7" actId="962"/>
          <ac:picMkLst>
            <pc:docMk/>
            <pc:sldMk cId="2470579345" sldId="345"/>
            <ac:picMk id="43" creationId="{42A35189-A65E-5548-B272-9FCB4C002F0C}"/>
          </ac:picMkLst>
        </pc:picChg>
      </pc:sldChg>
    </pc:docChg>
  </pc:docChgLst>
  <pc:docChgLst>
    <pc:chgData name="Rosa María Cabrera Corchos" userId="f1659fda-de31-4a64-8d16-4a5c28fbfcfc" providerId="ADAL" clId="{2DD9A0F9-6640-4EBD-8D61-8F9B29A70872}"/>
    <pc:docChg chg="undo custSel addSld delSld modSld">
      <pc:chgData name="Rosa María Cabrera Corchos" userId="f1659fda-de31-4a64-8d16-4a5c28fbfcfc" providerId="ADAL" clId="{2DD9A0F9-6640-4EBD-8D61-8F9B29A70872}" dt="2022-02-14T12:48:04.280" v="3405"/>
      <pc:docMkLst>
        <pc:docMk/>
      </pc:docMkLst>
      <pc:sldChg chg="modAnim">
        <pc:chgData name="Rosa María Cabrera Corchos" userId="f1659fda-de31-4a64-8d16-4a5c28fbfcfc" providerId="ADAL" clId="{2DD9A0F9-6640-4EBD-8D61-8F9B29A70872}" dt="2022-02-10T17:33:40.412" v="1501"/>
        <pc:sldMkLst>
          <pc:docMk/>
          <pc:sldMk cId="2839987236" sldId="257"/>
        </pc:sldMkLst>
      </pc:sldChg>
      <pc:sldChg chg="addSp modSp del mod modAnim">
        <pc:chgData name="Rosa María Cabrera Corchos" userId="f1659fda-de31-4a64-8d16-4a5c28fbfcfc" providerId="ADAL" clId="{2DD9A0F9-6640-4EBD-8D61-8F9B29A70872}" dt="2022-02-10T16:38:37.532" v="1258" actId="2696"/>
        <pc:sldMkLst>
          <pc:docMk/>
          <pc:sldMk cId="2274150714" sldId="259"/>
        </pc:sldMkLst>
        <pc:picChg chg="add mod">
          <ac:chgData name="Rosa María Cabrera Corchos" userId="f1659fda-de31-4a64-8d16-4a5c28fbfcfc" providerId="ADAL" clId="{2DD9A0F9-6640-4EBD-8D61-8F9B29A70872}" dt="2022-02-10T15:43:21.770" v="1051" actId="1038"/>
          <ac:picMkLst>
            <pc:docMk/>
            <pc:sldMk cId="2274150714" sldId="259"/>
            <ac:picMk id="19" creationId="{59AA9E22-FEB7-459B-9AA6-69F0C000A180}"/>
          </ac:picMkLst>
        </pc:picChg>
      </pc:sldChg>
      <pc:sldChg chg="modSp mod modAnim">
        <pc:chgData name="Rosa María Cabrera Corchos" userId="f1659fda-de31-4a64-8d16-4a5c28fbfcfc" providerId="ADAL" clId="{2DD9A0F9-6640-4EBD-8D61-8F9B29A70872}" dt="2022-02-14T12:39:14.385" v="3394"/>
        <pc:sldMkLst>
          <pc:docMk/>
          <pc:sldMk cId="4212511207" sldId="260"/>
        </pc:sldMkLst>
        <pc:spChg chg="mod">
          <ac:chgData name="Rosa María Cabrera Corchos" userId="f1659fda-de31-4a64-8d16-4a5c28fbfcfc" providerId="ADAL" clId="{2DD9A0F9-6640-4EBD-8D61-8F9B29A70872}" dt="2022-02-10T16:57:28.508" v="1434" actId="20577"/>
          <ac:spMkLst>
            <pc:docMk/>
            <pc:sldMk cId="4212511207" sldId="260"/>
            <ac:spMk id="58" creationId="{00000000-0000-0000-0000-000000000000}"/>
          </ac:spMkLst>
        </pc:spChg>
      </pc:sldChg>
      <pc:sldChg chg="modAnim">
        <pc:chgData name="Rosa María Cabrera Corchos" userId="f1659fda-de31-4a64-8d16-4a5c28fbfcfc" providerId="ADAL" clId="{2DD9A0F9-6640-4EBD-8D61-8F9B29A70872}" dt="2022-02-11T11:51:32.470" v="2164"/>
        <pc:sldMkLst>
          <pc:docMk/>
          <pc:sldMk cId="4252283894" sldId="263"/>
        </pc:sldMkLst>
      </pc:sldChg>
      <pc:sldChg chg="modAnim">
        <pc:chgData name="Rosa María Cabrera Corchos" userId="f1659fda-de31-4a64-8d16-4a5c28fbfcfc" providerId="ADAL" clId="{2DD9A0F9-6640-4EBD-8D61-8F9B29A70872}" dt="2022-02-14T12:36:20.772" v="3388"/>
        <pc:sldMkLst>
          <pc:docMk/>
          <pc:sldMk cId="2779581983" sldId="265"/>
        </pc:sldMkLst>
      </pc:sldChg>
      <pc:sldChg chg="modAnim">
        <pc:chgData name="Rosa María Cabrera Corchos" userId="f1659fda-de31-4a64-8d16-4a5c28fbfcfc" providerId="ADAL" clId="{2DD9A0F9-6640-4EBD-8D61-8F9B29A70872}" dt="2022-02-14T12:36:10.726" v="3386"/>
        <pc:sldMkLst>
          <pc:docMk/>
          <pc:sldMk cId="3289086984" sldId="266"/>
        </pc:sldMkLst>
      </pc:sldChg>
      <pc:sldChg chg="modSp mod modAnim">
        <pc:chgData name="Rosa María Cabrera Corchos" userId="f1659fda-de31-4a64-8d16-4a5c28fbfcfc" providerId="ADAL" clId="{2DD9A0F9-6640-4EBD-8D61-8F9B29A70872}" dt="2022-02-11T08:18:51.091" v="1530" actId="207"/>
        <pc:sldMkLst>
          <pc:docMk/>
          <pc:sldMk cId="3872095212" sldId="268"/>
        </pc:sldMkLst>
        <pc:spChg chg="mod">
          <ac:chgData name="Rosa María Cabrera Corchos" userId="f1659fda-de31-4a64-8d16-4a5c28fbfcfc" providerId="ADAL" clId="{2DD9A0F9-6640-4EBD-8D61-8F9B29A70872}" dt="2022-02-11T08:18:51.091" v="1530" actId="207"/>
          <ac:spMkLst>
            <pc:docMk/>
            <pc:sldMk cId="3872095212" sldId="268"/>
            <ac:spMk id="68" creationId="{00000000-0000-0000-0000-000000000000}"/>
          </ac:spMkLst>
        </pc:spChg>
        <pc:picChg chg="mod">
          <ac:chgData name="Rosa María Cabrera Corchos" userId="f1659fda-de31-4a64-8d16-4a5c28fbfcfc" providerId="ADAL" clId="{2DD9A0F9-6640-4EBD-8D61-8F9B29A70872}" dt="2022-02-10T17:11:42.342" v="1482" actId="14100"/>
          <ac:picMkLst>
            <pc:docMk/>
            <pc:sldMk cId="3872095212" sldId="268"/>
            <ac:picMk id="20" creationId="{00000000-0000-0000-0000-000000000000}"/>
          </ac:picMkLst>
        </pc:picChg>
      </pc:sldChg>
      <pc:sldChg chg="mod modShow">
        <pc:chgData name="Rosa María Cabrera Corchos" userId="f1659fda-de31-4a64-8d16-4a5c28fbfcfc" providerId="ADAL" clId="{2DD9A0F9-6640-4EBD-8D61-8F9B29A70872}" dt="2022-02-11T09:03:28.588" v="1558" actId="729"/>
        <pc:sldMkLst>
          <pc:docMk/>
          <pc:sldMk cId="2751459936" sldId="273"/>
        </pc:sldMkLst>
      </pc:sldChg>
      <pc:sldChg chg="modSp mod modShow">
        <pc:chgData name="Rosa María Cabrera Corchos" userId="f1659fda-de31-4a64-8d16-4a5c28fbfcfc" providerId="ADAL" clId="{2DD9A0F9-6640-4EBD-8D61-8F9B29A70872}" dt="2022-02-14T11:05:10.565" v="3035" actId="729"/>
        <pc:sldMkLst>
          <pc:docMk/>
          <pc:sldMk cId="1971056685" sldId="295"/>
        </pc:sldMkLst>
        <pc:picChg chg="mod">
          <ac:chgData name="Rosa María Cabrera Corchos" userId="f1659fda-de31-4a64-8d16-4a5c28fbfcfc" providerId="ADAL" clId="{2DD9A0F9-6640-4EBD-8D61-8F9B29A70872}" dt="2022-02-14T11:04:54.481" v="3034" actId="14826"/>
          <ac:picMkLst>
            <pc:docMk/>
            <pc:sldMk cId="1971056685" sldId="295"/>
            <ac:picMk id="2" creationId="{00000000-0000-0000-0000-000000000000}"/>
          </ac:picMkLst>
        </pc:picChg>
      </pc:sldChg>
      <pc:sldChg chg="addSp delSp modSp mod modAnim">
        <pc:chgData name="Rosa María Cabrera Corchos" userId="f1659fda-de31-4a64-8d16-4a5c28fbfcfc" providerId="ADAL" clId="{2DD9A0F9-6640-4EBD-8D61-8F9B29A70872}" dt="2022-02-14T11:41:45.212" v="3294" actId="962"/>
        <pc:sldMkLst>
          <pc:docMk/>
          <pc:sldMk cId="531738438" sldId="296"/>
        </pc:sldMkLst>
        <pc:picChg chg="mod">
          <ac:chgData name="Rosa María Cabrera Corchos" userId="f1659fda-de31-4a64-8d16-4a5c28fbfcfc" providerId="ADAL" clId="{2DD9A0F9-6640-4EBD-8D61-8F9B29A70872}" dt="2022-02-14T11:41:45.212" v="3294" actId="962"/>
          <ac:picMkLst>
            <pc:docMk/>
            <pc:sldMk cId="531738438" sldId="296"/>
            <ac:picMk id="3" creationId="{00000000-0000-0000-0000-000000000000}"/>
          </ac:picMkLst>
        </pc:picChg>
        <pc:picChg chg="del">
          <ac:chgData name="Rosa María Cabrera Corchos" userId="f1659fda-de31-4a64-8d16-4a5c28fbfcfc" providerId="ADAL" clId="{2DD9A0F9-6640-4EBD-8D61-8F9B29A70872}" dt="2022-02-14T11:40:39.118" v="3263" actId="478"/>
          <ac:picMkLst>
            <pc:docMk/>
            <pc:sldMk cId="531738438" sldId="296"/>
            <ac:picMk id="14" creationId="{00000000-0000-0000-0000-000000000000}"/>
          </ac:picMkLst>
        </pc:picChg>
        <pc:picChg chg="add mod">
          <ac:chgData name="Rosa María Cabrera Corchos" userId="f1659fda-de31-4a64-8d16-4a5c28fbfcfc" providerId="ADAL" clId="{2DD9A0F9-6640-4EBD-8D61-8F9B29A70872}" dt="2022-02-14T11:40:41.169" v="3264"/>
          <ac:picMkLst>
            <pc:docMk/>
            <pc:sldMk cId="531738438" sldId="296"/>
            <ac:picMk id="15" creationId="{D6B54A1C-BB08-4BDB-997A-D57ADF55B00C}"/>
          </ac:picMkLst>
        </pc:picChg>
        <pc:picChg chg="mod">
          <ac:chgData name="Rosa María Cabrera Corchos" userId="f1659fda-de31-4a64-8d16-4a5c28fbfcfc" providerId="ADAL" clId="{2DD9A0F9-6640-4EBD-8D61-8F9B29A70872}" dt="2022-02-14T11:35:22.986" v="3237" actId="1037"/>
          <ac:picMkLst>
            <pc:docMk/>
            <pc:sldMk cId="531738438" sldId="296"/>
            <ac:picMk id="17" creationId="{00000000-0000-0000-0000-000000000000}"/>
          </ac:picMkLst>
        </pc:picChg>
        <pc:picChg chg="mod">
          <ac:chgData name="Rosa María Cabrera Corchos" userId="f1659fda-de31-4a64-8d16-4a5c28fbfcfc" providerId="ADAL" clId="{2DD9A0F9-6640-4EBD-8D61-8F9B29A70872}" dt="2022-02-14T11:35:32.106" v="3238" actId="14100"/>
          <ac:picMkLst>
            <pc:docMk/>
            <pc:sldMk cId="531738438" sldId="296"/>
            <ac:picMk id="26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2DD9A0F9-6640-4EBD-8D61-8F9B29A70872}" dt="2022-02-14T12:22:41.759" v="3297" actId="790"/>
        <pc:sldMkLst>
          <pc:docMk/>
          <pc:sldMk cId="2687805131" sldId="297"/>
        </pc:sldMkLst>
        <pc:spChg chg="mod">
          <ac:chgData name="Rosa María Cabrera Corchos" userId="f1659fda-de31-4a64-8d16-4a5c28fbfcfc" providerId="ADAL" clId="{2DD9A0F9-6640-4EBD-8D61-8F9B29A70872}" dt="2022-02-14T12:22:41.759" v="3297" actId="790"/>
          <ac:spMkLst>
            <pc:docMk/>
            <pc:sldMk cId="2687805131" sldId="297"/>
            <ac:spMk id="13" creationId="{00000000-0000-0000-0000-000000000000}"/>
          </ac:spMkLst>
        </pc:spChg>
        <pc:picChg chg="mod">
          <ac:chgData name="Rosa María Cabrera Corchos" userId="f1659fda-de31-4a64-8d16-4a5c28fbfcfc" providerId="ADAL" clId="{2DD9A0F9-6640-4EBD-8D61-8F9B29A70872}" dt="2022-02-14T12:22:14.309" v="3296" actId="1076"/>
          <ac:picMkLst>
            <pc:docMk/>
            <pc:sldMk cId="2687805131" sldId="297"/>
            <ac:picMk id="1026" creationId="{5ACE8A24-D5AC-4F07-B928-4D92A86C60D3}"/>
          </ac:picMkLst>
        </pc:picChg>
      </pc:sldChg>
      <pc:sldChg chg="addSp delSp modSp mod addAnim delAnim modAnim">
        <pc:chgData name="Rosa María Cabrera Corchos" userId="f1659fda-de31-4a64-8d16-4a5c28fbfcfc" providerId="ADAL" clId="{2DD9A0F9-6640-4EBD-8D61-8F9B29A70872}" dt="2022-02-14T12:29:28.999" v="3340"/>
        <pc:sldMkLst>
          <pc:docMk/>
          <pc:sldMk cId="4219951073" sldId="298"/>
        </pc:sldMkLst>
        <pc:picChg chg="add del mod">
          <ac:chgData name="Rosa María Cabrera Corchos" userId="f1659fda-de31-4a64-8d16-4a5c28fbfcfc" providerId="ADAL" clId="{2DD9A0F9-6640-4EBD-8D61-8F9B29A70872}" dt="2022-02-14T12:28:43.607" v="3329" actId="14100"/>
          <ac:picMkLst>
            <pc:docMk/>
            <pc:sldMk cId="4219951073" sldId="298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2DD9A0F9-6640-4EBD-8D61-8F9B29A70872}" dt="2022-02-14T12:28:50.252" v="3330" actId="1076"/>
          <ac:picMkLst>
            <pc:docMk/>
            <pc:sldMk cId="4219951073" sldId="298"/>
            <ac:picMk id="7" creationId="{00000000-0000-0000-0000-000000000000}"/>
          </ac:picMkLst>
        </pc:picChg>
        <pc:picChg chg="del mod">
          <ac:chgData name="Rosa María Cabrera Corchos" userId="f1659fda-de31-4a64-8d16-4a5c28fbfcfc" providerId="ADAL" clId="{2DD9A0F9-6640-4EBD-8D61-8F9B29A70872}" dt="2022-02-14T12:26:26.922" v="3317" actId="478"/>
          <ac:picMkLst>
            <pc:docMk/>
            <pc:sldMk cId="4219951073" sldId="298"/>
            <ac:picMk id="19" creationId="{00000000-0000-0000-0000-000000000000}"/>
          </ac:picMkLst>
        </pc:picChg>
      </pc:sldChg>
      <pc:sldChg chg="mod modAnim modShow">
        <pc:chgData name="Rosa María Cabrera Corchos" userId="f1659fda-de31-4a64-8d16-4a5c28fbfcfc" providerId="ADAL" clId="{2DD9A0F9-6640-4EBD-8D61-8F9B29A70872}" dt="2022-02-11T09:48:55.532" v="1584" actId="729"/>
        <pc:sldMkLst>
          <pc:docMk/>
          <pc:sldMk cId="1203145170" sldId="301"/>
        </pc:sldMkLst>
      </pc:sldChg>
      <pc:sldChg chg="del">
        <pc:chgData name="Rosa María Cabrera Corchos" userId="f1659fda-de31-4a64-8d16-4a5c28fbfcfc" providerId="ADAL" clId="{2DD9A0F9-6640-4EBD-8D61-8F9B29A70872}" dt="2022-02-10T11:31:01.508" v="646" actId="2696"/>
        <pc:sldMkLst>
          <pc:docMk/>
          <pc:sldMk cId="2985893853" sldId="308"/>
        </pc:sldMkLst>
      </pc:sldChg>
      <pc:sldChg chg="delSp modSp mod delAnim modAnim">
        <pc:chgData name="Rosa María Cabrera Corchos" userId="f1659fda-de31-4a64-8d16-4a5c28fbfcfc" providerId="ADAL" clId="{2DD9A0F9-6640-4EBD-8D61-8F9B29A70872}" dt="2022-02-14T12:35:29.559" v="3384" actId="404"/>
        <pc:sldMkLst>
          <pc:docMk/>
          <pc:sldMk cId="3083134075" sldId="309"/>
        </pc:sldMkLst>
        <pc:spChg chg="mod">
          <ac:chgData name="Rosa María Cabrera Corchos" userId="f1659fda-de31-4a64-8d16-4a5c28fbfcfc" providerId="ADAL" clId="{2DD9A0F9-6640-4EBD-8D61-8F9B29A70872}" dt="2022-02-14T12:33:43.332" v="3358" actId="403"/>
          <ac:spMkLst>
            <pc:docMk/>
            <pc:sldMk cId="3083134075" sldId="309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2DD9A0F9-6640-4EBD-8D61-8F9B29A70872}" dt="2022-02-14T12:33:38.596" v="3356" actId="1076"/>
          <ac:spMkLst>
            <pc:docMk/>
            <pc:sldMk cId="3083134075" sldId="309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2DD9A0F9-6640-4EBD-8D61-8F9B29A70872}" dt="2022-02-14T12:35:29.559" v="3384" actId="404"/>
          <ac:spMkLst>
            <pc:docMk/>
            <pc:sldMk cId="3083134075" sldId="309"/>
            <ac:spMk id="18" creationId="{B64B843E-CBA3-2840-9C46-FB7C1C8CCCBC}"/>
          </ac:spMkLst>
        </pc:spChg>
        <pc:spChg chg="mod">
          <ac:chgData name="Rosa María Cabrera Corchos" userId="f1659fda-de31-4a64-8d16-4a5c28fbfcfc" providerId="ADAL" clId="{2DD9A0F9-6640-4EBD-8D61-8F9B29A70872}" dt="2022-02-14T12:34:51.889" v="3383" actId="1035"/>
          <ac:spMkLst>
            <pc:docMk/>
            <pc:sldMk cId="3083134075" sldId="309"/>
            <ac:spMk id="19" creationId="{C51F9023-F9D2-0941-8980-29923A162C54}"/>
          </ac:spMkLst>
        </pc:spChg>
        <pc:picChg chg="del mod">
          <ac:chgData name="Rosa María Cabrera Corchos" userId="f1659fda-de31-4a64-8d16-4a5c28fbfcfc" providerId="ADAL" clId="{2DD9A0F9-6640-4EBD-8D61-8F9B29A70872}" dt="2022-02-14T12:30:52.118" v="3343" actId="478"/>
          <ac:picMkLst>
            <pc:docMk/>
            <pc:sldMk cId="3083134075" sldId="309"/>
            <ac:picMk id="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2DD9A0F9-6640-4EBD-8D61-8F9B29A70872}" dt="2022-02-10T17:07:43.606" v="1475" actId="14100"/>
        <pc:sldMkLst>
          <pc:docMk/>
          <pc:sldMk cId="835028435" sldId="312"/>
        </pc:sldMkLst>
        <pc:spChg chg="mod">
          <ac:chgData name="Rosa María Cabrera Corchos" userId="f1659fda-de31-4a64-8d16-4a5c28fbfcfc" providerId="ADAL" clId="{2DD9A0F9-6640-4EBD-8D61-8F9B29A70872}" dt="2022-02-10T17:07:43.606" v="1475" actId="14100"/>
          <ac:spMkLst>
            <pc:docMk/>
            <pc:sldMk cId="835028435" sldId="312"/>
            <ac:spMk id="45" creationId="{6B1052C5-507D-B641-B60E-FD138D56A65B}"/>
          </ac:spMkLst>
        </pc:spChg>
      </pc:sldChg>
      <pc:sldChg chg="modAnim">
        <pc:chgData name="Rosa María Cabrera Corchos" userId="f1659fda-de31-4a64-8d16-4a5c28fbfcfc" providerId="ADAL" clId="{2DD9A0F9-6640-4EBD-8D61-8F9B29A70872}" dt="2022-02-14T12:43:37.353" v="3396"/>
        <pc:sldMkLst>
          <pc:docMk/>
          <pc:sldMk cId="4196979963" sldId="336"/>
        </pc:sldMkLst>
      </pc:sldChg>
      <pc:sldChg chg="addSp delSp modSp mod delAnim modAnim">
        <pc:chgData name="Rosa María Cabrera Corchos" userId="f1659fda-de31-4a64-8d16-4a5c28fbfcfc" providerId="ADAL" clId="{2DD9A0F9-6640-4EBD-8D61-8F9B29A70872}" dt="2022-02-10T17:10:21.714" v="1481"/>
        <pc:sldMkLst>
          <pc:docMk/>
          <pc:sldMk cId="4259253071" sldId="337"/>
        </pc:sldMkLst>
        <pc:spChg chg="add del mod">
          <ac:chgData name="Rosa María Cabrera Corchos" userId="f1659fda-de31-4a64-8d16-4a5c28fbfcfc" providerId="ADAL" clId="{2DD9A0F9-6640-4EBD-8D61-8F9B29A70872}" dt="2022-02-10T17:10:19.490" v="1480" actId="478"/>
          <ac:spMkLst>
            <pc:docMk/>
            <pc:sldMk cId="4259253071" sldId="337"/>
            <ac:spMk id="10" creationId="{AC283E06-D637-4F2D-B9C8-AA50FA3CFE35}"/>
          </ac:spMkLst>
        </pc:spChg>
        <pc:spChg chg="del">
          <ac:chgData name="Rosa María Cabrera Corchos" userId="f1659fda-de31-4a64-8d16-4a5c28fbfcfc" providerId="ADAL" clId="{2DD9A0F9-6640-4EBD-8D61-8F9B29A70872}" dt="2022-02-10T13:07:19.332" v="894" actId="478"/>
          <ac:spMkLst>
            <pc:docMk/>
            <pc:sldMk cId="4259253071" sldId="337"/>
            <ac:spMk id="12" creationId="{00000000-0000-0000-0000-000000000000}"/>
          </ac:spMkLst>
        </pc:spChg>
        <pc:spChg chg="del">
          <ac:chgData name="Rosa María Cabrera Corchos" userId="f1659fda-de31-4a64-8d16-4a5c28fbfcfc" providerId="ADAL" clId="{2DD9A0F9-6640-4EBD-8D61-8F9B29A70872}" dt="2022-02-10T13:07:19.332" v="894" actId="478"/>
          <ac:spMkLst>
            <pc:docMk/>
            <pc:sldMk cId="4259253071" sldId="337"/>
            <ac:spMk id="13" creationId="{00000000-0000-0000-0000-000000000000}"/>
          </ac:spMkLst>
        </pc:spChg>
        <pc:spChg chg="add mod">
          <ac:chgData name="Rosa María Cabrera Corchos" userId="f1659fda-de31-4a64-8d16-4a5c28fbfcfc" providerId="ADAL" clId="{2DD9A0F9-6640-4EBD-8D61-8F9B29A70872}" dt="2022-02-10T17:10:21.714" v="1481"/>
          <ac:spMkLst>
            <pc:docMk/>
            <pc:sldMk cId="4259253071" sldId="337"/>
            <ac:spMk id="14" creationId="{A2C8C8E9-D6F6-40EE-8F15-CC877F1B3E00}"/>
          </ac:spMkLst>
        </pc:spChg>
        <pc:spChg chg="add del mod">
          <ac:chgData name="Rosa María Cabrera Corchos" userId="f1659fda-de31-4a64-8d16-4a5c28fbfcfc" providerId="ADAL" clId="{2DD9A0F9-6640-4EBD-8D61-8F9B29A70872}" dt="2022-02-10T17:10:19.490" v="1480" actId="478"/>
          <ac:spMkLst>
            <pc:docMk/>
            <pc:sldMk cId="4259253071" sldId="337"/>
            <ac:spMk id="15" creationId="{D0B61D71-D0F6-4DC4-8A42-34C1397A9C40}"/>
          </ac:spMkLst>
        </pc:spChg>
        <pc:spChg chg="add del mod">
          <ac:chgData name="Rosa María Cabrera Corchos" userId="f1659fda-de31-4a64-8d16-4a5c28fbfcfc" providerId="ADAL" clId="{2DD9A0F9-6640-4EBD-8D61-8F9B29A70872}" dt="2022-02-10T17:10:19.490" v="1480" actId="478"/>
          <ac:spMkLst>
            <pc:docMk/>
            <pc:sldMk cId="4259253071" sldId="337"/>
            <ac:spMk id="16" creationId="{87ECE389-5AB2-4661-9554-4AED0B585E08}"/>
          </ac:spMkLst>
        </pc:spChg>
        <pc:spChg chg="add del mod">
          <ac:chgData name="Rosa María Cabrera Corchos" userId="f1659fda-de31-4a64-8d16-4a5c28fbfcfc" providerId="ADAL" clId="{2DD9A0F9-6640-4EBD-8D61-8F9B29A70872}" dt="2022-02-10T17:10:19.490" v="1480" actId="478"/>
          <ac:spMkLst>
            <pc:docMk/>
            <pc:sldMk cId="4259253071" sldId="337"/>
            <ac:spMk id="17" creationId="{C695D28A-3611-4285-A80B-F3B54DEFD1DE}"/>
          </ac:spMkLst>
        </pc:spChg>
        <pc:spChg chg="del mod">
          <ac:chgData name="Rosa María Cabrera Corchos" userId="f1659fda-de31-4a64-8d16-4a5c28fbfcfc" providerId="ADAL" clId="{2DD9A0F9-6640-4EBD-8D61-8F9B29A70872}" dt="2022-02-10T13:07:19.332" v="894" actId="478"/>
          <ac:spMkLst>
            <pc:docMk/>
            <pc:sldMk cId="4259253071" sldId="337"/>
            <ac:spMk id="19" creationId="{00000000-0000-0000-0000-000000000000}"/>
          </ac:spMkLst>
        </pc:spChg>
        <pc:spChg chg="add mod">
          <ac:chgData name="Rosa María Cabrera Corchos" userId="f1659fda-de31-4a64-8d16-4a5c28fbfcfc" providerId="ADAL" clId="{2DD9A0F9-6640-4EBD-8D61-8F9B29A70872}" dt="2022-02-10T17:10:21.714" v="1481"/>
          <ac:spMkLst>
            <pc:docMk/>
            <pc:sldMk cId="4259253071" sldId="337"/>
            <ac:spMk id="19" creationId="{9EDD3071-763F-47BA-83FE-FDBE1A874775}"/>
          </ac:spMkLst>
        </pc:spChg>
        <pc:spChg chg="add del mod">
          <ac:chgData name="Rosa María Cabrera Corchos" userId="f1659fda-de31-4a64-8d16-4a5c28fbfcfc" providerId="ADAL" clId="{2DD9A0F9-6640-4EBD-8D61-8F9B29A70872}" dt="2022-02-10T17:10:19.490" v="1480" actId="478"/>
          <ac:spMkLst>
            <pc:docMk/>
            <pc:sldMk cId="4259253071" sldId="337"/>
            <ac:spMk id="21" creationId="{C7C4EC85-79F9-4E4E-9375-97AA65B7E5AA}"/>
          </ac:spMkLst>
        </pc:spChg>
        <pc:spChg chg="add del mod">
          <ac:chgData name="Rosa María Cabrera Corchos" userId="f1659fda-de31-4a64-8d16-4a5c28fbfcfc" providerId="ADAL" clId="{2DD9A0F9-6640-4EBD-8D61-8F9B29A70872}" dt="2022-02-10T17:10:19.490" v="1480" actId="478"/>
          <ac:spMkLst>
            <pc:docMk/>
            <pc:sldMk cId="4259253071" sldId="337"/>
            <ac:spMk id="22" creationId="{81732ABA-3714-4C1F-AAE7-8D35DF7D46D9}"/>
          </ac:spMkLst>
        </pc:spChg>
        <pc:spChg chg="add del mod">
          <ac:chgData name="Rosa María Cabrera Corchos" userId="f1659fda-de31-4a64-8d16-4a5c28fbfcfc" providerId="ADAL" clId="{2DD9A0F9-6640-4EBD-8D61-8F9B29A70872}" dt="2022-02-10T17:10:19.490" v="1480" actId="478"/>
          <ac:spMkLst>
            <pc:docMk/>
            <pc:sldMk cId="4259253071" sldId="337"/>
            <ac:spMk id="23" creationId="{960B3429-3213-468F-B074-8980B3CFEF46}"/>
          </ac:spMkLst>
        </pc:spChg>
        <pc:spChg chg="add del mod">
          <ac:chgData name="Rosa María Cabrera Corchos" userId="f1659fda-de31-4a64-8d16-4a5c28fbfcfc" providerId="ADAL" clId="{2DD9A0F9-6640-4EBD-8D61-8F9B29A70872}" dt="2022-02-10T17:10:19.490" v="1480" actId="478"/>
          <ac:spMkLst>
            <pc:docMk/>
            <pc:sldMk cId="4259253071" sldId="337"/>
            <ac:spMk id="24" creationId="{60A5DBDD-D94B-47DC-B611-4CE0E8DB65DA}"/>
          </ac:spMkLst>
        </pc:spChg>
        <pc:spChg chg="add mod">
          <ac:chgData name="Rosa María Cabrera Corchos" userId="f1659fda-de31-4a64-8d16-4a5c28fbfcfc" providerId="ADAL" clId="{2DD9A0F9-6640-4EBD-8D61-8F9B29A70872}" dt="2022-02-10T17:10:21.714" v="1481"/>
          <ac:spMkLst>
            <pc:docMk/>
            <pc:sldMk cId="4259253071" sldId="337"/>
            <ac:spMk id="26" creationId="{86AD0105-44FB-4315-B391-70264E0BE1C7}"/>
          </ac:spMkLst>
        </pc:spChg>
        <pc:spChg chg="add mod">
          <ac:chgData name="Rosa María Cabrera Corchos" userId="f1659fda-de31-4a64-8d16-4a5c28fbfcfc" providerId="ADAL" clId="{2DD9A0F9-6640-4EBD-8D61-8F9B29A70872}" dt="2022-02-10T17:10:21.714" v="1481"/>
          <ac:spMkLst>
            <pc:docMk/>
            <pc:sldMk cId="4259253071" sldId="337"/>
            <ac:spMk id="27" creationId="{049C9644-64AD-437F-9025-85611E93CC5C}"/>
          </ac:spMkLst>
        </pc:spChg>
        <pc:spChg chg="add mod">
          <ac:chgData name="Rosa María Cabrera Corchos" userId="f1659fda-de31-4a64-8d16-4a5c28fbfcfc" providerId="ADAL" clId="{2DD9A0F9-6640-4EBD-8D61-8F9B29A70872}" dt="2022-02-10T17:10:21.714" v="1481"/>
          <ac:spMkLst>
            <pc:docMk/>
            <pc:sldMk cId="4259253071" sldId="337"/>
            <ac:spMk id="28" creationId="{5868CED8-420F-4111-A6B0-57816ED00B23}"/>
          </ac:spMkLst>
        </pc:spChg>
        <pc:spChg chg="add mod">
          <ac:chgData name="Rosa María Cabrera Corchos" userId="f1659fda-de31-4a64-8d16-4a5c28fbfcfc" providerId="ADAL" clId="{2DD9A0F9-6640-4EBD-8D61-8F9B29A70872}" dt="2022-02-10T17:10:21.714" v="1481"/>
          <ac:spMkLst>
            <pc:docMk/>
            <pc:sldMk cId="4259253071" sldId="337"/>
            <ac:spMk id="29" creationId="{FBB3F6BE-E0C3-4832-AE41-AAD59B06EA16}"/>
          </ac:spMkLst>
        </pc:spChg>
        <pc:spChg chg="add mod">
          <ac:chgData name="Rosa María Cabrera Corchos" userId="f1659fda-de31-4a64-8d16-4a5c28fbfcfc" providerId="ADAL" clId="{2DD9A0F9-6640-4EBD-8D61-8F9B29A70872}" dt="2022-02-10T17:10:21.714" v="1481"/>
          <ac:spMkLst>
            <pc:docMk/>
            <pc:sldMk cId="4259253071" sldId="337"/>
            <ac:spMk id="30" creationId="{962A16B2-7FD8-4F20-A283-EC0A05331C19}"/>
          </ac:spMkLst>
        </pc:spChg>
        <pc:spChg chg="add mod">
          <ac:chgData name="Rosa María Cabrera Corchos" userId="f1659fda-de31-4a64-8d16-4a5c28fbfcfc" providerId="ADAL" clId="{2DD9A0F9-6640-4EBD-8D61-8F9B29A70872}" dt="2022-02-10T17:10:21.714" v="1481"/>
          <ac:spMkLst>
            <pc:docMk/>
            <pc:sldMk cId="4259253071" sldId="337"/>
            <ac:spMk id="31" creationId="{581E6A3C-D2F8-4107-89D1-3D71268D7074}"/>
          </ac:spMkLst>
        </pc:spChg>
        <pc:spChg chg="del">
          <ac:chgData name="Rosa María Cabrera Corchos" userId="f1659fda-de31-4a64-8d16-4a5c28fbfcfc" providerId="ADAL" clId="{2DD9A0F9-6640-4EBD-8D61-8F9B29A70872}" dt="2022-02-10T13:07:19.332" v="894" actId="478"/>
          <ac:spMkLst>
            <pc:docMk/>
            <pc:sldMk cId="4259253071" sldId="337"/>
            <ac:spMk id="45" creationId="{6B1052C5-507D-B641-B60E-FD138D56A65B}"/>
          </ac:spMkLst>
        </pc:spChg>
        <pc:picChg chg="del">
          <ac:chgData name="Rosa María Cabrera Corchos" userId="f1659fda-de31-4a64-8d16-4a5c28fbfcfc" providerId="ADAL" clId="{2DD9A0F9-6640-4EBD-8D61-8F9B29A70872}" dt="2022-02-10T13:07:19.332" v="894" actId="478"/>
          <ac:picMkLst>
            <pc:docMk/>
            <pc:sldMk cId="4259253071" sldId="337"/>
            <ac:picMk id="14" creationId="{00000000-0000-0000-0000-000000000000}"/>
          </ac:picMkLst>
        </pc:picChg>
        <pc:picChg chg="add del mod">
          <ac:chgData name="Rosa María Cabrera Corchos" userId="f1659fda-de31-4a64-8d16-4a5c28fbfcfc" providerId="ADAL" clId="{2DD9A0F9-6640-4EBD-8D61-8F9B29A70872}" dt="2022-02-10T17:10:19.490" v="1480" actId="478"/>
          <ac:picMkLst>
            <pc:docMk/>
            <pc:sldMk cId="4259253071" sldId="337"/>
            <ac:picMk id="25" creationId="{6037C725-9025-4F4F-BBE1-C075DE19780A}"/>
          </ac:picMkLst>
        </pc:picChg>
        <pc:picChg chg="add mod">
          <ac:chgData name="Rosa María Cabrera Corchos" userId="f1659fda-de31-4a64-8d16-4a5c28fbfcfc" providerId="ADAL" clId="{2DD9A0F9-6640-4EBD-8D61-8F9B29A70872}" dt="2022-02-10T17:10:21.714" v="1481"/>
          <ac:picMkLst>
            <pc:docMk/>
            <pc:sldMk cId="4259253071" sldId="337"/>
            <ac:picMk id="32" creationId="{8F8B4E62-7B52-4AB4-8B38-E3F47AD26868}"/>
          </ac:picMkLst>
        </pc:picChg>
      </pc:sldChg>
      <pc:sldChg chg="modSp del mod">
        <pc:chgData name="Rosa María Cabrera Corchos" userId="f1659fda-de31-4a64-8d16-4a5c28fbfcfc" providerId="ADAL" clId="{2DD9A0F9-6640-4EBD-8D61-8F9B29A70872}" dt="2022-02-11T09:02:53.057" v="1557" actId="2696"/>
        <pc:sldMkLst>
          <pc:docMk/>
          <pc:sldMk cId="1369431700" sldId="338"/>
        </pc:sldMkLst>
        <pc:spChg chg="mod">
          <ac:chgData name="Rosa María Cabrera Corchos" userId="f1659fda-de31-4a64-8d16-4a5c28fbfcfc" providerId="ADAL" clId="{2DD9A0F9-6640-4EBD-8D61-8F9B29A70872}" dt="2022-02-11T08:26:50.100" v="1545" actId="948"/>
          <ac:spMkLst>
            <pc:docMk/>
            <pc:sldMk cId="1369431700" sldId="338"/>
            <ac:spMk id="32" creationId="{00000000-0000-0000-0000-000000000000}"/>
          </ac:spMkLst>
        </pc:spChg>
        <pc:spChg chg="mod">
          <ac:chgData name="Rosa María Cabrera Corchos" userId="f1659fda-de31-4a64-8d16-4a5c28fbfcfc" providerId="ADAL" clId="{2DD9A0F9-6640-4EBD-8D61-8F9B29A70872}" dt="2022-02-11T08:26:09.991" v="1543" actId="948"/>
          <ac:spMkLst>
            <pc:docMk/>
            <pc:sldMk cId="1369431700" sldId="338"/>
            <ac:spMk id="38" creationId="{00000000-0000-0000-0000-000000000000}"/>
          </ac:spMkLst>
        </pc:spChg>
        <pc:spChg chg="mod">
          <ac:chgData name="Rosa María Cabrera Corchos" userId="f1659fda-de31-4a64-8d16-4a5c28fbfcfc" providerId="ADAL" clId="{2DD9A0F9-6640-4EBD-8D61-8F9B29A70872}" dt="2022-02-11T08:27:20.008" v="1546" actId="948"/>
          <ac:spMkLst>
            <pc:docMk/>
            <pc:sldMk cId="1369431700" sldId="338"/>
            <ac:spMk id="41" creationId="{00000000-0000-0000-0000-000000000000}"/>
          </ac:spMkLst>
        </pc:spChg>
        <pc:spChg chg="mod">
          <ac:chgData name="Rosa María Cabrera Corchos" userId="f1659fda-de31-4a64-8d16-4a5c28fbfcfc" providerId="ADAL" clId="{2DD9A0F9-6640-4EBD-8D61-8F9B29A70872}" dt="2022-02-11T08:28:36.137" v="1550" actId="948"/>
          <ac:spMkLst>
            <pc:docMk/>
            <pc:sldMk cId="1369431700" sldId="338"/>
            <ac:spMk id="43" creationId="{00000000-0000-0000-0000-000000000000}"/>
          </ac:spMkLst>
        </pc:spChg>
        <pc:spChg chg="mod">
          <ac:chgData name="Rosa María Cabrera Corchos" userId="f1659fda-de31-4a64-8d16-4a5c28fbfcfc" providerId="ADAL" clId="{2DD9A0F9-6640-4EBD-8D61-8F9B29A70872}" dt="2022-02-11T08:28:04.621" v="1549" actId="948"/>
          <ac:spMkLst>
            <pc:docMk/>
            <pc:sldMk cId="1369431700" sldId="338"/>
            <ac:spMk id="46" creationId="{00000000-0000-0000-0000-000000000000}"/>
          </ac:spMkLst>
        </pc:spChg>
      </pc:sldChg>
      <pc:sldChg chg="modAnim">
        <pc:chgData name="Rosa María Cabrera Corchos" userId="f1659fda-de31-4a64-8d16-4a5c28fbfcfc" providerId="ADAL" clId="{2DD9A0F9-6640-4EBD-8D61-8F9B29A70872}" dt="2022-02-11T09:35:47.866" v="1582"/>
        <pc:sldMkLst>
          <pc:docMk/>
          <pc:sldMk cId="62001613" sldId="339"/>
        </pc:sldMkLst>
      </pc:sldChg>
      <pc:sldChg chg="modSp mod modAnim modShow">
        <pc:chgData name="Rosa María Cabrera Corchos" userId="f1659fda-de31-4a64-8d16-4a5c28fbfcfc" providerId="ADAL" clId="{2DD9A0F9-6640-4EBD-8D61-8F9B29A70872}" dt="2022-02-11T10:42:33.386" v="1811" actId="20577"/>
        <pc:sldMkLst>
          <pc:docMk/>
          <pc:sldMk cId="981673269" sldId="340"/>
        </pc:sldMkLst>
        <pc:spChg chg="mod">
          <ac:chgData name="Rosa María Cabrera Corchos" userId="f1659fda-de31-4a64-8d16-4a5c28fbfcfc" providerId="ADAL" clId="{2DD9A0F9-6640-4EBD-8D61-8F9B29A70872}" dt="2022-02-11T10:42:33.386" v="1811" actId="20577"/>
          <ac:spMkLst>
            <pc:docMk/>
            <pc:sldMk cId="981673269" sldId="340"/>
            <ac:spMk id="20" creationId="{3F21B414-2D36-744D-B351-EA1F36F41BF0}"/>
          </ac:spMkLst>
        </pc:spChg>
      </pc:sldChg>
      <pc:sldChg chg="mod modShow">
        <pc:chgData name="Rosa María Cabrera Corchos" userId="f1659fda-de31-4a64-8d16-4a5c28fbfcfc" providerId="ADAL" clId="{2DD9A0F9-6640-4EBD-8D61-8F9B29A70872}" dt="2022-02-11T11:13:59.214" v="2035" actId="729"/>
        <pc:sldMkLst>
          <pc:docMk/>
          <pc:sldMk cId="330786966" sldId="341"/>
        </pc:sldMkLst>
      </pc:sldChg>
      <pc:sldChg chg="modSp mod modShow">
        <pc:chgData name="Rosa María Cabrera Corchos" userId="f1659fda-de31-4a64-8d16-4a5c28fbfcfc" providerId="ADAL" clId="{2DD9A0F9-6640-4EBD-8D61-8F9B29A70872}" dt="2022-02-11T11:55:05.027" v="2169" actId="729"/>
        <pc:sldMkLst>
          <pc:docMk/>
          <pc:sldMk cId="2826749017" sldId="342"/>
        </pc:sldMkLst>
        <pc:spChg chg="mod">
          <ac:chgData name="Rosa María Cabrera Corchos" userId="f1659fda-de31-4a64-8d16-4a5c28fbfcfc" providerId="ADAL" clId="{2DD9A0F9-6640-4EBD-8D61-8F9B29A70872}" dt="2022-02-11T11:54:50.438" v="2168" actId="207"/>
          <ac:spMkLst>
            <pc:docMk/>
            <pc:sldMk cId="2826749017" sldId="342"/>
            <ac:spMk id="20" creationId="{3F21B414-2D36-744D-B351-EA1F36F41BF0}"/>
          </ac:spMkLst>
        </pc:spChg>
        <pc:picChg chg="mod">
          <ac:chgData name="Rosa María Cabrera Corchos" userId="f1659fda-de31-4a64-8d16-4a5c28fbfcfc" providerId="ADAL" clId="{2DD9A0F9-6640-4EBD-8D61-8F9B29A70872}" dt="2022-02-11T11:54:45.174" v="2167" actId="1076"/>
          <ac:picMkLst>
            <pc:docMk/>
            <pc:sldMk cId="2826749017" sldId="342"/>
            <ac:picMk id="35" creationId="{00000000-0000-0000-0000-000000000000}"/>
          </ac:picMkLst>
        </pc:picChg>
      </pc:sldChg>
      <pc:sldChg chg="mod modShow">
        <pc:chgData name="Rosa María Cabrera Corchos" userId="f1659fda-de31-4a64-8d16-4a5c28fbfcfc" providerId="ADAL" clId="{2DD9A0F9-6640-4EBD-8D61-8F9B29A70872}" dt="2022-02-11T12:30:15.655" v="2378" actId="729"/>
        <pc:sldMkLst>
          <pc:docMk/>
          <pc:sldMk cId="634139330" sldId="343"/>
        </pc:sldMkLst>
      </pc:sldChg>
      <pc:sldChg chg="addSp delSp modSp mod delAnim modAnim">
        <pc:chgData name="Rosa María Cabrera Corchos" userId="f1659fda-de31-4a64-8d16-4a5c28fbfcfc" providerId="ADAL" clId="{2DD9A0F9-6640-4EBD-8D61-8F9B29A70872}" dt="2022-02-14T10:01:39.895" v="2637" actId="962"/>
        <pc:sldMkLst>
          <pc:docMk/>
          <pc:sldMk cId="2276502657" sldId="344"/>
        </pc:sldMkLst>
        <pc:spChg chg="mod">
          <ac:chgData name="Rosa María Cabrera Corchos" userId="f1659fda-de31-4a64-8d16-4a5c28fbfcfc" providerId="ADAL" clId="{2DD9A0F9-6640-4EBD-8D61-8F9B29A70872}" dt="2022-02-14T09:25:46.163" v="2543" actId="207"/>
          <ac:spMkLst>
            <pc:docMk/>
            <pc:sldMk cId="2276502657" sldId="344"/>
            <ac:spMk id="18" creationId="{F0E57C3A-1741-4C48-93A5-CC14DE6AEE40}"/>
          </ac:spMkLst>
        </pc:spChg>
        <pc:spChg chg="mod">
          <ac:chgData name="Rosa María Cabrera Corchos" userId="f1659fda-de31-4a64-8d16-4a5c28fbfcfc" providerId="ADAL" clId="{2DD9A0F9-6640-4EBD-8D61-8F9B29A70872}" dt="2022-02-14T09:25:36.899" v="2542" actId="207"/>
          <ac:spMkLst>
            <pc:docMk/>
            <pc:sldMk cId="2276502657" sldId="344"/>
            <ac:spMk id="34" creationId="{00000000-0000-0000-0000-000000000000}"/>
          </ac:spMkLst>
        </pc:spChg>
        <pc:spChg chg="mod">
          <ac:chgData name="Rosa María Cabrera Corchos" userId="f1659fda-de31-4a64-8d16-4a5c28fbfcfc" providerId="ADAL" clId="{2DD9A0F9-6640-4EBD-8D61-8F9B29A70872}" dt="2022-02-14T09:19:00.120" v="2539" actId="14100"/>
          <ac:spMkLst>
            <pc:docMk/>
            <pc:sldMk cId="2276502657" sldId="344"/>
            <ac:spMk id="36" creationId="{06588F97-6BB5-724E-8256-D9163CF3AA6F}"/>
          </ac:spMkLst>
        </pc:spChg>
        <pc:spChg chg="add mod">
          <ac:chgData name="Rosa María Cabrera Corchos" userId="f1659fda-de31-4a64-8d16-4a5c28fbfcfc" providerId="ADAL" clId="{2DD9A0F9-6640-4EBD-8D61-8F9B29A70872}" dt="2022-02-14T10:01:39.895" v="2637" actId="962"/>
          <ac:spMkLst>
            <pc:docMk/>
            <pc:sldMk cId="2276502657" sldId="344"/>
            <ac:spMk id="46" creationId="{A77FB81D-07DC-45CE-9D41-22A501373468}"/>
          </ac:spMkLst>
        </pc:spChg>
        <pc:spChg chg="mod">
          <ac:chgData name="Rosa María Cabrera Corchos" userId="f1659fda-de31-4a64-8d16-4a5c28fbfcfc" providerId="ADAL" clId="{2DD9A0F9-6640-4EBD-8D61-8F9B29A70872}" dt="2022-02-14T09:25:50.769" v="2544" actId="207"/>
          <ac:spMkLst>
            <pc:docMk/>
            <pc:sldMk cId="2276502657" sldId="344"/>
            <ac:spMk id="53" creationId="{79F7050A-C6BF-7F49-AEC8-A4E0EA53F3BF}"/>
          </ac:spMkLst>
        </pc:spChg>
        <pc:spChg chg="mod">
          <ac:chgData name="Rosa María Cabrera Corchos" userId="f1659fda-de31-4a64-8d16-4a5c28fbfcfc" providerId="ADAL" clId="{2DD9A0F9-6640-4EBD-8D61-8F9B29A70872}" dt="2022-02-14T09:25:56.116" v="2545" actId="207"/>
          <ac:spMkLst>
            <pc:docMk/>
            <pc:sldMk cId="2276502657" sldId="344"/>
            <ac:spMk id="54" creationId="{CF300343-44A3-1840-9238-F7149AC51AA3}"/>
          </ac:spMkLst>
        </pc:spChg>
        <pc:spChg chg="del">
          <ac:chgData name="Rosa María Cabrera Corchos" userId="f1659fda-de31-4a64-8d16-4a5c28fbfcfc" providerId="ADAL" clId="{2DD9A0F9-6640-4EBD-8D61-8F9B29A70872}" dt="2022-02-14T09:56:24.890" v="2547" actId="478"/>
          <ac:spMkLst>
            <pc:docMk/>
            <pc:sldMk cId="2276502657" sldId="344"/>
            <ac:spMk id="55" creationId="{63127B7A-2A0F-1C44-B4CE-FAC4DA4D0AC0}"/>
          </ac:spMkLst>
        </pc:spChg>
        <pc:picChg chg="del">
          <ac:chgData name="Rosa María Cabrera Corchos" userId="f1659fda-de31-4a64-8d16-4a5c28fbfcfc" providerId="ADAL" clId="{2DD9A0F9-6640-4EBD-8D61-8F9B29A70872}" dt="2022-02-14T09:18:50.610" v="2538" actId="478"/>
          <ac:picMkLst>
            <pc:docMk/>
            <pc:sldMk cId="2276502657" sldId="344"/>
            <ac:picMk id="7" creationId="{64C17053-1E9F-0048-9C49-D17D1B662753}"/>
          </ac:picMkLst>
        </pc:picChg>
      </pc:sldChg>
      <pc:sldChg chg="modSp mod modAnim">
        <pc:chgData name="Rosa María Cabrera Corchos" userId="f1659fda-de31-4a64-8d16-4a5c28fbfcfc" providerId="ADAL" clId="{2DD9A0F9-6640-4EBD-8D61-8F9B29A70872}" dt="2022-02-14T12:48:04.280" v="3405"/>
        <pc:sldMkLst>
          <pc:docMk/>
          <pc:sldMk cId="2470579345" sldId="345"/>
        </pc:sldMkLst>
        <pc:spChg chg="mod">
          <ac:chgData name="Rosa María Cabrera Corchos" userId="f1659fda-de31-4a64-8d16-4a5c28fbfcfc" providerId="ADAL" clId="{2DD9A0F9-6640-4EBD-8D61-8F9B29A70872}" dt="2022-02-14T10:06:24.033" v="2722" actId="962"/>
          <ac:spMkLst>
            <pc:docMk/>
            <pc:sldMk cId="2470579345" sldId="345"/>
            <ac:spMk id="34" creationId="{82FBB884-BAA9-4B37-BFD1-C307060E7B2D}"/>
          </ac:spMkLst>
        </pc:spChg>
      </pc:sldChg>
      <pc:sldChg chg="delSp modSp mod delAnim modAnim">
        <pc:chgData name="Rosa María Cabrera Corchos" userId="f1659fda-de31-4a64-8d16-4a5c28fbfcfc" providerId="ADAL" clId="{2DD9A0F9-6640-4EBD-8D61-8F9B29A70872}" dt="2022-02-14T10:53:43.069" v="3002" actId="962"/>
        <pc:sldMkLst>
          <pc:docMk/>
          <pc:sldMk cId="1779312771" sldId="346"/>
        </pc:sldMkLst>
        <pc:spChg chg="mod topLvl">
          <ac:chgData name="Rosa María Cabrera Corchos" userId="f1659fda-de31-4a64-8d16-4a5c28fbfcfc" providerId="ADAL" clId="{2DD9A0F9-6640-4EBD-8D61-8F9B29A70872}" dt="2022-02-14T10:11:48.145" v="2854" actId="1035"/>
          <ac:spMkLst>
            <pc:docMk/>
            <pc:sldMk cId="1779312771" sldId="346"/>
            <ac:spMk id="19" creationId="{8CA2B384-5DE6-354A-9855-6A59A36E8BB4}"/>
          </ac:spMkLst>
        </pc:spChg>
        <pc:spChg chg="del topLvl">
          <ac:chgData name="Rosa María Cabrera Corchos" userId="f1659fda-de31-4a64-8d16-4a5c28fbfcfc" providerId="ADAL" clId="{2DD9A0F9-6640-4EBD-8D61-8F9B29A70872}" dt="2022-02-14T10:09:14.166" v="2726" actId="478"/>
          <ac:spMkLst>
            <pc:docMk/>
            <pc:sldMk cId="1779312771" sldId="346"/>
            <ac:spMk id="22" creationId="{00000000-0000-0000-0000-000000000000}"/>
          </ac:spMkLst>
        </pc:spChg>
        <pc:spChg chg="del topLvl">
          <ac:chgData name="Rosa María Cabrera Corchos" userId="f1659fda-de31-4a64-8d16-4a5c28fbfcfc" providerId="ADAL" clId="{2DD9A0F9-6640-4EBD-8D61-8F9B29A70872}" dt="2022-02-14T10:10:02.650" v="2756" actId="478"/>
          <ac:spMkLst>
            <pc:docMk/>
            <pc:sldMk cId="1779312771" sldId="346"/>
            <ac:spMk id="26" creationId="{D0549492-C6FC-7141-AC06-711695AB0317}"/>
          </ac:spMkLst>
        </pc:spChg>
        <pc:spChg chg="mod topLvl">
          <ac:chgData name="Rosa María Cabrera Corchos" userId="f1659fda-de31-4a64-8d16-4a5c28fbfcfc" providerId="ADAL" clId="{2DD9A0F9-6640-4EBD-8D61-8F9B29A70872}" dt="2022-02-14T10:11:55.378" v="2862" actId="1035"/>
          <ac:spMkLst>
            <pc:docMk/>
            <pc:sldMk cId="1779312771" sldId="346"/>
            <ac:spMk id="29" creationId="{A9C6B72F-35B7-BD43-9FCF-B36298A24452}"/>
          </ac:spMkLst>
        </pc:spChg>
        <pc:spChg chg="del topLvl">
          <ac:chgData name="Rosa María Cabrera Corchos" userId="f1659fda-de31-4a64-8d16-4a5c28fbfcfc" providerId="ADAL" clId="{2DD9A0F9-6640-4EBD-8D61-8F9B29A70872}" dt="2022-02-14T10:09:45.132" v="2729" actId="478"/>
          <ac:spMkLst>
            <pc:docMk/>
            <pc:sldMk cId="1779312771" sldId="346"/>
            <ac:spMk id="30" creationId="{EEF73FE6-52DD-7E41-B4DC-A29E549CBBBB}"/>
          </ac:spMkLst>
        </pc:spChg>
        <pc:spChg chg="mod">
          <ac:chgData name="Rosa María Cabrera Corchos" userId="f1659fda-de31-4a64-8d16-4a5c28fbfcfc" providerId="ADAL" clId="{2DD9A0F9-6640-4EBD-8D61-8F9B29A70872}" dt="2022-02-14T10:50:45.878" v="2980" actId="962"/>
          <ac:spMkLst>
            <pc:docMk/>
            <pc:sldMk cId="1779312771" sldId="346"/>
            <ac:spMk id="31" creationId="{E8335C30-1F91-3B4B-8543-63BC0F711A88}"/>
          </ac:spMkLst>
        </pc:spChg>
        <pc:spChg chg="mod topLvl">
          <ac:chgData name="Rosa María Cabrera Corchos" userId="f1659fda-de31-4a64-8d16-4a5c28fbfcfc" providerId="ADAL" clId="{2DD9A0F9-6640-4EBD-8D61-8F9B29A70872}" dt="2022-02-14T10:09:29.936" v="2728" actId="948"/>
          <ac:spMkLst>
            <pc:docMk/>
            <pc:sldMk cId="1779312771" sldId="346"/>
            <ac:spMk id="34" creationId="{00000000-0000-0000-0000-000000000000}"/>
          </ac:spMkLst>
        </pc:spChg>
        <pc:grpChg chg="del">
          <ac:chgData name="Rosa María Cabrera Corchos" userId="f1659fda-de31-4a64-8d16-4a5c28fbfcfc" providerId="ADAL" clId="{2DD9A0F9-6640-4EBD-8D61-8F9B29A70872}" dt="2022-02-14T10:09:14.166" v="2726" actId="478"/>
          <ac:grpSpMkLst>
            <pc:docMk/>
            <pc:sldMk cId="1779312771" sldId="346"/>
            <ac:grpSpMk id="3" creationId="{E7633EA6-11E8-BB45-B6F8-027D5B410C1D}"/>
          </ac:grpSpMkLst>
        </pc:grpChg>
        <pc:grpChg chg="del mod">
          <ac:chgData name="Rosa María Cabrera Corchos" userId="f1659fda-de31-4a64-8d16-4a5c28fbfcfc" providerId="ADAL" clId="{2DD9A0F9-6640-4EBD-8D61-8F9B29A70872}" dt="2022-02-14T10:10:02.650" v="2756" actId="478"/>
          <ac:grpSpMkLst>
            <pc:docMk/>
            <pc:sldMk cId="1779312771" sldId="346"/>
            <ac:grpSpMk id="18" creationId="{575C53CE-B03C-7B46-BF50-7446775886ED}"/>
          </ac:grpSpMkLst>
        </pc:grpChg>
        <pc:grpChg chg="del">
          <ac:chgData name="Rosa María Cabrera Corchos" userId="f1659fda-de31-4a64-8d16-4a5c28fbfcfc" providerId="ADAL" clId="{2DD9A0F9-6640-4EBD-8D61-8F9B29A70872}" dt="2022-02-14T10:09:45.132" v="2729" actId="478"/>
          <ac:grpSpMkLst>
            <pc:docMk/>
            <pc:sldMk cId="1779312771" sldId="346"/>
            <ac:grpSpMk id="28" creationId="{1C77B7F2-8CAB-2B4E-A2E3-D7D1ED73BFA0}"/>
          </ac:grpSpMkLst>
        </pc:grpChg>
        <pc:picChg chg="mod">
          <ac:chgData name="Rosa María Cabrera Corchos" userId="f1659fda-de31-4a64-8d16-4a5c28fbfcfc" providerId="ADAL" clId="{2DD9A0F9-6640-4EBD-8D61-8F9B29A70872}" dt="2022-02-14T10:53:11.036" v="2988" actId="962"/>
          <ac:picMkLst>
            <pc:docMk/>
            <pc:sldMk cId="1779312771" sldId="346"/>
            <ac:picMk id="6" creationId="{57D0856B-435C-1E4B-BA05-727A9F450851}"/>
          </ac:picMkLst>
        </pc:picChg>
        <pc:picChg chg="mod">
          <ac:chgData name="Rosa María Cabrera Corchos" userId="f1659fda-de31-4a64-8d16-4a5c28fbfcfc" providerId="ADAL" clId="{2DD9A0F9-6640-4EBD-8D61-8F9B29A70872}" dt="2022-02-14T10:53:43.069" v="3002" actId="962"/>
          <ac:picMkLst>
            <pc:docMk/>
            <pc:sldMk cId="1779312771" sldId="346"/>
            <ac:picMk id="35" creationId="{00000000-0000-0000-0000-000000000000}"/>
          </ac:picMkLst>
        </pc:picChg>
      </pc:sldChg>
      <pc:sldChg chg="modSp mod modAnim">
        <pc:chgData name="Rosa María Cabrera Corchos" userId="f1659fda-de31-4a64-8d16-4a5c28fbfcfc" providerId="ADAL" clId="{2DD9A0F9-6640-4EBD-8D61-8F9B29A70872}" dt="2022-02-14T11:01:43.261" v="3032"/>
        <pc:sldMkLst>
          <pc:docMk/>
          <pc:sldMk cId="3834268993" sldId="347"/>
        </pc:sldMkLst>
        <pc:spChg chg="mod">
          <ac:chgData name="Rosa María Cabrera Corchos" userId="f1659fda-de31-4a64-8d16-4a5c28fbfcfc" providerId="ADAL" clId="{2DD9A0F9-6640-4EBD-8D61-8F9B29A70872}" dt="2022-02-14T11:01:01.506" v="3030" actId="115"/>
          <ac:spMkLst>
            <pc:docMk/>
            <pc:sldMk cId="3834268993" sldId="347"/>
            <ac:spMk id="18" creationId="{2BB906CC-E1E4-AD45-B1D3-FEEFB70898A0}"/>
          </ac:spMkLst>
        </pc:spChg>
      </pc:sldChg>
      <pc:sldChg chg="del">
        <pc:chgData name="Rosa María Cabrera Corchos" userId="f1659fda-de31-4a64-8d16-4a5c28fbfcfc" providerId="ADAL" clId="{2DD9A0F9-6640-4EBD-8D61-8F9B29A70872}" dt="2022-02-10T16:38:45.387" v="1259" actId="2696"/>
        <pc:sldMkLst>
          <pc:docMk/>
          <pc:sldMk cId="608280733" sldId="348"/>
        </pc:sldMkLst>
      </pc:sldChg>
      <pc:sldChg chg="addSp delSp modSp mod delAnim modAnim">
        <pc:chgData name="Rosa María Cabrera Corchos" userId="f1659fda-de31-4a64-8d16-4a5c28fbfcfc" providerId="ADAL" clId="{2DD9A0F9-6640-4EBD-8D61-8F9B29A70872}" dt="2022-02-10T17:09:45.827" v="1479"/>
        <pc:sldMkLst>
          <pc:docMk/>
          <pc:sldMk cId="1152120559" sldId="351"/>
        </pc:sldMkLst>
        <pc:spChg chg="add mod">
          <ac:chgData name="Rosa María Cabrera Corchos" userId="f1659fda-de31-4a64-8d16-4a5c28fbfcfc" providerId="ADAL" clId="{2DD9A0F9-6640-4EBD-8D61-8F9B29A70872}" dt="2022-02-10T10:52:40.500" v="13"/>
          <ac:spMkLst>
            <pc:docMk/>
            <pc:sldMk cId="1152120559" sldId="351"/>
            <ac:spMk id="10" creationId="{0AC0F0F1-CEAF-4972-99D2-01C22487B552}"/>
          </ac:spMkLst>
        </pc:spChg>
        <pc:spChg chg="del">
          <ac:chgData name="Rosa María Cabrera Corchos" userId="f1659fda-de31-4a64-8d16-4a5c28fbfcfc" providerId="ADAL" clId="{2DD9A0F9-6640-4EBD-8D61-8F9B29A70872}" dt="2022-02-10T10:52:16.224" v="12" actId="478"/>
          <ac:spMkLst>
            <pc:docMk/>
            <pc:sldMk cId="1152120559" sldId="351"/>
            <ac:spMk id="12" creationId="{00000000-0000-0000-0000-000000000000}"/>
          </ac:spMkLst>
        </pc:spChg>
        <pc:spChg chg="del">
          <ac:chgData name="Rosa María Cabrera Corchos" userId="f1659fda-de31-4a64-8d16-4a5c28fbfcfc" providerId="ADAL" clId="{2DD9A0F9-6640-4EBD-8D61-8F9B29A70872}" dt="2022-02-10T10:52:16.224" v="12" actId="478"/>
          <ac:spMkLst>
            <pc:docMk/>
            <pc:sldMk cId="1152120559" sldId="351"/>
            <ac:spMk id="13" creationId="{00000000-0000-0000-0000-000000000000}"/>
          </ac:spMkLst>
        </pc:spChg>
        <pc:spChg chg="add mod">
          <ac:chgData name="Rosa María Cabrera Corchos" userId="f1659fda-de31-4a64-8d16-4a5c28fbfcfc" providerId="ADAL" clId="{2DD9A0F9-6640-4EBD-8D61-8F9B29A70872}" dt="2022-02-10T12:51:13.345" v="794" actId="20577"/>
          <ac:spMkLst>
            <pc:docMk/>
            <pc:sldMk cId="1152120559" sldId="351"/>
            <ac:spMk id="15" creationId="{A6DD1ED5-B590-4932-9F1D-CFFF867D824D}"/>
          </ac:spMkLst>
        </pc:spChg>
        <pc:spChg chg="add mod">
          <ac:chgData name="Rosa María Cabrera Corchos" userId="f1659fda-de31-4a64-8d16-4a5c28fbfcfc" providerId="ADAL" clId="{2DD9A0F9-6640-4EBD-8D61-8F9B29A70872}" dt="2022-02-10T10:52:40.500" v="13"/>
          <ac:spMkLst>
            <pc:docMk/>
            <pc:sldMk cId="1152120559" sldId="351"/>
            <ac:spMk id="17" creationId="{E666CE54-948E-42E1-93EE-6E61F9D18375}"/>
          </ac:spMkLst>
        </pc:spChg>
        <pc:spChg chg="del">
          <ac:chgData name="Rosa María Cabrera Corchos" userId="f1659fda-de31-4a64-8d16-4a5c28fbfcfc" providerId="ADAL" clId="{2DD9A0F9-6640-4EBD-8D61-8F9B29A70872}" dt="2022-02-10T10:52:16.224" v="12" actId="478"/>
          <ac:spMkLst>
            <pc:docMk/>
            <pc:sldMk cId="1152120559" sldId="351"/>
            <ac:spMk id="19" creationId="{00000000-0000-0000-0000-000000000000}"/>
          </ac:spMkLst>
        </pc:spChg>
        <pc:spChg chg="add mod">
          <ac:chgData name="Rosa María Cabrera Corchos" userId="f1659fda-de31-4a64-8d16-4a5c28fbfcfc" providerId="ADAL" clId="{2DD9A0F9-6640-4EBD-8D61-8F9B29A70872}" dt="2022-02-10T13:04:14.131" v="888" actId="1076"/>
          <ac:spMkLst>
            <pc:docMk/>
            <pc:sldMk cId="1152120559" sldId="351"/>
            <ac:spMk id="21" creationId="{74E556AD-9094-4685-A362-40F7A792A5A0}"/>
          </ac:spMkLst>
        </pc:spChg>
        <pc:spChg chg="add mod">
          <ac:chgData name="Rosa María Cabrera Corchos" userId="f1659fda-de31-4a64-8d16-4a5c28fbfcfc" providerId="ADAL" clId="{2DD9A0F9-6640-4EBD-8D61-8F9B29A70872}" dt="2022-02-10T13:04:14.131" v="888" actId="1076"/>
          <ac:spMkLst>
            <pc:docMk/>
            <pc:sldMk cId="1152120559" sldId="351"/>
            <ac:spMk id="22" creationId="{24DC195B-A746-4E6B-98D0-45AA8EF829FA}"/>
          </ac:spMkLst>
        </pc:spChg>
        <pc:spChg chg="add mod">
          <ac:chgData name="Rosa María Cabrera Corchos" userId="f1659fda-de31-4a64-8d16-4a5c28fbfcfc" providerId="ADAL" clId="{2DD9A0F9-6640-4EBD-8D61-8F9B29A70872}" dt="2022-02-10T13:04:14.131" v="888" actId="1076"/>
          <ac:spMkLst>
            <pc:docMk/>
            <pc:sldMk cId="1152120559" sldId="351"/>
            <ac:spMk id="23" creationId="{2849AD12-1394-412C-B70D-30B84ED39536}"/>
          </ac:spMkLst>
        </pc:spChg>
        <pc:spChg chg="add mod">
          <ac:chgData name="Rosa María Cabrera Corchos" userId="f1659fda-de31-4a64-8d16-4a5c28fbfcfc" providerId="ADAL" clId="{2DD9A0F9-6640-4EBD-8D61-8F9B29A70872}" dt="2022-02-10T13:04:14.131" v="888" actId="1076"/>
          <ac:spMkLst>
            <pc:docMk/>
            <pc:sldMk cId="1152120559" sldId="351"/>
            <ac:spMk id="24" creationId="{5632A434-DD48-4933-B162-F6C5E8A691DA}"/>
          </ac:spMkLst>
        </pc:spChg>
        <pc:spChg chg="add mod">
          <ac:chgData name="Rosa María Cabrera Corchos" userId="f1659fda-de31-4a64-8d16-4a5c28fbfcfc" providerId="ADAL" clId="{2DD9A0F9-6640-4EBD-8D61-8F9B29A70872}" dt="2022-02-10T13:04:14.131" v="888" actId="1076"/>
          <ac:spMkLst>
            <pc:docMk/>
            <pc:sldMk cId="1152120559" sldId="351"/>
            <ac:spMk id="25" creationId="{C26BA758-B423-4E9D-B444-BE162552A028}"/>
          </ac:spMkLst>
        </pc:spChg>
        <pc:spChg chg="del">
          <ac:chgData name="Rosa María Cabrera Corchos" userId="f1659fda-de31-4a64-8d16-4a5c28fbfcfc" providerId="ADAL" clId="{2DD9A0F9-6640-4EBD-8D61-8F9B29A70872}" dt="2022-02-10T10:52:16.224" v="12" actId="478"/>
          <ac:spMkLst>
            <pc:docMk/>
            <pc:sldMk cId="1152120559" sldId="351"/>
            <ac:spMk id="45" creationId="{6B1052C5-507D-B641-B60E-FD138D56A65B}"/>
          </ac:spMkLst>
        </pc:spChg>
        <pc:picChg chg="mod">
          <ac:chgData name="Rosa María Cabrera Corchos" userId="f1659fda-de31-4a64-8d16-4a5c28fbfcfc" providerId="ADAL" clId="{2DD9A0F9-6640-4EBD-8D61-8F9B29A70872}" dt="2022-02-10T12:53:14.596" v="833" actId="962"/>
          <ac:picMkLst>
            <pc:docMk/>
            <pc:sldMk cId="1152120559" sldId="351"/>
            <ac:picMk id="11" creationId="{00000000-0000-0000-0000-000000000000}"/>
          </ac:picMkLst>
        </pc:picChg>
        <pc:picChg chg="del">
          <ac:chgData name="Rosa María Cabrera Corchos" userId="f1659fda-de31-4a64-8d16-4a5c28fbfcfc" providerId="ADAL" clId="{2DD9A0F9-6640-4EBD-8D61-8F9B29A70872}" dt="2022-02-10T10:52:16.224" v="12" actId="478"/>
          <ac:picMkLst>
            <pc:docMk/>
            <pc:sldMk cId="1152120559" sldId="351"/>
            <ac:picMk id="14" creationId="{00000000-0000-0000-0000-000000000000}"/>
          </ac:picMkLst>
        </pc:picChg>
        <pc:picChg chg="add del mod">
          <ac:chgData name="Rosa María Cabrera Corchos" userId="f1659fda-de31-4a64-8d16-4a5c28fbfcfc" providerId="ADAL" clId="{2DD9A0F9-6640-4EBD-8D61-8F9B29A70872}" dt="2022-02-10T13:05:22.734" v="889" actId="478"/>
          <ac:picMkLst>
            <pc:docMk/>
            <pc:sldMk cId="1152120559" sldId="351"/>
            <ac:picMk id="16" creationId="{1E2CFB4B-1ECF-4ED8-9CDB-E35DEAD26C10}"/>
          </ac:picMkLst>
        </pc:picChg>
        <pc:picChg chg="mod">
          <ac:chgData name="Rosa María Cabrera Corchos" userId="f1659fda-de31-4a64-8d16-4a5c28fbfcfc" providerId="ADAL" clId="{2DD9A0F9-6640-4EBD-8D61-8F9B29A70872}" dt="2022-02-10T13:01:21.170" v="846" actId="14100"/>
          <ac:picMkLst>
            <pc:docMk/>
            <pc:sldMk cId="1152120559" sldId="351"/>
            <ac:picMk id="18" creationId="{00000000-0000-0000-0000-000000000000}"/>
          </ac:picMkLst>
        </pc:picChg>
        <pc:picChg chg="mod">
          <ac:chgData name="Rosa María Cabrera Corchos" userId="f1659fda-de31-4a64-8d16-4a5c28fbfcfc" providerId="ADAL" clId="{2DD9A0F9-6640-4EBD-8D61-8F9B29A70872}" dt="2022-02-10T13:01:06.264" v="845" actId="14826"/>
          <ac:picMkLst>
            <pc:docMk/>
            <pc:sldMk cId="1152120559" sldId="351"/>
            <ac:picMk id="20" creationId="{00000000-0000-0000-0000-000000000000}"/>
          </ac:picMkLst>
        </pc:picChg>
        <pc:picChg chg="add mod">
          <ac:chgData name="Rosa María Cabrera Corchos" userId="f1659fda-de31-4a64-8d16-4a5c28fbfcfc" providerId="ADAL" clId="{2DD9A0F9-6640-4EBD-8D61-8F9B29A70872}" dt="2022-02-10T13:05:25.806" v="890"/>
          <ac:picMkLst>
            <pc:docMk/>
            <pc:sldMk cId="1152120559" sldId="351"/>
            <ac:picMk id="26" creationId="{CBDBBE0E-1FE9-4562-AA29-1C8B3D5C72F2}"/>
          </ac:picMkLst>
        </pc:picChg>
      </pc:sldChg>
      <pc:sldChg chg="modAnim">
        <pc:chgData name="Rosa María Cabrera Corchos" userId="f1659fda-de31-4a64-8d16-4a5c28fbfcfc" providerId="ADAL" clId="{2DD9A0F9-6640-4EBD-8D61-8F9B29A70872}" dt="2022-02-10T13:08:23.985" v="896"/>
        <pc:sldMkLst>
          <pc:docMk/>
          <pc:sldMk cId="1851118727" sldId="352"/>
        </pc:sldMkLst>
      </pc:sldChg>
      <pc:sldChg chg="modSp mod modAnim">
        <pc:chgData name="Rosa María Cabrera Corchos" userId="f1659fda-de31-4a64-8d16-4a5c28fbfcfc" providerId="ADAL" clId="{2DD9A0F9-6640-4EBD-8D61-8F9B29A70872}" dt="2022-02-14T09:17:58.563" v="2537"/>
        <pc:sldMkLst>
          <pc:docMk/>
          <pc:sldMk cId="443738242" sldId="353"/>
        </pc:sldMkLst>
        <pc:spChg chg="mod">
          <ac:chgData name="Rosa María Cabrera Corchos" userId="f1659fda-de31-4a64-8d16-4a5c28fbfcfc" providerId="ADAL" clId="{2DD9A0F9-6640-4EBD-8D61-8F9B29A70872}" dt="2022-02-14T09:13:00.124" v="2530" actId="14100"/>
          <ac:spMkLst>
            <pc:docMk/>
            <pc:sldMk cId="443738242" sldId="353"/>
            <ac:spMk id="20" creationId="{3F21B414-2D36-744D-B351-EA1F36F41BF0}"/>
          </ac:spMkLst>
        </pc:spChg>
        <pc:picChg chg="mod">
          <ac:chgData name="Rosa María Cabrera Corchos" userId="f1659fda-de31-4a64-8d16-4a5c28fbfcfc" providerId="ADAL" clId="{2DD9A0F9-6640-4EBD-8D61-8F9B29A70872}" dt="2022-02-14T09:00:24.212" v="2504" actId="14100"/>
          <ac:picMkLst>
            <pc:docMk/>
            <pc:sldMk cId="443738242" sldId="353"/>
            <ac:picMk id="35" creationId="{00000000-0000-0000-0000-000000000000}"/>
          </ac:picMkLst>
        </pc:picChg>
      </pc:sldChg>
      <pc:sldChg chg="addSp delSp modSp mod modTransition addAnim delAnim modAnim">
        <pc:chgData name="Rosa María Cabrera Corchos" userId="f1659fda-de31-4a64-8d16-4a5c28fbfcfc" providerId="ADAL" clId="{2DD9A0F9-6640-4EBD-8D61-8F9B29A70872}" dt="2022-02-14T12:45:45.565" v="3402"/>
        <pc:sldMkLst>
          <pc:docMk/>
          <pc:sldMk cId="895387291" sldId="354"/>
        </pc:sldMkLst>
        <pc:spChg chg="mod ord">
          <ac:chgData name="Rosa María Cabrera Corchos" userId="f1659fda-de31-4a64-8d16-4a5c28fbfcfc" providerId="ADAL" clId="{2DD9A0F9-6640-4EBD-8D61-8F9B29A70872}" dt="2022-02-10T16:23:57.411" v="1210" actId="166"/>
          <ac:spMkLst>
            <pc:docMk/>
            <pc:sldMk cId="895387291" sldId="354"/>
            <ac:spMk id="11" creationId="{00000000-0000-0000-0000-000000000000}"/>
          </ac:spMkLst>
        </pc:spChg>
        <pc:spChg chg="mod">
          <ac:chgData name="Rosa María Cabrera Corchos" userId="f1659fda-de31-4a64-8d16-4a5c28fbfcfc" providerId="ADAL" clId="{2DD9A0F9-6640-4EBD-8D61-8F9B29A70872}" dt="2022-02-10T15:55:53.850" v="1164" actId="207"/>
          <ac:spMkLst>
            <pc:docMk/>
            <pc:sldMk cId="895387291" sldId="354"/>
            <ac:spMk id="30" creationId="{06DC76D1-444B-5A4D-B3AB-A36D7144938D}"/>
          </ac:spMkLst>
        </pc:spChg>
        <pc:spChg chg="mod">
          <ac:chgData name="Rosa María Cabrera Corchos" userId="f1659fda-de31-4a64-8d16-4a5c28fbfcfc" providerId="ADAL" clId="{2DD9A0F9-6640-4EBD-8D61-8F9B29A70872}" dt="2022-02-10T15:55:58.186" v="1165" actId="207"/>
          <ac:spMkLst>
            <pc:docMk/>
            <pc:sldMk cId="895387291" sldId="354"/>
            <ac:spMk id="33" creationId="{94275E94-06B0-424B-893C-1B4F4D35F1DD}"/>
          </ac:spMkLst>
        </pc:spChg>
        <pc:spChg chg="mod">
          <ac:chgData name="Rosa María Cabrera Corchos" userId="f1659fda-de31-4a64-8d16-4a5c28fbfcfc" providerId="ADAL" clId="{2DD9A0F9-6640-4EBD-8D61-8F9B29A70872}" dt="2022-02-10T15:52:12.232" v="1116" actId="207"/>
          <ac:spMkLst>
            <pc:docMk/>
            <pc:sldMk cId="895387291" sldId="354"/>
            <ac:spMk id="39" creationId="{939E3CEF-FD3A-504F-881D-C62C3B4DD3C2}"/>
          </ac:spMkLst>
        </pc:spChg>
        <pc:spChg chg="mod">
          <ac:chgData name="Rosa María Cabrera Corchos" userId="f1659fda-de31-4a64-8d16-4a5c28fbfcfc" providerId="ADAL" clId="{2DD9A0F9-6640-4EBD-8D61-8F9B29A70872}" dt="2022-02-10T15:56:05.786" v="1166" actId="207"/>
          <ac:spMkLst>
            <pc:docMk/>
            <pc:sldMk cId="895387291" sldId="354"/>
            <ac:spMk id="43" creationId="{D6AB0EED-BA3A-DA44-98F5-9707498ADD86}"/>
          </ac:spMkLst>
        </pc:spChg>
        <pc:spChg chg="mod">
          <ac:chgData name="Rosa María Cabrera Corchos" userId="f1659fda-de31-4a64-8d16-4a5c28fbfcfc" providerId="ADAL" clId="{2DD9A0F9-6640-4EBD-8D61-8F9B29A70872}" dt="2022-02-10T15:56:14.642" v="1167" actId="207"/>
          <ac:spMkLst>
            <pc:docMk/>
            <pc:sldMk cId="895387291" sldId="354"/>
            <ac:spMk id="46" creationId="{7A2C8A1A-F74D-5244-A57D-52D5C85E1839}"/>
          </ac:spMkLst>
        </pc:spChg>
        <pc:spChg chg="mod">
          <ac:chgData name="Rosa María Cabrera Corchos" userId="f1659fda-de31-4a64-8d16-4a5c28fbfcfc" providerId="ADAL" clId="{2DD9A0F9-6640-4EBD-8D61-8F9B29A70872}" dt="2022-02-10T15:55:49.045" v="1163" actId="207"/>
          <ac:spMkLst>
            <pc:docMk/>
            <pc:sldMk cId="895387291" sldId="354"/>
            <ac:spMk id="49" creationId="{DDCB070B-AA51-8949-94D9-2DBB636BAEBD}"/>
          </ac:spMkLst>
        </pc:spChg>
        <pc:spChg chg="mod">
          <ac:chgData name="Rosa María Cabrera Corchos" userId="f1659fda-de31-4a64-8d16-4a5c28fbfcfc" providerId="ADAL" clId="{2DD9A0F9-6640-4EBD-8D61-8F9B29A70872}" dt="2022-02-10T16:15:36.364" v="1168" actId="207"/>
          <ac:spMkLst>
            <pc:docMk/>
            <pc:sldMk cId="895387291" sldId="354"/>
            <ac:spMk id="55" creationId="{B541ADD5-0467-9D40-A46F-AF8767D3FAF2}"/>
          </ac:spMkLst>
        </pc:spChg>
        <pc:spChg chg="mod ord">
          <ac:chgData name="Rosa María Cabrera Corchos" userId="f1659fda-de31-4a64-8d16-4a5c28fbfcfc" providerId="ADAL" clId="{2DD9A0F9-6640-4EBD-8D61-8F9B29A70872}" dt="2022-02-10T16:24:05.229" v="1211" actId="166"/>
          <ac:spMkLst>
            <pc:docMk/>
            <pc:sldMk cId="895387291" sldId="354"/>
            <ac:spMk id="57" creationId="{D715F331-A163-0047-BBED-7A02FEC3927E}"/>
          </ac:spMkLst>
        </pc:spChg>
        <pc:spChg chg="mod ord topLvl">
          <ac:chgData name="Rosa María Cabrera Corchos" userId="f1659fda-de31-4a64-8d16-4a5c28fbfcfc" providerId="ADAL" clId="{2DD9A0F9-6640-4EBD-8D61-8F9B29A70872}" dt="2022-02-10T16:24:13.196" v="1212" actId="166"/>
          <ac:spMkLst>
            <pc:docMk/>
            <pc:sldMk cId="895387291" sldId="354"/>
            <ac:spMk id="58" creationId="{2D1A1624-EED1-744A-83B0-8EEE596E4F23}"/>
          </ac:spMkLst>
        </pc:spChg>
        <pc:spChg chg="mod ord topLvl">
          <ac:chgData name="Rosa María Cabrera Corchos" userId="f1659fda-de31-4a64-8d16-4a5c28fbfcfc" providerId="ADAL" clId="{2DD9A0F9-6640-4EBD-8D61-8F9B29A70872}" dt="2022-02-10T16:29:56.529" v="1236" actId="164"/>
          <ac:spMkLst>
            <pc:docMk/>
            <pc:sldMk cId="895387291" sldId="354"/>
            <ac:spMk id="59" creationId="{73487879-899A-BB41-8340-6425127F0062}"/>
          </ac:spMkLst>
        </pc:spChg>
        <pc:spChg chg="mod ord">
          <ac:chgData name="Rosa María Cabrera Corchos" userId="f1659fda-de31-4a64-8d16-4a5c28fbfcfc" providerId="ADAL" clId="{2DD9A0F9-6640-4EBD-8D61-8F9B29A70872}" dt="2022-02-10T16:24:33.710" v="1214" actId="166"/>
          <ac:spMkLst>
            <pc:docMk/>
            <pc:sldMk cId="895387291" sldId="354"/>
            <ac:spMk id="61" creationId="{511E3207-2F3E-DD48-9E4F-A0C0CB1DDA0A}"/>
          </ac:spMkLst>
        </pc:spChg>
        <pc:spChg chg="mod ord">
          <ac:chgData name="Rosa María Cabrera Corchos" userId="f1659fda-de31-4a64-8d16-4a5c28fbfcfc" providerId="ADAL" clId="{2DD9A0F9-6640-4EBD-8D61-8F9B29A70872}" dt="2022-02-10T16:24:43.686" v="1216" actId="166"/>
          <ac:spMkLst>
            <pc:docMk/>
            <pc:sldMk cId="895387291" sldId="354"/>
            <ac:spMk id="63" creationId="{C3E8BFE3-7127-2647-935C-D02503E30A95}"/>
          </ac:spMkLst>
        </pc:spChg>
        <pc:spChg chg="mod topLvl">
          <ac:chgData name="Rosa María Cabrera Corchos" userId="f1659fda-de31-4a64-8d16-4a5c28fbfcfc" providerId="ADAL" clId="{2DD9A0F9-6640-4EBD-8D61-8F9B29A70872}" dt="2022-02-10T16:29:56.529" v="1236" actId="164"/>
          <ac:spMkLst>
            <pc:docMk/>
            <pc:sldMk cId="895387291" sldId="354"/>
            <ac:spMk id="66" creationId="{AC1D288B-27EA-A64E-BBEA-D78094E646BA}"/>
          </ac:spMkLst>
        </pc:spChg>
        <pc:grpChg chg="del">
          <ac:chgData name="Rosa María Cabrera Corchos" userId="f1659fda-de31-4a64-8d16-4a5c28fbfcfc" providerId="ADAL" clId="{2DD9A0F9-6640-4EBD-8D61-8F9B29A70872}" dt="2022-02-10T15:29:08.121" v="921" actId="165"/>
          <ac:grpSpMkLst>
            <pc:docMk/>
            <pc:sldMk cId="895387291" sldId="354"/>
            <ac:grpSpMk id="5" creationId="{68BAA036-E9A3-0B4A-85A0-950E1DF2EBA3}"/>
          </ac:grpSpMkLst>
        </pc:grpChg>
        <pc:grpChg chg="add mod">
          <ac:chgData name="Rosa María Cabrera Corchos" userId="f1659fda-de31-4a64-8d16-4a5c28fbfcfc" providerId="ADAL" clId="{2DD9A0F9-6640-4EBD-8D61-8F9B29A70872}" dt="2022-02-10T16:29:56.529" v="1236" actId="164"/>
          <ac:grpSpMkLst>
            <pc:docMk/>
            <pc:sldMk cId="895387291" sldId="354"/>
            <ac:grpSpMk id="6" creationId="{6964ACB1-9AF9-4B86-840E-47826A997278}"/>
          </ac:grpSpMkLst>
        </pc:grpChg>
        <pc:grpChg chg="mod">
          <ac:chgData name="Rosa María Cabrera Corchos" userId="f1659fda-de31-4a64-8d16-4a5c28fbfcfc" providerId="ADAL" clId="{2DD9A0F9-6640-4EBD-8D61-8F9B29A70872}" dt="2022-02-10T15:33:10.112" v="980" actId="1076"/>
          <ac:grpSpMkLst>
            <pc:docMk/>
            <pc:sldMk cId="895387291" sldId="354"/>
            <ac:grpSpMk id="29" creationId="{A0383E4E-B7EC-0E43-89D7-9B3C27DA364F}"/>
          </ac:grpSpMkLst>
        </pc:grpChg>
        <pc:grpChg chg="mod">
          <ac:chgData name="Rosa María Cabrera Corchos" userId="f1659fda-de31-4a64-8d16-4a5c28fbfcfc" providerId="ADAL" clId="{2DD9A0F9-6640-4EBD-8D61-8F9B29A70872}" dt="2022-02-10T15:33:00.474" v="979" actId="1076"/>
          <ac:grpSpMkLst>
            <pc:docMk/>
            <pc:sldMk cId="895387291" sldId="354"/>
            <ac:grpSpMk id="32" creationId="{AFFFFBB7-2F49-114B-9449-4707DDFAEE49}"/>
          </ac:grpSpMkLst>
        </pc:grpChg>
        <pc:grpChg chg="mod">
          <ac:chgData name="Rosa María Cabrera Corchos" userId="f1659fda-de31-4a64-8d16-4a5c28fbfcfc" providerId="ADAL" clId="{2DD9A0F9-6640-4EBD-8D61-8F9B29A70872}" dt="2022-02-10T15:33:43.568" v="982" actId="1076"/>
          <ac:grpSpMkLst>
            <pc:docMk/>
            <pc:sldMk cId="895387291" sldId="354"/>
            <ac:grpSpMk id="38" creationId="{A6A95257-AB9A-7743-9E4E-BA0EB3F9FFCE}"/>
          </ac:grpSpMkLst>
        </pc:grpChg>
        <pc:grpChg chg="mod">
          <ac:chgData name="Rosa María Cabrera Corchos" userId="f1659fda-de31-4a64-8d16-4a5c28fbfcfc" providerId="ADAL" clId="{2DD9A0F9-6640-4EBD-8D61-8F9B29A70872}" dt="2022-02-10T15:33:30.081" v="981" actId="1076"/>
          <ac:grpSpMkLst>
            <pc:docMk/>
            <pc:sldMk cId="895387291" sldId="354"/>
            <ac:grpSpMk id="42" creationId="{7B1F1EC7-9D0D-EA40-8818-4C6EB122181D}"/>
          </ac:grpSpMkLst>
        </pc:grpChg>
        <pc:grpChg chg="mod">
          <ac:chgData name="Rosa María Cabrera Corchos" userId="f1659fda-de31-4a64-8d16-4a5c28fbfcfc" providerId="ADAL" clId="{2DD9A0F9-6640-4EBD-8D61-8F9B29A70872}" dt="2022-02-10T15:33:51.096" v="983" actId="1076"/>
          <ac:grpSpMkLst>
            <pc:docMk/>
            <pc:sldMk cId="895387291" sldId="354"/>
            <ac:grpSpMk id="45" creationId="{DCA930BE-367D-B945-8235-13BAA31B40C9}"/>
          </ac:grpSpMkLst>
        </pc:grpChg>
        <pc:grpChg chg="mod">
          <ac:chgData name="Rosa María Cabrera Corchos" userId="f1659fda-de31-4a64-8d16-4a5c28fbfcfc" providerId="ADAL" clId="{2DD9A0F9-6640-4EBD-8D61-8F9B29A70872}" dt="2022-02-10T15:34:00.025" v="984" actId="1076"/>
          <ac:grpSpMkLst>
            <pc:docMk/>
            <pc:sldMk cId="895387291" sldId="354"/>
            <ac:grpSpMk id="48" creationId="{BB9A2FFD-8EAF-9C4D-BE07-42D5F78C17A2}"/>
          </ac:grpSpMkLst>
        </pc:grpChg>
        <pc:picChg chg="del">
          <ac:chgData name="Rosa María Cabrera Corchos" userId="f1659fda-de31-4a64-8d16-4a5c28fbfcfc" providerId="ADAL" clId="{2DD9A0F9-6640-4EBD-8D61-8F9B29A70872}" dt="2022-02-10T16:41:26.620" v="1262" actId="478"/>
          <ac:picMkLst>
            <pc:docMk/>
            <pc:sldMk cId="895387291" sldId="354"/>
            <ac:picMk id="14" creationId="{00000000-0000-0000-0000-000000000000}"/>
          </ac:picMkLst>
        </pc:picChg>
        <pc:picChg chg="del">
          <ac:chgData name="Rosa María Cabrera Corchos" userId="f1659fda-de31-4a64-8d16-4a5c28fbfcfc" providerId="ADAL" clId="{2DD9A0F9-6640-4EBD-8D61-8F9B29A70872}" dt="2022-02-10T15:53:31.130" v="1118" actId="478"/>
          <ac:picMkLst>
            <pc:docMk/>
            <pc:sldMk cId="895387291" sldId="354"/>
            <ac:picMk id="34" creationId="{00000000-0000-0000-0000-000000000000}"/>
          </ac:picMkLst>
        </pc:picChg>
        <pc:picChg chg="mod">
          <ac:chgData name="Rosa María Cabrera Corchos" userId="f1659fda-de31-4a64-8d16-4a5c28fbfcfc" providerId="ADAL" clId="{2DD9A0F9-6640-4EBD-8D61-8F9B29A70872}" dt="2022-02-10T16:41:43.084" v="1264" actId="962"/>
          <ac:picMkLst>
            <pc:docMk/>
            <pc:sldMk cId="895387291" sldId="354"/>
            <ac:picMk id="35" creationId="{00000000-0000-0000-0000-000000000000}"/>
          </ac:picMkLst>
        </pc:picChg>
        <pc:picChg chg="mod">
          <ac:chgData name="Rosa María Cabrera Corchos" userId="f1659fda-de31-4a64-8d16-4a5c28fbfcfc" providerId="ADAL" clId="{2DD9A0F9-6640-4EBD-8D61-8F9B29A70872}" dt="2022-02-10T16:41:46.396" v="1265" actId="962"/>
          <ac:picMkLst>
            <pc:docMk/>
            <pc:sldMk cId="895387291" sldId="354"/>
            <ac:picMk id="36" creationId="{00000000-0000-0000-0000-000000000000}"/>
          </ac:picMkLst>
        </pc:picChg>
        <pc:picChg chg="del">
          <ac:chgData name="Rosa María Cabrera Corchos" userId="f1659fda-de31-4a64-8d16-4a5c28fbfcfc" providerId="ADAL" clId="{2DD9A0F9-6640-4EBD-8D61-8F9B29A70872}" dt="2022-02-10T15:54:22.180" v="1122" actId="478"/>
          <ac:picMkLst>
            <pc:docMk/>
            <pc:sldMk cId="895387291" sldId="354"/>
            <ac:picMk id="40" creationId="{00000000-0000-0000-0000-000000000000}"/>
          </ac:picMkLst>
        </pc:picChg>
        <pc:picChg chg="add del mod ord modCrop">
          <ac:chgData name="Rosa María Cabrera Corchos" userId="f1659fda-de31-4a64-8d16-4a5c28fbfcfc" providerId="ADAL" clId="{2DD9A0F9-6640-4EBD-8D61-8F9B29A70872}" dt="2022-02-10T16:42:54.879" v="1311" actId="962"/>
          <ac:picMkLst>
            <pc:docMk/>
            <pc:sldMk cId="895387291" sldId="354"/>
            <ac:picMk id="51" creationId="{69AD0C2E-C924-4832-957E-5C6BBBD244EF}"/>
          </ac:picMkLst>
        </pc:picChg>
        <pc:picChg chg="add del mod">
          <ac:chgData name="Rosa María Cabrera Corchos" userId="f1659fda-de31-4a64-8d16-4a5c28fbfcfc" providerId="ADAL" clId="{2DD9A0F9-6640-4EBD-8D61-8F9B29A70872}" dt="2022-02-10T15:45:27.258" v="1097" actId="478"/>
          <ac:picMkLst>
            <pc:docMk/>
            <pc:sldMk cId="895387291" sldId="354"/>
            <ac:picMk id="52" creationId="{ADD0B0C1-21AB-48FB-89C0-8C69A3B1F3AF}"/>
          </ac:picMkLst>
        </pc:picChg>
        <pc:picChg chg="add mod modCrop">
          <ac:chgData name="Rosa María Cabrera Corchos" userId="f1659fda-de31-4a64-8d16-4a5c28fbfcfc" providerId="ADAL" clId="{2DD9A0F9-6640-4EBD-8D61-8F9B29A70872}" dt="2022-02-10T16:42:37.461" v="1309" actId="962"/>
          <ac:picMkLst>
            <pc:docMk/>
            <pc:sldMk cId="895387291" sldId="354"/>
            <ac:picMk id="53" creationId="{A319BC06-C8D5-49B7-ACC8-7B508F1A0471}"/>
          </ac:picMkLst>
        </pc:picChg>
        <pc:picChg chg="add mod">
          <ac:chgData name="Rosa María Cabrera Corchos" userId="f1659fda-de31-4a64-8d16-4a5c28fbfcfc" providerId="ADAL" clId="{2DD9A0F9-6640-4EBD-8D61-8F9B29A70872}" dt="2022-02-10T16:41:28.145" v="1263"/>
          <ac:picMkLst>
            <pc:docMk/>
            <pc:sldMk cId="895387291" sldId="354"/>
            <ac:picMk id="54" creationId="{45D00C73-54C5-497C-AF32-8EE27356A1CC}"/>
          </ac:picMkLst>
        </pc:picChg>
      </pc:sldChg>
      <pc:sldChg chg="del">
        <pc:chgData name="Rosa María Cabrera Corchos" userId="f1659fda-de31-4a64-8d16-4a5c28fbfcfc" providerId="ADAL" clId="{2DD9A0F9-6640-4EBD-8D61-8F9B29A70872}" dt="2022-02-10T10:47:03.139" v="0" actId="2696"/>
        <pc:sldMkLst>
          <pc:docMk/>
          <pc:sldMk cId="2210799876" sldId="354"/>
        </pc:sldMkLst>
      </pc:sldChg>
      <pc:sldChg chg="addSp delSp modSp mod modTransition delAnim modAnim">
        <pc:chgData name="Rosa María Cabrera Corchos" userId="f1659fda-de31-4a64-8d16-4a5c28fbfcfc" providerId="ADAL" clId="{2DD9A0F9-6640-4EBD-8D61-8F9B29A70872}" dt="2022-02-10T11:28:29.430" v="645"/>
        <pc:sldMkLst>
          <pc:docMk/>
          <pc:sldMk cId="866710993" sldId="355"/>
        </pc:sldMkLst>
        <pc:spChg chg="mod">
          <ac:chgData name="Rosa María Cabrera Corchos" userId="f1659fda-de31-4a64-8d16-4a5c28fbfcfc" providerId="ADAL" clId="{2DD9A0F9-6640-4EBD-8D61-8F9B29A70872}" dt="2022-02-10T11:20:51.519" v="628" actId="20577"/>
          <ac:spMkLst>
            <pc:docMk/>
            <pc:sldMk cId="866710993" sldId="355"/>
            <ac:spMk id="150" creationId="{2EE1B0DD-935F-406E-AA86-AB7A82A7F73D}"/>
          </ac:spMkLst>
        </pc:spChg>
        <pc:spChg chg="mod">
          <ac:chgData name="Rosa María Cabrera Corchos" userId="f1659fda-de31-4a64-8d16-4a5c28fbfcfc" providerId="ADAL" clId="{2DD9A0F9-6640-4EBD-8D61-8F9B29A70872}" dt="2022-02-10T11:02:53.128" v="86"/>
          <ac:spMkLst>
            <pc:docMk/>
            <pc:sldMk cId="866710993" sldId="355"/>
            <ac:spMk id="187" creationId="{0C398C0A-BAF7-42DA-BE93-F72C5643082C}"/>
          </ac:spMkLst>
        </pc:spChg>
        <pc:spChg chg="add mod">
          <ac:chgData name="Rosa María Cabrera Corchos" userId="f1659fda-de31-4a64-8d16-4a5c28fbfcfc" providerId="ADAL" clId="{2DD9A0F9-6640-4EBD-8D61-8F9B29A70872}" dt="2022-02-10T11:28:29.430" v="645"/>
          <ac:spMkLst>
            <pc:docMk/>
            <pc:sldMk cId="866710993" sldId="355"/>
            <ac:spMk id="189" creationId="{B383A5DA-2998-47E8-B022-EDC4891B4444}"/>
          </ac:spMkLst>
        </pc:spChg>
        <pc:grpChg chg="add mod">
          <ac:chgData name="Rosa María Cabrera Corchos" userId="f1659fda-de31-4a64-8d16-4a5c28fbfcfc" providerId="ADAL" clId="{2DD9A0F9-6640-4EBD-8D61-8F9B29A70872}" dt="2022-02-10T11:20:37.785" v="626" actId="164"/>
          <ac:grpSpMkLst>
            <pc:docMk/>
            <pc:sldMk cId="866710993" sldId="355"/>
            <ac:grpSpMk id="2" creationId="{F24688D8-628F-48E4-A204-05452D3464DA}"/>
          </ac:grpSpMkLst>
        </pc:grpChg>
        <pc:grpChg chg="add mod">
          <ac:chgData name="Rosa María Cabrera Corchos" userId="f1659fda-de31-4a64-8d16-4a5c28fbfcfc" providerId="ADAL" clId="{2DD9A0F9-6640-4EBD-8D61-8F9B29A70872}" dt="2022-02-10T11:02:08.811" v="83" actId="1038"/>
          <ac:grpSpMkLst>
            <pc:docMk/>
            <pc:sldMk cId="866710993" sldId="355"/>
            <ac:grpSpMk id="149" creationId="{DA05451D-A732-4FF2-9315-8C61CB0550DF}"/>
          </ac:grpSpMkLst>
        </pc:grpChg>
        <pc:grpChg chg="add del mod">
          <ac:chgData name="Rosa María Cabrera Corchos" userId="f1659fda-de31-4a64-8d16-4a5c28fbfcfc" providerId="ADAL" clId="{2DD9A0F9-6640-4EBD-8D61-8F9B29A70872}" dt="2022-02-10T11:02:58.796" v="87"/>
          <ac:grpSpMkLst>
            <pc:docMk/>
            <pc:sldMk cId="866710993" sldId="355"/>
            <ac:grpSpMk id="152" creationId="{C985E2A9-396F-473A-BF04-E66F6C214111}"/>
          </ac:grpSpMkLst>
        </pc:grpChg>
        <pc:grpChg chg="del">
          <ac:chgData name="Rosa María Cabrera Corchos" userId="f1659fda-de31-4a64-8d16-4a5c28fbfcfc" providerId="ADAL" clId="{2DD9A0F9-6640-4EBD-8D61-8F9B29A70872}" dt="2022-02-10T11:01:46.527" v="55" actId="478"/>
          <ac:grpSpMkLst>
            <pc:docMk/>
            <pc:sldMk cId="866710993" sldId="355"/>
            <ac:grpSpMk id="168" creationId="{00000000-0000-0000-0000-000000000000}"/>
          </ac:grpSpMkLst>
        </pc:grpChg>
        <pc:picChg chg="mod">
          <ac:chgData name="Rosa María Cabrera Corchos" userId="f1659fda-de31-4a64-8d16-4a5c28fbfcfc" providerId="ADAL" clId="{2DD9A0F9-6640-4EBD-8D61-8F9B29A70872}" dt="2022-02-10T10:59:57.862" v="48" actId="1036"/>
          <ac:picMkLst>
            <pc:docMk/>
            <pc:sldMk cId="866710993" sldId="355"/>
            <ac:picMk id="134" creationId="{00000000-0000-0000-0000-000000000000}"/>
          </ac:picMkLst>
        </pc:picChg>
        <pc:picChg chg="mod">
          <ac:chgData name="Rosa María Cabrera Corchos" userId="f1659fda-de31-4a64-8d16-4a5c28fbfcfc" providerId="ADAL" clId="{2DD9A0F9-6640-4EBD-8D61-8F9B29A70872}" dt="2022-02-10T10:59:41.341" v="40" actId="1036"/>
          <ac:picMkLst>
            <pc:docMk/>
            <pc:sldMk cId="866710993" sldId="355"/>
            <ac:picMk id="137" creationId="{00000000-0000-0000-0000-000000000000}"/>
          </ac:picMkLst>
        </pc:picChg>
        <pc:picChg chg="mod">
          <ac:chgData name="Rosa María Cabrera Corchos" userId="f1659fda-de31-4a64-8d16-4a5c28fbfcfc" providerId="ADAL" clId="{2DD9A0F9-6640-4EBD-8D61-8F9B29A70872}" dt="2022-02-10T11:01:55.880" v="56"/>
          <ac:picMkLst>
            <pc:docMk/>
            <pc:sldMk cId="866710993" sldId="355"/>
            <ac:picMk id="151" creationId="{E5D1E88A-D2CE-4DAC-90A0-7745A16BF6E8}"/>
          </ac:picMkLst>
        </pc:picChg>
        <pc:picChg chg="mod">
          <ac:chgData name="Rosa María Cabrera Corchos" userId="f1659fda-de31-4a64-8d16-4a5c28fbfcfc" providerId="ADAL" clId="{2DD9A0F9-6640-4EBD-8D61-8F9B29A70872}" dt="2022-02-10T11:18:46.585" v="619" actId="1036"/>
          <ac:picMkLst>
            <pc:docMk/>
            <pc:sldMk cId="866710993" sldId="355"/>
            <ac:picMk id="157" creationId="{00000000-0000-0000-0000-000000000000}"/>
          </ac:picMkLst>
        </pc:picChg>
        <pc:picChg chg="mod">
          <ac:chgData name="Rosa María Cabrera Corchos" userId="f1659fda-de31-4a64-8d16-4a5c28fbfcfc" providerId="ADAL" clId="{2DD9A0F9-6640-4EBD-8D61-8F9B29A70872}" dt="2022-02-10T11:00:07.720" v="54" actId="1038"/>
          <ac:picMkLst>
            <pc:docMk/>
            <pc:sldMk cId="866710993" sldId="355"/>
            <ac:picMk id="171" creationId="{00000000-0000-0000-0000-000000000000}"/>
          </ac:picMkLst>
        </pc:picChg>
        <pc:picChg chg="mod">
          <ac:chgData name="Rosa María Cabrera Corchos" userId="f1659fda-de31-4a64-8d16-4a5c28fbfcfc" providerId="ADAL" clId="{2DD9A0F9-6640-4EBD-8D61-8F9B29A70872}" dt="2022-02-10T11:15:55.860" v="389" actId="1038"/>
          <ac:picMkLst>
            <pc:docMk/>
            <pc:sldMk cId="866710993" sldId="355"/>
            <ac:picMk id="184" creationId="{810EA653-154D-4BB2-AD28-FE4566AADB36}"/>
          </ac:picMkLst>
        </pc:picChg>
        <pc:picChg chg="mod">
          <ac:chgData name="Rosa María Cabrera Corchos" userId="f1659fda-de31-4a64-8d16-4a5c28fbfcfc" providerId="ADAL" clId="{2DD9A0F9-6640-4EBD-8D61-8F9B29A70872}" dt="2022-02-10T11:02:53.128" v="86"/>
          <ac:picMkLst>
            <pc:docMk/>
            <pc:sldMk cId="866710993" sldId="355"/>
            <ac:picMk id="188" creationId="{8725FCF4-141C-4286-ABF4-1097240011BA}"/>
          </ac:picMkLst>
        </pc:picChg>
        <pc:picChg chg="add mod">
          <ac:chgData name="Rosa María Cabrera Corchos" userId="f1659fda-de31-4a64-8d16-4a5c28fbfcfc" providerId="ADAL" clId="{2DD9A0F9-6640-4EBD-8D61-8F9B29A70872}" dt="2022-02-10T11:27:52.695" v="644" actId="1036"/>
          <ac:picMkLst>
            <pc:docMk/>
            <pc:sldMk cId="866710993" sldId="355"/>
            <ac:picMk id="190" creationId="{CD055C55-255D-4EBB-BF62-694E8DC83734}"/>
          </ac:picMkLst>
        </pc:picChg>
        <pc:picChg chg="add mod">
          <ac:chgData name="Rosa María Cabrera Corchos" userId="f1659fda-de31-4a64-8d16-4a5c28fbfcfc" providerId="ADAL" clId="{2DD9A0F9-6640-4EBD-8D61-8F9B29A70872}" dt="2022-02-10T11:20:37.785" v="626" actId="164"/>
          <ac:picMkLst>
            <pc:docMk/>
            <pc:sldMk cId="866710993" sldId="355"/>
            <ac:picMk id="191" creationId="{FB1DDB9B-5F25-496B-83B8-29BB5CFF442B}"/>
          </ac:picMkLst>
        </pc:picChg>
      </pc:sldChg>
      <pc:sldChg chg="modSp mod modAnim">
        <pc:chgData name="Rosa María Cabrera Corchos" userId="f1659fda-de31-4a64-8d16-4a5c28fbfcfc" providerId="ADAL" clId="{2DD9A0F9-6640-4EBD-8D61-8F9B29A70872}" dt="2022-02-11T09:29:08.789" v="1562"/>
        <pc:sldMkLst>
          <pc:docMk/>
          <pc:sldMk cId="2588471416" sldId="356"/>
        </pc:sldMkLst>
        <pc:spChg chg="mod">
          <ac:chgData name="Rosa María Cabrera Corchos" userId="f1659fda-de31-4a64-8d16-4a5c28fbfcfc" providerId="ADAL" clId="{2DD9A0F9-6640-4EBD-8D61-8F9B29A70872}" dt="2022-02-11T08:35:17.600" v="1556" actId="14100"/>
          <ac:spMkLst>
            <pc:docMk/>
            <pc:sldMk cId="2588471416" sldId="356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2DD9A0F9-6640-4EBD-8D61-8F9B29A70872}" dt="2022-02-11T08:33:41.199" v="1551" actId="14100"/>
          <ac:spMkLst>
            <pc:docMk/>
            <pc:sldMk cId="2588471416" sldId="356"/>
            <ac:spMk id="31" creationId="{00000000-0000-0000-0000-000000000000}"/>
          </ac:spMkLst>
        </pc:spChg>
        <pc:spChg chg="mod">
          <ac:chgData name="Rosa María Cabrera Corchos" userId="f1659fda-de31-4a64-8d16-4a5c28fbfcfc" providerId="ADAL" clId="{2DD9A0F9-6640-4EBD-8D61-8F9B29A70872}" dt="2022-02-11T08:34:06.491" v="1552" actId="14100"/>
          <ac:spMkLst>
            <pc:docMk/>
            <pc:sldMk cId="2588471416" sldId="356"/>
            <ac:spMk id="40" creationId="{00000000-0000-0000-0000-000000000000}"/>
          </ac:spMkLst>
        </pc:spChg>
        <pc:spChg chg="mod">
          <ac:chgData name="Rosa María Cabrera Corchos" userId="f1659fda-de31-4a64-8d16-4a5c28fbfcfc" providerId="ADAL" clId="{2DD9A0F9-6640-4EBD-8D61-8F9B29A70872}" dt="2022-02-11T08:34:17.227" v="1553" actId="14100"/>
          <ac:spMkLst>
            <pc:docMk/>
            <pc:sldMk cId="2588471416" sldId="356"/>
            <ac:spMk id="42" creationId="{00000000-0000-0000-0000-000000000000}"/>
          </ac:spMkLst>
        </pc:spChg>
        <pc:spChg chg="mod">
          <ac:chgData name="Rosa María Cabrera Corchos" userId="f1659fda-de31-4a64-8d16-4a5c28fbfcfc" providerId="ADAL" clId="{2DD9A0F9-6640-4EBD-8D61-8F9B29A70872}" dt="2022-02-11T08:34:27.807" v="1554" actId="14100"/>
          <ac:spMkLst>
            <pc:docMk/>
            <pc:sldMk cId="2588471416" sldId="356"/>
            <ac:spMk id="60" creationId="{00000000-0000-0000-0000-000000000000}"/>
          </ac:spMkLst>
        </pc:spChg>
      </pc:sldChg>
      <pc:sldChg chg="new del">
        <pc:chgData name="Rosa María Cabrera Corchos" userId="f1659fda-de31-4a64-8d16-4a5c28fbfcfc" providerId="ADAL" clId="{2DD9A0F9-6640-4EBD-8D61-8F9B29A70872}" dt="2022-02-10T12:46:22.883" v="687" actId="2696"/>
        <pc:sldMkLst>
          <pc:docMk/>
          <pc:sldMk cId="3937611264" sldId="356"/>
        </pc:sldMkLst>
      </pc:sldChg>
      <pc:sldChg chg="addSp delSp modSp del mod delAnim modAnim">
        <pc:chgData name="Rosa María Cabrera Corchos" userId="f1659fda-de31-4a64-8d16-4a5c28fbfcfc" providerId="ADAL" clId="{2DD9A0F9-6640-4EBD-8D61-8F9B29A70872}" dt="2022-02-11T10:29:12.891" v="1769" actId="2696"/>
        <pc:sldMkLst>
          <pc:docMk/>
          <pc:sldMk cId="799718663" sldId="357"/>
        </pc:sldMkLst>
        <pc:spChg chg="mod">
          <ac:chgData name="Rosa María Cabrera Corchos" userId="f1659fda-de31-4a64-8d16-4a5c28fbfcfc" providerId="ADAL" clId="{2DD9A0F9-6640-4EBD-8D61-8F9B29A70872}" dt="2022-02-11T10:07:18.592" v="1671" actId="1076"/>
          <ac:spMkLst>
            <pc:docMk/>
            <pc:sldMk cId="799718663" sldId="357"/>
            <ac:spMk id="20" creationId="{3F21B414-2D36-744D-B351-EA1F36F41BF0}"/>
          </ac:spMkLst>
        </pc:spChg>
        <pc:spChg chg="mod">
          <ac:chgData name="Rosa María Cabrera Corchos" userId="f1659fda-de31-4a64-8d16-4a5c28fbfcfc" providerId="ADAL" clId="{2DD9A0F9-6640-4EBD-8D61-8F9B29A70872}" dt="2022-02-11T10:07:26.626" v="1672" actId="403"/>
          <ac:spMkLst>
            <pc:docMk/>
            <pc:sldMk cId="799718663" sldId="357"/>
            <ac:spMk id="40" creationId="{D82B003B-24E5-E544-8FAE-0D14A5FA26EA}"/>
          </ac:spMkLst>
        </pc:spChg>
        <pc:spChg chg="add mod">
          <ac:chgData name="Rosa María Cabrera Corchos" userId="f1659fda-de31-4a64-8d16-4a5c28fbfcfc" providerId="ADAL" clId="{2DD9A0F9-6640-4EBD-8D61-8F9B29A70872}" dt="2022-02-11T10:06:06.577" v="1669" actId="20577"/>
          <ac:spMkLst>
            <pc:docMk/>
            <pc:sldMk cId="799718663" sldId="357"/>
            <ac:spMk id="41" creationId="{A48D7DA4-BFA1-4451-9C6F-35C5FA6959C8}"/>
          </ac:spMkLst>
        </pc:spChg>
        <pc:spChg chg="mod">
          <ac:chgData name="Rosa María Cabrera Corchos" userId="f1659fda-de31-4a64-8d16-4a5c28fbfcfc" providerId="ADAL" clId="{2DD9A0F9-6640-4EBD-8D61-8F9B29A70872}" dt="2022-02-11T10:07:30.897" v="1673" actId="403"/>
          <ac:spMkLst>
            <pc:docMk/>
            <pc:sldMk cId="799718663" sldId="357"/>
            <ac:spMk id="42" creationId="{1CDE3074-F29A-CB4B-8FEC-5BC1A8C78D90}"/>
          </ac:spMkLst>
        </pc:spChg>
        <pc:spChg chg="del">
          <ac:chgData name="Rosa María Cabrera Corchos" userId="f1659fda-de31-4a64-8d16-4a5c28fbfcfc" providerId="ADAL" clId="{2DD9A0F9-6640-4EBD-8D61-8F9B29A70872}" dt="2022-02-11T10:08:41.247" v="1674" actId="478"/>
          <ac:spMkLst>
            <pc:docMk/>
            <pc:sldMk cId="799718663" sldId="357"/>
            <ac:spMk id="43" creationId="{70480C54-F0A8-C047-BF77-572AF631EC7E}"/>
          </ac:spMkLst>
        </pc:spChg>
        <pc:spChg chg="add mod">
          <ac:chgData name="Rosa María Cabrera Corchos" userId="f1659fda-de31-4a64-8d16-4a5c28fbfcfc" providerId="ADAL" clId="{2DD9A0F9-6640-4EBD-8D61-8F9B29A70872}" dt="2022-02-11T10:05:48.394" v="1663" actId="21"/>
          <ac:spMkLst>
            <pc:docMk/>
            <pc:sldMk cId="799718663" sldId="357"/>
            <ac:spMk id="44" creationId="{50C7436C-2B67-4937-826D-C2A22DD50DCE}"/>
          </ac:spMkLst>
        </pc:spChg>
        <pc:spChg chg="add mod">
          <ac:chgData name="Rosa María Cabrera Corchos" userId="f1659fda-de31-4a64-8d16-4a5c28fbfcfc" providerId="ADAL" clId="{2DD9A0F9-6640-4EBD-8D61-8F9B29A70872}" dt="2022-02-11T10:09:06.983" v="1713" actId="1038"/>
          <ac:spMkLst>
            <pc:docMk/>
            <pc:sldMk cId="799718663" sldId="357"/>
            <ac:spMk id="45" creationId="{1964A2BC-3588-4AAB-8E40-75FF15FADF60}"/>
          </ac:spMkLst>
        </pc:spChg>
        <pc:grpChg chg="del mod">
          <ac:chgData name="Rosa María Cabrera Corchos" userId="f1659fda-de31-4a64-8d16-4a5c28fbfcfc" providerId="ADAL" clId="{2DD9A0F9-6640-4EBD-8D61-8F9B29A70872}" dt="2022-02-11T10:02:50.220" v="1646" actId="478"/>
          <ac:grpSpMkLst>
            <pc:docMk/>
            <pc:sldMk cId="799718663" sldId="357"/>
            <ac:grpSpMk id="3" creationId="{E7633EA6-11E8-BB45-B6F8-027D5B410C1D}"/>
          </ac:grpSpMkLst>
        </pc:grpChg>
        <pc:grpChg chg="del mod">
          <ac:chgData name="Rosa María Cabrera Corchos" userId="f1659fda-de31-4a64-8d16-4a5c28fbfcfc" providerId="ADAL" clId="{2DD9A0F9-6640-4EBD-8D61-8F9B29A70872}" dt="2022-02-11T10:02:56.054" v="1647" actId="478"/>
          <ac:grpSpMkLst>
            <pc:docMk/>
            <pc:sldMk cId="799718663" sldId="357"/>
            <ac:grpSpMk id="5" creationId="{0754A5A3-035A-1747-8105-57EBB08DD2CE}"/>
          </ac:grpSpMkLst>
        </pc:grpChg>
        <pc:picChg chg="del mod">
          <ac:chgData name="Rosa María Cabrera Corchos" userId="f1659fda-de31-4a64-8d16-4a5c28fbfcfc" providerId="ADAL" clId="{2DD9A0F9-6640-4EBD-8D61-8F9B29A70872}" dt="2022-02-11T10:14:26.504" v="1728" actId="478"/>
          <ac:picMkLst>
            <pc:docMk/>
            <pc:sldMk cId="799718663" sldId="357"/>
            <ac:picMk id="4" creationId="{00000000-0000-0000-0000-000000000000}"/>
          </ac:picMkLst>
        </pc:picChg>
        <pc:picChg chg="del mod ord">
          <ac:chgData name="Rosa María Cabrera Corchos" userId="f1659fda-de31-4a64-8d16-4a5c28fbfcfc" providerId="ADAL" clId="{2DD9A0F9-6640-4EBD-8D61-8F9B29A70872}" dt="2022-02-11T10:27:44.306" v="1766" actId="478"/>
          <ac:picMkLst>
            <pc:docMk/>
            <pc:sldMk cId="799718663" sldId="357"/>
            <ac:picMk id="35" creationId="{00000000-0000-0000-0000-000000000000}"/>
          </ac:picMkLst>
        </pc:picChg>
        <pc:picChg chg="add del mod ord">
          <ac:chgData name="Rosa María Cabrera Corchos" userId="f1659fda-de31-4a64-8d16-4a5c28fbfcfc" providerId="ADAL" clId="{2DD9A0F9-6640-4EBD-8D61-8F9B29A70872}" dt="2022-02-11T10:27:34.166" v="1765" actId="478"/>
          <ac:picMkLst>
            <pc:docMk/>
            <pc:sldMk cId="799718663" sldId="357"/>
            <ac:picMk id="46" creationId="{C6013DB2-7224-40F7-A15A-7329857B3FA9}"/>
          </ac:picMkLst>
        </pc:picChg>
      </pc:sldChg>
      <pc:sldChg chg="addSp delSp modSp mod delAnim modAnim modShow">
        <pc:chgData name="Rosa María Cabrera Corchos" userId="f1659fda-de31-4a64-8d16-4a5c28fbfcfc" providerId="ADAL" clId="{2DD9A0F9-6640-4EBD-8D61-8F9B29A70872}" dt="2022-02-11T10:35:24.084" v="1798"/>
        <pc:sldMkLst>
          <pc:docMk/>
          <pc:sldMk cId="1059453797" sldId="358"/>
        </pc:sldMkLst>
        <pc:spChg chg="del">
          <ac:chgData name="Rosa María Cabrera Corchos" userId="f1659fda-de31-4a64-8d16-4a5c28fbfcfc" providerId="ADAL" clId="{2DD9A0F9-6640-4EBD-8D61-8F9B29A70872}" dt="2022-02-11T10:27:03.057" v="1762" actId="478"/>
          <ac:spMkLst>
            <pc:docMk/>
            <pc:sldMk cId="1059453797" sldId="358"/>
            <ac:spMk id="13" creationId="{00000000-0000-0000-0000-000000000000}"/>
          </ac:spMkLst>
        </pc:spChg>
        <pc:spChg chg="del">
          <ac:chgData name="Rosa María Cabrera Corchos" userId="f1659fda-de31-4a64-8d16-4a5c28fbfcfc" providerId="ADAL" clId="{2DD9A0F9-6640-4EBD-8D61-8F9B29A70872}" dt="2022-02-11T10:27:03.057" v="1762" actId="478"/>
          <ac:spMkLst>
            <pc:docMk/>
            <pc:sldMk cId="1059453797" sldId="358"/>
            <ac:spMk id="20" creationId="{3F21B414-2D36-744D-B351-EA1F36F41BF0}"/>
          </ac:spMkLst>
        </pc:spChg>
        <pc:spChg chg="del">
          <ac:chgData name="Rosa María Cabrera Corchos" userId="f1659fda-de31-4a64-8d16-4a5c28fbfcfc" providerId="ADAL" clId="{2DD9A0F9-6640-4EBD-8D61-8F9B29A70872}" dt="2022-02-11T10:27:03.057" v="1762" actId="478"/>
          <ac:spMkLst>
            <pc:docMk/>
            <pc:sldMk cId="1059453797" sldId="358"/>
            <ac:spMk id="21" creationId="{00000000-0000-0000-0000-000000000000}"/>
          </ac:spMkLst>
        </pc:spChg>
        <pc:spChg chg="del">
          <ac:chgData name="Rosa María Cabrera Corchos" userId="f1659fda-de31-4a64-8d16-4a5c28fbfcfc" providerId="ADAL" clId="{2DD9A0F9-6640-4EBD-8D61-8F9B29A70872}" dt="2022-02-11T10:27:03.057" v="1762" actId="478"/>
          <ac:spMkLst>
            <pc:docMk/>
            <pc:sldMk cId="1059453797" sldId="358"/>
            <ac:spMk id="40" creationId="{D82B003B-24E5-E544-8FAE-0D14A5FA26EA}"/>
          </ac:spMkLst>
        </pc:spChg>
        <pc:spChg chg="add mod">
          <ac:chgData name="Rosa María Cabrera Corchos" userId="f1659fda-de31-4a64-8d16-4a5c28fbfcfc" providerId="ADAL" clId="{2DD9A0F9-6640-4EBD-8D61-8F9B29A70872}" dt="2022-02-11T10:28:17.652" v="1767"/>
          <ac:spMkLst>
            <pc:docMk/>
            <pc:sldMk cId="1059453797" sldId="358"/>
            <ac:spMk id="41" creationId="{D5FC9930-9AC2-4F17-A978-6F901BE3F248}"/>
          </ac:spMkLst>
        </pc:spChg>
        <pc:spChg chg="del">
          <ac:chgData name="Rosa María Cabrera Corchos" userId="f1659fda-de31-4a64-8d16-4a5c28fbfcfc" providerId="ADAL" clId="{2DD9A0F9-6640-4EBD-8D61-8F9B29A70872}" dt="2022-02-11T10:27:03.057" v="1762" actId="478"/>
          <ac:spMkLst>
            <pc:docMk/>
            <pc:sldMk cId="1059453797" sldId="358"/>
            <ac:spMk id="42" creationId="{1CDE3074-F29A-CB4B-8FEC-5BC1A8C78D90}"/>
          </ac:spMkLst>
        </pc:spChg>
        <pc:spChg chg="del">
          <ac:chgData name="Rosa María Cabrera Corchos" userId="f1659fda-de31-4a64-8d16-4a5c28fbfcfc" providerId="ADAL" clId="{2DD9A0F9-6640-4EBD-8D61-8F9B29A70872}" dt="2022-02-11T10:27:03.057" v="1762" actId="478"/>
          <ac:spMkLst>
            <pc:docMk/>
            <pc:sldMk cId="1059453797" sldId="358"/>
            <ac:spMk id="43" creationId="{70480C54-F0A8-C047-BF77-572AF631EC7E}"/>
          </ac:spMkLst>
        </pc:spChg>
        <pc:spChg chg="add mod">
          <ac:chgData name="Rosa María Cabrera Corchos" userId="f1659fda-de31-4a64-8d16-4a5c28fbfcfc" providerId="ADAL" clId="{2DD9A0F9-6640-4EBD-8D61-8F9B29A70872}" dt="2022-02-11T10:28:17.652" v="1767"/>
          <ac:spMkLst>
            <pc:docMk/>
            <pc:sldMk cId="1059453797" sldId="358"/>
            <ac:spMk id="45" creationId="{3FF09AB3-C735-4183-82E7-B176103C14B5}"/>
          </ac:spMkLst>
        </pc:spChg>
        <pc:spChg chg="add mod">
          <ac:chgData name="Rosa María Cabrera Corchos" userId="f1659fda-de31-4a64-8d16-4a5c28fbfcfc" providerId="ADAL" clId="{2DD9A0F9-6640-4EBD-8D61-8F9B29A70872}" dt="2022-02-11T10:28:17.652" v="1767"/>
          <ac:spMkLst>
            <pc:docMk/>
            <pc:sldMk cId="1059453797" sldId="358"/>
            <ac:spMk id="46" creationId="{7112ED2C-FDCB-4002-97AA-A88174D9D344}"/>
          </ac:spMkLst>
        </pc:spChg>
        <pc:spChg chg="add mod">
          <ac:chgData name="Rosa María Cabrera Corchos" userId="f1659fda-de31-4a64-8d16-4a5c28fbfcfc" providerId="ADAL" clId="{2DD9A0F9-6640-4EBD-8D61-8F9B29A70872}" dt="2022-02-11T10:28:17.652" v="1767"/>
          <ac:spMkLst>
            <pc:docMk/>
            <pc:sldMk cId="1059453797" sldId="358"/>
            <ac:spMk id="47" creationId="{32173731-4CA8-4087-8E43-FDA5BD4D963E}"/>
          </ac:spMkLst>
        </pc:spChg>
        <pc:spChg chg="add mod">
          <ac:chgData name="Rosa María Cabrera Corchos" userId="f1659fda-de31-4a64-8d16-4a5c28fbfcfc" providerId="ADAL" clId="{2DD9A0F9-6640-4EBD-8D61-8F9B29A70872}" dt="2022-02-11T10:28:17.652" v="1767"/>
          <ac:spMkLst>
            <pc:docMk/>
            <pc:sldMk cId="1059453797" sldId="358"/>
            <ac:spMk id="48" creationId="{A643D499-A39F-483D-89A1-B3A7E997D9B4}"/>
          </ac:spMkLst>
        </pc:spChg>
        <pc:spChg chg="add mod">
          <ac:chgData name="Rosa María Cabrera Corchos" userId="f1659fda-de31-4a64-8d16-4a5c28fbfcfc" providerId="ADAL" clId="{2DD9A0F9-6640-4EBD-8D61-8F9B29A70872}" dt="2022-02-11T10:28:17.652" v="1767"/>
          <ac:spMkLst>
            <pc:docMk/>
            <pc:sldMk cId="1059453797" sldId="358"/>
            <ac:spMk id="49" creationId="{ADF30EE9-DFAB-49F0-AC23-FB03C0D87787}"/>
          </ac:spMkLst>
        </pc:spChg>
        <pc:spChg chg="add mod">
          <ac:chgData name="Rosa María Cabrera Corchos" userId="f1659fda-de31-4a64-8d16-4a5c28fbfcfc" providerId="ADAL" clId="{2DD9A0F9-6640-4EBD-8D61-8F9B29A70872}" dt="2022-02-11T10:28:17.652" v="1767"/>
          <ac:spMkLst>
            <pc:docMk/>
            <pc:sldMk cId="1059453797" sldId="358"/>
            <ac:spMk id="50" creationId="{7D29FCF0-3FFD-4316-A9A9-E9D7000A167B}"/>
          </ac:spMkLst>
        </pc:spChg>
        <pc:spChg chg="add mod">
          <ac:chgData name="Rosa María Cabrera Corchos" userId="f1659fda-de31-4a64-8d16-4a5c28fbfcfc" providerId="ADAL" clId="{2DD9A0F9-6640-4EBD-8D61-8F9B29A70872}" dt="2022-02-11T10:28:17.652" v="1767"/>
          <ac:spMkLst>
            <pc:docMk/>
            <pc:sldMk cId="1059453797" sldId="358"/>
            <ac:spMk id="51" creationId="{50C395BD-C98F-4E0D-9747-1C84396A6F7E}"/>
          </ac:spMkLst>
        </pc:spChg>
        <pc:grpChg chg="del">
          <ac:chgData name="Rosa María Cabrera Corchos" userId="f1659fda-de31-4a64-8d16-4a5c28fbfcfc" providerId="ADAL" clId="{2DD9A0F9-6640-4EBD-8D61-8F9B29A70872}" dt="2022-02-11T10:27:03.057" v="1762" actId="478"/>
          <ac:grpSpMkLst>
            <pc:docMk/>
            <pc:sldMk cId="1059453797" sldId="358"/>
            <ac:grpSpMk id="3" creationId="{E7633EA6-11E8-BB45-B6F8-027D5B410C1D}"/>
          </ac:grpSpMkLst>
        </pc:grpChg>
        <pc:grpChg chg="del">
          <ac:chgData name="Rosa María Cabrera Corchos" userId="f1659fda-de31-4a64-8d16-4a5c28fbfcfc" providerId="ADAL" clId="{2DD9A0F9-6640-4EBD-8D61-8F9B29A70872}" dt="2022-02-11T10:27:03.057" v="1762" actId="478"/>
          <ac:grpSpMkLst>
            <pc:docMk/>
            <pc:sldMk cId="1059453797" sldId="358"/>
            <ac:grpSpMk id="5" creationId="{0754A5A3-035A-1747-8105-57EBB08DD2CE}"/>
          </ac:grpSpMkLst>
        </pc:grpChg>
        <pc:picChg chg="del">
          <ac:chgData name="Rosa María Cabrera Corchos" userId="f1659fda-de31-4a64-8d16-4a5c28fbfcfc" providerId="ADAL" clId="{2DD9A0F9-6640-4EBD-8D61-8F9B29A70872}" dt="2022-02-11T10:27:03.057" v="1762" actId="478"/>
          <ac:picMkLst>
            <pc:docMk/>
            <pc:sldMk cId="1059453797" sldId="358"/>
            <ac:picMk id="14" creationId="{00000000-0000-0000-0000-000000000000}"/>
          </ac:picMkLst>
        </pc:picChg>
        <pc:picChg chg="add mod">
          <ac:chgData name="Rosa María Cabrera Corchos" userId="f1659fda-de31-4a64-8d16-4a5c28fbfcfc" providerId="ADAL" clId="{2DD9A0F9-6640-4EBD-8D61-8F9B29A70872}" dt="2022-02-11T10:28:17.652" v="1767"/>
          <ac:picMkLst>
            <pc:docMk/>
            <pc:sldMk cId="1059453797" sldId="358"/>
            <ac:picMk id="44" creationId="{43B1BA8E-39EB-46DC-AA9E-F5960836CC4E}"/>
          </ac:picMkLst>
        </pc:picChg>
      </pc:sldChg>
      <pc:sldChg chg="addSp delSp modSp mod delAnim modAnim">
        <pc:chgData name="Rosa María Cabrera Corchos" userId="f1659fda-de31-4a64-8d16-4a5c28fbfcfc" providerId="ADAL" clId="{2DD9A0F9-6640-4EBD-8D61-8F9B29A70872}" dt="2022-02-11T12:27:17.719" v="2377" actId="962"/>
        <pc:sldMkLst>
          <pc:docMk/>
          <pc:sldMk cId="1039098383" sldId="359"/>
        </pc:sldMkLst>
        <pc:spChg chg="add mod">
          <ac:chgData name="Rosa María Cabrera Corchos" userId="f1659fda-de31-4a64-8d16-4a5c28fbfcfc" providerId="ADAL" clId="{2DD9A0F9-6640-4EBD-8D61-8F9B29A70872}" dt="2022-02-11T11:06:42.010" v="1952" actId="1035"/>
          <ac:spMkLst>
            <pc:docMk/>
            <pc:sldMk cId="1039098383" sldId="359"/>
            <ac:spMk id="18" creationId="{C5C7A019-A9F3-4186-B093-7E3EE4A1674E}"/>
          </ac:spMkLst>
        </pc:spChg>
        <pc:spChg chg="add mod">
          <ac:chgData name="Rosa María Cabrera Corchos" userId="f1659fda-de31-4a64-8d16-4a5c28fbfcfc" providerId="ADAL" clId="{2DD9A0F9-6640-4EBD-8D61-8F9B29A70872}" dt="2022-02-11T12:27:17.719" v="2377" actId="962"/>
          <ac:spMkLst>
            <pc:docMk/>
            <pc:sldMk cId="1039098383" sldId="359"/>
            <ac:spMk id="19" creationId="{62B0370E-0DB2-4577-8D3C-B370B29FC7EC}"/>
          </ac:spMkLst>
        </pc:spChg>
        <pc:spChg chg="mod">
          <ac:chgData name="Rosa María Cabrera Corchos" userId="f1659fda-de31-4a64-8d16-4a5c28fbfcfc" providerId="ADAL" clId="{2DD9A0F9-6640-4EBD-8D61-8F9B29A70872}" dt="2022-02-11T11:06:35.339" v="1937" actId="1036"/>
          <ac:spMkLst>
            <pc:docMk/>
            <pc:sldMk cId="1039098383" sldId="359"/>
            <ac:spMk id="20" creationId="{3F21B414-2D36-744D-B351-EA1F36F41BF0}"/>
          </ac:spMkLst>
        </pc:spChg>
        <pc:spChg chg="mod">
          <ac:chgData name="Rosa María Cabrera Corchos" userId="f1659fda-de31-4a64-8d16-4a5c28fbfcfc" providerId="ADAL" clId="{2DD9A0F9-6640-4EBD-8D61-8F9B29A70872}" dt="2022-02-11T11:00:33.484" v="1813" actId="1076"/>
          <ac:spMkLst>
            <pc:docMk/>
            <pc:sldMk cId="1039098383" sldId="359"/>
            <ac:spMk id="34" creationId="{00000000-0000-0000-0000-000000000000}"/>
          </ac:spMkLst>
        </pc:spChg>
        <pc:spChg chg="del">
          <ac:chgData name="Rosa María Cabrera Corchos" userId="f1659fda-de31-4a64-8d16-4a5c28fbfcfc" providerId="ADAL" clId="{2DD9A0F9-6640-4EBD-8D61-8F9B29A70872}" dt="2022-02-11T11:07:09.901" v="1953" actId="478"/>
          <ac:spMkLst>
            <pc:docMk/>
            <pc:sldMk cId="1039098383" sldId="359"/>
            <ac:spMk id="43" creationId="{70480C54-F0A8-C047-BF77-572AF631EC7E}"/>
          </ac:spMkLst>
        </pc:spChg>
        <pc:grpChg chg="del mod">
          <ac:chgData name="Rosa María Cabrera Corchos" userId="f1659fda-de31-4a64-8d16-4a5c28fbfcfc" providerId="ADAL" clId="{2DD9A0F9-6640-4EBD-8D61-8F9B29A70872}" dt="2022-02-11T11:05:48.038" v="1907" actId="478"/>
          <ac:grpSpMkLst>
            <pc:docMk/>
            <pc:sldMk cId="1039098383" sldId="359"/>
            <ac:grpSpMk id="3" creationId="{E7633EA6-11E8-BB45-B6F8-027D5B410C1D}"/>
          </ac:grpSpMkLst>
        </pc:grpChg>
      </pc:sldChg>
      <pc:sldChg chg="delSp modSp mod modAnim">
        <pc:chgData name="Rosa María Cabrera Corchos" userId="f1659fda-de31-4a64-8d16-4a5c28fbfcfc" providerId="ADAL" clId="{2DD9A0F9-6640-4EBD-8D61-8F9B29A70872}" dt="2022-02-11T11:38:10.091" v="2155"/>
        <pc:sldMkLst>
          <pc:docMk/>
          <pc:sldMk cId="8032716" sldId="360"/>
        </pc:sldMkLst>
        <pc:spChg chg="mod topLvl">
          <ac:chgData name="Rosa María Cabrera Corchos" userId="f1659fda-de31-4a64-8d16-4a5c28fbfcfc" providerId="ADAL" clId="{2DD9A0F9-6640-4EBD-8D61-8F9B29A70872}" dt="2022-02-11T11:34:01.778" v="2137" actId="1035"/>
          <ac:spMkLst>
            <pc:docMk/>
            <pc:sldMk cId="8032716" sldId="360"/>
            <ac:spMk id="18" creationId="{37C226AE-48DC-9F4A-8E99-EE051FBAA377}"/>
          </ac:spMkLst>
        </pc:spChg>
        <pc:spChg chg="mod">
          <ac:chgData name="Rosa María Cabrera Corchos" userId="f1659fda-de31-4a64-8d16-4a5c28fbfcfc" providerId="ADAL" clId="{2DD9A0F9-6640-4EBD-8D61-8F9B29A70872}" dt="2022-02-11T11:28:50.629" v="2095" actId="404"/>
          <ac:spMkLst>
            <pc:docMk/>
            <pc:sldMk cId="8032716" sldId="360"/>
            <ac:spMk id="20" creationId="{3F21B414-2D36-744D-B351-EA1F36F41BF0}"/>
          </ac:spMkLst>
        </pc:spChg>
        <pc:spChg chg="mod topLvl">
          <ac:chgData name="Rosa María Cabrera Corchos" userId="f1659fda-de31-4a64-8d16-4a5c28fbfcfc" providerId="ADAL" clId="{2DD9A0F9-6640-4EBD-8D61-8F9B29A70872}" dt="2022-02-11T11:34:14.209" v="2138" actId="465"/>
          <ac:spMkLst>
            <pc:docMk/>
            <pc:sldMk cId="8032716" sldId="360"/>
            <ac:spMk id="22" creationId="{00000000-0000-0000-0000-000000000000}"/>
          </ac:spMkLst>
        </pc:spChg>
        <pc:spChg chg="mod topLvl">
          <ac:chgData name="Rosa María Cabrera Corchos" userId="f1659fda-de31-4a64-8d16-4a5c28fbfcfc" providerId="ADAL" clId="{2DD9A0F9-6640-4EBD-8D61-8F9B29A70872}" dt="2022-02-11T11:34:14.209" v="2138" actId="465"/>
          <ac:spMkLst>
            <pc:docMk/>
            <pc:sldMk cId="8032716" sldId="360"/>
            <ac:spMk id="24" creationId="{00000000-0000-0000-0000-000000000000}"/>
          </ac:spMkLst>
        </pc:spChg>
        <pc:spChg chg="mod topLvl">
          <ac:chgData name="Rosa María Cabrera Corchos" userId="f1659fda-de31-4a64-8d16-4a5c28fbfcfc" providerId="ADAL" clId="{2DD9A0F9-6640-4EBD-8D61-8F9B29A70872}" dt="2022-02-11T11:34:14.209" v="2138" actId="465"/>
          <ac:spMkLst>
            <pc:docMk/>
            <pc:sldMk cId="8032716" sldId="360"/>
            <ac:spMk id="25" creationId="{00000000-0000-0000-0000-000000000000}"/>
          </ac:spMkLst>
        </pc:spChg>
        <pc:spChg chg="mod topLvl">
          <ac:chgData name="Rosa María Cabrera Corchos" userId="f1659fda-de31-4a64-8d16-4a5c28fbfcfc" providerId="ADAL" clId="{2DD9A0F9-6640-4EBD-8D61-8F9B29A70872}" dt="2022-02-11T11:34:14.209" v="2138" actId="465"/>
          <ac:spMkLst>
            <pc:docMk/>
            <pc:sldMk cId="8032716" sldId="360"/>
            <ac:spMk id="26" creationId="{00000000-0000-0000-0000-000000000000}"/>
          </ac:spMkLst>
        </pc:spChg>
        <pc:spChg chg="mod topLvl">
          <ac:chgData name="Rosa María Cabrera Corchos" userId="f1659fda-de31-4a64-8d16-4a5c28fbfcfc" providerId="ADAL" clId="{2DD9A0F9-6640-4EBD-8D61-8F9B29A70872}" dt="2022-02-11T11:33:48.849" v="2127" actId="404"/>
          <ac:spMkLst>
            <pc:docMk/>
            <pc:sldMk cId="8032716" sldId="360"/>
            <ac:spMk id="34" creationId="{00000000-0000-0000-0000-000000000000}"/>
          </ac:spMkLst>
        </pc:spChg>
        <pc:grpChg chg="del">
          <ac:chgData name="Rosa María Cabrera Corchos" userId="f1659fda-de31-4a64-8d16-4a5c28fbfcfc" providerId="ADAL" clId="{2DD9A0F9-6640-4EBD-8D61-8F9B29A70872}" dt="2022-02-11T11:23:46.373" v="2044" actId="165"/>
          <ac:grpSpMkLst>
            <pc:docMk/>
            <pc:sldMk cId="8032716" sldId="360"/>
            <ac:grpSpMk id="3" creationId="{E7633EA6-11E8-BB45-B6F8-027D5B410C1D}"/>
          </ac:grpSpMkLst>
        </pc:grpChg>
      </pc:sldChg>
      <pc:sldChg chg="addSp delSp modSp mod delAnim modAnim">
        <pc:chgData name="Rosa María Cabrera Corchos" userId="f1659fda-de31-4a64-8d16-4a5c28fbfcfc" providerId="ADAL" clId="{2DD9A0F9-6640-4EBD-8D61-8F9B29A70872}" dt="2022-02-11T12:26:48.912" v="2373" actId="962"/>
        <pc:sldMkLst>
          <pc:docMk/>
          <pc:sldMk cId="3575930364" sldId="361"/>
        </pc:sldMkLst>
        <pc:spChg chg="mod topLvl">
          <ac:chgData name="Rosa María Cabrera Corchos" userId="f1659fda-de31-4a64-8d16-4a5c28fbfcfc" providerId="ADAL" clId="{2DD9A0F9-6640-4EBD-8D61-8F9B29A70872}" dt="2022-02-11T12:00:49.356" v="2207" actId="165"/>
          <ac:spMkLst>
            <pc:docMk/>
            <pc:sldMk cId="3575930364" sldId="361"/>
            <ac:spMk id="18" creationId="{37C226AE-48DC-9F4A-8E99-EE051FBAA377}"/>
          </ac:spMkLst>
        </pc:spChg>
        <pc:spChg chg="del">
          <ac:chgData name="Rosa María Cabrera Corchos" userId="f1659fda-de31-4a64-8d16-4a5c28fbfcfc" providerId="ADAL" clId="{2DD9A0F9-6640-4EBD-8D61-8F9B29A70872}" dt="2022-02-11T12:02:15.564" v="2213" actId="478"/>
          <ac:spMkLst>
            <pc:docMk/>
            <pc:sldMk cId="3575930364" sldId="361"/>
            <ac:spMk id="19" creationId="{585ABA22-23A7-DA4B-8222-AE8B11C21AB7}"/>
          </ac:spMkLst>
        </pc:spChg>
        <pc:spChg chg="mod">
          <ac:chgData name="Rosa María Cabrera Corchos" userId="f1659fda-de31-4a64-8d16-4a5c28fbfcfc" providerId="ADAL" clId="{2DD9A0F9-6640-4EBD-8D61-8F9B29A70872}" dt="2022-02-11T11:57:27.848" v="2178" actId="404"/>
          <ac:spMkLst>
            <pc:docMk/>
            <pc:sldMk cId="3575930364" sldId="361"/>
            <ac:spMk id="20" creationId="{3F21B414-2D36-744D-B351-EA1F36F41BF0}"/>
          </ac:spMkLst>
        </pc:spChg>
        <pc:spChg chg="mod topLvl">
          <ac:chgData name="Rosa María Cabrera Corchos" userId="f1659fda-de31-4a64-8d16-4a5c28fbfcfc" providerId="ADAL" clId="{2DD9A0F9-6640-4EBD-8D61-8F9B29A70872}" dt="2022-02-11T12:01:36.060" v="2212" actId="465"/>
          <ac:spMkLst>
            <pc:docMk/>
            <pc:sldMk cId="3575930364" sldId="361"/>
            <ac:spMk id="22" creationId="{00000000-0000-0000-0000-000000000000}"/>
          </ac:spMkLst>
        </pc:spChg>
        <pc:spChg chg="mod topLvl">
          <ac:chgData name="Rosa María Cabrera Corchos" userId="f1659fda-de31-4a64-8d16-4a5c28fbfcfc" providerId="ADAL" clId="{2DD9A0F9-6640-4EBD-8D61-8F9B29A70872}" dt="2022-02-11T12:01:36.060" v="2212" actId="465"/>
          <ac:spMkLst>
            <pc:docMk/>
            <pc:sldMk cId="3575930364" sldId="361"/>
            <ac:spMk id="24" creationId="{00000000-0000-0000-0000-000000000000}"/>
          </ac:spMkLst>
        </pc:spChg>
        <pc:spChg chg="mod topLvl">
          <ac:chgData name="Rosa María Cabrera Corchos" userId="f1659fda-de31-4a64-8d16-4a5c28fbfcfc" providerId="ADAL" clId="{2DD9A0F9-6640-4EBD-8D61-8F9B29A70872}" dt="2022-02-11T12:01:36.060" v="2212" actId="465"/>
          <ac:spMkLst>
            <pc:docMk/>
            <pc:sldMk cId="3575930364" sldId="361"/>
            <ac:spMk id="25" creationId="{00000000-0000-0000-0000-000000000000}"/>
          </ac:spMkLst>
        </pc:spChg>
        <pc:spChg chg="mod topLvl">
          <ac:chgData name="Rosa María Cabrera Corchos" userId="f1659fda-de31-4a64-8d16-4a5c28fbfcfc" providerId="ADAL" clId="{2DD9A0F9-6640-4EBD-8D61-8F9B29A70872}" dt="2022-02-11T12:01:36.060" v="2212" actId="465"/>
          <ac:spMkLst>
            <pc:docMk/>
            <pc:sldMk cId="3575930364" sldId="361"/>
            <ac:spMk id="26" creationId="{00000000-0000-0000-0000-000000000000}"/>
          </ac:spMkLst>
        </pc:spChg>
        <pc:spChg chg="add mod">
          <ac:chgData name="Rosa María Cabrera Corchos" userId="f1659fda-de31-4a64-8d16-4a5c28fbfcfc" providerId="ADAL" clId="{2DD9A0F9-6640-4EBD-8D61-8F9B29A70872}" dt="2022-02-11T12:26:48.912" v="2373" actId="962"/>
          <ac:spMkLst>
            <pc:docMk/>
            <pc:sldMk cId="3575930364" sldId="361"/>
            <ac:spMk id="28" creationId="{00DEAE45-0A15-4E4A-B13C-7BFF51285D94}"/>
          </ac:spMkLst>
        </pc:spChg>
        <pc:spChg chg="mod topLvl">
          <ac:chgData name="Rosa María Cabrera Corchos" userId="f1659fda-de31-4a64-8d16-4a5c28fbfcfc" providerId="ADAL" clId="{2DD9A0F9-6640-4EBD-8D61-8F9B29A70872}" dt="2022-02-11T12:01:11.507" v="2210" actId="20577"/>
          <ac:spMkLst>
            <pc:docMk/>
            <pc:sldMk cId="3575930364" sldId="361"/>
            <ac:spMk id="34" creationId="{00000000-0000-0000-0000-000000000000}"/>
          </ac:spMkLst>
        </pc:spChg>
        <pc:grpChg chg="del mod">
          <ac:chgData name="Rosa María Cabrera Corchos" userId="f1659fda-de31-4a64-8d16-4a5c28fbfcfc" providerId="ADAL" clId="{2DD9A0F9-6640-4EBD-8D61-8F9B29A70872}" dt="2022-02-11T12:00:49.356" v="2207" actId="165"/>
          <ac:grpSpMkLst>
            <pc:docMk/>
            <pc:sldMk cId="3575930364" sldId="361"/>
            <ac:grpSpMk id="3" creationId="{E7633EA6-11E8-BB45-B6F8-027D5B410C1D}"/>
          </ac:grpSpMkLst>
        </pc:grpChg>
        <pc:picChg chg="mod">
          <ac:chgData name="Rosa María Cabrera Corchos" userId="f1659fda-de31-4a64-8d16-4a5c28fbfcfc" providerId="ADAL" clId="{2DD9A0F9-6640-4EBD-8D61-8F9B29A70872}" dt="2022-02-11T12:04:28.903" v="2220" actId="14100"/>
          <ac:picMkLst>
            <pc:docMk/>
            <pc:sldMk cId="3575930364" sldId="361"/>
            <ac:picMk id="35" creationId="{00000000-0000-0000-0000-000000000000}"/>
          </ac:picMkLst>
        </pc:picChg>
      </pc:sldChg>
      <pc:sldChg chg="addSp delSp modSp mod modAnim">
        <pc:chgData name="Rosa María Cabrera Corchos" userId="f1659fda-de31-4a64-8d16-4a5c28fbfcfc" providerId="ADAL" clId="{2DD9A0F9-6640-4EBD-8D61-8F9B29A70872}" dt="2022-02-11T12:42:01.609" v="2501" actId="465"/>
        <pc:sldMkLst>
          <pc:docMk/>
          <pc:sldMk cId="1474579552" sldId="362"/>
        </pc:sldMkLst>
        <pc:spChg chg="add del mod">
          <ac:chgData name="Rosa María Cabrera Corchos" userId="f1659fda-de31-4a64-8d16-4a5c28fbfcfc" providerId="ADAL" clId="{2DD9A0F9-6640-4EBD-8D61-8F9B29A70872}" dt="2022-02-11T12:34:32.605" v="2410" actId="478"/>
          <ac:spMkLst>
            <pc:docMk/>
            <pc:sldMk cId="1474579552" sldId="362"/>
            <ac:spMk id="18" creationId="{C947F0B4-74C6-4CE8-98BA-BE8B23F7A0AC}"/>
          </ac:spMkLst>
        </pc:spChg>
        <pc:spChg chg="mod">
          <ac:chgData name="Rosa María Cabrera Corchos" userId="f1659fda-de31-4a64-8d16-4a5c28fbfcfc" providerId="ADAL" clId="{2DD9A0F9-6640-4EBD-8D61-8F9B29A70872}" dt="2022-02-11T12:31:57.650" v="2406" actId="20577"/>
          <ac:spMkLst>
            <pc:docMk/>
            <pc:sldMk cId="1474579552" sldId="362"/>
            <ac:spMk id="20" creationId="{3F21B414-2D36-744D-B351-EA1F36F41BF0}"/>
          </ac:spMkLst>
        </pc:spChg>
        <pc:spChg chg="mod topLvl">
          <ac:chgData name="Rosa María Cabrera Corchos" userId="f1659fda-de31-4a64-8d16-4a5c28fbfcfc" providerId="ADAL" clId="{2DD9A0F9-6640-4EBD-8D61-8F9B29A70872}" dt="2022-02-11T12:42:01.609" v="2501" actId="465"/>
          <ac:spMkLst>
            <pc:docMk/>
            <pc:sldMk cId="1474579552" sldId="362"/>
            <ac:spMk id="22" creationId="{00000000-0000-0000-0000-000000000000}"/>
          </ac:spMkLst>
        </pc:spChg>
        <pc:spChg chg="mod topLvl">
          <ac:chgData name="Rosa María Cabrera Corchos" userId="f1659fda-de31-4a64-8d16-4a5c28fbfcfc" providerId="ADAL" clId="{2DD9A0F9-6640-4EBD-8D61-8F9B29A70872}" dt="2022-02-11T12:42:01.609" v="2501" actId="465"/>
          <ac:spMkLst>
            <pc:docMk/>
            <pc:sldMk cId="1474579552" sldId="362"/>
            <ac:spMk id="24" creationId="{00000000-0000-0000-0000-000000000000}"/>
          </ac:spMkLst>
        </pc:spChg>
        <pc:spChg chg="mod topLvl">
          <ac:chgData name="Rosa María Cabrera Corchos" userId="f1659fda-de31-4a64-8d16-4a5c28fbfcfc" providerId="ADAL" clId="{2DD9A0F9-6640-4EBD-8D61-8F9B29A70872}" dt="2022-02-11T12:39:01.295" v="2476" actId="207"/>
          <ac:spMkLst>
            <pc:docMk/>
            <pc:sldMk cId="1474579552" sldId="362"/>
            <ac:spMk id="25" creationId="{00000000-0000-0000-0000-000000000000}"/>
          </ac:spMkLst>
        </pc:spChg>
        <pc:spChg chg="mod topLvl">
          <ac:chgData name="Rosa María Cabrera Corchos" userId="f1659fda-de31-4a64-8d16-4a5c28fbfcfc" providerId="ADAL" clId="{2DD9A0F9-6640-4EBD-8D61-8F9B29A70872}" dt="2022-02-11T12:41:37.734" v="2500" actId="1035"/>
          <ac:spMkLst>
            <pc:docMk/>
            <pc:sldMk cId="1474579552" sldId="362"/>
            <ac:spMk id="34" creationId="{00000000-0000-0000-0000-000000000000}"/>
          </ac:spMkLst>
        </pc:spChg>
        <pc:grpChg chg="del mod">
          <ac:chgData name="Rosa María Cabrera Corchos" userId="f1659fda-de31-4a64-8d16-4a5c28fbfcfc" providerId="ADAL" clId="{2DD9A0F9-6640-4EBD-8D61-8F9B29A70872}" dt="2022-02-11T12:33:20.691" v="2407" actId="165"/>
          <ac:grpSpMkLst>
            <pc:docMk/>
            <pc:sldMk cId="1474579552" sldId="362"/>
            <ac:grpSpMk id="3" creationId="{E7633EA6-11E8-BB45-B6F8-027D5B410C1D}"/>
          </ac:grpSpMkLst>
        </pc:grpChg>
      </pc:sldChg>
      <pc:sldChg chg="mod modShow">
        <pc:chgData name="Rosa María Cabrera Corchos" userId="f1659fda-de31-4a64-8d16-4a5c28fbfcfc" providerId="ADAL" clId="{2DD9A0F9-6640-4EBD-8D61-8F9B29A70872}" dt="2022-02-11T12:43:29.347" v="2502" actId="729"/>
        <pc:sldMkLst>
          <pc:docMk/>
          <pc:sldMk cId="3592587257" sldId="363"/>
        </pc:sldMkLst>
      </pc:sldChg>
      <pc:sldChg chg="addSp delSp modSp mod modAnim">
        <pc:chgData name="Rosa María Cabrera Corchos" userId="f1659fda-de31-4a64-8d16-4a5c28fbfcfc" providerId="ADAL" clId="{2DD9A0F9-6640-4EBD-8D61-8F9B29A70872}" dt="2022-02-14T11:30:04.287" v="3192"/>
        <pc:sldMkLst>
          <pc:docMk/>
          <pc:sldMk cId="212544188" sldId="364"/>
        </pc:sldMkLst>
        <pc:spChg chg="mod">
          <ac:chgData name="Rosa María Cabrera Corchos" userId="f1659fda-de31-4a64-8d16-4a5c28fbfcfc" providerId="ADAL" clId="{2DD9A0F9-6640-4EBD-8D61-8F9B29A70872}" dt="2022-02-14T11:27:04.601" v="3173" actId="1076"/>
          <ac:spMkLst>
            <pc:docMk/>
            <pc:sldMk cId="212544188" sldId="364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2DD9A0F9-6640-4EBD-8D61-8F9B29A70872}" dt="2022-02-14T11:26:54.736" v="3172" actId="1076"/>
          <ac:spMkLst>
            <pc:docMk/>
            <pc:sldMk cId="212544188" sldId="364"/>
            <ac:spMk id="16" creationId="{00000000-0000-0000-0000-000000000000}"/>
          </ac:spMkLst>
        </pc:spChg>
        <pc:spChg chg="mod">
          <ac:chgData name="Rosa María Cabrera Corchos" userId="f1659fda-de31-4a64-8d16-4a5c28fbfcfc" providerId="ADAL" clId="{2DD9A0F9-6640-4EBD-8D61-8F9B29A70872}" dt="2022-02-14T11:27:15.265" v="3174" actId="1076"/>
          <ac:spMkLst>
            <pc:docMk/>
            <pc:sldMk cId="212544188" sldId="364"/>
            <ac:spMk id="42" creationId="{00000000-0000-0000-0000-000000000000}"/>
          </ac:spMkLst>
        </pc:spChg>
        <pc:picChg chg="mod ord">
          <ac:chgData name="Rosa María Cabrera Corchos" userId="f1659fda-de31-4a64-8d16-4a5c28fbfcfc" providerId="ADAL" clId="{2DD9A0F9-6640-4EBD-8D61-8F9B29A70872}" dt="2022-02-14T11:07:57.173" v="3046" actId="167"/>
          <ac:picMkLst>
            <pc:docMk/>
            <pc:sldMk cId="212544188" sldId="364"/>
            <ac:picMk id="2" creationId="{00000000-0000-0000-0000-000000000000}"/>
          </ac:picMkLst>
        </pc:picChg>
        <pc:picChg chg="del mod">
          <ac:chgData name="Rosa María Cabrera Corchos" userId="f1659fda-de31-4a64-8d16-4a5c28fbfcfc" providerId="ADAL" clId="{2DD9A0F9-6640-4EBD-8D61-8F9B29A70872}" dt="2022-02-14T11:21:40.874" v="3078" actId="478"/>
          <ac:picMkLst>
            <pc:docMk/>
            <pc:sldMk cId="212544188" sldId="364"/>
            <ac:picMk id="3" creationId="{00000000-0000-0000-0000-000000000000}"/>
          </ac:picMkLst>
        </pc:picChg>
        <pc:picChg chg="del">
          <ac:chgData name="Rosa María Cabrera Corchos" userId="f1659fda-de31-4a64-8d16-4a5c28fbfcfc" providerId="ADAL" clId="{2DD9A0F9-6640-4EBD-8D61-8F9B29A70872}" dt="2022-02-14T11:20:39.726" v="3075" actId="478"/>
          <ac:picMkLst>
            <pc:docMk/>
            <pc:sldMk cId="212544188" sldId="364"/>
            <ac:picMk id="14" creationId="{00000000-0000-0000-0000-000000000000}"/>
          </ac:picMkLst>
        </pc:picChg>
        <pc:picChg chg="add del mod">
          <ac:chgData name="Rosa María Cabrera Corchos" userId="f1659fda-de31-4a64-8d16-4a5c28fbfcfc" providerId="ADAL" clId="{2DD9A0F9-6640-4EBD-8D61-8F9B29A70872}" dt="2022-02-14T11:22:39.627" v="3083" actId="478"/>
          <ac:picMkLst>
            <pc:docMk/>
            <pc:sldMk cId="212544188" sldId="364"/>
            <ac:picMk id="17" creationId="{48BD84A8-036B-4758-AE99-99BCC1974BFE}"/>
          </ac:picMkLst>
        </pc:picChg>
        <pc:picChg chg="add mod">
          <ac:chgData name="Rosa María Cabrera Corchos" userId="f1659fda-de31-4a64-8d16-4a5c28fbfcfc" providerId="ADAL" clId="{2DD9A0F9-6640-4EBD-8D61-8F9B29A70872}" dt="2022-02-14T11:24:37.864" v="3163" actId="962"/>
          <ac:picMkLst>
            <pc:docMk/>
            <pc:sldMk cId="212544188" sldId="364"/>
            <ac:picMk id="18" creationId="{8C5E3F71-C12C-4518-97FF-A0F386B46940}"/>
          </ac:picMkLst>
        </pc:picChg>
        <pc:picChg chg="add mod">
          <ac:chgData name="Rosa María Cabrera Corchos" userId="f1659fda-de31-4a64-8d16-4a5c28fbfcfc" providerId="ADAL" clId="{2DD9A0F9-6640-4EBD-8D61-8F9B29A70872}" dt="2022-02-14T11:22:45.104" v="3084"/>
          <ac:picMkLst>
            <pc:docMk/>
            <pc:sldMk cId="212544188" sldId="364"/>
            <ac:picMk id="19" creationId="{4BFD91F5-E3D4-4DBC-BEA5-A3AE1F490A93}"/>
          </ac:picMkLst>
        </pc:picChg>
        <pc:picChg chg="mod">
          <ac:chgData name="Rosa María Cabrera Corchos" userId="f1659fda-de31-4a64-8d16-4a5c28fbfcfc" providerId="ADAL" clId="{2DD9A0F9-6640-4EBD-8D61-8F9B29A70872}" dt="2022-02-14T11:15:51.042" v="3071" actId="197"/>
          <ac:picMkLst>
            <pc:docMk/>
            <pc:sldMk cId="212544188" sldId="364"/>
            <ac:picMk id="26" creationId="{00000000-0000-0000-0000-000000000000}"/>
          </ac:picMkLst>
        </pc:picChg>
        <pc:picChg chg="mod">
          <ac:chgData name="Rosa María Cabrera Corchos" userId="f1659fda-de31-4a64-8d16-4a5c28fbfcfc" providerId="ADAL" clId="{2DD9A0F9-6640-4EBD-8D61-8F9B29A70872}" dt="2022-02-14T11:18:33.611" v="3074" actId="14100"/>
          <ac:picMkLst>
            <pc:docMk/>
            <pc:sldMk cId="212544188" sldId="364"/>
            <ac:picMk id="35" creationId="{00000000-0000-0000-0000-000000000000}"/>
          </ac:picMkLst>
        </pc:picChg>
      </pc:sldChg>
      <pc:sldChg chg="mod modShow">
        <pc:chgData name="Rosa María Cabrera Corchos" userId="f1659fda-de31-4a64-8d16-4a5c28fbfcfc" providerId="ADAL" clId="{2DD9A0F9-6640-4EBD-8D61-8F9B29A70872}" dt="2022-02-14T12:24:58.422" v="3310" actId="729"/>
        <pc:sldMkLst>
          <pc:docMk/>
          <pc:sldMk cId="740971256" sldId="365"/>
        </pc:sldMkLst>
      </pc:sldChg>
    </pc:docChg>
  </pc:docChgLst>
  <pc:docChgLst>
    <pc:chgData name="Rosa María Cabrera Corchos" userId="f1659fda-de31-4a64-8d16-4a5c28fbfcfc" providerId="ADAL" clId="{4352F029-99BA-4AC3-A21E-293F05201095}"/>
    <pc:docChg chg="undo custSel modSld sldOrd">
      <pc:chgData name="Rosa María Cabrera Corchos" userId="f1659fda-de31-4a64-8d16-4a5c28fbfcfc" providerId="ADAL" clId="{4352F029-99BA-4AC3-A21E-293F05201095}" dt="2022-02-10T09:53:21.398" v="638" actId="478"/>
      <pc:docMkLst>
        <pc:docMk/>
      </pc:docMkLst>
      <pc:sldChg chg="modSp modTransition modAnim">
        <pc:chgData name="Rosa María Cabrera Corchos" userId="f1659fda-de31-4a64-8d16-4a5c28fbfcfc" providerId="ADAL" clId="{4352F029-99BA-4AC3-A21E-293F05201095}" dt="2022-02-10T08:40:02.935" v="298"/>
        <pc:sldMkLst>
          <pc:docMk/>
          <pc:sldMk cId="2839987236" sldId="257"/>
        </pc:sldMkLst>
        <pc:spChg chg="mod">
          <ac:chgData name="Rosa María Cabrera Corchos" userId="f1659fda-de31-4a64-8d16-4a5c28fbfcfc" providerId="ADAL" clId="{4352F029-99BA-4AC3-A21E-293F05201095}" dt="2022-02-09T15:58:16.583" v="6" actId="20577"/>
          <ac:spMkLst>
            <pc:docMk/>
            <pc:sldMk cId="2839987236" sldId="257"/>
            <ac:spMk id="13" creationId="{00000000-0000-0000-0000-000000000000}"/>
          </ac:spMkLst>
        </pc:spChg>
      </pc:sldChg>
      <pc:sldChg chg="modTransition">
        <pc:chgData name="Rosa María Cabrera Corchos" userId="f1659fda-de31-4a64-8d16-4a5c28fbfcfc" providerId="ADAL" clId="{4352F029-99BA-4AC3-A21E-293F05201095}" dt="2022-02-10T08:40:06.949" v="299"/>
        <pc:sldMkLst>
          <pc:docMk/>
          <pc:sldMk cId="2274150714" sldId="259"/>
        </pc:sldMkLst>
      </pc:sldChg>
      <pc:sldChg chg="addSp delSp modSp mod modTransition delAnim modAnim">
        <pc:chgData name="Rosa María Cabrera Corchos" userId="f1659fda-de31-4a64-8d16-4a5c28fbfcfc" providerId="ADAL" clId="{4352F029-99BA-4AC3-A21E-293F05201095}" dt="2022-02-10T09:10:21.477" v="357" actId="478"/>
        <pc:sldMkLst>
          <pc:docMk/>
          <pc:sldMk cId="4212511207" sldId="260"/>
        </pc:sldMkLst>
        <pc:spChg chg="mod">
          <ac:chgData name="Rosa María Cabrera Corchos" userId="f1659fda-de31-4a64-8d16-4a5c28fbfcfc" providerId="ADAL" clId="{4352F029-99BA-4AC3-A21E-293F05201095}" dt="2022-02-09T16:38:24.412" v="120" actId="20577"/>
          <ac:spMkLst>
            <pc:docMk/>
            <pc:sldMk cId="4212511207" sldId="260"/>
            <ac:spMk id="42" creationId="{00000000-0000-0000-0000-000000000000}"/>
          </ac:spMkLst>
        </pc:spChg>
        <pc:spChg chg="mod">
          <ac:chgData name="Rosa María Cabrera Corchos" userId="f1659fda-de31-4a64-8d16-4a5c28fbfcfc" providerId="ADAL" clId="{4352F029-99BA-4AC3-A21E-293F05201095}" dt="2022-02-09T16:38:34.664" v="124" actId="20577"/>
          <ac:spMkLst>
            <pc:docMk/>
            <pc:sldMk cId="4212511207" sldId="260"/>
            <ac:spMk id="48" creationId="{00000000-0000-0000-0000-000000000000}"/>
          </ac:spMkLst>
        </pc:spChg>
        <pc:spChg chg="mod">
          <ac:chgData name="Rosa María Cabrera Corchos" userId="f1659fda-de31-4a64-8d16-4a5c28fbfcfc" providerId="ADAL" clId="{4352F029-99BA-4AC3-A21E-293F05201095}" dt="2022-02-09T16:39:11.261" v="128" actId="20577"/>
          <ac:spMkLst>
            <pc:docMk/>
            <pc:sldMk cId="4212511207" sldId="260"/>
            <ac:spMk id="57" creationId="{00000000-0000-0000-0000-000000000000}"/>
          </ac:spMkLst>
        </pc:spChg>
        <pc:spChg chg="mod">
          <ac:chgData name="Rosa María Cabrera Corchos" userId="f1659fda-de31-4a64-8d16-4a5c28fbfcfc" providerId="ADAL" clId="{4352F029-99BA-4AC3-A21E-293F05201095}" dt="2022-02-09T16:56:49.804" v="206" actId="1076"/>
          <ac:spMkLst>
            <pc:docMk/>
            <pc:sldMk cId="4212511207" sldId="260"/>
            <ac:spMk id="58" creationId="{00000000-0000-0000-0000-000000000000}"/>
          </ac:spMkLst>
        </pc:spChg>
        <pc:spChg chg="mod">
          <ac:chgData name="Rosa María Cabrera Corchos" userId="f1659fda-de31-4a64-8d16-4a5c28fbfcfc" providerId="ADAL" clId="{4352F029-99BA-4AC3-A21E-293F05201095}" dt="2022-02-09T16:30:44.950" v="22" actId="20577"/>
          <ac:spMkLst>
            <pc:docMk/>
            <pc:sldMk cId="4212511207" sldId="260"/>
            <ac:spMk id="60" creationId="{E747D2A2-D87E-3A4C-92C9-839C5B4520DD}"/>
          </ac:spMkLst>
        </pc:spChg>
        <pc:spChg chg="mod">
          <ac:chgData name="Rosa María Cabrera Corchos" userId="f1659fda-de31-4a64-8d16-4a5c28fbfcfc" providerId="ADAL" clId="{4352F029-99BA-4AC3-A21E-293F05201095}" dt="2022-02-09T16:31:20.540" v="25" actId="465"/>
          <ac:spMkLst>
            <pc:docMk/>
            <pc:sldMk cId="4212511207" sldId="260"/>
            <ac:spMk id="63" creationId="{1C0EEE9D-DA8E-6642-913A-51A8DB0EE8FD}"/>
          </ac:spMkLst>
        </pc:spChg>
        <pc:spChg chg="mod">
          <ac:chgData name="Rosa María Cabrera Corchos" userId="f1659fda-de31-4a64-8d16-4a5c28fbfcfc" providerId="ADAL" clId="{4352F029-99BA-4AC3-A21E-293F05201095}" dt="2022-02-09T16:31:20.540" v="25" actId="465"/>
          <ac:spMkLst>
            <pc:docMk/>
            <pc:sldMk cId="4212511207" sldId="260"/>
            <ac:spMk id="64" creationId="{7D20E8F4-2515-3443-AC02-DA1F9837F83B}"/>
          </ac:spMkLst>
        </pc:spChg>
        <pc:spChg chg="mod">
          <ac:chgData name="Rosa María Cabrera Corchos" userId="f1659fda-de31-4a64-8d16-4a5c28fbfcfc" providerId="ADAL" clId="{4352F029-99BA-4AC3-A21E-293F05201095}" dt="2022-02-09T16:31:20.540" v="25" actId="465"/>
          <ac:spMkLst>
            <pc:docMk/>
            <pc:sldMk cId="4212511207" sldId="260"/>
            <ac:spMk id="65" creationId="{4105717B-A345-AB47-83D1-910E52280A21}"/>
          </ac:spMkLst>
        </pc:spChg>
        <pc:spChg chg="mod">
          <ac:chgData name="Rosa María Cabrera Corchos" userId="f1659fda-de31-4a64-8d16-4a5c28fbfcfc" providerId="ADAL" clId="{4352F029-99BA-4AC3-A21E-293F05201095}" dt="2022-02-09T16:31:20.540" v="25" actId="465"/>
          <ac:spMkLst>
            <pc:docMk/>
            <pc:sldMk cId="4212511207" sldId="260"/>
            <ac:spMk id="66" creationId="{231C0C7C-8452-C64C-80C3-F5AB665A375E}"/>
          </ac:spMkLst>
        </pc:spChg>
        <pc:spChg chg="mod">
          <ac:chgData name="Rosa María Cabrera Corchos" userId="f1659fda-de31-4a64-8d16-4a5c28fbfcfc" providerId="ADAL" clId="{4352F029-99BA-4AC3-A21E-293F05201095}" dt="2022-02-09T16:30:56.157" v="24" actId="20577"/>
          <ac:spMkLst>
            <pc:docMk/>
            <pc:sldMk cId="4212511207" sldId="260"/>
            <ac:spMk id="67" creationId="{1ED3BEBB-31A4-7D4F-82A4-BB8E61F41DA1}"/>
          </ac:spMkLst>
        </pc:spChg>
        <pc:spChg chg="add mod">
          <ac:chgData name="Rosa María Cabrera Corchos" userId="f1659fda-de31-4a64-8d16-4a5c28fbfcfc" providerId="ADAL" clId="{4352F029-99BA-4AC3-A21E-293F05201095}" dt="2022-02-09T17:05:54.635" v="224" actId="207"/>
          <ac:spMkLst>
            <pc:docMk/>
            <pc:sldMk cId="4212511207" sldId="260"/>
            <ac:spMk id="68" creationId="{FD9FBCED-B58A-4528-91DB-709B62843FC9}"/>
          </ac:spMkLst>
        </pc:spChg>
        <pc:spChg chg="del mod topLvl">
          <ac:chgData name="Rosa María Cabrera Corchos" userId="f1659fda-de31-4a64-8d16-4a5c28fbfcfc" providerId="ADAL" clId="{4352F029-99BA-4AC3-A21E-293F05201095}" dt="2022-02-10T09:10:21.477" v="357" actId="478"/>
          <ac:spMkLst>
            <pc:docMk/>
            <pc:sldMk cId="4212511207" sldId="260"/>
            <ac:spMk id="71" creationId="{2ECFE3FB-462A-4FFC-8B8A-6FD81D3491B6}"/>
          </ac:spMkLst>
        </pc:spChg>
        <pc:spChg chg="del mod topLvl">
          <ac:chgData name="Rosa María Cabrera Corchos" userId="f1659fda-de31-4a64-8d16-4a5c28fbfcfc" providerId="ADAL" clId="{4352F029-99BA-4AC3-A21E-293F05201095}" dt="2022-02-10T09:10:21.477" v="357" actId="478"/>
          <ac:spMkLst>
            <pc:docMk/>
            <pc:sldMk cId="4212511207" sldId="260"/>
            <ac:spMk id="73" creationId="{78F6567A-76F2-4743-B454-D7E2E7E9CA60}"/>
          </ac:spMkLst>
        </pc:spChg>
        <pc:spChg chg="del mod topLvl">
          <ac:chgData name="Rosa María Cabrera Corchos" userId="f1659fda-de31-4a64-8d16-4a5c28fbfcfc" providerId="ADAL" clId="{4352F029-99BA-4AC3-A21E-293F05201095}" dt="2022-02-10T09:10:21.477" v="357" actId="478"/>
          <ac:spMkLst>
            <pc:docMk/>
            <pc:sldMk cId="4212511207" sldId="260"/>
            <ac:spMk id="80" creationId="{CBBEBD28-E771-4A6A-934E-BBE14FD4E116}"/>
          </ac:spMkLst>
        </pc:spChg>
        <pc:spChg chg="mod">
          <ac:chgData name="Rosa María Cabrera Corchos" userId="f1659fda-de31-4a64-8d16-4a5c28fbfcfc" providerId="ADAL" clId="{4352F029-99BA-4AC3-A21E-293F05201095}" dt="2022-02-10T09:10:01.592" v="356" actId="1076"/>
          <ac:spMkLst>
            <pc:docMk/>
            <pc:sldMk cId="4212511207" sldId="260"/>
            <ac:spMk id="81" creationId="{4E883801-F3E9-4E94-A12E-847702BCD5FC}"/>
          </ac:spMkLst>
        </pc:spChg>
        <pc:grpChg chg="add del mod">
          <ac:chgData name="Rosa María Cabrera Corchos" userId="f1659fda-de31-4a64-8d16-4a5c28fbfcfc" providerId="ADAL" clId="{4352F029-99BA-4AC3-A21E-293F05201095}" dt="2022-02-10T09:09:43.173" v="353" actId="165"/>
          <ac:grpSpMkLst>
            <pc:docMk/>
            <pc:sldMk cId="4212511207" sldId="260"/>
            <ac:grpSpMk id="70" creationId="{3C3D500D-9FA0-417D-81E0-B1FCF6620002}"/>
          </ac:grpSpMkLst>
        </pc:grpChg>
        <pc:grpChg chg="del mod topLvl">
          <ac:chgData name="Rosa María Cabrera Corchos" userId="f1659fda-de31-4a64-8d16-4a5c28fbfcfc" providerId="ADAL" clId="{4352F029-99BA-4AC3-A21E-293F05201095}" dt="2022-02-10T09:10:21.477" v="357" actId="478"/>
          <ac:grpSpMkLst>
            <pc:docMk/>
            <pc:sldMk cId="4212511207" sldId="260"/>
            <ac:grpSpMk id="72" creationId="{B380627C-50D0-453A-837E-B77EAFFF2A4E}"/>
          </ac:grpSpMkLst>
        </pc:grpChg>
        <pc:grpChg chg="mod">
          <ac:chgData name="Rosa María Cabrera Corchos" userId="f1659fda-de31-4a64-8d16-4a5c28fbfcfc" providerId="ADAL" clId="{4352F029-99BA-4AC3-A21E-293F05201095}" dt="2022-02-09T16:28:23.526" v="15" actId="1076"/>
          <ac:grpSpMkLst>
            <pc:docMk/>
            <pc:sldMk cId="4212511207" sldId="260"/>
            <ac:grpSpMk id="74" creationId="{28A40628-265F-B244-971E-8E5CA083F9CA}"/>
          </ac:grpSpMkLst>
        </pc:grpChg>
        <pc:grpChg chg="mod">
          <ac:chgData name="Rosa María Cabrera Corchos" userId="f1659fda-de31-4a64-8d16-4a5c28fbfcfc" providerId="ADAL" clId="{4352F029-99BA-4AC3-A21E-293F05201095}" dt="2022-02-09T16:28:28.849" v="16" actId="1076"/>
          <ac:grpSpMkLst>
            <pc:docMk/>
            <pc:sldMk cId="4212511207" sldId="260"/>
            <ac:grpSpMk id="92" creationId="{4BB32FA9-7DC2-2D49-A692-03BCDACC10A2}"/>
          </ac:grpSpMkLst>
        </pc:grpChg>
        <pc:grpChg chg="mod">
          <ac:chgData name="Rosa María Cabrera Corchos" userId="f1659fda-de31-4a64-8d16-4a5c28fbfcfc" providerId="ADAL" clId="{4352F029-99BA-4AC3-A21E-293F05201095}" dt="2022-02-09T16:28:34.562" v="17" actId="1076"/>
          <ac:grpSpMkLst>
            <pc:docMk/>
            <pc:sldMk cId="4212511207" sldId="260"/>
            <ac:grpSpMk id="100" creationId="{FE68D88E-991D-FD4C-9195-918A662FDEFB}"/>
          </ac:grpSpMkLst>
        </pc:grpChg>
        <pc:picChg chg="del mod">
          <ac:chgData name="Rosa María Cabrera Corchos" userId="f1659fda-de31-4a64-8d16-4a5c28fbfcfc" providerId="ADAL" clId="{4352F029-99BA-4AC3-A21E-293F05201095}" dt="2022-02-09T16:54:52.136" v="198" actId="478"/>
          <ac:picMkLst>
            <pc:docMk/>
            <pc:sldMk cId="4212511207" sldId="260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4352F029-99BA-4AC3-A21E-293F05201095}" dt="2022-02-09T16:41:25.619" v="134" actId="1038"/>
          <ac:picMkLst>
            <pc:docMk/>
            <pc:sldMk cId="4212511207" sldId="260"/>
            <ac:picMk id="32" creationId="{00000000-0000-0000-0000-000000000000}"/>
          </ac:picMkLst>
        </pc:picChg>
        <pc:picChg chg="mod">
          <ac:chgData name="Rosa María Cabrera Corchos" userId="f1659fda-de31-4a64-8d16-4a5c28fbfcfc" providerId="ADAL" clId="{4352F029-99BA-4AC3-A21E-293F05201095}" dt="2022-02-09T16:53:36.679" v="181" actId="1076"/>
          <ac:picMkLst>
            <pc:docMk/>
            <pc:sldMk cId="4212511207" sldId="260"/>
            <ac:picMk id="36" creationId="{00000000-0000-0000-0000-000000000000}"/>
          </ac:picMkLst>
        </pc:picChg>
        <pc:picChg chg="add mod">
          <ac:chgData name="Rosa María Cabrera Corchos" userId="f1659fda-de31-4a64-8d16-4a5c28fbfcfc" providerId="ADAL" clId="{4352F029-99BA-4AC3-A21E-293F05201095}" dt="2022-02-09T16:55:17.664" v="200"/>
          <ac:picMkLst>
            <pc:docMk/>
            <pc:sldMk cId="4212511207" sldId="260"/>
            <ac:picMk id="69" creationId="{08AD8A51-93D5-49FA-B1DC-313C6510F6B0}"/>
          </ac:picMkLst>
        </pc:picChg>
        <pc:picChg chg="mod">
          <ac:chgData name="Rosa María Cabrera Corchos" userId="f1659fda-de31-4a64-8d16-4a5c28fbfcfc" providerId="ADAL" clId="{4352F029-99BA-4AC3-A21E-293F05201095}" dt="2022-02-10T09:09:52.312" v="355" actId="1076"/>
          <ac:picMkLst>
            <pc:docMk/>
            <pc:sldMk cId="4212511207" sldId="260"/>
            <ac:picMk id="82" creationId="{9F087616-6435-45EA-A3B6-44FB84B0DC1C}"/>
          </ac:picMkLst>
        </pc:picChg>
      </pc:sldChg>
      <pc:sldChg chg="modTransition modAnim">
        <pc:chgData name="Rosa María Cabrera Corchos" userId="f1659fda-de31-4a64-8d16-4a5c28fbfcfc" providerId="ADAL" clId="{4352F029-99BA-4AC3-A21E-293F05201095}" dt="2022-02-10T08:40:17.628" v="302"/>
        <pc:sldMkLst>
          <pc:docMk/>
          <pc:sldMk cId="4252283894" sldId="263"/>
        </pc:sldMkLst>
      </pc:sldChg>
      <pc:sldChg chg="modTransition">
        <pc:chgData name="Rosa María Cabrera Corchos" userId="f1659fda-de31-4a64-8d16-4a5c28fbfcfc" providerId="ADAL" clId="{4352F029-99BA-4AC3-A21E-293F05201095}" dt="2022-02-10T08:41:53.653" v="326"/>
        <pc:sldMkLst>
          <pc:docMk/>
          <pc:sldMk cId="2779581983" sldId="265"/>
        </pc:sldMkLst>
      </pc:sldChg>
      <pc:sldChg chg="modTransition">
        <pc:chgData name="Rosa María Cabrera Corchos" userId="f1659fda-de31-4a64-8d16-4a5c28fbfcfc" providerId="ADAL" clId="{4352F029-99BA-4AC3-A21E-293F05201095}" dt="2022-02-10T08:41:50.764" v="325"/>
        <pc:sldMkLst>
          <pc:docMk/>
          <pc:sldMk cId="3289086984" sldId="266"/>
        </pc:sldMkLst>
      </pc:sldChg>
      <pc:sldChg chg="modTransition">
        <pc:chgData name="Rosa María Cabrera Corchos" userId="f1659fda-de31-4a64-8d16-4a5c28fbfcfc" providerId="ADAL" clId="{4352F029-99BA-4AC3-A21E-293F05201095}" dt="2022-02-10T08:40:37.412" v="308"/>
        <pc:sldMkLst>
          <pc:docMk/>
          <pc:sldMk cId="3872095212" sldId="268"/>
        </pc:sldMkLst>
      </pc:sldChg>
      <pc:sldChg chg="modTransition">
        <pc:chgData name="Rosa María Cabrera Corchos" userId="f1659fda-de31-4a64-8d16-4a5c28fbfcfc" providerId="ADAL" clId="{4352F029-99BA-4AC3-A21E-293F05201095}" dt="2022-02-10T08:40:47.052" v="309"/>
        <pc:sldMkLst>
          <pc:docMk/>
          <pc:sldMk cId="2751459936" sldId="273"/>
        </pc:sldMkLst>
      </pc:sldChg>
      <pc:sldChg chg="modTransition">
        <pc:chgData name="Rosa María Cabrera Corchos" userId="f1659fda-de31-4a64-8d16-4a5c28fbfcfc" providerId="ADAL" clId="{4352F029-99BA-4AC3-A21E-293F05201095}" dt="2022-02-10T08:41:42.380" v="322"/>
        <pc:sldMkLst>
          <pc:docMk/>
          <pc:sldMk cId="2687805131" sldId="297"/>
        </pc:sldMkLst>
      </pc:sldChg>
      <pc:sldChg chg="modTransition">
        <pc:chgData name="Rosa María Cabrera Corchos" userId="f1659fda-de31-4a64-8d16-4a5c28fbfcfc" providerId="ADAL" clId="{4352F029-99BA-4AC3-A21E-293F05201095}" dt="2022-02-10T08:41:45.180" v="323"/>
        <pc:sldMkLst>
          <pc:docMk/>
          <pc:sldMk cId="4219951073" sldId="298"/>
        </pc:sldMkLst>
      </pc:sldChg>
      <pc:sldChg chg="modTransition">
        <pc:chgData name="Rosa María Cabrera Corchos" userId="f1659fda-de31-4a64-8d16-4a5c28fbfcfc" providerId="ADAL" clId="{4352F029-99BA-4AC3-A21E-293F05201095}" dt="2022-02-10T08:40:58.812" v="312"/>
        <pc:sldMkLst>
          <pc:docMk/>
          <pc:sldMk cId="1203145170" sldId="301"/>
        </pc:sldMkLst>
      </pc:sldChg>
      <pc:sldChg chg="mod modTransition modShow">
        <pc:chgData name="Rosa María Cabrera Corchos" userId="f1659fda-de31-4a64-8d16-4a5c28fbfcfc" providerId="ADAL" clId="{4352F029-99BA-4AC3-A21E-293F05201095}" dt="2022-02-10T09:28:27.052" v="428" actId="729"/>
        <pc:sldMkLst>
          <pc:docMk/>
          <pc:sldMk cId="2985893853" sldId="308"/>
        </pc:sldMkLst>
      </pc:sldChg>
      <pc:sldChg chg="modTransition">
        <pc:chgData name="Rosa María Cabrera Corchos" userId="f1659fda-de31-4a64-8d16-4a5c28fbfcfc" providerId="ADAL" clId="{4352F029-99BA-4AC3-A21E-293F05201095}" dt="2022-02-10T08:41:48.100" v="324"/>
        <pc:sldMkLst>
          <pc:docMk/>
          <pc:sldMk cId="3083134075" sldId="309"/>
        </pc:sldMkLst>
      </pc:sldChg>
      <pc:sldChg chg="modSp mod modTransition modAnim">
        <pc:chgData name="Rosa María Cabrera Corchos" userId="f1659fda-de31-4a64-8d16-4a5c28fbfcfc" providerId="ADAL" clId="{4352F029-99BA-4AC3-A21E-293F05201095}" dt="2022-02-10T08:49:52.959" v="341"/>
        <pc:sldMkLst>
          <pc:docMk/>
          <pc:sldMk cId="835028435" sldId="312"/>
        </pc:sldMkLst>
        <pc:spChg chg="mod">
          <ac:chgData name="Rosa María Cabrera Corchos" userId="f1659fda-de31-4a64-8d16-4a5c28fbfcfc" providerId="ADAL" clId="{4352F029-99BA-4AC3-A21E-293F05201095}" dt="2022-02-10T08:45:21.702" v="336" actId="1038"/>
          <ac:spMkLst>
            <pc:docMk/>
            <pc:sldMk cId="835028435" sldId="312"/>
            <ac:spMk id="12" creationId="{00000000-0000-0000-0000-000000000000}"/>
          </ac:spMkLst>
        </pc:spChg>
        <pc:spChg chg="mod">
          <ac:chgData name="Rosa María Cabrera Corchos" userId="f1659fda-de31-4a64-8d16-4a5c28fbfcfc" providerId="ADAL" clId="{4352F029-99BA-4AC3-A21E-293F05201095}" dt="2022-02-09T17:28:39.005" v="277" actId="1076"/>
          <ac:spMkLst>
            <pc:docMk/>
            <pc:sldMk cId="835028435" sldId="312"/>
            <ac:spMk id="45" creationId="{6B1052C5-507D-B641-B60E-FD138D56A65B}"/>
          </ac:spMkLst>
        </pc:spChg>
      </pc:sldChg>
      <pc:sldChg chg="delSp modSp mod modAnim">
        <pc:chgData name="Rosa María Cabrera Corchos" userId="f1659fda-de31-4a64-8d16-4a5c28fbfcfc" providerId="ADAL" clId="{4352F029-99BA-4AC3-A21E-293F05201095}" dt="2022-02-10T09:53:21.398" v="638" actId="478"/>
        <pc:sldMkLst>
          <pc:docMk/>
          <pc:sldMk cId="4196979963" sldId="336"/>
        </pc:sldMkLst>
        <pc:spChg chg="mod">
          <ac:chgData name="Rosa María Cabrera Corchos" userId="f1659fda-de31-4a64-8d16-4a5c28fbfcfc" providerId="ADAL" clId="{4352F029-99BA-4AC3-A21E-293F05201095}" dt="2022-02-10T09:50:31.801" v="471" actId="962"/>
          <ac:spMkLst>
            <pc:docMk/>
            <pc:sldMk cId="4196979963" sldId="336"/>
            <ac:spMk id="3" creationId="{6B8BC871-85BB-E643-BD3C-6DCEDB955C5C}"/>
          </ac:spMkLst>
        </pc:spChg>
        <pc:spChg chg="mod">
          <ac:chgData name="Rosa María Cabrera Corchos" userId="f1659fda-de31-4a64-8d16-4a5c28fbfcfc" providerId="ADAL" clId="{4352F029-99BA-4AC3-A21E-293F05201095}" dt="2022-02-10T09:51:03.242" v="473" actId="962"/>
          <ac:spMkLst>
            <pc:docMk/>
            <pc:sldMk cId="4196979963" sldId="336"/>
            <ac:spMk id="4" creationId="{C1FD30E3-E45B-6044-AAD4-393A92126324}"/>
          </ac:spMkLst>
        </pc:spChg>
        <pc:spChg chg="del mod">
          <ac:chgData name="Rosa María Cabrera Corchos" userId="f1659fda-de31-4a64-8d16-4a5c28fbfcfc" providerId="ADAL" clId="{4352F029-99BA-4AC3-A21E-293F05201095}" dt="2022-02-10T09:53:21.398" v="638" actId="478"/>
          <ac:spMkLst>
            <pc:docMk/>
            <pc:sldMk cId="4196979963" sldId="336"/>
            <ac:spMk id="6" creationId="{6B972F28-AC7C-4B4E-BB24-D5B775E10123}"/>
          </ac:spMkLst>
        </pc:spChg>
        <pc:picChg chg="mod">
          <ac:chgData name="Rosa María Cabrera Corchos" userId="f1659fda-de31-4a64-8d16-4a5c28fbfcfc" providerId="ADAL" clId="{4352F029-99BA-4AC3-A21E-293F05201095}" dt="2022-02-10T09:51:31.883" v="505" actId="962"/>
          <ac:picMkLst>
            <pc:docMk/>
            <pc:sldMk cId="4196979963" sldId="336"/>
            <ac:picMk id="7" creationId="{0810F943-F863-C54C-9D06-FE8F5280C28A}"/>
          </ac:picMkLst>
        </pc:picChg>
        <pc:picChg chg="mod">
          <ac:chgData name="Rosa María Cabrera Corchos" userId="f1659fda-de31-4a64-8d16-4a5c28fbfcfc" providerId="ADAL" clId="{4352F029-99BA-4AC3-A21E-293F05201095}" dt="2022-02-10T09:49:11.986" v="470" actId="962"/>
          <ac:picMkLst>
            <pc:docMk/>
            <pc:sldMk cId="4196979963" sldId="336"/>
            <ac:picMk id="10" creationId="{48DCFAC4-7603-0845-B5A1-C1997ADB6089}"/>
          </ac:picMkLst>
        </pc:picChg>
        <pc:picChg chg="mod">
          <ac:chgData name="Rosa María Cabrera Corchos" userId="f1659fda-de31-4a64-8d16-4a5c28fbfcfc" providerId="ADAL" clId="{4352F029-99BA-4AC3-A21E-293F05201095}" dt="2022-02-10T09:52:33.340" v="534" actId="962"/>
          <ac:picMkLst>
            <pc:docMk/>
            <pc:sldMk cId="4196979963" sldId="336"/>
            <ac:picMk id="11" creationId="{634395C1-6091-DB47-B2E5-5D53BBD563E3}"/>
          </ac:picMkLst>
        </pc:picChg>
      </pc:sldChg>
      <pc:sldChg chg="modTransition">
        <pc:chgData name="Rosa María Cabrera Corchos" userId="f1659fda-de31-4a64-8d16-4a5c28fbfcfc" providerId="ADAL" clId="{4352F029-99BA-4AC3-A21E-293F05201095}" dt="2022-02-10T08:54:40.681" v="344"/>
        <pc:sldMkLst>
          <pc:docMk/>
          <pc:sldMk cId="4259253071" sldId="337"/>
        </pc:sldMkLst>
      </pc:sldChg>
      <pc:sldChg chg="modTransition">
        <pc:chgData name="Rosa María Cabrera Corchos" userId="f1659fda-de31-4a64-8d16-4a5c28fbfcfc" providerId="ADAL" clId="{4352F029-99BA-4AC3-A21E-293F05201095}" dt="2022-02-10T08:40:51.812" v="310"/>
        <pc:sldMkLst>
          <pc:docMk/>
          <pc:sldMk cId="1369431700" sldId="338"/>
        </pc:sldMkLst>
      </pc:sldChg>
      <pc:sldChg chg="modTransition">
        <pc:chgData name="Rosa María Cabrera Corchos" userId="f1659fda-de31-4a64-8d16-4a5c28fbfcfc" providerId="ADAL" clId="{4352F029-99BA-4AC3-A21E-293F05201095}" dt="2022-02-10T08:40:55.796" v="311"/>
        <pc:sldMkLst>
          <pc:docMk/>
          <pc:sldMk cId="62001613" sldId="339"/>
        </pc:sldMkLst>
      </pc:sldChg>
      <pc:sldChg chg="modTransition">
        <pc:chgData name="Rosa María Cabrera Corchos" userId="f1659fda-de31-4a64-8d16-4a5c28fbfcfc" providerId="ADAL" clId="{4352F029-99BA-4AC3-A21E-293F05201095}" dt="2022-02-10T08:41:02.068" v="313"/>
        <pc:sldMkLst>
          <pc:docMk/>
          <pc:sldMk cId="981673269" sldId="340"/>
        </pc:sldMkLst>
      </pc:sldChg>
      <pc:sldChg chg="modTransition">
        <pc:chgData name="Rosa María Cabrera Corchos" userId="f1659fda-de31-4a64-8d16-4a5c28fbfcfc" providerId="ADAL" clId="{4352F029-99BA-4AC3-A21E-293F05201095}" dt="2022-02-10T08:41:04.884" v="314"/>
        <pc:sldMkLst>
          <pc:docMk/>
          <pc:sldMk cId="330786966" sldId="341"/>
        </pc:sldMkLst>
      </pc:sldChg>
      <pc:sldChg chg="modTransition">
        <pc:chgData name="Rosa María Cabrera Corchos" userId="f1659fda-de31-4a64-8d16-4a5c28fbfcfc" providerId="ADAL" clId="{4352F029-99BA-4AC3-A21E-293F05201095}" dt="2022-02-10T08:41:08.828" v="315"/>
        <pc:sldMkLst>
          <pc:docMk/>
          <pc:sldMk cId="2826749017" sldId="342"/>
        </pc:sldMkLst>
      </pc:sldChg>
      <pc:sldChg chg="modTransition">
        <pc:chgData name="Rosa María Cabrera Corchos" userId="f1659fda-de31-4a64-8d16-4a5c28fbfcfc" providerId="ADAL" clId="{4352F029-99BA-4AC3-A21E-293F05201095}" dt="2022-02-10T08:41:11.429" v="316"/>
        <pc:sldMkLst>
          <pc:docMk/>
          <pc:sldMk cId="634139330" sldId="343"/>
        </pc:sldMkLst>
      </pc:sldChg>
      <pc:sldChg chg="modTransition">
        <pc:chgData name="Rosa María Cabrera Corchos" userId="f1659fda-de31-4a64-8d16-4a5c28fbfcfc" providerId="ADAL" clId="{4352F029-99BA-4AC3-A21E-293F05201095}" dt="2022-02-10T08:41:21.900" v="318"/>
        <pc:sldMkLst>
          <pc:docMk/>
          <pc:sldMk cId="2276502657" sldId="344"/>
        </pc:sldMkLst>
      </pc:sldChg>
      <pc:sldChg chg="modTransition">
        <pc:chgData name="Rosa María Cabrera Corchos" userId="f1659fda-de31-4a64-8d16-4a5c28fbfcfc" providerId="ADAL" clId="{4352F029-99BA-4AC3-A21E-293F05201095}" dt="2022-02-10T08:41:25.020" v="319"/>
        <pc:sldMkLst>
          <pc:docMk/>
          <pc:sldMk cId="2470579345" sldId="345"/>
        </pc:sldMkLst>
      </pc:sldChg>
      <pc:sldChg chg="modTransition">
        <pc:chgData name="Rosa María Cabrera Corchos" userId="f1659fda-de31-4a64-8d16-4a5c28fbfcfc" providerId="ADAL" clId="{4352F029-99BA-4AC3-A21E-293F05201095}" dt="2022-02-10T08:41:28.941" v="320"/>
        <pc:sldMkLst>
          <pc:docMk/>
          <pc:sldMk cId="1779312771" sldId="346"/>
        </pc:sldMkLst>
      </pc:sldChg>
      <pc:sldChg chg="modTransition">
        <pc:chgData name="Rosa María Cabrera Corchos" userId="f1659fda-de31-4a64-8d16-4a5c28fbfcfc" providerId="ADAL" clId="{4352F029-99BA-4AC3-A21E-293F05201095}" dt="2022-02-10T08:41:31.956" v="321"/>
        <pc:sldMkLst>
          <pc:docMk/>
          <pc:sldMk cId="3834268993" sldId="347"/>
        </pc:sldMkLst>
      </pc:sldChg>
      <pc:sldChg chg="modTransition">
        <pc:chgData name="Rosa María Cabrera Corchos" userId="f1659fda-de31-4a64-8d16-4a5c28fbfcfc" providerId="ADAL" clId="{4352F029-99BA-4AC3-A21E-293F05201095}" dt="2022-02-10T08:40:09.604" v="300"/>
        <pc:sldMkLst>
          <pc:docMk/>
          <pc:sldMk cId="608280733" sldId="348"/>
        </pc:sldMkLst>
      </pc:sldChg>
      <pc:sldChg chg="modSp modAnim">
        <pc:chgData name="Rosa María Cabrera Corchos" userId="f1659fda-de31-4a64-8d16-4a5c28fbfcfc" providerId="ADAL" clId="{4352F029-99BA-4AC3-A21E-293F05201095}" dt="2022-02-09T15:54:29.333" v="5" actId="20577"/>
        <pc:sldMkLst>
          <pc:docMk/>
          <pc:sldMk cId="512425845" sldId="349"/>
        </pc:sldMkLst>
        <pc:spChg chg="mod">
          <ac:chgData name="Rosa María Cabrera Corchos" userId="f1659fda-de31-4a64-8d16-4a5c28fbfcfc" providerId="ADAL" clId="{4352F029-99BA-4AC3-A21E-293F05201095}" dt="2022-02-09T15:54:29.333" v="5" actId="20577"/>
          <ac:spMkLst>
            <pc:docMk/>
            <pc:sldMk cId="512425845" sldId="349"/>
            <ac:spMk id="3" creationId="{6B8BC871-85BB-E643-BD3C-6DCEDB955C5C}"/>
          </ac:spMkLst>
        </pc:spChg>
      </pc:sldChg>
      <pc:sldChg chg="mod ord modAnim modShow">
        <pc:chgData name="Rosa María Cabrera Corchos" userId="f1659fda-de31-4a64-8d16-4a5c28fbfcfc" providerId="ADAL" clId="{4352F029-99BA-4AC3-A21E-293F05201095}" dt="2022-02-10T08:42:20.942" v="328"/>
        <pc:sldMkLst>
          <pc:docMk/>
          <pc:sldMk cId="2674683295" sldId="350"/>
        </pc:sldMkLst>
      </pc:sldChg>
      <pc:sldChg chg="modTransition">
        <pc:chgData name="Rosa María Cabrera Corchos" userId="f1659fda-de31-4a64-8d16-4a5c28fbfcfc" providerId="ADAL" clId="{4352F029-99BA-4AC3-A21E-293F05201095}" dt="2022-02-10T08:40:31.540" v="306"/>
        <pc:sldMkLst>
          <pc:docMk/>
          <pc:sldMk cId="1152120559" sldId="351"/>
        </pc:sldMkLst>
      </pc:sldChg>
      <pc:sldChg chg="modSp mod modTransition modAnim">
        <pc:chgData name="Rosa María Cabrera Corchos" userId="f1659fda-de31-4a64-8d16-4a5c28fbfcfc" providerId="ADAL" clId="{4352F029-99BA-4AC3-A21E-293F05201095}" dt="2022-02-10T08:51:09.436" v="343"/>
        <pc:sldMkLst>
          <pc:docMk/>
          <pc:sldMk cId="1851118727" sldId="352"/>
        </pc:sldMkLst>
        <pc:spChg chg="mod">
          <ac:chgData name="Rosa María Cabrera Corchos" userId="f1659fda-de31-4a64-8d16-4a5c28fbfcfc" providerId="ADAL" clId="{4352F029-99BA-4AC3-A21E-293F05201095}" dt="2022-02-09T17:42:54.264" v="292" actId="465"/>
          <ac:spMkLst>
            <pc:docMk/>
            <pc:sldMk cId="1851118727" sldId="352"/>
            <ac:spMk id="18" creationId="{CFDD6689-4D2B-1149-A618-AAAA3DFB4250}"/>
          </ac:spMkLst>
        </pc:spChg>
        <pc:spChg chg="mod">
          <ac:chgData name="Rosa María Cabrera Corchos" userId="f1659fda-de31-4a64-8d16-4a5c28fbfcfc" providerId="ADAL" clId="{4352F029-99BA-4AC3-A21E-293F05201095}" dt="2022-02-09T17:42:54.264" v="292" actId="465"/>
          <ac:spMkLst>
            <pc:docMk/>
            <pc:sldMk cId="1851118727" sldId="352"/>
            <ac:spMk id="19" creationId="{CF0DA203-9D03-7148-8DC1-02804F599E8D}"/>
          </ac:spMkLst>
        </pc:spChg>
        <pc:spChg chg="mod">
          <ac:chgData name="Rosa María Cabrera Corchos" userId="f1659fda-de31-4a64-8d16-4a5c28fbfcfc" providerId="ADAL" clId="{4352F029-99BA-4AC3-A21E-293F05201095}" dt="2022-02-09T17:39:02.457" v="286" actId="404"/>
          <ac:spMkLst>
            <pc:docMk/>
            <pc:sldMk cId="1851118727" sldId="352"/>
            <ac:spMk id="20" creationId="{3F21B414-2D36-744D-B351-EA1F36F41BF0}"/>
          </ac:spMkLst>
        </pc:spChg>
        <pc:picChg chg="mod">
          <ac:chgData name="Rosa María Cabrera Corchos" userId="f1659fda-de31-4a64-8d16-4a5c28fbfcfc" providerId="ADAL" clId="{4352F029-99BA-4AC3-A21E-293F05201095}" dt="2022-02-09T17:42:04.392" v="291"/>
          <ac:picMkLst>
            <pc:docMk/>
            <pc:sldMk cId="1851118727" sldId="352"/>
            <ac:picMk id="35" creationId="{00000000-0000-0000-0000-000000000000}"/>
          </ac:picMkLst>
        </pc:picChg>
      </pc:sldChg>
      <pc:sldChg chg="modTransition">
        <pc:chgData name="Rosa María Cabrera Corchos" userId="f1659fda-de31-4a64-8d16-4a5c28fbfcfc" providerId="ADAL" clId="{4352F029-99BA-4AC3-A21E-293F05201095}" dt="2022-02-10T08:41:14.549" v="317"/>
        <pc:sldMkLst>
          <pc:docMk/>
          <pc:sldMk cId="443738242" sldId="353"/>
        </pc:sldMkLst>
      </pc:sldChg>
      <pc:sldChg chg="addSp delSp modSp mod">
        <pc:chgData name="Rosa María Cabrera Corchos" userId="f1659fda-de31-4a64-8d16-4a5c28fbfcfc" providerId="ADAL" clId="{4352F029-99BA-4AC3-A21E-293F05201095}" dt="2022-02-10T08:57:10.814" v="350" actId="14100"/>
        <pc:sldMkLst>
          <pc:docMk/>
          <pc:sldMk cId="2210799876" sldId="354"/>
        </pc:sldMkLst>
        <pc:picChg chg="add del mod">
          <ac:chgData name="Rosa María Cabrera Corchos" userId="f1659fda-de31-4a64-8d16-4a5c28fbfcfc" providerId="ADAL" clId="{4352F029-99BA-4AC3-A21E-293F05201095}" dt="2022-02-10T08:57:10.814" v="350" actId="14100"/>
          <ac:picMkLst>
            <pc:docMk/>
            <pc:sldMk cId="2210799876" sldId="354"/>
            <ac:picMk id="11" creationId="{00000000-0000-0000-0000-000000000000}"/>
          </ac:picMkLst>
        </pc:picChg>
        <pc:picChg chg="add del mod">
          <ac:chgData name="Rosa María Cabrera Corchos" userId="f1659fda-de31-4a64-8d16-4a5c28fbfcfc" providerId="ADAL" clId="{4352F029-99BA-4AC3-A21E-293F05201095}" dt="2022-02-10T08:56:35.046" v="347" actId="14100"/>
          <ac:picMkLst>
            <pc:docMk/>
            <pc:sldMk cId="2210799876" sldId="354"/>
            <ac:picMk id="18" creationId="{00000000-0000-0000-0000-000000000000}"/>
          </ac:picMkLst>
        </pc:picChg>
      </pc:sldChg>
      <pc:sldChg chg="delSp modSp mod delAnim">
        <pc:chgData name="Rosa María Cabrera Corchos" userId="f1659fda-de31-4a64-8d16-4a5c28fbfcfc" providerId="ADAL" clId="{4352F029-99BA-4AC3-A21E-293F05201095}" dt="2022-02-10T09:26:30.651" v="427" actId="14826"/>
        <pc:sldMkLst>
          <pc:docMk/>
          <pc:sldMk cId="866710993" sldId="355"/>
        </pc:sldMkLst>
        <pc:spChg chg="mod">
          <ac:chgData name="Rosa María Cabrera Corchos" userId="f1659fda-de31-4a64-8d16-4a5c28fbfcfc" providerId="ADAL" clId="{4352F029-99BA-4AC3-A21E-293F05201095}" dt="2022-02-10T09:24:56.573" v="364" actId="20577"/>
          <ac:spMkLst>
            <pc:docMk/>
            <pc:sldMk cId="866710993" sldId="355"/>
            <ac:spMk id="13" creationId="{00000000-0000-0000-0000-000000000000}"/>
          </ac:spMkLst>
        </pc:spChg>
        <pc:spChg chg="del">
          <ac:chgData name="Rosa María Cabrera Corchos" userId="f1659fda-de31-4a64-8d16-4a5c28fbfcfc" providerId="ADAL" clId="{4352F029-99BA-4AC3-A21E-293F05201095}" dt="2022-02-10T09:25:43.858" v="425" actId="478"/>
          <ac:spMkLst>
            <pc:docMk/>
            <pc:sldMk cId="866710993" sldId="355"/>
            <ac:spMk id="149" creationId="{00000000-0000-0000-0000-000000000000}"/>
          </ac:spMkLst>
        </pc:spChg>
        <pc:spChg chg="del">
          <ac:chgData name="Rosa María Cabrera Corchos" userId="f1659fda-de31-4a64-8d16-4a5c28fbfcfc" providerId="ADAL" clId="{4352F029-99BA-4AC3-A21E-293F05201095}" dt="2022-02-10T09:24:09.936" v="359" actId="478"/>
          <ac:spMkLst>
            <pc:docMk/>
            <pc:sldMk cId="866710993" sldId="355"/>
            <ac:spMk id="151" creationId="{00000000-0000-0000-0000-000000000000}"/>
          </ac:spMkLst>
        </pc:spChg>
        <pc:spChg chg="del">
          <ac:chgData name="Rosa María Cabrera Corchos" userId="f1659fda-de31-4a64-8d16-4a5c28fbfcfc" providerId="ADAL" clId="{4352F029-99BA-4AC3-A21E-293F05201095}" dt="2022-02-10T09:24:07.973" v="358" actId="478"/>
          <ac:spMkLst>
            <pc:docMk/>
            <pc:sldMk cId="866710993" sldId="355"/>
            <ac:spMk id="152" creationId="{00000000-0000-0000-0000-000000000000}"/>
          </ac:spMkLst>
        </pc:spChg>
        <pc:picChg chg="mod">
          <ac:chgData name="Rosa María Cabrera Corchos" userId="f1659fda-de31-4a64-8d16-4a5c28fbfcfc" providerId="ADAL" clId="{4352F029-99BA-4AC3-A21E-293F05201095}" dt="2022-02-10T09:26:30.651" v="427" actId="14826"/>
          <ac:picMkLst>
            <pc:docMk/>
            <pc:sldMk cId="866710993" sldId="355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4352F029-99BA-4AC3-A21E-293F05201095}" dt="2022-02-10T09:25:34.949" v="424" actId="1035"/>
          <ac:picMkLst>
            <pc:docMk/>
            <pc:sldMk cId="866710993" sldId="355"/>
            <ac:picMk id="148" creationId="{00000000-0000-0000-0000-000000000000}"/>
          </ac:picMkLst>
        </pc:picChg>
        <pc:picChg chg="del">
          <ac:chgData name="Rosa María Cabrera Corchos" userId="f1659fda-de31-4a64-8d16-4a5c28fbfcfc" providerId="ADAL" clId="{4352F029-99BA-4AC3-A21E-293F05201095}" dt="2022-02-10T09:25:48.130" v="426" actId="478"/>
          <ac:picMkLst>
            <pc:docMk/>
            <pc:sldMk cId="866710993" sldId="355"/>
            <ac:picMk id="150" creationId="{00000000-0000-0000-0000-000000000000}"/>
          </ac:picMkLst>
        </pc:picChg>
        <pc:picChg chg="mod">
          <ac:chgData name="Rosa María Cabrera Corchos" userId="f1659fda-de31-4a64-8d16-4a5c28fbfcfc" providerId="ADAL" clId="{4352F029-99BA-4AC3-A21E-293F05201095}" dt="2022-02-10T09:25:18.076" v="388" actId="1038"/>
          <ac:picMkLst>
            <pc:docMk/>
            <pc:sldMk cId="866710993" sldId="355"/>
            <ac:picMk id="183" creationId="{C3E8D05F-499C-4B76-8A48-24F9F338A83B}"/>
          </ac:picMkLst>
        </pc:picChg>
      </pc:sldChg>
    </pc:docChg>
  </pc:docChgLst>
  <pc:docChgLst>
    <pc:chgData name="Rosa María Cabrera Corchos" userId="f1659fda-de31-4a64-8d16-4a5c28fbfcfc" providerId="ADAL" clId="{59C4C22F-78E8-4F42-B25E-EA6054C1A6ED}"/>
    <pc:docChg chg="undo custSel modSld">
      <pc:chgData name="Rosa María Cabrera Corchos" userId="f1659fda-de31-4a64-8d16-4a5c28fbfcfc" providerId="ADAL" clId="{59C4C22F-78E8-4F42-B25E-EA6054C1A6ED}" dt="2022-12-13T11:32:02.404" v="268" actId="1076"/>
      <pc:docMkLst>
        <pc:docMk/>
      </pc:docMkLst>
      <pc:sldChg chg="modSp mod">
        <pc:chgData name="Rosa María Cabrera Corchos" userId="f1659fda-de31-4a64-8d16-4a5c28fbfcfc" providerId="ADAL" clId="{59C4C22F-78E8-4F42-B25E-EA6054C1A6ED}" dt="2022-12-13T11:05:41.557" v="26" actId="14100"/>
        <pc:sldMkLst>
          <pc:docMk/>
          <pc:sldMk cId="4212511207" sldId="260"/>
        </pc:sldMkLst>
        <pc:spChg chg="mod">
          <ac:chgData name="Rosa María Cabrera Corchos" userId="f1659fda-de31-4a64-8d16-4a5c28fbfcfc" providerId="ADAL" clId="{59C4C22F-78E8-4F42-B25E-EA6054C1A6ED}" dt="2022-12-13T11:03:00.133" v="5" actId="20577"/>
          <ac:spMkLst>
            <pc:docMk/>
            <pc:sldMk cId="4212511207" sldId="260"/>
            <ac:spMk id="30" creationId="{00000000-0000-0000-0000-000000000000}"/>
          </ac:spMkLst>
        </pc:spChg>
        <pc:spChg chg="mod">
          <ac:chgData name="Rosa María Cabrera Corchos" userId="f1659fda-de31-4a64-8d16-4a5c28fbfcfc" providerId="ADAL" clId="{59C4C22F-78E8-4F42-B25E-EA6054C1A6ED}" dt="2022-12-13T11:02:49.793" v="3" actId="20577"/>
          <ac:spMkLst>
            <pc:docMk/>
            <pc:sldMk cId="4212511207" sldId="260"/>
            <ac:spMk id="48" creationId="{00000000-0000-0000-0000-000000000000}"/>
          </ac:spMkLst>
        </pc:spChg>
        <pc:spChg chg="mod">
          <ac:chgData name="Rosa María Cabrera Corchos" userId="f1659fda-de31-4a64-8d16-4a5c28fbfcfc" providerId="ADAL" clId="{59C4C22F-78E8-4F42-B25E-EA6054C1A6ED}" dt="2022-12-13T11:03:12.370" v="13" actId="20577"/>
          <ac:spMkLst>
            <pc:docMk/>
            <pc:sldMk cId="4212511207" sldId="260"/>
            <ac:spMk id="57" creationId="{00000000-0000-0000-0000-000000000000}"/>
          </ac:spMkLst>
        </pc:spChg>
        <pc:spChg chg="mod">
          <ac:chgData name="Rosa María Cabrera Corchos" userId="f1659fda-de31-4a64-8d16-4a5c28fbfcfc" providerId="ADAL" clId="{59C4C22F-78E8-4F42-B25E-EA6054C1A6ED}" dt="2022-12-13T11:05:41.557" v="26" actId="14100"/>
          <ac:spMkLst>
            <pc:docMk/>
            <pc:sldMk cId="4212511207" sldId="260"/>
            <ac:spMk id="68" creationId="{FD9FBCED-B58A-4528-91DB-709B62843FC9}"/>
          </ac:spMkLst>
        </pc:spChg>
      </pc:sldChg>
      <pc:sldChg chg="modSp mod">
        <pc:chgData name="Rosa María Cabrera Corchos" userId="f1659fda-de31-4a64-8d16-4a5c28fbfcfc" providerId="ADAL" clId="{59C4C22F-78E8-4F42-B25E-EA6054C1A6ED}" dt="2022-12-13T11:12:27.001" v="49"/>
        <pc:sldMkLst>
          <pc:docMk/>
          <pc:sldMk cId="4252283894" sldId="263"/>
        </pc:sldMkLst>
        <pc:picChg chg="mod">
          <ac:chgData name="Rosa María Cabrera Corchos" userId="f1659fda-de31-4a64-8d16-4a5c28fbfcfc" providerId="ADAL" clId="{59C4C22F-78E8-4F42-B25E-EA6054C1A6ED}" dt="2022-12-13T11:07:25.741" v="31" actId="1076"/>
          <ac:picMkLst>
            <pc:docMk/>
            <pc:sldMk cId="4252283894" sldId="263"/>
            <ac:picMk id="2" creationId="{00000000-0000-0000-0000-000000000000}"/>
          </ac:picMkLst>
        </pc:picChg>
        <pc:picChg chg="mod">
          <ac:chgData name="Rosa María Cabrera Corchos" userId="f1659fda-de31-4a64-8d16-4a5c28fbfcfc" providerId="ADAL" clId="{59C4C22F-78E8-4F42-B25E-EA6054C1A6ED}" dt="2022-12-13T11:08:16.340" v="34" actId="1076"/>
          <ac:picMkLst>
            <pc:docMk/>
            <pc:sldMk cId="4252283894" sldId="263"/>
            <ac:picMk id="5" creationId="{9C932D31-3410-452B-948F-9E464E5B04C5}"/>
          </ac:picMkLst>
        </pc:picChg>
        <pc:picChg chg="mod">
          <ac:chgData name="Rosa María Cabrera Corchos" userId="f1659fda-de31-4a64-8d16-4a5c28fbfcfc" providerId="ADAL" clId="{59C4C22F-78E8-4F42-B25E-EA6054C1A6ED}" dt="2022-12-13T11:09:35.330" v="36"/>
          <ac:picMkLst>
            <pc:docMk/>
            <pc:sldMk cId="4252283894" sldId="263"/>
            <ac:picMk id="22" creationId="{00000000-0000-0000-0000-000000000000}"/>
          </ac:picMkLst>
        </pc:picChg>
        <pc:picChg chg="mod">
          <ac:chgData name="Rosa María Cabrera Corchos" userId="f1659fda-de31-4a64-8d16-4a5c28fbfcfc" providerId="ADAL" clId="{59C4C22F-78E8-4F42-B25E-EA6054C1A6ED}" dt="2022-12-13T11:11:51.766" v="48"/>
          <ac:picMkLst>
            <pc:docMk/>
            <pc:sldMk cId="4252283894" sldId="263"/>
            <ac:picMk id="29" creationId="{00000000-0000-0000-0000-000000000000}"/>
          </ac:picMkLst>
        </pc:picChg>
        <pc:picChg chg="mod">
          <ac:chgData name="Rosa María Cabrera Corchos" userId="f1659fda-de31-4a64-8d16-4a5c28fbfcfc" providerId="ADAL" clId="{59C4C22F-78E8-4F42-B25E-EA6054C1A6ED}" dt="2022-12-13T11:12:27.001" v="49"/>
          <ac:picMkLst>
            <pc:docMk/>
            <pc:sldMk cId="4252283894" sldId="263"/>
            <ac:picMk id="30" creationId="{00000000-0000-0000-0000-000000000000}"/>
          </ac:picMkLst>
        </pc:picChg>
      </pc:sldChg>
      <pc:sldChg chg="addSp modSp mod modAnim">
        <pc:chgData name="Rosa María Cabrera Corchos" userId="f1659fda-de31-4a64-8d16-4a5c28fbfcfc" providerId="ADAL" clId="{59C4C22F-78E8-4F42-B25E-EA6054C1A6ED}" dt="2022-12-13T11:32:02.404" v="268" actId="1076"/>
        <pc:sldMkLst>
          <pc:docMk/>
          <pc:sldMk cId="2588471416" sldId="356"/>
        </pc:sldMkLst>
        <pc:spChg chg="mod">
          <ac:chgData name="Rosa María Cabrera Corchos" userId="f1659fda-de31-4a64-8d16-4a5c28fbfcfc" providerId="ADAL" clId="{59C4C22F-78E8-4F42-B25E-EA6054C1A6ED}" dt="2022-12-13T11:24:46.454" v="188" actId="14100"/>
          <ac:spMkLst>
            <pc:docMk/>
            <pc:sldMk cId="2588471416" sldId="356"/>
            <ac:spMk id="5" creationId="{CA9FB5FB-BDC5-FC24-A027-9597B8E2E3C5}"/>
          </ac:spMkLst>
        </pc:spChg>
        <pc:spChg chg="mod">
          <ac:chgData name="Rosa María Cabrera Corchos" userId="f1659fda-de31-4a64-8d16-4a5c28fbfcfc" providerId="ADAL" clId="{59C4C22F-78E8-4F42-B25E-EA6054C1A6ED}" dt="2022-12-13T11:30:50.085" v="265" actId="1076"/>
          <ac:spMkLst>
            <pc:docMk/>
            <pc:sldMk cId="2588471416" sldId="356"/>
            <ac:spMk id="7" creationId="{485B5103-C5E3-40E1-CA5E-0D702DE32765}"/>
          </ac:spMkLst>
        </pc:spChg>
        <pc:spChg chg="mod">
          <ac:chgData name="Rosa María Cabrera Corchos" userId="f1659fda-de31-4a64-8d16-4a5c28fbfcfc" providerId="ADAL" clId="{59C4C22F-78E8-4F42-B25E-EA6054C1A6ED}" dt="2022-12-13T11:29:24.149" v="260" actId="1076"/>
          <ac:spMkLst>
            <pc:docMk/>
            <pc:sldMk cId="2588471416" sldId="356"/>
            <ac:spMk id="9" creationId="{439655FF-EBB5-524B-B128-E8984F5DE08F}"/>
          </ac:spMkLst>
        </pc:spChg>
        <pc:spChg chg="mod">
          <ac:chgData name="Rosa María Cabrera Corchos" userId="f1659fda-de31-4a64-8d16-4a5c28fbfcfc" providerId="ADAL" clId="{59C4C22F-78E8-4F42-B25E-EA6054C1A6ED}" dt="2022-12-13T11:27:22.773" v="253" actId="14100"/>
          <ac:spMkLst>
            <pc:docMk/>
            <pc:sldMk cId="2588471416" sldId="356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59C4C22F-78E8-4F42-B25E-EA6054C1A6ED}" dt="2022-12-13T11:23:51.566" v="184" actId="14100"/>
          <ac:spMkLst>
            <pc:docMk/>
            <pc:sldMk cId="2588471416" sldId="356"/>
            <ac:spMk id="31" creationId="{00000000-0000-0000-0000-000000000000}"/>
          </ac:spMkLst>
        </pc:spChg>
        <pc:spChg chg="mod">
          <ac:chgData name="Rosa María Cabrera Corchos" userId="f1659fda-de31-4a64-8d16-4a5c28fbfcfc" providerId="ADAL" clId="{59C4C22F-78E8-4F42-B25E-EA6054C1A6ED}" dt="2022-12-13T11:30:18.692" v="262" actId="1076"/>
          <ac:spMkLst>
            <pc:docMk/>
            <pc:sldMk cId="2588471416" sldId="356"/>
            <ac:spMk id="32" creationId="{00000000-0000-0000-0000-000000000000}"/>
          </ac:spMkLst>
        </pc:spChg>
        <pc:spChg chg="mod">
          <ac:chgData name="Rosa María Cabrera Corchos" userId="f1659fda-de31-4a64-8d16-4a5c28fbfcfc" providerId="ADAL" clId="{59C4C22F-78E8-4F42-B25E-EA6054C1A6ED}" dt="2022-12-13T11:24:06.437" v="185" actId="14100"/>
          <ac:spMkLst>
            <pc:docMk/>
            <pc:sldMk cId="2588471416" sldId="356"/>
            <ac:spMk id="40" creationId="{00000000-0000-0000-0000-000000000000}"/>
          </ac:spMkLst>
        </pc:spChg>
        <pc:spChg chg="mod">
          <ac:chgData name="Rosa María Cabrera Corchos" userId="f1659fda-de31-4a64-8d16-4a5c28fbfcfc" providerId="ADAL" clId="{59C4C22F-78E8-4F42-B25E-EA6054C1A6ED}" dt="2022-12-13T11:30:30.299" v="263" actId="1076"/>
          <ac:spMkLst>
            <pc:docMk/>
            <pc:sldMk cId="2588471416" sldId="356"/>
            <ac:spMk id="41" creationId="{00000000-0000-0000-0000-000000000000}"/>
          </ac:spMkLst>
        </pc:spChg>
        <pc:spChg chg="mod">
          <ac:chgData name="Rosa María Cabrera Corchos" userId="f1659fda-de31-4a64-8d16-4a5c28fbfcfc" providerId="ADAL" clId="{59C4C22F-78E8-4F42-B25E-EA6054C1A6ED}" dt="2022-12-13T11:24:20.669" v="186" actId="14100"/>
          <ac:spMkLst>
            <pc:docMk/>
            <pc:sldMk cId="2588471416" sldId="356"/>
            <ac:spMk id="42" creationId="{00000000-0000-0000-0000-000000000000}"/>
          </ac:spMkLst>
        </pc:spChg>
        <pc:spChg chg="mod">
          <ac:chgData name="Rosa María Cabrera Corchos" userId="f1659fda-de31-4a64-8d16-4a5c28fbfcfc" providerId="ADAL" clId="{59C4C22F-78E8-4F42-B25E-EA6054C1A6ED}" dt="2022-12-13T11:31:32.572" v="266" actId="1076"/>
          <ac:spMkLst>
            <pc:docMk/>
            <pc:sldMk cId="2588471416" sldId="356"/>
            <ac:spMk id="43" creationId="{00000000-0000-0000-0000-000000000000}"/>
          </ac:spMkLst>
        </pc:spChg>
        <pc:spChg chg="mod">
          <ac:chgData name="Rosa María Cabrera Corchos" userId="f1659fda-de31-4a64-8d16-4a5c28fbfcfc" providerId="ADAL" clId="{59C4C22F-78E8-4F42-B25E-EA6054C1A6ED}" dt="2022-12-13T11:30:42.988" v="264" actId="1076"/>
          <ac:spMkLst>
            <pc:docMk/>
            <pc:sldMk cId="2588471416" sldId="356"/>
            <ac:spMk id="46" creationId="{00000000-0000-0000-0000-000000000000}"/>
          </ac:spMkLst>
        </pc:spChg>
        <pc:spChg chg="mod">
          <ac:chgData name="Rosa María Cabrera Corchos" userId="f1659fda-de31-4a64-8d16-4a5c28fbfcfc" providerId="ADAL" clId="{59C4C22F-78E8-4F42-B25E-EA6054C1A6ED}" dt="2022-12-13T11:28:36.902" v="257" actId="1076"/>
          <ac:spMkLst>
            <pc:docMk/>
            <pc:sldMk cId="2588471416" sldId="356"/>
            <ac:spMk id="47" creationId="{00000000-0000-0000-0000-000000000000}"/>
          </ac:spMkLst>
        </pc:spChg>
        <pc:spChg chg="mod">
          <ac:chgData name="Rosa María Cabrera Corchos" userId="f1659fda-de31-4a64-8d16-4a5c28fbfcfc" providerId="ADAL" clId="{59C4C22F-78E8-4F42-B25E-EA6054C1A6ED}" dt="2022-12-13T11:28:49.957" v="258" actId="1076"/>
          <ac:spMkLst>
            <pc:docMk/>
            <pc:sldMk cId="2588471416" sldId="356"/>
            <ac:spMk id="48" creationId="{00000000-0000-0000-0000-000000000000}"/>
          </ac:spMkLst>
        </pc:spChg>
        <pc:spChg chg="mod">
          <ac:chgData name="Rosa María Cabrera Corchos" userId="f1659fda-de31-4a64-8d16-4a5c28fbfcfc" providerId="ADAL" clId="{59C4C22F-78E8-4F42-B25E-EA6054C1A6ED}" dt="2022-12-13T11:31:45.404" v="267" actId="1076"/>
          <ac:spMkLst>
            <pc:docMk/>
            <pc:sldMk cId="2588471416" sldId="356"/>
            <ac:spMk id="55" creationId="{00000000-0000-0000-0000-000000000000}"/>
          </ac:spMkLst>
        </pc:spChg>
        <pc:spChg chg="mod">
          <ac:chgData name="Rosa María Cabrera Corchos" userId="f1659fda-de31-4a64-8d16-4a5c28fbfcfc" providerId="ADAL" clId="{59C4C22F-78E8-4F42-B25E-EA6054C1A6ED}" dt="2022-12-13T11:28:00.017" v="255" actId="14100"/>
          <ac:spMkLst>
            <pc:docMk/>
            <pc:sldMk cId="2588471416" sldId="356"/>
            <ac:spMk id="60" creationId="{00000000-0000-0000-0000-000000000000}"/>
          </ac:spMkLst>
        </pc:spChg>
        <pc:spChg chg="mod">
          <ac:chgData name="Rosa María Cabrera Corchos" userId="f1659fda-de31-4a64-8d16-4a5c28fbfcfc" providerId="ADAL" clId="{59C4C22F-78E8-4F42-B25E-EA6054C1A6ED}" dt="2022-12-13T11:32:02.404" v="268" actId="1076"/>
          <ac:spMkLst>
            <pc:docMk/>
            <pc:sldMk cId="2588471416" sldId="356"/>
            <ac:spMk id="63" creationId="{00000000-0000-0000-0000-000000000000}"/>
          </ac:spMkLst>
        </pc:spChg>
        <pc:grpChg chg="add mod">
          <ac:chgData name="Rosa María Cabrera Corchos" userId="f1659fda-de31-4a64-8d16-4a5c28fbfcfc" providerId="ADAL" clId="{59C4C22F-78E8-4F42-B25E-EA6054C1A6ED}" dt="2022-12-13T11:27:13.096" v="252" actId="1035"/>
          <ac:grpSpMkLst>
            <pc:docMk/>
            <pc:sldMk cId="2588471416" sldId="356"/>
            <ac:grpSpMk id="3" creationId="{B09A1F72-0F95-EFBF-5C10-D1A607E98911}"/>
          </ac:grpSpMkLst>
        </pc:grpChg>
        <pc:grpChg chg="mod">
          <ac:chgData name="Rosa María Cabrera Corchos" userId="f1659fda-de31-4a64-8d16-4a5c28fbfcfc" providerId="ADAL" clId="{59C4C22F-78E8-4F42-B25E-EA6054C1A6ED}" dt="2022-12-13T11:27:47.318" v="254" actId="465"/>
          <ac:grpSpMkLst>
            <pc:docMk/>
            <pc:sldMk cId="2588471416" sldId="356"/>
            <ac:grpSpMk id="8" creationId="{00000000-0000-0000-0000-000000000000}"/>
          </ac:grpSpMkLst>
        </pc:grpChg>
        <pc:grpChg chg="mod">
          <ac:chgData name="Rosa María Cabrera Corchos" userId="f1659fda-de31-4a64-8d16-4a5c28fbfcfc" providerId="ADAL" clId="{59C4C22F-78E8-4F42-B25E-EA6054C1A6ED}" dt="2022-12-13T11:27:47.318" v="254" actId="465"/>
          <ac:grpSpMkLst>
            <pc:docMk/>
            <pc:sldMk cId="2588471416" sldId="356"/>
            <ac:grpSpMk id="12" creationId="{00000000-0000-0000-0000-000000000000}"/>
          </ac:grpSpMkLst>
        </pc:grpChg>
        <pc:grpChg chg="mod">
          <ac:chgData name="Rosa María Cabrera Corchos" userId="f1659fda-de31-4a64-8d16-4a5c28fbfcfc" providerId="ADAL" clId="{59C4C22F-78E8-4F42-B25E-EA6054C1A6ED}" dt="2022-12-13T11:18:07.198" v="112" actId="1038"/>
          <ac:grpSpMkLst>
            <pc:docMk/>
            <pc:sldMk cId="2588471416" sldId="356"/>
            <ac:grpSpMk id="13" creationId="{00000000-0000-0000-0000-000000000000}"/>
          </ac:grpSpMkLst>
        </pc:grpChg>
      </pc:sldChg>
    </pc:docChg>
  </pc:docChgLst>
  <pc:docChgLst>
    <pc:chgData name="Rosa María Cabrera Corchos" userId="f1659fda-de31-4a64-8d16-4a5c28fbfcfc" providerId="ADAL" clId="{1E11400C-D0C7-46B9-B71E-972D0898E25E}"/>
    <pc:docChg chg="undo custSel delSld modSld sldOrd">
      <pc:chgData name="Rosa María Cabrera Corchos" userId="f1659fda-de31-4a64-8d16-4a5c28fbfcfc" providerId="ADAL" clId="{1E11400C-D0C7-46B9-B71E-972D0898E25E}" dt="2022-03-23T15:56:03.408" v="294" actId="3626"/>
      <pc:docMkLst>
        <pc:docMk/>
      </pc:docMkLst>
      <pc:sldChg chg="modSp">
        <pc:chgData name="Rosa María Cabrera Corchos" userId="f1659fda-de31-4a64-8d16-4a5c28fbfcfc" providerId="ADAL" clId="{1E11400C-D0C7-46B9-B71E-972D0898E25E}" dt="2022-03-23T13:57:56.683" v="151" actId="115"/>
        <pc:sldMkLst>
          <pc:docMk/>
          <pc:sldMk cId="4212511207" sldId="260"/>
        </pc:sldMkLst>
        <pc:spChg chg="mod">
          <ac:chgData name="Rosa María Cabrera Corchos" userId="f1659fda-de31-4a64-8d16-4a5c28fbfcfc" providerId="ADAL" clId="{1E11400C-D0C7-46B9-B71E-972D0898E25E}" dt="2022-03-23T13:57:56.683" v="151" actId="115"/>
          <ac:spMkLst>
            <pc:docMk/>
            <pc:sldMk cId="4212511207" sldId="260"/>
            <ac:spMk id="58" creationId="{00000000-0000-0000-0000-000000000000}"/>
          </ac:spMkLst>
        </pc:spChg>
        <pc:spChg chg="mod">
          <ac:chgData name="Rosa María Cabrera Corchos" userId="f1659fda-de31-4a64-8d16-4a5c28fbfcfc" providerId="ADAL" clId="{1E11400C-D0C7-46B9-B71E-972D0898E25E}" dt="2022-03-23T13:00:09.882" v="149" actId="20577"/>
          <ac:spMkLst>
            <pc:docMk/>
            <pc:sldMk cId="4212511207" sldId="260"/>
            <ac:spMk id="63" creationId="{1C0EEE9D-DA8E-6642-913A-51A8DB0EE8FD}"/>
          </ac:spMkLst>
        </pc:spChg>
        <pc:spChg chg="mod">
          <ac:chgData name="Rosa María Cabrera Corchos" userId="f1659fda-de31-4a64-8d16-4a5c28fbfcfc" providerId="ADAL" clId="{1E11400C-D0C7-46B9-B71E-972D0898E25E}" dt="2022-03-23T13:00:22.958" v="150" actId="20577"/>
          <ac:spMkLst>
            <pc:docMk/>
            <pc:sldMk cId="4212511207" sldId="260"/>
            <ac:spMk id="67" creationId="{1ED3BEBB-31A4-7D4F-82A4-BB8E61F41DA1}"/>
          </ac:spMkLst>
        </pc:spChg>
      </pc:sldChg>
      <pc:sldChg chg="del mod modShow">
        <pc:chgData name="Rosa María Cabrera Corchos" userId="f1659fda-de31-4a64-8d16-4a5c28fbfcfc" providerId="ADAL" clId="{1E11400C-D0C7-46B9-B71E-972D0898E25E}" dt="2022-03-03T09:58:33.492" v="3" actId="729"/>
        <pc:sldMkLst>
          <pc:docMk/>
          <pc:sldMk cId="2779581983" sldId="265"/>
        </pc:sldMkLst>
      </pc:sldChg>
      <pc:sldChg chg="del mod modShow">
        <pc:chgData name="Rosa María Cabrera Corchos" userId="f1659fda-de31-4a64-8d16-4a5c28fbfcfc" providerId="ADAL" clId="{1E11400C-D0C7-46B9-B71E-972D0898E25E}" dt="2022-03-03T09:58:28.610" v="2" actId="729"/>
        <pc:sldMkLst>
          <pc:docMk/>
          <pc:sldMk cId="3289086984" sldId="266"/>
        </pc:sldMkLst>
      </pc:sldChg>
      <pc:sldChg chg="modSp mod">
        <pc:chgData name="Rosa María Cabrera Corchos" userId="f1659fda-de31-4a64-8d16-4a5c28fbfcfc" providerId="ADAL" clId="{1E11400C-D0C7-46B9-B71E-972D0898E25E}" dt="2022-03-23T12:43:38.038" v="100" actId="1035"/>
        <pc:sldMkLst>
          <pc:docMk/>
          <pc:sldMk cId="3872095212" sldId="268"/>
        </pc:sldMkLst>
        <pc:picChg chg="mod">
          <ac:chgData name="Rosa María Cabrera Corchos" userId="f1659fda-de31-4a64-8d16-4a5c28fbfcfc" providerId="ADAL" clId="{1E11400C-D0C7-46B9-B71E-972D0898E25E}" dt="2022-03-23T12:42:51.509" v="15" actId="14100"/>
          <ac:picMkLst>
            <pc:docMk/>
            <pc:sldMk cId="3872095212" sldId="268"/>
            <ac:picMk id="21" creationId="{310D2434-56BD-7940-890E-53B3E9B17BA8}"/>
          </ac:picMkLst>
        </pc:picChg>
        <pc:picChg chg="mod">
          <ac:chgData name="Rosa María Cabrera Corchos" userId="f1659fda-de31-4a64-8d16-4a5c28fbfcfc" providerId="ADAL" clId="{1E11400C-D0C7-46B9-B71E-972D0898E25E}" dt="2022-03-23T12:43:38.038" v="100" actId="1035"/>
          <ac:picMkLst>
            <pc:docMk/>
            <pc:sldMk cId="3872095212" sldId="268"/>
            <ac:picMk id="31" creationId="{6173E3E3-BEF6-A844-BA71-F2F10D8BEEC6}"/>
          </ac:picMkLst>
        </pc:picChg>
      </pc:sldChg>
      <pc:sldChg chg="modSp mod">
        <pc:chgData name="Rosa María Cabrera Corchos" userId="f1659fda-de31-4a64-8d16-4a5c28fbfcfc" providerId="ADAL" clId="{1E11400C-D0C7-46B9-B71E-972D0898E25E}" dt="2022-03-23T15:47:46.439" v="284" actId="3626"/>
        <pc:sldMkLst>
          <pc:docMk/>
          <pc:sldMk cId="835028435" sldId="312"/>
        </pc:sldMkLst>
        <pc:spChg chg="mod">
          <ac:chgData name="Rosa María Cabrera Corchos" userId="f1659fda-de31-4a64-8d16-4a5c28fbfcfc" providerId="ADAL" clId="{1E11400C-D0C7-46B9-B71E-972D0898E25E}" dt="2022-03-23T15:47:46.439" v="284" actId="3626"/>
          <ac:spMkLst>
            <pc:docMk/>
            <pc:sldMk cId="835028435" sldId="312"/>
            <ac:spMk id="45" creationId="{6B1052C5-507D-B641-B60E-FD138D56A65B}"/>
          </ac:spMkLst>
        </pc:spChg>
      </pc:sldChg>
      <pc:sldChg chg="modSp del">
        <pc:chgData name="Rosa María Cabrera Corchos" userId="f1659fda-de31-4a64-8d16-4a5c28fbfcfc" providerId="ADAL" clId="{1E11400C-D0C7-46B9-B71E-972D0898E25E}" dt="2022-03-23T14:30:08.470" v="164" actId="2696"/>
        <pc:sldMkLst>
          <pc:docMk/>
          <pc:sldMk cId="4259253071" sldId="337"/>
        </pc:sldMkLst>
        <pc:spChg chg="mod">
          <ac:chgData name="Rosa María Cabrera Corchos" userId="f1659fda-de31-4a64-8d16-4a5c28fbfcfc" providerId="ADAL" clId="{1E11400C-D0C7-46B9-B71E-972D0898E25E}" dt="2022-03-23T13:59:27.217" v="153" actId="115"/>
          <ac:spMkLst>
            <pc:docMk/>
            <pc:sldMk cId="4259253071" sldId="337"/>
            <ac:spMk id="27" creationId="{049C9644-64AD-437F-9025-85611E93CC5C}"/>
          </ac:spMkLst>
        </pc:spChg>
        <pc:spChg chg="mod">
          <ac:chgData name="Rosa María Cabrera Corchos" userId="f1659fda-de31-4a64-8d16-4a5c28fbfcfc" providerId="ADAL" clId="{1E11400C-D0C7-46B9-B71E-972D0898E25E}" dt="2022-03-23T14:00:01.433" v="154"/>
          <ac:spMkLst>
            <pc:docMk/>
            <pc:sldMk cId="4259253071" sldId="337"/>
            <ac:spMk id="28" creationId="{5868CED8-420F-4111-A6B0-57816ED00B23}"/>
          </ac:spMkLst>
        </pc:spChg>
        <pc:spChg chg="mod">
          <ac:chgData name="Rosa María Cabrera Corchos" userId="f1659fda-de31-4a64-8d16-4a5c28fbfcfc" providerId="ADAL" clId="{1E11400C-D0C7-46B9-B71E-972D0898E25E}" dt="2022-03-23T14:01:09.865" v="155"/>
          <ac:spMkLst>
            <pc:docMk/>
            <pc:sldMk cId="4259253071" sldId="337"/>
            <ac:spMk id="30" creationId="{962A16B2-7FD8-4F20-A283-EC0A05331C19}"/>
          </ac:spMkLst>
        </pc:spChg>
        <pc:spChg chg="mod">
          <ac:chgData name="Rosa María Cabrera Corchos" userId="f1659fda-de31-4a64-8d16-4a5c28fbfcfc" providerId="ADAL" clId="{1E11400C-D0C7-46B9-B71E-972D0898E25E}" dt="2022-03-23T14:01:34.515" v="156"/>
          <ac:spMkLst>
            <pc:docMk/>
            <pc:sldMk cId="4259253071" sldId="337"/>
            <ac:spMk id="31" creationId="{581E6A3C-D2F8-4107-89D1-3D71268D7074}"/>
          </ac:spMkLst>
        </pc:spChg>
      </pc:sldChg>
      <pc:sldChg chg="addSp delSp modSp mod modAnim">
        <pc:chgData name="Rosa María Cabrera Corchos" userId="f1659fda-de31-4a64-8d16-4a5c28fbfcfc" providerId="ADAL" clId="{1E11400C-D0C7-46B9-B71E-972D0898E25E}" dt="2022-03-23T15:40:33.725" v="283" actId="1076"/>
        <pc:sldMkLst>
          <pc:docMk/>
          <pc:sldMk cId="2276502657" sldId="344"/>
        </pc:sldMkLst>
        <pc:spChg chg="del">
          <ac:chgData name="Rosa María Cabrera Corchos" userId="f1659fda-de31-4a64-8d16-4a5c28fbfcfc" providerId="ADAL" clId="{1E11400C-D0C7-46B9-B71E-972D0898E25E}" dt="2022-03-23T15:27:40.036" v="168" actId="478"/>
          <ac:spMkLst>
            <pc:docMk/>
            <pc:sldMk cId="2276502657" sldId="344"/>
            <ac:spMk id="2" creationId="{00000000-0000-0000-0000-000000000000}"/>
          </ac:spMkLst>
        </pc:spChg>
        <pc:spChg chg="mod">
          <ac:chgData name="Rosa María Cabrera Corchos" userId="f1659fda-de31-4a64-8d16-4a5c28fbfcfc" providerId="ADAL" clId="{1E11400C-D0C7-46B9-B71E-972D0898E25E}" dt="2022-03-23T15:40:31.852" v="282" actId="1076"/>
          <ac:spMkLst>
            <pc:docMk/>
            <pc:sldMk cId="2276502657" sldId="344"/>
            <ac:spMk id="18" creationId="{F0E57C3A-1741-4C48-93A5-CC14DE6AEE40}"/>
          </ac:spMkLst>
        </pc:spChg>
        <pc:spChg chg="mod">
          <ac:chgData name="Rosa María Cabrera Corchos" userId="f1659fda-de31-4a64-8d16-4a5c28fbfcfc" providerId="ADAL" clId="{1E11400C-D0C7-46B9-B71E-972D0898E25E}" dt="2022-03-23T15:27:06.785" v="167" actId="14100"/>
          <ac:spMkLst>
            <pc:docMk/>
            <pc:sldMk cId="2276502657" sldId="344"/>
            <ac:spMk id="26" creationId="{D7D0D727-4C23-E64A-8171-800B794842F0}"/>
          </ac:spMkLst>
        </pc:spChg>
        <pc:spChg chg="mod">
          <ac:chgData name="Rosa María Cabrera Corchos" userId="f1659fda-de31-4a64-8d16-4a5c28fbfcfc" providerId="ADAL" clId="{1E11400C-D0C7-46B9-B71E-972D0898E25E}" dt="2022-03-23T15:40:31.852" v="282" actId="1076"/>
          <ac:spMkLst>
            <pc:docMk/>
            <pc:sldMk cId="2276502657" sldId="344"/>
            <ac:spMk id="34" creationId="{00000000-0000-0000-0000-000000000000}"/>
          </ac:spMkLst>
        </pc:spChg>
        <pc:spChg chg="mod">
          <ac:chgData name="Rosa María Cabrera Corchos" userId="f1659fda-de31-4a64-8d16-4a5c28fbfcfc" providerId="ADAL" clId="{1E11400C-D0C7-46B9-B71E-972D0898E25E}" dt="2022-03-23T15:37:57.380" v="274" actId="1076"/>
          <ac:spMkLst>
            <pc:docMk/>
            <pc:sldMk cId="2276502657" sldId="344"/>
            <ac:spMk id="46" creationId="{A77FB81D-07DC-45CE-9D41-22A501373468}"/>
          </ac:spMkLst>
        </pc:spChg>
        <pc:spChg chg="mod">
          <ac:chgData name="Rosa María Cabrera Corchos" userId="f1659fda-de31-4a64-8d16-4a5c28fbfcfc" providerId="ADAL" clId="{1E11400C-D0C7-46B9-B71E-972D0898E25E}" dt="2022-03-23T15:30:11.485" v="209" actId="14100"/>
          <ac:spMkLst>
            <pc:docMk/>
            <pc:sldMk cId="2276502657" sldId="344"/>
            <ac:spMk id="49" creationId="{FEEE5F44-6577-CE4D-A78A-B75C30F7DB84}"/>
          </ac:spMkLst>
        </pc:spChg>
        <pc:spChg chg="mod">
          <ac:chgData name="Rosa María Cabrera Corchos" userId="f1659fda-de31-4a64-8d16-4a5c28fbfcfc" providerId="ADAL" clId="{1E11400C-D0C7-46B9-B71E-972D0898E25E}" dt="2022-03-23T15:40:31.852" v="282" actId="1076"/>
          <ac:spMkLst>
            <pc:docMk/>
            <pc:sldMk cId="2276502657" sldId="344"/>
            <ac:spMk id="53" creationId="{79F7050A-C6BF-7F49-AEC8-A4E0EA53F3BF}"/>
          </ac:spMkLst>
        </pc:spChg>
        <pc:spChg chg="mod">
          <ac:chgData name="Rosa María Cabrera Corchos" userId="f1659fda-de31-4a64-8d16-4a5c28fbfcfc" providerId="ADAL" clId="{1E11400C-D0C7-46B9-B71E-972D0898E25E}" dt="2022-03-23T15:40:31.852" v="282" actId="1076"/>
          <ac:spMkLst>
            <pc:docMk/>
            <pc:sldMk cId="2276502657" sldId="344"/>
            <ac:spMk id="54" creationId="{CF300343-44A3-1840-9238-F7149AC51AA3}"/>
          </ac:spMkLst>
        </pc:spChg>
        <pc:spChg chg="add mod">
          <ac:chgData name="Rosa María Cabrera Corchos" userId="f1659fda-de31-4a64-8d16-4a5c28fbfcfc" providerId="ADAL" clId="{1E11400C-D0C7-46B9-B71E-972D0898E25E}" dt="2022-03-23T15:32:22.517" v="263" actId="1076"/>
          <ac:spMkLst>
            <pc:docMk/>
            <pc:sldMk cId="2276502657" sldId="344"/>
            <ac:spMk id="56" creationId="{EF8F6C2C-ED2B-4A81-8A20-BB9C6C68A8B2}"/>
          </ac:spMkLst>
        </pc:spChg>
        <pc:picChg chg="mod">
          <ac:chgData name="Rosa María Cabrera Corchos" userId="f1659fda-de31-4a64-8d16-4a5c28fbfcfc" providerId="ADAL" clId="{1E11400C-D0C7-46B9-B71E-972D0898E25E}" dt="2022-03-23T15:40:33.725" v="283" actId="1076"/>
          <ac:picMkLst>
            <pc:docMk/>
            <pc:sldMk cId="2276502657" sldId="344"/>
            <ac:picMk id="35" creationId="{00000000-0000-0000-0000-000000000000}"/>
          </ac:picMkLst>
        </pc:picChg>
        <pc:picChg chg="add mod">
          <ac:chgData name="Rosa María Cabrera Corchos" userId="f1659fda-de31-4a64-8d16-4a5c28fbfcfc" providerId="ADAL" clId="{1E11400C-D0C7-46B9-B71E-972D0898E25E}" dt="2022-03-23T15:32:19.740" v="262" actId="1076"/>
          <ac:picMkLst>
            <pc:docMk/>
            <pc:sldMk cId="2276502657" sldId="344"/>
            <ac:picMk id="55" creationId="{FC0BBCB0-0E25-48F5-81B8-A7F2F9D6C953}"/>
          </ac:picMkLst>
        </pc:picChg>
      </pc:sldChg>
      <pc:sldChg chg="ord">
        <pc:chgData name="Rosa María Cabrera Corchos" userId="f1659fda-de31-4a64-8d16-4a5c28fbfcfc" providerId="ADAL" clId="{1E11400C-D0C7-46B9-B71E-972D0898E25E}" dt="2022-03-23T14:45:20.704" v="166"/>
        <pc:sldMkLst>
          <pc:docMk/>
          <pc:sldMk cId="2470579345" sldId="345"/>
        </pc:sldMkLst>
      </pc:sldChg>
      <pc:sldChg chg="modSp mod">
        <pc:chgData name="Rosa María Cabrera Corchos" userId="f1659fda-de31-4a64-8d16-4a5c28fbfcfc" providerId="ADAL" clId="{1E11400C-D0C7-46B9-B71E-972D0898E25E}" dt="2022-03-23T15:56:03.408" v="294" actId="3626"/>
        <pc:sldMkLst>
          <pc:docMk/>
          <pc:sldMk cId="1152120559" sldId="351"/>
        </pc:sldMkLst>
        <pc:spChg chg="mod">
          <ac:chgData name="Rosa María Cabrera Corchos" userId="f1659fda-de31-4a64-8d16-4a5c28fbfcfc" providerId="ADAL" clId="{1E11400C-D0C7-46B9-B71E-972D0898E25E}" dt="2022-03-23T15:48:36.672" v="285" actId="3626"/>
          <ac:spMkLst>
            <pc:docMk/>
            <pc:sldMk cId="1152120559" sldId="351"/>
            <ac:spMk id="21" creationId="{74E556AD-9094-4685-A362-40F7A792A5A0}"/>
          </ac:spMkLst>
        </pc:spChg>
        <pc:spChg chg="mod">
          <ac:chgData name="Rosa María Cabrera Corchos" userId="f1659fda-de31-4a64-8d16-4a5c28fbfcfc" providerId="ADAL" clId="{1E11400C-D0C7-46B9-B71E-972D0898E25E}" dt="2022-03-23T15:48:55.543" v="288" actId="962"/>
          <ac:spMkLst>
            <pc:docMk/>
            <pc:sldMk cId="1152120559" sldId="351"/>
            <ac:spMk id="22" creationId="{24DC195B-A746-4E6B-98D0-45AA8EF829FA}"/>
          </ac:spMkLst>
        </pc:spChg>
        <pc:spChg chg="mod">
          <ac:chgData name="Rosa María Cabrera Corchos" userId="f1659fda-de31-4a64-8d16-4a5c28fbfcfc" providerId="ADAL" clId="{1E11400C-D0C7-46B9-B71E-972D0898E25E}" dt="2022-03-23T15:50:09.013" v="291" actId="3626"/>
          <ac:spMkLst>
            <pc:docMk/>
            <pc:sldMk cId="1152120559" sldId="351"/>
            <ac:spMk id="24" creationId="{5632A434-DD48-4933-B162-F6C5E8A691DA}"/>
          </ac:spMkLst>
        </pc:spChg>
        <pc:spChg chg="mod">
          <ac:chgData name="Rosa María Cabrera Corchos" userId="f1659fda-de31-4a64-8d16-4a5c28fbfcfc" providerId="ADAL" clId="{1E11400C-D0C7-46B9-B71E-972D0898E25E}" dt="2022-03-23T15:56:03.408" v="294" actId="3626"/>
          <ac:spMkLst>
            <pc:docMk/>
            <pc:sldMk cId="1152120559" sldId="351"/>
            <ac:spMk id="25" creationId="{C26BA758-B423-4E9D-B444-BE162552A028}"/>
          </ac:spMkLst>
        </pc:spChg>
        <pc:picChg chg="mod">
          <ac:chgData name="Rosa María Cabrera Corchos" userId="f1659fda-de31-4a64-8d16-4a5c28fbfcfc" providerId="ADAL" clId="{1E11400C-D0C7-46B9-B71E-972D0898E25E}" dt="2022-03-23T15:53:48.221" v="293" actId="962"/>
          <ac:picMkLst>
            <pc:docMk/>
            <pc:sldMk cId="1152120559" sldId="351"/>
            <ac:picMk id="11" creationId="{00000000-0000-0000-0000-000000000000}"/>
          </ac:picMkLst>
        </pc:picChg>
        <pc:picChg chg="mod">
          <ac:chgData name="Rosa María Cabrera Corchos" userId="f1659fda-de31-4a64-8d16-4a5c28fbfcfc" providerId="ADAL" clId="{1E11400C-D0C7-46B9-B71E-972D0898E25E}" dt="2022-03-23T15:50:52.530" v="292" actId="962"/>
          <ac:picMkLst>
            <pc:docMk/>
            <pc:sldMk cId="1152120559" sldId="351"/>
            <ac:picMk id="18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1E11400C-D0C7-46B9-B71E-972D0898E25E}" dt="2022-03-23T12:51:40.931" v="148" actId="20577"/>
        <pc:sldMkLst>
          <pc:docMk/>
          <pc:sldMk cId="895387291" sldId="354"/>
        </pc:sldMkLst>
        <pc:spChg chg="mod">
          <ac:chgData name="Rosa María Cabrera Corchos" userId="f1659fda-de31-4a64-8d16-4a5c28fbfcfc" providerId="ADAL" clId="{1E11400C-D0C7-46B9-B71E-972D0898E25E}" dt="2022-03-23T12:51:40.931" v="148" actId="20577"/>
          <ac:spMkLst>
            <pc:docMk/>
            <pc:sldMk cId="895387291" sldId="354"/>
            <ac:spMk id="13" creationId="{00000000-0000-0000-0000-000000000000}"/>
          </ac:spMkLst>
        </pc:spChg>
      </pc:sldChg>
      <pc:sldChg chg="modSp mod">
        <pc:chgData name="Rosa María Cabrera Corchos" userId="f1659fda-de31-4a64-8d16-4a5c28fbfcfc" providerId="ADAL" clId="{1E11400C-D0C7-46B9-B71E-972D0898E25E}" dt="2022-03-23T14:14:17.302" v="161" actId="3626"/>
        <pc:sldMkLst>
          <pc:docMk/>
          <pc:sldMk cId="8032716" sldId="360"/>
        </pc:sldMkLst>
        <pc:spChg chg="mod">
          <ac:chgData name="Rosa María Cabrera Corchos" userId="f1659fda-de31-4a64-8d16-4a5c28fbfcfc" providerId="ADAL" clId="{1E11400C-D0C7-46B9-B71E-972D0898E25E}" dt="2022-03-23T14:14:17.302" v="161" actId="3626"/>
          <ac:spMkLst>
            <pc:docMk/>
            <pc:sldMk cId="8032716" sldId="360"/>
            <ac:spMk id="18" creationId="{37C226AE-48DC-9F4A-8E99-EE051FBAA377}"/>
          </ac:spMkLst>
        </pc:spChg>
        <pc:spChg chg="mod">
          <ac:chgData name="Rosa María Cabrera Corchos" userId="f1659fda-de31-4a64-8d16-4a5c28fbfcfc" providerId="ADAL" clId="{1E11400C-D0C7-46B9-B71E-972D0898E25E}" dt="2022-03-23T14:13:40.115" v="159" actId="3626"/>
          <ac:spMkLst>
            <pc:docMk/>
            <pc:sldMk cId="8032716" sldId="360"/>
            <ac:spMk id="25" creationId="{00000000-0000-0000-0000-000000000000}"/>
          </ac:spMkLst>
        </pc:spChg>
        <pc:spChg chg="mod">
          <ac:chgData name="Rosa María Cabrera Corchos" userId="f1659fda-de31-4a64-8d16-4a5c28fbfcfc" providerId="ADAL" clId="{1E11400C-D0C7-46B9-B71E-972D0898E25E}" dt="2022-03-23T14:13:57.021" v="160" actId="3626"/>
          <ac:spMkLst>
            <pc:docMk/>
            <pc:sldMk cId="8032716" sldId="360"/>
            <ac:spMk id="26" creationId="{00000000-0000-0000-0000-000000000000}"/>
          </ac:spMkLst>
        </pc:spChg>
        <pc:spChg chg="mod">
          <ac:chgData name="Rosa María Cabrera Corchos" userId="f1659fda-de31-4a64-8d16-4a5c28fbfcfc" providerId="ADAL" clId="{1E11400C-D0C7-46B9-B71E-972D0898E25E}" dt="2022-03-23T14:11:13.482" v="158" actId="20577"/>
          <ac:spMkLst>
            <pc:docMk/>
            <pc:sldMk cId="8032716" sldId="360"/>
            <ac:spMk id="34" creationId="{00000000-0000-0000-0000-000000000000}"/>
          </ac:spMkLst>
        </pc:spChg>
      </pc:sldChg>
    </pc:docChg>
  </pc:docChgLst>
  <pc:docChgLst>
    <pc:chgData name="Rosa María Cabrera Corchos" userId="f1659fda-de31-4a64-8d16-4a5c28fbfcfc" providerId="ADAL" clId="{6513E091-0413-4966-87BC-3E43208567DD}"/>
    <pc:docChg chg="delSld">
      <pc:chgData name="Rosa María Cabrera Corchos" userId="f1659fda-de31-4a64-8d16-4a5c28fbfcfc" providerId="ADAL" clId="{6513E091-0413-4966-87BC-3E43208567DD}" dt="2022-02-15T09:27:54.485" v="9" actId="2696"/>
      <pc:docMkLst>
        <pc:docMk/>
      </pc:docMkLst>
      <pc:sldChg chg="del">
        <pc:chgData name="Rosa María Cabrera Corchos" userId="f1659fda-de31-4a64-8d16-4a5c28fbfcfc" providerId="ADAL" clId="{6513E091-0413-4966-87BC-3E43208567DD}" dt="2022-02-15T09:26:49.163" v="1" actId="2696"/>
        <pc:sldMkLst>
          <pc:docMk/>
          <pc:sldMk cId="2751459936" sldId="273"/>
        </pc:sldMkLst>
      </pc:sldChg>
      <pc:sldChg chg="del">
        <pc:chgData name="Rosa María Cabrera Corchos" userId="f1659fda-de31-4a64-8d16-4a5c28fbfcfc" providerId="ADAL" clId="{6513E091-0413-4966-87BC-3E43208567DD}" dt="2022-02-15T09:27:46.286" v="8" actId="2696"/>
        <pc:sldMkLst>
          <pc:docMk/>
          <pc:sldMk cId="1971056685" sldId="295"/>
        </pc:sldMkLst>
      </pc:sldChg>
      <pc:sldChg chg="del">
        <pc:chgData name="Rosa María Cabrera Corchos" userId="f1659fda-de31-4a64-8d16-4a5c28fbfcfc" providerId="ADAL" clId="{6513E091-0413-4966-87BC-3E43208567DD}" dt="2022-02-15T09:27:00.973" v="2" actId="2696"/>
        <pc:sldMkLst>
          <pc:docMk/>
          <pc:sldMk cId="1203145170" sldId="301"/>
        </pc:sldMkLst>
      </pc:sldChg>
      <pc:sldChg chg="del">
        <pc:chgData name="Rosa María Cabrera Corchos" userId="f1659fda-de31-4a64-8d16-4a5c28fbfcfc" providerId="ADAL" clId="{6513E091-0413-4966-87BC-3E43208567DD}" dt="2022-02-15T09:27:10.013" v="3" actId="2696"/>
        <pc:sldMkLst>
          <pc:docMk/>
          <pc:sldMk cId="981673269" sldId="340"/>
        </pc:sldMkLst>
      </pc:sldChg>
      <pc:sldChg chg="del">
        <pc:chgData name="Rosa María Cabrera Corchos" userId="f1659fda-de31-4a64-8d16-4a5c28fbfcfc" providerId="ADAL" clId="{6513E091-0413-4966-87BC-3E43208567DD}" dt="2022-02-15T09:27:17.658" v="4" actId="2696"/>
        <pc:sldMkLst>
          <pc:docMk/>
          <pc:sldMk cId="330786966" sldId="341"/>
        </pc:sldMkLst>
      </pc:sldChg>
      <pc:sldChg chg="del">
        <pc:chgData name="Rosa María Cabrera Corchos" userId="f1659fda-de31-4a64-8d16-4a5c28fbfcfc" providerId="ADAL" clId="{6513E091-0413-4966-87BC-3E43208567DD}" dt="2022-02-15T09:27:24.039" v="5" actId="2696"/>
        <pc:sldMkLst>
          <pc:docMk/>
          <pc:sldMk cId="2826749017" sldId="342"/>
        </pc:sldMkLst>
      </pc:sldChg>
      <pc:sldChg chg="del">
        <pc:chgData name="Rosa María Cabrera Corchos" userId="f1659fda-de31-4a64-8d16-4a5c28fbfcfc" providerId="ADAL" clId="{6513E091-0413-4966-87BC-3E43208567DD}" dt="2022-02-15T09:27:30.387" v="6" actId="2696"/>
        <pc:sldMkLst>
          <pc:docMk/>
          <pc:sldMk cId="634139330" sldId="343"/>
        </pc:sldMkLst>
      </pc:sldChg>
      <pc:sldChg chg="del">
        <pc:chgData name="Rosa María Cabrera Corchos" userId="f1659fda-de31-4a64-8d16-4a5c28fbfcfc" providerId="ADAL" clId="{6513E091-0413-4966-87BC-3E43208567DD}" dt="2022-02-15T09:26:30.936" v="0" actId="2696"/>
        <pc:sldMkLst>
          <pc:docMk/>
          <pc:sldMk cId="2674683295" sldId="350"/>
        </pc:sldMkLst>
      </pc:sldChg>
      <pc:sldChg chg="del">
        <pc:chgData name="Rosa María Cabrera Corchos" userId="f1659fda-de31-4a64-8d16-4a5c28fbfcfc" providerId="ADAL" clId="{6513E091-0413-4966-87BC-3E43208567DD}" dt="2022-02-15T09:27:36.838" v="7" actId="2696"/>
        <pc:sldMkLst>
          <pc:docMk/>
          <pc:sldMk cId="3592587257" sldId="363"/>
        </pc:sldMkLst>
      </pc:sldChg>
      <pc:sldChg chg="del">
        <pc:chgData name="Rosa María Cabrera Corchos" userId="f1659fda-de31-4a64-8d16-4a5c28fbfcfc" providerId="ADAL" clId="{6513E091-0413-4966-87BC-3E43208567DD}" dt="2022-02-15T09:27:54.485" v="9" actId="2696"/>
        <pc:sldMkLst>
          <pc:docMk/>
          <pc:sldMk cId="740971256" sldId="3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</a:t>
            </a:r>
            <a:r>
              <a:rPr lang="ca-ES" err="1"/>
              <a:t>deseleccionar</a:t>
            </a:r>
            <a:r>
              <a:rPr lang="ca-ES"/>
              <a:t> l’opció a la pestanya “Presentació amb diapositives”.</a:t>
            </a:r>
            <a:br>
              <a:rPr lang="ca-ES"/>
            </a:br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38990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noProof="0"/>
              <a:t>Cliqueu als noms de la llista per a més informació.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noProof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/>
              <a:t>15 facultats i escoles al campus (inclosa l’Escola de Postgrau i l’Escola de Doctorat). El campus de Sabadell, el campus de Sant Pau i les unitats docents es veuran a la diapositiva següent.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/>
              <a:t>28 centres d’investigació de la UAB s’ubiquen al campus mateix.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/>
              <a:t>7 biblioteques al campus. També, la Sala de Revistes i el Centre de Documentació Europea.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/>
              <a:t>El </a:t>
            </a:r>
            <a:r>
              <a:rPr lang="ca-ES" sz="1200" b="1" i="0" noProof="0"/>
              <a:t>Servei d’Activitat Física </a:t>
            </a:r>
            <a:r>
              <a:rPr lang="ca-ES" sz="1200" i="0" noProof="0"/>
              <a:t>s’ubica dins del mateix campus. Amb àmplies instal·lacions (30.000 m2) on es pot practicar una gran varietat d’esports (llistat a diapositiva posterior).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/>
              <a:t>El </a:t>
            </a:r>
            <a:r>
              <a:rPr lang="ca-ES" sz="1200" b="1" i="0" noProof="0"/>
              <a:t>Servei de Llengües </a:t>
            </a:r>
            <a:r>
              <a:rPr lang="ca-ES" sz="1200" i="0" noProof="0"/>
              <a:t>ofereix cursos d’idiomes i certificació del nivell de llengües (llistat d’idiomes impartits a diapositiva posterior).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/>
              <a:t>La unitat de Dinamització Comunitària es troba a la Plaça Cívica, juntament amb Cultura en Viu, la Fundació Autònoma Solidària i l’Observatori per a la Igualtat.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noProof="0"/>
              <a:t>Servei Assistencial de la Salut: </a:t>
            </a:r>
            <a:r>
              <a:rPr lang="ca-ES" sz="1200" b="0" i="0" noProof="0"/>
              <a:t>amb </a:t>
            </a:r>
            <a:r>
              <a:rPr lang="ca-ES" sz="1200" i="0" noProof="0"/>
              <a:t>Unitat d’Atenció Primària, de Ginecologia, d’Odontologia i de Psicologia. També l’</a:t>
            </a:r>
            <a:r>
              <a:rPr lang="ca-ES" sz="1200" b="1" i="0" noProof="0"/>
              <a:t>Hospital Clínic Veterinari.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noProof="0"/>
              <a:t>11 establiments de restauració </a:t>
            </a:r>
            <a:r>
              <a:rPr lang="ca-ES" sz="1200" i="0" noProof="0"/>
              <a:t>al campus, incloent el Frankfurt de la Vila Universitària. Amb menú universitari i possibilitat d’escalfar la carmanyola. 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noProof="0"/>
              <a:t>Cinema i teatre: </a:t>
            </a:r>
            <a:r>
              <a:rPr lang="ca-ES" sz="1200" i="0" noProof="0"/>
              <a:t>acull </a:t>
            </a:r>
            <a:r>
              <a:rPr lang="ca-ES" sz="1200" i="0" noProof="0" err="1"/>
              <a:t>preestrenes</a:t>
            </a:r>
            <a:r>
              <a:rPr lang="ca-ES" sz="1200" i="0" noProof="0"/>
              <a:t> de forma gratuïta i en versió original subtitulada per acostar títols que a l’endemà es projecten a algunes sales importants de Barcelona.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noProof="0"/>
              <a:t>Botigues: </a:t>
            </a:r>
            <a:r>
              <a:rPr lang="ca-ES" sz="1200" i="0" noProof="0"/>
              <a:t>Abacus, farmàcia, òptica, </a:t>
            </a:r>
            <a:r>
              <a:rPr lang="ca-ES" sz="1200" i="0" noProof="0" err="1"/>
              <a:t>autescola</a:t>
            </a:r>
            <a:r>
              <a:rPr lang="ca-ES" sz="1200" i="0" noProof="0"/>
              <a:t>, perruqueria, fotografia, llaminadures, supermercat, …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noProof="0"/>
              <a:t>Estació de Ferrocarrils </a:t>
            </a:r>
            <a:r>
              <a:rPr lang="ca-ES" sz="1200" i="0" noProof="0"/>
              <a:t>dins del campus. </a:t>
            </a:r>
            <a:r>
              <a:rPr lang="ca-ES" sz="1200" b="1" i="0" noProof="0"/>
              <a:t>Estació de Rodalies </a:t>
            </a:r>
            <a:r>
              <a:rPr lang="ca-ES" sz="1200" i="0" noProof="0"/>
              <a:t>amb bus gratuït d’enllaç.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noProof="0"/>
              <a:t>4 línies de busos </a:t>
            </a:r>
            <a:r>
              <a:rPr lang="ca-ES" sz="1200" i="0" noProof="0"/>
              <a:t>gratuïtes faciliten la mobilitat dins del campus.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/>
              <a:t>El 60% del campus UAB són </a:t>
            </a:r>
            <a:r>
              <a:rPr lang="ca-ES" sz="1200" b="1" i="0" noProof="0"/>
              <a:t>zones agrícoles i forestals.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100" b="1">
              <a:solidFill>
                <a:schemeClr val="accent6">
                  <a:lumMod val="75000"/>
                </a:schemeClr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200" i="1">
              <a:solidFill>
                <a:srgbClr val="C00000"/>
              </a:solidFill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01386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a-ES" sz="1200" b="0" i="0"/>
              <a:t>Cliqueu al nom del programa per a més informació.</a:t>
            </a:r>
            <a:br>
              <a:rPr lang="ca-ES" sz="1200" b="1" i="0"/>
            </a:br>
            <a:endParaRPr lang="ca-ES" sz="1200" b="1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Programa DRAC: </a:t>
            </a:r>
            <a:r>
              <a:rPr lang="ca-ES" sz="1200" b="0" i="0"/>
              <a:t>impulsa la </a:t>
            </a:r>
            <a:r>
              <a:rPr lang="ca-ES" sz="1200" i="0"/>
              <a:t>mobilitat de tota la comunitat universitària de </a:t>
            </a:r>
            <a:r>
              <a:rPr lang="es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Catalunya, el País </a:t>
            </a:r>
            <a:r>
              <a:rPr lang="es-E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Valencià</a:t>
            </a:r>
            <a:r>
              <a:rPr lang="es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les Illes Balears, Catalunya Nord i Andorra</a:t>
            </a:r>
            <a:r>
              <a:rPr lang="ca-ES" sz="1200" i="0"/>
              <a:t>, mitjançant l’atorgament d’ajuts per a docència, recerca i activitats culturals.</a:t>
            </a:r>
            <a:endParaRPr lang="ca-ES" sz="1200" b="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Programa SICUE: </a:t>
            </a:r>
            <a:r>
              <a:rPr lang="ca-ES" sz="1200" i="0"/>
              <a:t>ofereix als estudiants de grau la possibilitat de realitzar estades d'intercanvi a altres universitats espanyoles.</a:t>
            </a:r>
            <a:endParaRPr lang="ca-ES" sz="1200" b="1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Erasmus+: </a:t>
            </a:r>
            <a:r>
              <a:rPr lang="ca-ES" sz="1200" i="0"/>
              <a:t>estades d’intercanvi a universitats de la Unió Europea. 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UAB Exchange </a:t>
            </a:r>
            <a:r>
              <a:rPr lang="ca-ES" sz="1200" b="1" i="0" err="1"/>
              <a:t>Programme</a:t>
            </a:r>
            <a:r>
              <a:rPr lang="ca-ES" sz="1200" b="1" i="0"/>
              <a:t>: </a:t>
            </a:r>
            <a:r>
              <a:rPr lang="ca-ES" sz="1200" i="0"/>
              <a:t>programa propi de la UAB, que estableix conveni amb la universitat estrangera. Estades d’intercanvi a universitats d’altres països fora de la Unió Europea, per exemple: </a:t>
            </a:r>
            <a:r>
              <a:rPr lang="it-IT" sz="1200" b="1" i="0"/>
              <a:t>Japó, Estats Units, Austràlia, Xile, Argentina, Sudàfrica i Canadà.</a:t>
            </a:r>
            <a:endParaRPr lang="ca-ES" sz="1200" b="1" i="0"/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200" i="1">
              <a:solidFill>
                <a:srgbClr val="C0000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ca-ES" sz="1200" b="1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Dades curs 2018-2019:</a:t>
            </a:r>
            <a:endParaRPr lang="ca-ES" b="1" noProof="0"/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200" b="0">
                <a:solidFill>
                  <a:schemeClr val="accent6">
                    <a:lumMod val="75000"/>
                  </a:schemeClr>
                </a:solidFill>
              </a:rPr>
              <a:t>3.382 places d’intercanvi Erasmus+</a:t>
            </a: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200" b="0">
                <a:solidFill>
                  <a:schemeClr val="accent6">
                    <a:lumMod val="75000"/>
                  </a:schemeClr>
                </a:solidFill>
              </a:rPr>
              <a:t>977 places al programa propi de la UAB.</a:t>
            </a: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200" b="0">
                <a:solidFill>
                  <a:schemeClr val="accent6">
                    <a:lumMod val="75000"/>
                  </a:schemeClr>
                </a:solidFill>
              </a:rPr>
              <a:t>1.062 estudiants de grau han marxat d’intercanvi a una universitat estrangera. </a:t>
            </a: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100" b="0">
                <a:solidFill>
                  <a:schemeClr val="accent6">
                    <a:lumMod val="75000"/>
                  </a:schemeClr>
                </a:solidFill>
              </a:rPr>
              <a:t>1.459 estudiants d’intercanvi de grau d’arreu del món han vingut d’intercanvi, i d’altres estudis i programes fins a 10.500 estudiants internacionals al campus (grau, màster oficial, màsters i postgraus propis, doctorat, </a:t>
            </a:r>
            <a:r>
              <a:rPr lang="ca-ES" sz="1100" b="0" err="1">
                <a:solidFill>
                  <a:schemeClr val="accent6">
                    <a:lumMod val="75000"/>
                  </a:schemeClr>
                </a:solidFill>
              </a:rPr>
              <a:t>Study</a:t>
            </a:r>
            <a:r>
              <a:rPr lang="ca-ES" sz="1100" b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a-ES" sz="1100" b="0" err="1">
                <a:solidFill>
                  <a:schemeClr val="accent6">
                    <a:lumMod val="75000"/>
                  </a:schemeClr>
                </a:solidFill>
              </a:rPr>
              <a:t>Abroad</a:t>
            </a:r>
            <a:r>
              <a:rPr lang="ca-ES" sz="1100" b="0">
                <a:solidFill>
                  <a:schemeClr val="accent6">
                    <a:lumMod val="75000"/>
                  </a:schemeClr>
                </a:solidFill>
              </a:rPr>
              <a:t>, UAB </a:t>
            </a:r>
            <a:r>
              <a:rPr lang="ca-ES" sz="1100" b="0" err="1">
                <a:solidFill>
                  <a:schemeClr val="accent6">
                    <a:lumMod val="75000"/>
                  </a:schemeClr>
                </a:solidFill>
              </a:rPr>
              <a:t>Summer</a:t>
            </a:r>
            <a:r>
              <a:rPr lang="ca-ES" sz="1100" b="0">
                <a:solidFill>
                  <a:schemeClr val="accent6">
                    <a:lumMod val="75000"/>
                  </a:schemeClr>
                </a:solidFill>
              </a:rPr>
              <a:t> School. </a:t>
            </a:r>
            <a:endParaRPr lang="ca-ES" sz="1200" i="1">
              <a:solidFill>
                <a:srgbClr val="C00000"/>
              </a:solidFill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03807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77688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40755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44843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91124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35988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</a:t>
            </a:r>
            <a:r>
              <a:rPr lang="ca-ES" err="1"/>
              <a:t>deseleccionar</a:t>
            </a:r>
            <a:r>
              <a:rPr lang="ca-ES"/>
              <a:t> l’opció a la pestanya “Presentació amb diapositives”.</a:t>
            </a:r>
            <a:br>
              <a:rPr lang="ca-ES"/>
            </a:br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770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86240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911410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404691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Servei de Llengües ofereix cursos d’idiomes, la certificació del nivell de llengua, programes d’acollida lingüística, voluntariat lingüístic, assessorament sobre criteris lingüístics,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Ofereix facilitats i descomptes en la matrícula per a la comunitat universitària UAB.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Els alumnes de nou accés poden sol·licitar les beques d’UAB idiomes.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7950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Servei d’Activitat Física (SAF) gestiona les instal·lacions esportives al campus de la UAB.</a:t>
            </a:r>
          </a:p>
          <a:p>
            <a:endParaRPr lang="ca-ES" sz="1200" b="1" i="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a-ES" sz="1200" b="1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Principals </a:t>
            </a:r>
            <a:r>
              <a:rPr lang="ca-ES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activitats que organitza el SAF: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Activitats dirigides (aeròbic, tonificació, </a:t>
            </a:r>
            <a:r>
              <a:rPr lang="ca-ES" sz="1200" b="0" i="0" kern="1200" noProof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pilates</a:t>
            </a:r>
            <a:r>
              <a:rPr lang="ca-ES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ioga, aiguagim, natació,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Reserva anticipada d’espais esportius (pistes de tenis, pàdel, frontó, vòlei platja, futbol, poliesportiu,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Participació en </a:t>
            </a:r>
            <a:r>
              <a:rPr lang="ca-ES" sz="1200" b="1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competicions esportives al campus i entre universitats.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Controls i suport mèdic a través de la Unitat de Medicina Esportiva.</a:t>
            </a:r>
          </a:p>
          <a:p>
            <a:endParaRPr lang="ca-ES" sz="1200" b="0" i="0" kern="12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estudiants de nou accés gaudeixen de matrícula gratuïtat al SAF en terminis pròxims a la matrícula del grau. Caldrà pagar una quota mensual.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Preus a la Vila </a:t>
            </a:r>
            <a:r>
              <a:rPr lang="ca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 lloguer d’estudi i d’habitació a pis individual o compartida (curs 2020-21). Les despeses d’aigua, llum i comunitàries NO estan incloses.</a:t>
            </a:r>
          </a:p>
          <a:p>
            <a:r>
              <a:rPr lang="ca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 2 persones, habitació a compartir: 327,00€ /mes    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 4 persones, habitació doble: 249,00 €/mes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 3 persones, habitació  doble: 259,00 €/mes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 3 persones, habitació individual: 359,00 €/mes 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 5 persones, habitació doble: 236,00 €/mes 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 5 persones, habitació individual: 310,00 €/mes 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Estudi a compartir: 243,00 €/mes 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Estudi individual: 496,00 €/mes </a:t>
            </a:r>
          </a:p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1952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/>
              <a:t>Per a la visualització del vídeo adjunt al powerpoint: (1) Feu click al play i (2) Feu click a la imatge següent.</a:t>
            </a:r>
            <a:br>
              <a:rPr lang="ca-ES"/>
            </a:br>
            <a:endParaRPr lang="ca-E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/>
              <a:t>Vídeo de presentació de la UAB d’1 minut, 50 segons. </a:t>
            </a:r>
            <a:br>
              <a:rPr lang="ca-ES"/>
            </a:br>
            <a:endParaRPr lang="ca-E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/>
              <a:t>Al Canal Youtube de la UAB el teniu en castellà, anglès i xinès.</a:t>
            </a:r>
          </a:p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5 raons principals per triar la UAB. </a:t>
            </a:r>
            <a:br>
              <a:rPr lang="ca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ca-E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Cadascuna de les raons s'explicarà una per una en els apartats següents. </a:t>
            </a: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127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0" i="0"/>
              <a:t>La UAB està molt ben situada als rànquins internacionals, té prestigi a la Unió Europea i es reconeix a nivell global. Hem posat una selecció dels rànquings més importants. </a:t>
            </a:r>
          </a:p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b="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THE / QS / ARWU: </a:t>
            </a:r>
            <a:r>
              <a:rPr lang="ca-ES" sz="1200" i="0"/>
              <a:t>són els 3 rànquings de </a:t>
            </a:r>
            <a:r>
              <a:rPr lang="ca-ES" sz="1200" b="0" i="0"/>
              <a:t>referència internacional.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Green </a:t>
            </a:r>
            <a:r>
              <a:rPr lang="ca-ES" sz="1200" b="1" i="0" err="1"/>
              <a:t>Metric</a:t>
            </a:r>
            <a:r>
              <a:rPr lang="ca-ES" sz="1200" b="1" i="0"/>
              <a:t>: </a:t>
            </a:r>
            <a:r>
              <a:rPr lang="ca-ES" sz="1200" i="0"/>
              <a:t>rànquing de </a:t>
            </a:r>
            <a:r>
              <a:rPr lang="ca-ES" sz="1200" b="0" i="0"/>
              <a:t>sostenibilitat.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CYD: </a:t>
            </a:r>
            <a:r>
              <a:rPr lang="ca-ES" sz="1200" i="0"/>
              <a:t>universitat amb més </a:t>
            </a:r>
            <a:r>
              <a:rPr lang="ca-ES" sz="1200" b="0" i="0"/>
              <a:t>indicadors d’alta eficiència.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err="1"/>
              <a:t>Scimago</a:t>
            </a:r>
            <a:r>
              <a:rPr lang="ca-ES" sz="1200" b="1" i="0"/>
              <a:t>: </a:t>
            </a:r>
            <a:r>
              <a:rPr lang="ca-ES" sz="1200" i="0"/>
              <a:t>rànquing de </a:t>
            </a:r>
            <a:r>
              <a:rPr lang="ca-ES" sz="1200" b="0" i="0"/>
              <a:t>recerca.</a:t>
            </a:r>
          </a:p>
          <a:p>
            <a:endParaRPr lang="ca-ES"/>
          </a:p>
          <a:p>
            <a:r>
              <a:rPr lang="ca-ES"/>
              <a:t>Cliqueu a “Veure més rànquings”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noProof="0"/>
              <a:t>Cliqueu als logotips per a més informació.</a:t>
            </a:r>
          </a:p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b="1" noProof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b="1" noProof="0"/>
              <a:t>Responsabilitat Social Universitària: </a:t>
            </a:r>
            <a:r>
              <a:rPr lang="ca-ES" b="0" noProof="0"/>
              <a:t>d</a:t>
            </a:r>
            <a:r>
              <a:rPr lang="ca-ES" noProof="0"/>
              <a:t>es de 2010, la UAB desenvolupa el seu projecte de Responsabilitat Social a través de diferents eixos estratègics que promouen la transformació social mitjançant la generació i la transferència de coneixement.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b="1" noProof="0"/>
              <a:t>Fundació Autònoma Solidària: </a:t>
            </a:r>
            <a:r>
              <a:rPr lang="ca-ES" noProof="0"/>
              <a:t>entitat social universitària amb la missió de facilitar eines per contribuir a fer que la comunitat universitària formi part d'una ciutadania activa, crítica i agent de transformació social.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b="1" noProof="0"/>
              <a:t>Emergència climàtica: </a:t>
            </a:r>
            <a:r>
              <a:rPr lang="ca-ES" noProof="0"/>
              <a:t>la UAB s'afegeix a la declaració d'emergència climàtica recollint la veu de les persones que han signat la “</a:t>
            </a:r>
            <a:r>
              <a:rPr lang="ca-ES" b="0" noProof="0"/>
              <a:t>carta oberta a la UAB” </a:t>
            </a:r>
            <a:r>
              <a:rPr lang="ca-ES" noProof="0"/>
              <a:t>per a la declaració de l'estat d'emergència climàtica.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b="1" noProof="0"/>
              <a:t>Campus Saludable i Sostenible: </a:t>
            </a:r>
            <a:r>
              <a:rPr lang="ca-ES" noProof="0"/>
              <a:t>projecte de </a:t>
            </a:r>
            <a:r>
              <a:rPr lang="ca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 actuacions per a millorar la salut de la comunitat universitària promovent entorns i hàbits per a un estil de vida saludable, i assolir una Universitat més sostenible i respectuosa amb el medi ambient.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Observatori per a la Igualtat: </a:t>
            </a:r>
            <a:r>
              <a:rPr lang="ca-ES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dedica principalment a l’anàlisi de les desigualtats a l’educació superior, concretament a l'estudi i la diagnosi del sexisme i les desigualtats per discapacitat. </a:t>
            </a:r>
            <a:r>
              <a:rPr lang="ca-ES" sz="1200" b="0" i="0" kern="1200" noProof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Dóna</a:t>
            </a:r>
            <a:r>
              <a:rPr lang="ca-ES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conèixer les accions i recursos dissenyats per a corregir desigualtat i discriminació.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Festa Major: </a:t>
            </a:r>
            <a:r>
              <a:rPr lang="ca-ES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 la primera festa d'una universitat catalana que rep el distintiu Q de festa! que atorga la Generalitat de Catalunya a les festes que compleixen uns criteris de salut, benestar i qualitat. </a:t>
            </a:r>
            <a:br>
              <a:rPr lang="ca-ES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ca-ES" sz="1200" b="0" i="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a-ES" sz="1200" b="1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Dades curs 2018-2019:</a:t>
            </a:r>
            <a:endParaRPr lang="ca-ES" b="1" noProof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noProof="0"/>
              <a:t>421 voluntaris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noProof="0"/>
              <a:t>Actuacions en 43 municipis de Catalunya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noProof="0"/>
              <a:t>7a universitat del món en la  reducció de desigualtats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noProof="0"/>
              <a:t>11a universitat del món en la promoció de la igualtat de gènere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noProof="0"/>
              <a:t>82 col·lectius a la UAB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noProof="0"/>
              <a:t>175 activitats culturals programades amb més de 11.000 assistents</a:t>
            </a:r>
          </a:p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a-ES" sz="1200" b="0" i="0"/>
              <a:t>Cliqueu al nom del programa per a més informació.</a:t>
            </a:r>
            <a:br>
              <a:rPr lang="ca-ES" sz="1200" b="1" i="0"/>
            </a:br>
            <a:endParaRPr lang="ca-ES" sz="1200" b="1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Programa DRAC: </a:t>
            </a:r>
            <a:r>
              <a:rPr lang="ca-ES" sz="1200" b="0" i="0"/>
              <a:t>impulsa la </a:t>
            </a:r>
            <a:r>
              <a:rPr lang="ca-ES" sz="1200" i="0"/>
              <a:t>mobilitat de tota la comunitat universitària de </a:t>
            </a:r>
            <a:r>
              <a:rPr lang="es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Catalunya, el País </a:t>
            </a:r>
            <a:r>
              <a:rPr lang="es-E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Valencià</a:t>
            </a:r>
            <a:r>
              <a:rPr lang="es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les Illes Balears, Catalunya Nord i Andorra</a:t>
            </a:r>
            <a:r>
              <a:rPr lang="ca-ES" sz="1200" i="0"/>
              <a:t>, mitjançant l’atorgament d’ajuts per a docència, recerca i activitats culturals.</a:t>
            </a:r>
            <a:endParaRPr lang="ca-ES" sz="1200" b="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Programa SICUE: </a:t>
            </a:r>
            <a:r>
              <a:rPr lang="ca-ES" sz="1200" i="0"/>
              <a:t>ofereix als estudiants de grau la possibilitat de realitzar estades d'intercanvi a altres universitats espanyoles.</a:t>
            </a:r>
            <a:endParaRPr lang="ca-ES" sz="1200" b="1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Erasmus+: </a:t>
            </a:r>
            <a:r>
              <a:rPr lang="ca-ES" sz="1200" i="0"/>
              <a:t>estades d’intercanvi a universitats de la Unió Europea. 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UAB Exchange </a:t>
            </a:r>
            <a:r>
              <a:rPr lang="ca-ES" sz="1200" b="1" i="0" err="1"/>
              <a:t>Programme</a:t>
            </a:r>
            <a:r>
              <a:rPr lang="ca-ES" sz="1200" b="1" i="0"/>
              <a:t>: </a:t>
            </a:r>
            <a:r>
              <a:rPr lang="ca-ES" sz="1200" i="0"/>
              <a:t>programa propi de la UAB, que estableix conveni amb la universitat estrangera. Estades d’intercanvi a universitats d’altres països fora de la Unió Europea, per exemple: </a:t>
            </a:r>
            <a:r>
              <a:rPr lang="it-IT" sz="1200" b="1" i="0"/>
              <a:t>Japó, Estats Units, Austràlia, Xile, Argentina, Sudàfrica i Canadà.</a:t>
            </a:r>
            <a:endParaRPr lang="ca-ES" sz="1200" b="1" i="0"/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200" i="1">
              <a:solidFill>
                <a:srgbClr val="C0000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ca-ES" sz="1200" b="1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Dades curs 2018-2019:</a:t>
            </a:r>
            <a:endParaRPr lang="ca-ES" b="1" noProof="0"/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200" b="0">
                <a:solidFill>
                  <a:schemeClr val="accent6">
                    <a:lumMod val="75000"/>
                  </a:schemeClr>
                </a:solidFill>
              </a:rPr>
              <a:t>3.382 places d’intercanvi Erasmus+</a:t>
            </a: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200" b="0">
                <a:solidFill>
                  <a:schemeClr val="accent6">
                    <a:lumMod val="75000"/>
                  </a:schemeClr>
                </a:solidFill>
              </a:rPr>
              <a:t>977 places al programa propi de la UAB.</a:t>
            </a: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200" b="0">
                <a:solidFill>
                  <a:schemeClr val="accent6">
                    <a:lumMod val="75000"/>
                  </a:schemeClr>
                </a:solidFill>
              </a:rPr>
              <a:t>1.062 estudiants de grau han marxat d’intercanvi a una universitat estrangera. </a:t>
            </a: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100" b="0">
                <a:solidFill>
                  <a:schemeClr val="accent6">
                    <a:lumMod val="75000"/>
                  </a:schemeClr>
                </a:solidFill>
              </a:rPr>
              <a:t>1.459 estudiants d’intercanvi de grau d’arreu del món han vingut d’intercanvi, i d’altres estudis i programes fins a 10.500 estudiants internacionals al campus (grau, màster oficial, màsters i postgraus propis, doctorat, </a:t>
            </a:r>
            <a:r>
              <a:rPr lang="ca-ES" sz="1100" b="0" err="1">
                <a:solidFill>
                  <a:schemeClr val="accent6">
                    <a:lumMod val="75000"/>
                  </a:schemeClr>
                </a:solidFill>
              </a:rPr>
              <a:t>Study</a:t>
            </a:r>
            <a:r>
              <a:rPr lang="ca-ES" sz="1100" b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a-ES" sz="1100" b="0" err="1">
                <a:solidFill>
                  <a:schemeClr val="accent6">
                    <a:lumMod val="75000"/>
                  </a:schemeClr>
                </a:solidFill>
              </a:rPr>
              <a:t>Abroad</a:t>
            </a:r>
            <a:r>
              <a:rPr lang="ca-ES" sz="1100" b="0">
                <a:solidFill>
                  <a:schemeClr val="accent6">
                    <a:lumMod val="75000"/>
                  </a:schemeClr>
                </a:solidFill>
              </a:rPr>
              <a:t>, UAB </a:t>
            </a:r>
            <a:r>
              <a:rPr lang="ca-ES" sz="1100" b="0" err="1">
                <a:solidFill>
                  <a:schemeClr val="accent6">
                    <a:lumMod val="75000"/>
                  </a:schemeClr>
                </a:solidFill>
              </a:rPr>
              <a:t>Summer</a:t>
            </a:r>
            <a:r>
              <a:rPr lang="ca-ES" sz="1100" b="0">
                <a:solidFill>
                  <a:schemeClr val="accent6">
                    <a:lumMod val="75000"/>
                  </a:schemeClr>
                </a:solidFill>
              </a:rPr>
              <a:t> School. </a:t>
            </a:r>
            <a:endParaRPr lang="ca-ES" sz="1200" i="1">
              <a:solidFill>
                <a:srgbClr val="C00000"/>
              </a:solidFill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79334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627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hyperlink" Target="http://www.uab.cat/e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universitat-autonoma-de-barcelona-1345467954774.htm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hyperlink" Target="https://www.uab.cat/web/servei-activitat-fisica-1345852717691.html" TargetMode="External"/><Relationship Id="rId26" Type="http://schemas.openxmlformats.org/officeDocument/2006/relationships/hyperlink" Target="https://vilauniversitaria.uab.cat/en/get-to-know-the-vila/campus/placa-civica/" TargetMode="External"/><Relationship Id="rId39" Type="http://schemas.openxmlformats.org/officeDocument/2006/relationships/image" Target="../media/image75.png"/><Relationship Id="rId21" Type="http://schemas.openxmlformats.org/officeDocument/2006/relationships/image" Target="../media/image62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hyperlink" Target="http://appbuses.accessibilitat-transports.uab.cat/" TargetMode="External"/><Relationship Id="rId50" Type="http://schemas.openxmlformats.org/officeDocument/2006/relationships/image" Target="../media/image84.png"/><Relationship Id="rId55" Type="http://schemas.openxmlformats.org/officeDocument/2006/relationships/hyperlink" Target="https://www.uab.cat/web/universitat-autonoma-de-barcelona-1345467954774.html" TargetMode="External"/><Relationship Id="rId7" Type="http://schemas.openxmlformats.org/officeDocument/2006/relationships/hyperlink" Target="https://www.uab.cat/web/studies/undergraduate/undergraduate-offer/university-faculties-and-schools-1345667079493.html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vilauniversitaria.uab.cat/en/" TargetMode="External"/><Relationship Id="rId29" Type="http://schemas.openxmlformats.org/officeDocument/2006/relationships/image" Target="../media/image66.png"/><Relationship Id="rId11" Type="http://schemas.openxmlformats.org/officeDocument/2006/relationships/image" Target="../media/image57.png"/><Relationship Id="rId24" Type="http://schemas.openxmlformats.org/officeDocument/2006/relationships/hyperlink" Target="https://www.uab.cat/web/life-on-campus/cultura-en-viu/cinema-previews-1345666336917.html" TargetMode="External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0.png"/><Relationship Id="rId53" Type="http://schemas.openxmlformats.org/officeDocument/2006/relationships/image" Target="../media/image86.png"/><Relationship Id="rId5" Type="http://schemas.microsoft.com/office/2007/relationships/hdphoto" Target="../media/hdphoto3.wdp"/><Relationship Id="rId10" Type="http://schemas.openxmlformats.org/officeDocument/2006/relationships/hyperlink" Target="https://www.uab.cat/web/research/itineraries/research/institutes-research-centres-1345667277372.html" TargetMode="External"/><Relationship Id="rId19" Type="http://schemas.openxmlformats.org/officeDocument/2006/relationships/image" Target="../media/image61.png"/><Relationship Id="rId31" Type="http://schemas.openxmlformats.org/officeDocument/2006/relationships/image" Target="../media/image67.png"/><Relationship Id="rId44" Type="http://schemas.openxmlformats.org/officeDocument/2006/relationships/image" Target="../media/image79.png"/><Relationship Id="rId52" Type="http://schemas.openxmlformats.org/officeDocument/2006/relationships/image" Target="../media/image85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hyperlink" Target="https://www.uab.cat/web/menjar-a-la-uab-1345703317945.html" TargetMode="External"/><Relationship Id="rId22" Type="http://schemas.openxmlformats.org/officeDocument/2006/relationships/hyperlink" Target="https://www.uab.cat/web/servei-assistencial-de-salut-1345688962786.html?utm_source=presen-visita&amp;utm_medium=other&amp;utm_campaign=presenvisita" TargetMode="External"/><Relationship Id="rId27" Type="http://schemas.openxmlformats.org/officeDocument/2006/relationships/image" Target="../media/image65.png"/><Relationship Id="rId30" Type="http://schemas.openxmlformats.org/officeDocument/2006/relationships/hyperlink" Target="https://www.uab.cat/web/uab-languages-campus-1345811751797.html" TargetMode="External"/><Relationship Id="rId35" Type="http://schemas.openxmlformats.org/officeDocument/2006/relationships/image" Target="../media/image71.png"/><Relationship Id="rId43" Type="http://schemas.openxmlformats.org/officeDocument/2006/relationships/hyperlink" Target="https://www.uab.cat/web/mobility-and-transport-1345796323450.html" TargetMode="External"/><Relationship Id="rId48" Type="http://schemas.openxmlformats.org/officeDocument/2006/relationships/image" Target="../media/image82.png"/><Relationship Id="rId56" Type="http://schemas.openxmlformats.org/officeDocument/2006/relationships/image" Target="../media/image9.png"/><Relationship Id="rId8" Type="http://schemas.openxmlformats.org/officeDocument/2006/relationships/image" Target="../media/image55.png"/><Relationship Id="rId51" Type="http://schemas.openxmlformats.org/officeDocument/2006/relationships/hyperlink" Target="https://www.uab.cat/web/about-the-uab/information-service-1345671075892.html" TargetMode="External"/><Relationship Id="rId3" Type="http://schemas.openxmlformats.org/officeDocument/2006/relationships/image" Target="../media/image52.png"/><Relationship Id="rId12" Type="http://schemas.openxmlformats.org/officeDocument/2006/relationships/hyperlink" Target="https://www.uab.cat/web/libraries-1345738247610.html" TargetMode="External"/><Relationship Id="rId17" Type="http://schemas.openxmlformats.org/officeDocument/2006/relationships/image" Target="../media/image60.png"/><Relationship Id="rId25" Type="http://schemas.openxmlformats.org/officeDocument/2006/relationships/image" Target="../media/image64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1.png"/><Relationship Id="rId20" Type="http://schemas.openxmlformats.org/officeDocument/2006/relationships/hyperlink" Target="https://www.uab.cat/web/life-on-campus/participation-1345667548953.html" TargetMode="External"/><Relationship Id="rId41" Type="http://schemas.openxmlformats.org/officeDocument/2006/relationships/image" Target="../media/image77.png"/><Relationship Id="rId54" Type="http://schemas.openxmlformats.org/officeDocument/2006/relationships/hyperlink" Target="https://www.uab.cat/web/mobility-international-exchange/international-support-service/home-1345819339787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5" Type="http://schemas.openxmlformats.org/officeDocument/2006/relationships/image" Target="../media/image59.png"/><Relationship Id="rId23" Type="http://schemas.openxmlformats.org/officeDocument/2006/relationships/image" Target="../media/image63.png"/><Relationship Id="rId28" Type="http://schemas.openxmlformats.org/officeDocument/2006/relationships/hyperlink" Target="https://www.uab.cat/web/uab-medi-ambient-1345676863228.html" TargetMode="External"/><Relationship Id="rId36" Type="http://schemas.openxmlformats.org/officeDocument/2006/relationships/image" Target="../media/image72.png"/><Relationship Id="rId49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9.png"/><Relationship Id="rId5" Type="http://schemas.openxmlformats.org/officeDocument/2006/relationships/image" Target="../media/image88.png"/><Relationship Id="rId10" Type="http://schemas.openxmlformats.org/officeDocument/2006/relationships/hyperlink" Target="https://www.uab.cat/web/universitat-autonoma-de-barcelona-1345467954774.html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www.uab.cat/web/universitat-autonoma-de-barcelona-1345467954774.html" TargetMode="Externa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mobility-international-exchange/mobility-international-exchange-programmes/erasmus-studies-incoming-1345780938705.html" TargetMode="External"/><Relationship Id="rId3" Type="http://schemas.openxmlformats.org/officeDocument/2006/relationships/image" Target="../media/image94.jpeg"/><Relationship Id="rId7" Type="http://schemas.openxmlformats.org/officeDocument/2006/relationships/hyperlink" Target="https://www.uab.cat/web/mobilitat-i-intercanvi-internacional/programes-de-mobilitat-i-intercanvi-internacional/erasmus-estudis/informacio-general-1345664833348.html" TargetMode="Externa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hyperlink" Target="https://www.uab.cat/web/universitat-autonoma-de-barcelona-1345467954774.html" TargetMode="External"/><Relationship Id="rId5" Type="http://schemas.openxmlformats.org/officeDocument/2006/relationships/image" Target="../media/image96.jpeg"/><Relationship Id="rId10" Type="http://schemas.openxmlformats.org/officeDocument/2006/relationships/hyperlink" Target="https://www.uab.cat/web/mobility-international-exchange/mobility-international-exchange-programmes/uab-exchange-programme-incoming-1345671990030.html" TargetMode="External"/><Relationship Id="rId4" Type="http://schemas.openxmlformats.org/officeDocument/2006/relationships/image" Target="../media/image95.jpeg"/><Relationship Id="rId9" Type="http://schemas.openxmlformats.org/officeDocument/2006/relationships/hyperlink" Target="https://www.uab.cat/web/mobilitat-i-intercanvi-internacional/programes-de-mobilitat-i-intercanvi-internacional/uab-exchange-programme/condicions-generals-1345664822069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4774.html" TargetMode="External"/><Relationship Id="rId3" Type="http://schemas.openxmlformats.org/officeDocument/2006/relationships/image" Target="../media/image47.jpeg"/><Relationship Id="rId7" Type="http://schemas.openxmlformats.org/officeDocument/2006/relationships/hyperlink" Target="https://www.uab.cat/web/studies/graduate-1345666803994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studies/graduate-1345666803994.html" TargetMode="External"/><Relationship Id="rId3" Type="http://schemas.openxmlformats.org/officeDocument/2006/relationships/image" Target="../media/image47.jpeg"/><Relationship Id="rId7" Type="http://schemas.openxmlformats.org/officeDocument/2006/relationships/hyperlink" Target="https://www.uab.cat/web/studies/phds/all-phd-programmes-1345666995270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00.jpeg"/><Relationship Id="rId10" Type="http://schemas.openxmlformats.org/officeDocument/2006/relationships/image" Target="../media/image9.png"/><Relationship Id="rId4" Type="http://schemas.openxmlformats.org/officeDocument/2006/relationships/image" Target="../media/image99.jpeg"/><Relationship Id="rId9" Type="http://schemas.openxmlformats.org/officeDocument/2006/relationships/hyperlink" Target="https://www.uab.cat/web/universitat-autonoma-de-barcelona-1345467954774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mobility-international-exchange/study-abroad-programmes/selected-courses-1345826060097.html" TargetMode="External"/><Relationship Id="rId3" Type="http://schemas.openxmlformats.org/officeDocument/2006/relationships/image" Target="../media/image47.jpeg"/><Relationship Id="rId7" Type="http://schemas.openxmlformats.org/officeDocument/2006/relationships/hyperlink" Target="https://www.uab.cat/web/uab-barcelona-summer-school-1345844075637.html" TargetMode="Externa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hyperlink" Target="https://www.uab.cat/web/universitat-autonoma-de-barcelona-1345467954774.html" TargetMode="External"/><Relationship Id="rId5" Type="http://schemas.openxmlformats.org/officeDocument/2006/relationships/image" Target="../media/image102.jpeg"/><Relationship Id="rId10" Type="http://schemas.openxmlformats.org/officeDocument/2006/relationships/hyperlink" Target="https://www.uab.cat/web/mobility-international-exchange/study-abroad-programmes/tailor-made-programmes-1345825938392.html" TargetMode="External"/><Relationship Id="rId4" Type="http://schemas.openxmlformats.org/officeDocument/2006/relationships/image" Target="../media/image101.jpeg"/><Relationship Id="rId9" Type="http://schemas.openxmlformats.org/officeDocument/2006/relationships/hyperlink" Target="https://www.uab.cat/web/mobility-international-exchange/study-abroad-programmes/pre-established-programmes-1345826274491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4774.html" TargetMode="External"/><Relationship Id="rId3" Type="http://schemas.openxmlformats.org/officeDocument/2006/relationships/image" Target="../media/image47.jpeg"/><Relationship Id="rId7" Type="http://schemas.openxmlformats.org/officeDocument/2006/relationships/hyperlink" Target="https://www.uab.cat/web/uab-barcelona-summer-school-1345840115497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7.jpeg"/><Relationship Id="rId7" Type="http://schemas.openxmlformats.org/officeDocument/2006/relationships/hyperlink" Target="https://www.uab.cat/web/universitat-autonoma-de-barcelona-1345467954774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7.jpeg"/><Relationship Id="rId7" Type="http://schemas.openxmlformats.org/officeDocument/2006/relationships/hyperlink" Target="https://www.uab.cat/web/universitat-autonoma-de-barcelona-1345467954774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uab.cat/en" TargetMode="External"/><Relationship Id="rId5" Type="http://schemas.openxmlformats.org/officeDocument/2006/relationships/hyperlink" Target="https://www.uab.cat/web/universitat-autonoma-de-barcelona-1345467954774.html" TargetMode="Externa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casa.education/barcelona" TargetMode="External"/><Relationship Id="rId13" Type="http://schemas.openxmlformats.org/officeDocument/2006/relationships/image" Target="../media/image114.png"/><Relationship Id="rId18" Type="http://schemas.openxmlformats.org/officeDocument/2006/relationships/hyperlink" Target="https://www.vives.org/" TargetMode="External"/><Relationship Id="rId3" Type="http://schemas.openxmlformats.org/officeDocument/2006/relationships/image" Target="../media/image47.jpeg"/><Relationship Id="rId21" Type="http://schemas.openxmlformats.org/officeDocument/2006/relationships/image" Target="../media/image9.png"/><Relationship Id="rId7" Type="http://schemas.openxmlformats.org/officeDocument/2006/relationships/image" Target="../media/image111.png"/><Relationship Id="rId12" Type="http://schemas.openxmlformats.org/officeDocument/2006/relationships/hyperlink" Target="https://eua.eu/" TargetMode="External"/><Relationship Id="rId17" Type="http://schemas.openxmlformats.org/officeDocument/2006/relationships/image" Target="../media/image116.png"/><Relationship Id="rId2" Type="http://schemas.openxmlformats.org/officeDocument/2006/relationships/notesSlide" Target="../notesSlides/notesSlide20.xml"/><Relationship Id="rId16" Type="http://schemas.openxmlformats.org/officeDocument/2006/relationships/hyperlink" Target="https://alliance4universities.eu/en/" TargetMode="External"/><Relationship Id="rId20" Type="http://schemas.openxmlformats.org/officeDocument/2006/relationships/hyperlink" Target="https://www.uab.cat/web/universitat-autonoma-de-barcelona-1345467954774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13.png"/><Relationship Id="rId5" Type="http://schemas.openxmlformats.org/officeDocument/2006/relationships/image" Target="../media/image110.jpeg"/><Relationship Id="rId15" Type="http://schemas.openxmlformats.org/officeDocument/2006/relationships/image" Target="../media/image115.png"/><Relationship Id="rId10" Type="http://schemas.openxmlformats.org/officeDocument/2006/relationships/hyperlink" Target="https://www.eciu.org/" TargetMode="External"/><Relationship Id="rId19" Type="http://schemas.openxmlformats.org/officeDocument/2006/relationships/hyperlink" Target="https://www.uab.cat/web/international/xarxes-universitaries-1345839089340.html" TargetMode="External"/><Relationship Id="rId4" Type="http://schemas.openxmlformats.org/officeDocument/2006/relationships/image" Target="../media/image109.jpeg"/><Relationship Id="rId9" Type="http://schemas.openxmlformats.org/officeDocument/2006/relationships/image" Target="../media/image112.png"/><Relationship Id="rId14" Type="http://schemas.openxmlformats.org/officeDocument/2006/relationships/hyperlink" Target="https://www.universia.net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7.jpeg"/><Relationship Id="rId7" Type="http://schemas.openxmlformats.org/officeDocument/2006/relationships/hyperlink" Target="https://www.uab.cat/web/eciu-university-1345821747819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image" Target="../media/image118.jpeg"/><Relationship Id="rId9" Type="http://schemas.openxmlformats.org/officeDocument/2006/relationships/hyperlink" Target="https://www.uab.cat/web/universitat-autonoma-de-barcelona-1345467954774.html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7.jpeg"/><Relationship Id="rId7" Type="http://schemas.openxmlformats.org/officeDocument/2006/relationships/hyperlink" Target="https://www.uab.cat/web/mobility-international-exchange/international-support-service/home-1345819339787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22.jpeg"/><Relationship Id="rId10" Type="http://schemas.openxmlformats.org/officeDocument/2006/relationships/image" Target="../media/image9.png"/><Relationship Id="rId4" Type="http://schemas.openxmlformats.org/officeDocument/2006/relationships/image" Target="../media/image121.jpeg"/><Relationship Id="rId9" Type="http://schemas.openxmlformats.org/officeDocument/2006/relationships/hyperlink" Target="https://www.uab.cat/web/universitat-autonoma-de-barcelona-1345467954774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4774.html" TargetMode="External"/><Relationship Id="rId3" Type="http://schemas.openxmlformats.org/officeDocument/2006/relationships/image" Target="../media/image124.jpeg"/><Relationship Id="rId7" Type="http://schemas.openxmlformats.org/officeDocument/2006/relationships/hyperlink" Target="https://www.uab.cat/web/libraries-1345738247610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4774.html" TargetMode="External"/><Relationship Id="rId3" Type="http://schemas.openxmlformats.org/officeDocument/2006/relationships/image" Target="../media/image127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uab-languages-campus-1345811751797.html" TargetMode="External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1.png"/><Relationship Id="rId7" Type="http://schemas.openxmlformats.org/officeDocument/2006/relationships/hyperlink" Target="https://www.uab.cat/web/universitat-autonoma-de-barcelona-1345467954774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5" Type="http://schemas.openxmlformats.org/officeDocument/2006/relationships/hyperlink" Target="https://www.uab.cat/web/servei-activitat-fisica-1345852717691.html" TargetMode="External"/><Relationship Id="rId4" Type="http://schemas.openxmlformats.org/officeDocument/2006/relationships/image" Target="../media/image1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4774.html" TargetMode="External"/><Relationship Id="rId3" Type="http://schemas.openxmlformats.org/officeDocument/2006/relationships/image" Target="../media/image134.jpe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vilauniversitara.com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35.jpeg"/><Relationship Id="rId9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AhLdFzRIb5o" TargetMode="External"/><Relationship Id="rId3" Type="http://schemas.openxmlformats.org/officeDocument/2006/relationships/image" Target="../media/image137.jpeg"/><Relationship Id="rId7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hyperlink" Target="https://www.youtube.com/watch?v=AhLdFzRIb5o&amp;t=3s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138.png"/><Relationship Id="rId9" Type="http://schemas.openxmlformats.org/officeDocument/2006/relationships/hyperlink" Target="https://www.uab.cat/web/universitat-autonoma-de-barcelona-1345467954774.html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0.jpeg"/><Relationship Id="rId7" Type="http://schemas.openxmlformats.org/officeDocument/2006/relationships/hyperlink" Target="https://www.uab.cat/web/universitat-autonoma-de-barcelona-1345467954774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uab.cat/pdf-guides" TargetMode="External"/><Relationship Id="rId5" Type="http://schemas.openxmlformats.org/officeDocument/2006/relationships/image" Target="../media/image141.png"/><Relationship Id="rId4" Type="http://schemas.openxmlformats.org/officeDocument/2006/relationships/image" Target="../media/image1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www.uab.cat/web/universitat-autonoma-de-barcelona-1345467954774.html" TargetMode="External"/><Relationship Id="rId4" Type="http://schemas.openxmlformats.org/officeDocument/2006/relationships/hyperlink" Target="http://www.uab.cat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d6bB66uFqy0" TargetMode="External"/><Relationship Id="rId13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12" Type="http://schemas.openxmlformats.org/officeDocument/2006/relationships/hyperlink" Target="https://www.uab.cat/web/universitat-autonoma-de-barcelona-1345467954774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hyperlink" Target="https://www.youtube.com/uabbarcelona" TargetMode="External"/><Relationship Id="rId5" Type="http://schemas.microsoft.com/office/2007/relationships/hdphoto" Target="../media/hdphoto1.wdp"/><Relationship Id="rId10" Type="http://schemas.openxmlformats.org/officeDocument/2006/relationships/hyperlink" Target="https://www.youtube.com/uabbarcelona?utm_source=presen-visita&amp;utm_medium=other&amp;utm_campaign=presenvisita" TargetMode="External"/><Relationship Id="rId4" Type="http://schemas.openxmlformats.org/officeDocument/2006/relationships/image" Target="../media/image6.jpeg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ab.cat/" TargetMode="Externa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https://www.uab.cat/web/universitat-autonoma-de-barcelona-1345467954774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png"/><Relationship Id="rId3" Type="http://schemas.openxmlformats.org/officeDocument/2006/relationships/image" Target="../media/image10.jpeg"/><Relationship Id="rId7" Type="http://schemas.openxmlformats.org/officeDocument/2006/relationships/hyperlink" Target="https://www.uab.cat/web/universitat-autonoma-de-barcelona-1345467954774.html" TargetMode="Externa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9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hyperlink" Target="https://www.uab.cat/web/universitat-autonoma-de-barcelona-1345467954774.html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.png"/><Relationship Id="rId15" Type="http://schemas.openxmlformats.org/officeDocument/2006/relationships/hyperlink" Target="https://www.uab.cat/web/about-the-uab/the-uab/the-uab-in-the-rankings-1345667138662.html" TargetMode="External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fundacio-autonoma-solidaria-1345819326271.html" TargetMode="External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image" Target="../media/image32.jpeg"/><Relationship Id="rId21" Type="http://schemas.openxmlformats.org/officeDocument/2006/relationships/hyperlink" Target="https://www.uab.cat/web/universitat-autonoma-de-barcelona-1345467954774.html" TargetMode="External"/><Relationship Id="rId7" Type="http://schemas.openxmlformats.org/officeDocument/2006/relationships/image" Target="../media/image1.png"/><Relationship Id="rId12" Type="http://schemas.openxmlformats.org/officeDocument/2006/relationships/hyperlink" Target="https://www.uab.cat/web/about-the-uab/itineraries/campus-sis-1345668879524.html" TargetMode="External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www.uab.cat/web/any-salut-mental-1345896446270.html" TargetMode="External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11" Type="http://schemas.openxmlformats.org/officeDocument/2006/relationships/image" Target="../media/image37.png"/><Relationship Id="rId5" Type="http://schemas.openxmlformats.org/officeDocument/2006/relationships/image" Target="../media/image34.jpeg"/><Relationship Id="rId15" Type="http://schemas.openxmlformats.org/officeDocument/2006/relationships/image" Target="../media/image39.png"/><Relationship Id="rId10" Type="http://schemas.openxmlformats.org/officeDocument/2006/relationships/hyperlink" Target="https://www.uab.cat/web/coneix-la-uab/itineraris/responsabilitat-social-universitaria-1345791623789.html" TargetMode="External"/><Relationship Id="rId19" Type="http://schemas.openxmlformats.org/officeDocument/2006/relationships/hyperlink" Target="https://www.uab.cat/web/observatory-for-equality-uab-1345697907214.html" TargetMode="External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openxmlformats.org/officeDocument/2006/relationships/hyperlink" Target="https://webs.uab.cat/lacomunitariauab/" TargetMode="External"/><Relationship Id="rId2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mobilitat-i-intercanvi-internacional/programes-de-mobilitat-i-intercanvi-internacional/programa-sicue-1345664842248.html" TargetMode="External"/><Relationship Id="rId13" Type="http://schemas.openxmlformats.org/officeDocument/2006/relationships/hyperlink" Target="https://www.uab.cat/web/studies/phds/all-phd-programmes-1345666995270.html" TargetMode="External"/><Relationship Id="rId3" Type="http://schemas.openxmlformats.org/officeDocument/2006/relationships/image" Target="../media/image43.jpeg"/><Relationship Id="rId7" Type="http://schemas.openxmlformats.org/officeDocument/2006/relationships/image" Target="../media/image1.png"/><Relationship Id="rId12" Type="http://schemas.openxmlformats.org/officeDocument/2006/relationships/hyperlink" Target="https://www.uab.cat/web/studies/graduate-1345666803994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hyperlink" Target="https://www.uab.cat/web/studies/undergraduate/undergraduate-offer/all-bachelor-s-degrees-1345667078809.html" TargetMode="External"/><Relationship Id="rId5" Type="http://schemas.openxmlformats.org/officeDocument/2006/relationships/image" Target="../media/image45.jpeg"/><Relationship Id="rId15" Type="http://schemas.openxmlformats.org/officeDocument/2006/relationships/image" Target="../media/image9.png"/><Relationship Id="rId10" Type="http://schemas.openxmlformats.org/officeDocument/2006/relationships/hyperlink" Target="https://www.uab.cat/web/mobility-international-exchange/mobility-international-exchange-programmes/erasmus-studies-incoming-1345780938705.html" TargetMode="External"/><Relationship Id="rId4" Type="http://schemas.openxmlformats.org/officeDocument/2006/relationships/image" Target="../media/image44.jpeg"/><Relationship Id="rId9" Type="http://schemas.openxmlformats.org/officeDocument/2006/relationships/hyperlink" Target="https://www.uab.cat/web/mobility-international-exchange-1345680336097.html" TargetMode="External"/><Relationship Id="rId14" Type="http://schemas.openxmlformats.org/officeDocument/2006/relationships/hyperlink" Target="https://www.uab.cat/web/universitat-autonoma-de-barcelona-1345467954774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4774.html" TargetMode="External"/><Relationship Id="rId3" Type="http://schemas.openxmlformats.org/officeDocument/2006/relationships/image" Target="../media/image47.jpe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hubb30.cat/en" TargetMode="External"/><Relationship Id="rId3" Type="http://schemas.openxmlformats.org/officeDocument/2006/relationships/image" Target="../media/image51.png"/><Relationship Id="rId7" Type="http://schemas.openxmlformats.org/officeDocument/2006/relationships/hyperlink" Target="https://www.uab.cat/web/parc-de-recerca-1345468452273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open-labs/" TargetMode="External"/><Relationship Id="rId5" Type="http://schemas.openxmlformats.org/officeDocument/2006/relationships/hyperlink" Target="https://www.uab.cat/web/investigar/cores-uab-1345841943196.html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hyperlink" Target="https://www.uab.cat/web/universitat-autonoma-de-barcelona-1345467954774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B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8BC871-85BB-E643-BD3C-6DCEDB955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1869" y="449755"/>
            <a:ext cx="5828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UAB, a campus full of experiences</a:t>
            </a:r>
            <a:endParaRPr lang="en-GB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8FA85E-57EC-4F44-AD2E-CDC6F3332A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9"/>
          <a:stretch/>
        </p:blipFill>
        <p:spPr>
          <a:xfrm flipV="1">
            <a:off x="0" y="5827476"/>
            <a:ext cx="9144000" cy="1030523"/>
          </a:xfrm>
          <a:prstGeom prst="rect">
            <a:avLst/>
          </a:prstGeom>
        </p:spPr>
      </p:pic>
      <p:pic>
        <p:nvPicPr>
          <p:cNvPr id="7" name="Imagen 6" descr="Campus UAB image">
            <a:extLst>
              <a:ext uri="{FF2B5EF4-FFF2-40B4-BE49-F238E27FC236}">
                <a16:creationId xmlns:a16="http://schemas.microsoft.com/office/drawing/2014/main" id="{0810F943-F863-C54C-9D06-FE8F5280C2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01" b="953"/>
          <a:stretch/>
        </p:blipFill>
        <p:spPr>
          <a:xfrm>
            <a:off x="1" y="3784600"/>
            <a:ext cx="9143999" cy="3058887"/>
          </a:xfrm>
          <a:prstGeom prst="rect">
            <a:avLst/>
          </a:prstGeom>
        </p:spPr>
      </p:pic>
      <p:pic>
        <p:nvPicPr>
          <p:cNvPr id="11" name="Imagen 10" descr="UAB students">
            <a:extLst>
              <a:ext uri="{FF2B5EF4-FFF2-40B4-BE49-F238E27FC236}">
                <a16:creationId xmlns:a16="http://schemas.microsoft.com/office/drawing/2014/main" id="{634395C1-6091-DB47-B2E5-5D53BBD563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304"/>
          <a:stretch/>
        </p:blipFill>
        <p:spPr>
          <a:xfrm>
            <a:off x="973393" y="795965"/>
            <a:ext cx="9212825" cy="6062036"/>
          </a:xfrm>
          <a:prstGeom prst="rect">
            <a:avLst/>
          </a:prstGeom>
        </p:spPr>
      </p:pic>
      <p:sp>
        <p:nvSpPr>
          <p:cNvPr id="4" name="CuadroTexto 3" descr="Go to www.uab.cat/en">
            <a:hlinkClick r:id="rId6"/>
            <a:extLst>
              <a:ext uri="{FF2B5EF4-FFF2-40B4-BE49-F238E27FC236}">
                <a16:creationId xmlns:a16="http://schemas.microsoft.com/office/drawing/2014/main" id="{C1FD30E3-E45B-6044-AAD4-393A92126324}"/>
              </a:ext>
            </a:extLst>
          </p:cNvPr>
          <p:cNvSpPr txBox="1"/>
          <p:nvPr/>
        </p:nvSpPr>
        <p:spPr>
          <a:xfrm>
            <a:off x="391869" y="6011341"/>
            <a:ext cx="2559167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GB" sz="2500">
                <a:solidFill>
                  <a:srgbClr val="FFFFFF"/>
                </a:solidFill>
                <a:latin typeface="Arial"/>
                <a:cs typeface="Arial"/>
                <a:hlinkClick r:id="rId7"/>
              </a:rPr>
              <a:t>www.uab.cat/en</a:t>
            </a:r>
            <a:endParaRPr lang="en-GB" sz="25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0" name="Imagen 9">
            <a:hlinkClick r:id="rId6"/>
            <a:extLst>
              <a:ext uri="{FF2B5EF4-FFF2-40B4-BE49-F238E27FC236}">
                <a16:creationId xmlns:a16="http://schemas.microsoft.com/office/drawing/2014/main" id="{48DCFAC4-7603-0845-B5A1-C1997ADB60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921246" y="450604"/>
            <a:ext cx="1830885" cy="69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7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532239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Green University Campus</a:t>
            </a:r>
          </a:p>
        </p:txBody>
      </p:sp>
      <p:grpSp>
        <p:nvGrpSpPr>
          <p:cNvPr id="4" name="Agrupar 3" descr="Go to Faculties and School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057259" y="4300495"/>
            <a:ext cx="2142773" cy="432426"/>
            <a:chOff x="785116" y="3969845"/>
            <a:chExt cx="2142773" cy="432426"/>
          </a:xfrm>
        </p:grpSpPr>
        <p:sp>
          <p:nvSpPr>
            <p:cNvPr id="21" name="CuadroTexto 20" descr="Go to Faculties and Schools">
              <a:hlinkClick r:id="rId7"/>
            </p:cNvPr>
            <p:cNvSpPr txBox="1"/>
            <p:nvPr/>
          </p:nvSpPr>
          <p:spPr>
            <a:xfrm>
              <a:off x="983889" y="3969845"/>
              <a:ext cx="1944000" cy="432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Faculties</a:t>
              </a: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ca-ES" sz="1300" b="1" i="0" u="none" strike="noStrike" kern="1200" cap="none" spc="0" normalizeH="0" baseline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and</a:t>
              </a: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ca-ES" sz="1300" b="1" i="0" u="none" strike="noStrike" kern="1200" cap="none" spc="0" normalizeH="0" baseline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Schools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 descr="Go to Institutes &amp; Research Centre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061383" y="4609785"/>
            <a:ext cx="2166405" cy="262380"/>
            <a:chOff x="1061383" y="4310901"/>
            <a:chExt cx="2166405" cy="262380"/>
          </a:xfrm>
        </p:grpSpPr>
        <p:sp>
          <p:nvSpPr>
            <p:cNvPr id="23" name="CuadroTexto 22" descr="Go to Institutes &amp; research centres">
              <a:hlinkClick r:id="rId10"/>
            </p:cNvPr>
            <p:cNvSpPr txBox="1"/>
            <p:nvPr/>
          </p:nvSpPr>
          <p:spPr>
            <a:xfrm>
              <a:off x="1256034" y="4310901"/>
              <a:ext cx="1971754" cy="262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300" b="1" err="1">
                  <a:solidFill>
                    <a:srgbClr val="FFFFFF"/>
                  </a:solidFill>
                  <a:latin typeface="Arial"/>
                  <a:cs typeface="Arial"/>
                </a:rPr>
                <a:t>Research</a:t>
              </a:r>
              <a:r>
                <a:rPr lang="ca-ES" sz="1300" b="1">
                  <a:solidFill>
                    <a:srgbClr val="FFFFFF"/>
                  </a:solidFill>
                  <a:latin typeface="Arial"/>
                  <a:cs typeface="Arial"/>
                </a:rPr>
                <a:t> Centres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 descr="Go to librarie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 descr="Go to Libraries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300" b="1" err="1">
                  <a:solidFill>
                    <a:srgbClr val="FFFFFF"/>
                  </a:solidFill>
                  <a:latin typeface="Arial"/>
                  <a:cs typeface="Arial"/>
                </a:rPr>
                <a:t>Libraries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 descr="Go to Bars &amp; Restaurant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 descr="Go to Bars &amp; Restaurants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300" b="1">
                  <a:solidFill>
                    <a:srgbClr val="FFFFFF"/>
                  </a:solidFill>
                  <a:latin typeface="Arial"/>
                  <a:cs typeface="Arial"/>
                </a:rPr>
                <a:t>Bars &amp; Restaurants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 descr="Go to Vila Universitària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 descr="Go to Vila Universitària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 descr="Go to SAF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 descr="Go to SAF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300" b="1" err="1">
                  <a:solidFill>
                    <a:srgbClr val="FFFFFF"/>
                  </a:solidFill>
                  <a:latin typeface="Arial"/>
                  <a:cs typeface="Arial"/>
                </a:rPr>
                <a:t>S</a:t>
              </a:r>
              <a:r>
                <a:rPr kumimoji="0" lang="ca-ES" sz="1300" b="1" i="0" u="none" strike="noStrike" kern="1200" cap="none" spc="0" normalizeH="0" baseline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 descr="Go to Participation and Solidarity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3366497" y="4609785"/>
            <a:ext cx="2574679" cy="432426"/>
            <a:chOff x="3816200" y="4314342"/>
            <a:chExt cx="2574679" cy="432426"/>
          </a:xfrm>
        </p:grpSpPr>
        <p:sp>
          <p:nvSpPr>
            <p:cNvPr id="54" name="CuadroTexto 53" descr="Go to Participation and Solidarity&#10;">
              <a:hlinkClick r:id="rId20"/>
            </p:cNvPr>
            <p:cNvSpPr txBox="1"/>
            <p:nvPr/>
          </p:nvSpPr>
          <p:spPr>
            <a:xfrm>
              <a:off x="4014879" y="4314342"/>
              <a:ext cx="2376000" cy="432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300" b="1" err="1">
                  <a:solidFill>
                    <a:srgbClr val="FFFFFF"/>
                  </a:solidFill>
                  <a:latin typeface="Arial"/>
                  <a:cs typeface="Arial"/>
                </a:rPr>
                <a:t>Participation</a:t>
              </a:r>
              <a:r>
                <a:rPr lang="ca-ES" sz="1300" b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ca-ES" sz="1300" b="1" err="1">
                  <a:solidFill>
                    <a:srgbClr val="FFFFFF"/>
                  </a:solidFill>
                  <a:latin typeface="Arial"/>
                  <a:cs typeface="Arial"/>
                </a:rPr>
                <a:t>and</a:t>
              </a:r>
              <a:r>
                <a:rPr lang="ca-ES" sz="1300" b="1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lang="ca-ES" sz="1300" b="1" err="1">
                  <a:solidFill>
                    <a:srgbClr val="FFFFFF"/>
                  </a:solidFill>
                  <a:latin typeface="Arial"/>
                  <a:cs typeface="Arial"/>
                </a:rPr>
                <a:t>Solidarity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 descr="Go to Health Service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3366507" y="4933633"/>
            <a:ext cx="2353241" cy="272382"/>
            <a:chOff x="3816200" y="4779119"/>
            <a:chExt cx="2353241" cy="272382"/>
          </a:xfrm>
        </p:grpSpPr>
        <p:sp>
          <p:nvSpPr>
            <p:cNvPr id="56" name="CuadroTexto 55" descr="Go to Health Service&#10;">
              <a:hlinkClick r:id="rId22"/>
            </p:cNvPr>
            <p:cNvSpPr txBox="1"/>
            <p:nvPr/>
          </p:nvSpPr>
          <p:spPr>
            <a:xfrm>
              <a:off x="4022220" y="4779119"/>
              <a:ext cx="2147221" cy="272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Health Service</a:t>
              </a: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 descr="Go to Cinema &amp; Theatre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 descr="Go to Cinema &amp; Theatre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300" b="1">
                  <a:solidFill>
                    <a:srgbClr val="FFFFFF"/>
                  </a:solidFill>
                  <a:latin typeface="Arial"/>
                  <a:cs typeface="Arial"/>
                </a:rPr>
                <a:t>Cinema &amp; </a:t>
              </a:r>
              <a:r>
                <a:rPr lang="ca-ES" sz="1300" b="1" err="1">
                  <a:solidFill>
                    <a:srgbClr val="FFFFFF"/>
                  </a:solidFill>
                  <a:latin typeface="Arial"/>
                  <a:cs typeface="Arial"/>
                </a:rPr>
                <a:t>Theatre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 descr="Go to Shop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 descr="Go to Shops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Shops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 descr="Go to Green zone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 descr="Go to Green zones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300" b="1">
                  <a:solidFill>
                    <a:srgbClr val="FFFFFF"/>
                  </a:solidFill>
                  <a:latin typeface="Arial"/>
                  <a:cs typeface="Arial"/>
                </a:rPr>
                <a:t>Green zones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 descr="Go to Language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 descr="Go to Languages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Languages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14" y="1730764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67" y="1467201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140957"/>
            <a:ext cx="283993" cy="283993"/>
          </a:xfrm>
          <a:prstGeom prst="rect">
            <a:avLst/>
          </a:prstGeom>
        </p:spPr>
      </p:pic>
      <p:grpSp>
        <p:nvGrpSpPr>
          <p:cNvPr id="153" name="Agrupar 152" descr="Go to Mobility and Transpor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 descr="Go to Mobility and Transport">
              <a:hlinkClick r:id="rId43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Trains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15" y="6283048"/>
            <a:ext cx="283993" cy="283993"/>
          </a:xfrm>
          <a:prstGeom prst="rect">
            <a:avLst/>
          </a:prstGeom>
        </p:spPr>
      </p:pic>
      <p:grpSp>
        <p:nvGrpSpPr>
          <p:cNvPr id="158" name="Agrupar 157" descr="Go to Buse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5930760" y="4912278"/>
            <a:ext cx="1674714" cy="267381"/>
            <a:chOff x="5589078" y="5562361"/>
            <a:chExt cx="1674714" cy="267381"/>
          </a:xfrm>
        </p:grpSpPr>
        <p:sp>
          <p:nvSpPr>
            <p:cNvPr id="159" name="CuadroTexto 158" descr="Go to Buses">
              <a:hlinkClick r:id="rId47"/>
            </p:cNvPr>
            <p:cNvSpPr txBox="1"/>
            <p:nvPr/>
          </p:nvSpPr>
          <p:spPr>
            <a:xfrm>
              <a:off x="5792288" y="5562361"/>
              <a:ext cx="147150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98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959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93" y="205381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grpSp>
        <p:nvGrpSpPr>
          <p:cNvPr id="149" name="Agrupar 167" descr="Go to InfoUAB">
            <a:extLst>
              <a:ext uri="{FF2B5EF4-FFF2-40B4-BE49-F238E27FC236}">
                <a16:creationId xmlns:a16="http://schemas.microsoft.com/office/drawing/2014/main" id="{DA05451D-A732-4FF2-9315-8C61CB0550DF}"/>
              </a:ext>
            </a:extLst>
          </p:cNvPr>
          <p:cNvGrpSpPr/>
          <p:nvPr/>
        </p:nvGrpSpPr>
        <p:grpSpPr>
          <a:xfrm>
            <a:off x="5935445" y="5576743"/>
            <a:ext cx="1247201" cy="262380"/>
            <a:chOff x="5589078" y="5562361"/>
            <a:chExt cx="1247201" cy="262380"/>
          </a:xfrm>
        </p:grpSpPr>
        <p:sp>
          <p:nvSpPr>
            <p:cNvPr id="150" name="CuadroTexto 168" descr="Go to InfoUAB">
              <a:hlinkClick r:id="rId51"/>
              <a:extLst>
                <a:ext uri="{FF2B5EF4-FFF2-40B4-BE49-F238E27FC236}">
                  <a16:creationId xmlns:a16="http://schemas.microsoft.com/office/drawing/2014/main" id="{2EE1B0DD-935F-406E-AA86-AB7A82A7F73D}"/>
                </a:ext>
              </a:extLst>
            </p:cNvPr>
            <p:cNvSpPr txBox="1"/>
            <p:nvPr/>
          </p:nvSpPr>
          <p:spPr>
            <a:xfrm>
              <a:off x="5792288" y="5562361"/>
              <a:ext cx="1043991" cy="262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InfoUAB</a:t>
              </a:r>
              <a:endParaRPr kumimoji="0" lang="ca-ES" sz="1300" b="1" i="0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1" name="Imagen 169">
              <a:extLst>
                <a:ext uri="{FF2B5EF4-FFF2-40B4-BE49-F238E27FC236}">
                  <a16:creationId xmlns:a16="http://schemas.microsoft.com/office/drawing/2014/main" id="{E5D1E88A-D2CE-4DAC-90A0-7745A16BF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90" name="Imagen 171">
            <a:extLst>
              <a:ext uri="{FF2B5EF4-FFF2-40B4-BE49-F238E27FC236}">
                <a16:creationId xmlns:a16="http://schemas.microsoft.com/office/drawing/2014/main" id="{CD055C55-255D-4EBB-BF62-694E8DC83734}"/>
              </a:ext>
            </a:extLst>
          </p:cNvPr>
          <p:cNvPicPr>
            <a:picLocks noChangeAspect="1"/>
          </p:cNvPicPr>
          <p:nvPr/>
        </p:nvPicPr>
        <p:blipFill>
          <a:blip r:embed="rId53"/>
          <a:srcRect/>
          <a:stretch/>
        </p:blipFill>
        <p:spPr>
          <a:xfrm>
            <a:off x="4532473" y="1441130"/>
            <a:ext cx="283993" cy="283993"/>
          </a:xfrm>
          <a:prstGeom prst="rect">
            <a:avLst/>
          </a:prstGeom>
        </p:spPr>
      </p:pic>
      <p:grpSp>
        <p:nvGrpSpPr>
          <p:cNvPr id="2" name="Agrupa 1" descr="Go to International Support Service">
            <a:extLst>
              <a:ext uri="{FF2B5EF4-FFF2-40B4-BE49-F238E27FC236}">
                <a16:creationId xmlns:a16="http://schemas.microsoft.com/office/drawing/2014/main" id="{F24688D8-628F-48E4-A204-05452D3464DA}"/>
              </a:ext>
            </a:extLst>
          </p:cNvPr>
          <p:cNvGrpSpPr/>
          <p:nvPr/>
        </p:nvGrpSpPr>
        <p:grpSpPr>
          <a:xfrm>
            <a:off x="5945864" y="5853852"/>
            <a:ext cx="2496223" cy="432426"/>
            <a:chOff x="5945864" y="5853852"/>
            <a:chExt cx="2496223" cy="432426"/>
          </a:xfrm>
        </p:grpSpPr>
        <p:sp>
          <p:nvSpPr>
            <p:cNvPr id="189" name="CuadroTexto 168" descr="Go to International Support Service">
              <a:hlinkClick r:id="rId54"/>
              <a:extLst>
                <a:ext uri="{FF2B5EF4-FFF2-40B4-BE49-F238E27FC236}">
                  <a16:creationId xmlns:a16="http://schemas.microsoft.com/office/drawing/2014/main" id="{B383A5DA-2998-47E8-B022-EDC4891B4444}"/>
                </a:ext>
              </a:extLst>
            </p:cNvPr>
            <p:cNvSpPr txBox="1"/>
            <p:nvPr/>
          </p:nvSpPr>
          <p:spPr>
            <a:xfrm>
              <a:off x="6143013" y="5853852"/>
              <a:ext cx="2299074" cy="432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3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International Support Service</a:t>
              </a:r>
              <a:endParaRPr kumimoji="0" lang="en-GB" sz="1300" b="1" i="0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1" name="Imagen 171">
              <a:extLst>
                <a:ext uri="{FF2B5EF4-FFF2-40B4-BE49-F238E27FC236}">
                  <a16:creationId xmlns:a16="http://schemas.microsoft.com/office/drawing/2014/main" id="{FB1DDB9B-5F25-496B-83B8-29BB5CFF4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/>
            <a:srcRect/>
            <a:stretch/>
          </p:blipFill>
          <p:spPr>
            <a:xfrm>
              <a:off x="5945864" y="5907333"/>
              <a:ext cx="216000" cy="216000"/>
            </a:xfrm>
            <a:prstGeom prst="rect">
              <a:avLst/>
            </a:prstGeom>
          </p:spPr>
        </p:pic>
      </p:grpSp>
      <p:pic>
        <p:nvPicPr>
          <p:cNvPr id="12" name="Imagen 13">
            <a:hlinkClick r:id="rId55"/>
            <a:extLst>
              <a:ext uri="{FF2B5EF4-FFF2-40B4-BE49-F238E27FC236}">
                <a16:creationId xmlns:a16="http://schemas.microsoft.com/office/drawing/2014/main" id="{ED39DB20-6A85-BB9E-3447-2AC78C24C45A}"/>
              </a:ext>
            </a:extLst>
          </p:cNvPr>
          <p:cNvPicPr>
            <a:picLocks noChangeAspect="1"/>
          </p:cNvPicPr>
          <p:nvPr/>
        </p:nvPicPr>
        <p:blipFill>
          <a:blip r:embed="rId56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1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5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5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60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70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80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5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0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5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5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000"/>
                            </p:stCondLst>
                            <p:childTnLst>
                              <p:par>
                                <p:cTn id="5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31841" y="0"/>
            <a:ext cx="9462438" cy="6924304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7046" y="-378360"/>
            <a:ext cx="10186159" cy="4074464"/>
          </a:xfrm>
          <a:prstGeom prst="rect">
            <a:avLst/>
          </a:prstGeom>
        </p:spPr>
      </p:pic>
      <p:sp>
        <p:nvSpPr>
          <p:cNvPr id="64" name="Rectángulo 63"/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uadroTexto 72"/>
          <p:cNvSpPr txBox="1"/>
          <p:nvPr/>
        </p:nvSpPr>
        <p:spPr>
          <a:xfrm>
            <a:off x="7007378" y="548680"/>
            <a:ext cx="1363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 Taulí</a:t>
            </a:r>
            <a:endParaRPr lang="ca-ES" sz="1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7331741" y="3286791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8030031" y="3618244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8964488" y="2420888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3949073" y="349469"/>
            <a:ext cx="4451626" cy="4191791"/>
            <a:chOff x="1809750" y="1291279"/>
            <a:chExt cx="3956134" cy="3725221"/>
          </a:xfrm>
        </p:grpSpPr>
        <p:sp>
          <p:nvSpPr>
            <p:cNvPr id="57" name="Forma libre 56"/>
            <p:cNvSpPr/>
            <p:nvPr/>
          </p:nvSpPr>
          <p:spPr>
            <a:xfrm>
              <a:off x="3964791" y="2585248"/>
              <a:ext cx="1456980" cy="2262899"/>
            </a:xfrm>
            <a:custGeom>
              <a:avLst/>
              <a:gdLst>
                <a:gd name="connsiteX0" fmla="*/ 1456980 w 1456980"/>
                <a:gd name="connsiteY0" fmla="*/ 2262899 h 2262899"/>
                <a:gd name="connsiteX1" fmla="*/ 1405405 w 1456980"/>
                <a:gd name="connsiteY1" fmla="*/ 2230664 h 2262899"/>
                <a:gd name="connsiteX2" fmla="*/ 1366724 w 1456980"/>
                <a:gd name="connsiteY2" fmla="*/ 2204876 h 2262899"/>
                <a:gd name="connsiteX3" fmla="*/ 1360277 w 1456980"/>
                <a:gd name="connsiteY3" fmla="*/ 2185535 h 2262899"/>
                <a:gd name="connsiteX4" fmla="*/ 1340937 w 1456980"/>
                <a:gd name="connsiteY4" fmla="*/ 2166194 h 2262899"/>
                <a:gd name="connsiteX5" fmla="*/ 1328043 w 1456980"/>
                <a:gd name="connsiteY5" fmla="*/ 2146853 h 2262899"/>
                <a:gd name="connsiteX6" fmla="*/ 1308703 w 1456980"/>
                <a:gd name="connsiteY6" fmla="*/ 2101724 h 2262899"/>
                <a:gd name="connsiteX7" fmla="*/ 1302256 w 1456980"/>
                <a:gd name="connsiteY7" fmla="*/ 2082383 h 2262899"/>
                <a:gd name="connsiteX8" fmla="*/ 1276469 w 1456980"/>
                <a:gd name="connsiteY8" fmla="*/ 2043701 h 2262899"/>
                <a:gd name="connsiteX9" fmla="*/ 1263575 w 1456980"/>
                <a:gd name="connsiteY9" fmla="*/ 2005019 h 2262899"/>
                <a:gd name="connsiteX10" fmla="*/ 1231341 w 1456980"/>
                <a:gd name="connsiteY10" fmla="*/ 1979230 h 2262899"/>
                <a:gd name="connsiteX11" fmla="*/ 1212001 w 1456980"/>
                <a:gd name="connsiteY11" fmla="*/ 1966336 h 2262899"/>
                <a:gd name="connsiteX12" fmla="*/ 1128192 w 1456980"/>
                <a:gd name="connsiteY12" fmla="*/ 1979230 h 2262899"/>
                <a:gd name="connsiteX13" fmla="*/ 1115299 w 1456980"/>
                <a:gd name="connsiteY13" fmla="*/ 1992125 h 2262899"/>
                <a:gd name="connsiteX14" fmla="*/ 1076618 w 1456980"/>
                <a:gd name="connsiteY14" fmla="*/ 2005019 h 2262899"/>
                <a:gd name="connsiteX15" fmla="*/ 1057277 w 1456980"/>
                <a:gd name="connsiteY15" fmla="*/ 2024360 h 2262899"/>
                <a:gd name="connsiteX16" fmla="*/ 1012150 w 1456980"/>
                <a:gd name="connsiteY16" fmla="*/ 2037254 h 2262899"/>
                <a:gd name="connsiteX17" fmla="*/ 825192 w 1456980"/>
                <a:gd name="connsiteY17" fmla="*/ 1953442 h 2262899"/>
                <a:gd name="connsiteX18" fmla="*/ 805851 w 1456980"/>
                <a:gd name="connsiteY18" fmla="*/ 1934101 h 2262899"/>
                <a:gd name="connsiteX19" fmla="*/ 799405 w 1456980"/>
                <a:gd name="connsiteY19" fmla="*/ 1908313 h 2262899"/>
                <a:gd name="connsiteX20" fmla="*/ 792958 w 1456980"/>
                <a:gd name="connsiteY20" fmla="*/ 1869631 h 2262899"/>
                <a:gd name="connsiteX21" fmla="*/ 638234 w 1456980"/>
                <a:gd name="connsiteY21" fmla="*/ 1843843 h 2262899"/>
                <a:gd name="connsiteX22" fmla="*/ 618894 w 1456980"/>
                <a:gd name="connsiteY22" fmla="*/ 1824502 h 2262899"/>
                <a:gd name="connsiteX23" fmla="*/ 593107 w 1456980"/>
                <a:gd name="connsiteY23" fmla="*/ 1785820 h 2262899"/>
                <a:gd name="connsiteX24" fmla="*/ 573766 w 1456980"/>
                <a:gd name="connsiteY24" fmla="*/ 1766479 h 2262899"/>
                <a:gd name="connsiteX25" fmla="*/ 560873 w 1456980"/>
                <a:gd name="connsiteY25" fmla="*/ 1747138 h 2262899"/>
                <a:gd name="connsiteX26" fmla="*/ 554426 w 1456980"/>
                <a:gd name="connsiteY26" fmla="*/ 1727797 h 2262899"/>
                <a:gd name="connsiteX27" fmla="*/ 535085 w 1456980"/>
                <a:gd name="connsiteY27" fmla="*/ 1714903 h 2262899"/>
                <a:gd name="connsiteX28" fmla="*/ 502851 w 1456980"/>
                <a:gd name="connsiteY28" fmla="*/ 1669774 h 2262899"/>
                <a:gd name="connsiteX29" fmla="*/ 489958 w 1456980"/>
                <a:gd name="connsiteY29" fmla="*/ 1650433 h 2262899"/>
                <a:gd name="connsiteX30" fmla="*/ 451277 w 1456980"/>
                <a:gd name="connsiteY30" fmla="*/ 1624645 h 2262899"/>
                <a:gd name="connsiteX31" fmla="*/ 419043 w 1456980"/>
                <a:gd name="connsiteY31" fmla="*/ 1592410 h 2262899"/>
                <a:gd name="connsiteX32" fmla="*/ 406149 w 1456980"/>
                <a:gd name="connsiteY32" fmla="*/ 1573069 h 2262899"/>
                <a:gd name="connsiteX33" fmla="*/ 373915 w 1456980"/>
                <a:gd name="connsiteY33" fmla="*/ 1534387 h 2262899"/>
                <a:gd name="connsiteX34" fmla="*/ 361021 w 1456980"/>
                <a:gd name="connsiteY34" fmla="*/ 1495705 h 2262899"/>
                <a:gd name="connsiteX35" fmla="*/ 354574 w 1456980"/>
                <a:gd name="connsiteY35" fmla="*/ 1476364 h 2262899"/>
                <a:gd name="connsiteX36" fmla="*/ 348128 w 1456980"/>
                <a:gd name="connsiteY36" fmla="*/ 1457023 h 2262899"/>
                <a:gd name="connsiteX37" fmla="*/ 328787 w 1456980"/>
                <a:gd name="connsiteY37" fmla="*/ 1444129 h 2262899"/>
                <a:gd name="connsiteX38" fmla="*/ 315894 w 1456980"/>
                <a:gd name="connsiteY38" fmla="*/ 1424788 h 2262899"/>
                <a:gd name="connsiteX39" fmla="*/ 296553 w 1456980"/>
                <a:gd name="connsiteY39" fmla="*/ 1418341 h 2262899"/>
                <a:gd name="connsiteX40" fmla="*/ 251425 w 1456980"/>
                <a:gd name="connsiteY40" fmla="*/ 1399000 h 2262899"/>
                <a:gd name="connsiteX41" fmla="*/ 206298 w 1456980"/>
                <a:gd name="connsiteY41" fmla="*/ 1347424 h 2262899"/>
                <a:gd name="connsiteX42" fmla="*/ 193404 w 1456980"/>
                <a:gd name="connsiteY42" fmla="*/ 1328083 h 2262899"/>
                <a:gd name="connsiteX43" fmla="*/ 167617 w 1456980"/>
                <a:gd name="connsiteY43" fmla="*/ 1308742 h 2262899"/>
                <a:gd name="connsiteX44" fmla="*/ 141830 w 1456980"/>
                <a:gd name="connsiteY44" fmla="*/ 1302295 h 2262899"/>
                <a:gd name="connsiteX45" fmla="*/ 122489 w 1456980"/>
                <a:gd name="connsiteY45" fmla="*/ 1295848 h 2262899"/>
                <a:gd name="connsiteX46" fmla="*/ 103149 w 1456980"/>
                <a:gd name="connsiteY46" fmla="*/ 1282954 h 2262899"/>
                <a:gd name="connsiteX47" fmla="*/ 90255 w 1456980"/>
                <a:gd name="connsiteY47" fmla="*/ 1263613 h 2262899"/>
                <a:gd name="connsiteX48" fmla="*/ 70915 w 1456980"/>
                <a:gd name="connsiteY48" fmla="*/ 1244272 h 2262899"/>
                <a:gd name="connsiteX49" fmla="*/ 64468 w 1456980"/>
                <a:gd name="connsiteY49" fmla="*/ 1160461 h 2262899"/>
                <a:gd name="connsiteX50" fmla="*/ 77361 w 1456980"/>
                <a:gd name="connsiteY50" fmla="*/ 1121779 h 2262899"/>
                <a:gd name="connsiteX51" fmla="*/ 90255 w 1456980"/>
                <a:gd name="connsiteY51" fmla="*/ 1102438 h 2262899"/>
                <a:gd name="connsiteX52" fmla="*/ 103149 w 1456980"/>
                <a:gd name="connsiteY52" fmla="*/ 1063756 h 2262899"/>
                <a:gd name="connsiteX53" fmla="*/ 96702 w 1456980"/>
                <a:gd name="connsiteY53" fmla="*/ 992839 h 2262899"/>
                <a:gd name="connsiteX54" fmla="*/ 51574 w 1456980"/>
                <a:gd name="connsiteY54" fmla="*/ 941263 h 2262899"/>
                <a:gd name="connsiteX55" fmla="*/ 32234 w 1456980"/>
                <a:gd name="connsiteY55" fmla="*/ 921922 h 2262899"/>
                <a:gd name="connsiteX56" fmla="*/ 25787 w 1456980"/>
                <a:gd name="connsiteY56" fmla="*/ 902581 h 2262899"/>
                <a:gd name="connsiteX57" fmla="*/ 0 w 1456980"/>
                <a:gd name="connsiteY57" fmla="*/ 863899 h 2262899"/>
                <a:gd name="connsiteX58" fmla="*/ 12893 w 1456980"/>
                <a:gd name="connsiteY58" fmla="*/ 799429 h 2262899"/>
                <a:gd name="connsiteX59" fmla="*/ 19340 w 1456980"/>
                <a:gd name="connsiteY59" fmla="*/ 780088 h 2262899"/>
                <a:gd name="connsiteX60" fmla="*/ 38681 w 1456980"/>
                <a:gd name="connsiteY60" fmla="*/ 767194 h 2262899"/>
                <a:gd name="connsiteX61" fmla="*/ 45127 w 1456980"/>
                <a:gd name="connsiteY61" fmla="*/ 747853 h 2262899"/>
                <a:gd name="connsiteX62" fmla="*/ 83808 w 1456980"/>
                <a:gd name="connsiteY62" fmla="*/ 722065 h 2262899"/>
                <a:gd name="connsiteX63" fmla="*/ 109596 w 1456980"/>
                <a:gd name="connsiteY63" fmla="*/ 696277 h 2262899"/>
                <a:gd name="connsiteX64" fmla="*/ 148276 w 1456980"/>
                <a:gd name="connsiteY64" fmla="*/ 670489 h 2262899"/>
                <a:gd name="connsiteX65" fmla="*/ 148276 w 1456980"/>
                <a:gd name="connsiteY65" fmla="*/ 535102 h 2262899"/>
                <a:gd name="connsiteX66" fmla="*/ 135383 w 1456980"/>
                <a:gd name="connsiteY66" fmla="*/ 515761 h 2262899"/>
                <a:gd name="connsiteX67" fmla="*/ 122489 w 1456980"/>
                <a:gd name="connsiteY67" fmla="*/ 489973 h 2262899"/>
                <a:gd name="connsiteX68" fmla="*/ 109596 w 1456980"/>
                <a:gd name="connsiteY68" fmla="*/ 470632 h 2262899"/>
                <a:gd name="connsiteX69" fmla="*/ 96702 w 1456980"/>
                <a:gd name="connsiteY69" fmla="*/ 425503 h 2262899"/>
                <a:gd name="connsiteX70" fmla="*/ 103149 w 1456980"/>
                <a:gd name="connsiteY70" fmla="*/ 283669 h 2262899"/>
                <a:gd name="connsiteX71" fmla="*/ 116042 w 1456980"/>
                <a:gd name="connsiteY71" fmla="*/ 264328 h 2262899"/>
                <a:gd name="connsiteX72" fmla="*/ 122489 w 1456980"/>
                <a:gd name="connsiteY72" fmla="*/ 244987 h 2262899"/>
                <a:gd name="connsiteX73" fmla="*/ 180510 w 1456980"/>
                <a:gd name="connsiteY73" fmla="*/ 219199 h 2262899"/>
                <a:gd name="connsiteX74" fmla="*/ 199851 w 1456980"/>
                <a:gd name="connsiteY74" fmla="*/ 212752 h 2262899"/>
                <a:gd name="connsiteX75" fmla="*/ 219191 w 1456980"/>
                <a:gd name="connsiteY75" fmla="*/ 199858 h 2262899"/>
                <a:gd name="connsiteX76" fmla="*/ 238532 w 1456980"/>
                <a:gd name="connsiteY76" fmla="*/ 193411 h 2262899"/>
                <a:gd name="connsiteX77" fmla="*/ 283660 w 1456980"/>
                <a:gd name="connsiteY77" fmla="*/ 135387 h 2262899"/>
                <a:gd name="connsiteX78" fmla="*/ 296553 w 1456980"/>
                <a:gd name="connsiteY78" fmla="*/ 116046 h 2262899"/>
                <a:gd name="connsiteX79" fmla="*/ 309447 w 1456980"/>
                <a:gd name="connsiteY79" fmla="*/ 96705 h 2262899"/>
                <a:gd name="connsiteX80" fmla="*/ 315894 w 1456980"/>
                <a:gd name="connsiteY80" fmla="*/ 77364 h 2262899"/>
                <a:gd name="connsiteX81" fmla="*/ 322340 w 1456980"/>
                <a:gd name="connsiteY81" fmla="*/ 51576 h 2262899"/>
                <a:gd name="connsiteX82" fmla="*/ 335234 w 1456980"/>
                <a:gd name="connsiteY82" fmla="*/ 25788 h 2262899"/>
                <a:gd name="connsiteX83" fmla="*/ 348128 w 1456980"/>
                <a:gd name="connsiteY83" fmla="*/ 6447 h 2262899"/>
                <a:gd name="connsiteX84" fmla="*/ 367468 w 1456980"/>
                <a:gd name="connsiteY84" fmla="*/ 0 h 2262899"/>
                <a:gd name="connsiteX85" fmla="*/ 399702 w 1456980"/>
                <a:gd name="connsiteY85" fmla="*/ 25788 h 2262899"/>
                <a:gd name="connsiteX86" fmla="*/ 457723 w 1456980"/>
                <a:gd name="connsiteY86" fmla="*/ 58023 h 2262899"/>
                <a:gd name="connsiteX87" fmla="*/ 483511 w 1456980"/>
                <a:gd name="connsiteY87" fmla="*/ 51576 h 2262899"/>
                <a:gd name="connsiteX88" fmla="*/ 509298 w 1456980"/>
                <a:gd name="connsiteY88" fmla="*/ 0 h 226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456980" h="2262899">
                  <a:moveTo>
                    <a:pt x="1456980" y="2262899"/>
                  </a:moveTo>
                  <a:cubicBezTo>
                    <a:pt x="1395732" y="2238399"/>
                    <a:pt x="1449118" y="2264664"/>
                    <a:pt x="1405405" y="2230664"/>
                  </a:cubicBezTo>
                  <a:cubicBezTo>
                    <a:pt x="1393173" y="2221150"/>
                    <a:pt x="1366724" y="2204876"/>
                    <a:pt x="1366724" y="2204876"/>
                  </a:cubicBezTo>
                  <a:cubicBezTo>
                    <a:pt x="1364575" y="2198429"/>
                    <a:pt x="1364046" y="2191189"/>
                    <a:pt x="1360277" y="2185535"/>
                  </a:cubicBezTo>
                  <a:cubicBezTo>
                    <a:pt x="1355220" y="2177949"/>
                    <a:pt x="1346774" y="2173198"/>
                    <a:pt x="1340937" y="2166194"/>
                  </a:cubicBezTo>
                  <a:cubicBezTo>
                    <a:pt x="1335977" y="2160241"/>
                    <a:pt x="1332341" y="2153300"/>
                    <a:pt x="1328043" y="2146853"/>
                  </a:cubicBezTo>
                  <a:cubicBezTo>
                    <a:pt x="1314628" y="2093186"/>
                    <a:pt x="1330963" y="2146244"/>
                    <a:pt x="1308703" y="2101724"/>
                  </a:cubicBezTo>
                  <a:cubicBezTo>
                    <a:pt x="1305664" y="2095646"/>
                    <a:pt x="1305556" y="2088324"/>
                    <a:pt x="1302256" y="2082383"/>
                  </a:cubicBezTo>
                  <a:cubicBezTo>
                    <a:pt x="1294730" y="2068837"/>
                    <a:pt x="1281369" y="2058402"/>
                    <a:pt x="1276469" y="2043701"/>
                  </a:cubicBezTo>
                  <a:cubicBezTo>
                    <a:pt x="1272171" y="2030807"/>
                    <a:pt x="1274884" y="2012558"/>
                    <a:pt x="1263575" y="2005019"/>
                  </a:cubicBezTo>
                  <a:cubicBezTo>
                    <a:pt x="1204051" y="1965334"/>
                    <a:pt x="1277271" y="2015976"/>
                    <a:pt x="1231341" y="1979230"/>
                  </a:cubicBezTo>
                  <a:cubicBezTo>
                    <a:pt x="1225291" y="1974390"/>
                    <a:pt x="1218448" y="1970634"/>
                    <a:pt x="1212001" y="1966336"/>
                  </a:cubicBezTo>
                  <a:cubicBezTo>
                    <a:pt x="1208284" y="1966708"/>
                    <a:pt x="1146777" y="1968078"/>
                    <a:pt x="1128192" y="1979230"/>
                  </a:cubicBezTo>
                  <a:cubicBezTo>
                    <a:pt x="1122980" y="1982357"/>
                    <a:pt x="1120736" y="1989407"/>
                    <a:pt x="1115299" y="1992125"/>
                  </a:cubicBezTo>
                  <a:cubicBezTo>
                    <a:pt x="1103143" y="1998204"/>
                    <a:pt x="1076618" y="2005019"/>
                    <a:pt x="1076618" y="2005019"/>
                  </a:cubicBezTo>
                  <a:cubicBezTo>
                    <a:pt x="1070171" y="2011466"/>
                    <a:pt x="1064863" y="2019302"/>
                    <a:pt x="1057277" y="2024360"/>
                  </a:cubicBezTo>
                  <a:cubicBezTo>
                    <a:pt x="1051727" y="2028060"/>
                    <a:pt x="1015589" y="2036394"/>
                    <a:pt x="1012150" y="2037254"/>
                  </a:cubicBezTo>
                  <a:cubicBezTo>
                    <a:pt x="746621" y="2027771"/>
                    <a:pt x="862065" y="2091716"/>
                    <a:pt x="825192" y="1953442"/>
                  </a:cubicBezTo>
                  <a:cubicBezTo>
                    <a:pt x="822843" y="1944632"/>
                    <a:pt x="812298" y="1940548"/>
                    <a:pt x="805851" y="1934101"/>
                  </a:cubicBezTo>
                  <a:cubicBezTo>
                    <a:pt x="803702" y="1925505"/>
                    <a:pt x="801143" y="1917001"/>
                    <a:pt x="799405" y="1908313"/>
                  </a:cubicBezTo>
                  <a:cubicBezTo>
                    <a:pt x="796842" y="1895495"/>
                    <a:pt x="798267" y="1881576"/>
                    <a:pt x="792958" y="1869631"/>
                  </a:cubicBezTo>
                  <a:cubicBezTo>
                    <a:pt x="770780" y="1819730"/>
                    <a:pt x="638483" y="1843855"/>
                    <a:pt x="638234" y="1843843"/>
                  </a:cubicBezTo>
                  <a:cubicBezTo>
                    <a:pt x="631787" y="1837396"/>
                    <a:pt x="624491" y="1831699"/>
                    <a:pt x="618894" y="1824502"/>
                  </a:cubicBezTo>
                  <a:cubicBezTo>
                    <a:pt x="609380" y="1812270"/>
                    <a:pt x="604065" y="1796778"/>
                    <a:pt x="593107" y="1785820"/>
                  </a:cubicBezTo>
                  <a:cubicBezTo>
                    <a:pt x="586660" y="1779373"/>
                    <a:pt x="579603" y="1773483"/>
                    <a:pt x="573766" y="1766479"/>
                  </a:cubicBezTo>
                  <a:cubicBezTo>
                    <a:pt x="568806" y="1760527"/>
                    <a:pt x="564338" y="1754068"/>
                    <a:pt x="560873" y="1747138"/>
                  </a:cubicBezTo>
                  <a:cubicBezTo>
                    <a:pt x="557834" y="1741060"/>
                    <a:pt x="558671" y="1733104"/>
                    <a:pt x="554426" y="1727797"/>
                  </a:cubicBezTo>
                  <a:cubicBezTo>
                    <a:pt x="549586" y="1721747"/>
                    <a:pt x="541532" y="1719201"/>
                    <a:pt x="535085" y="1714903"/>
                  </a:cubicBezTo>
                  <a:cubicBezTo>
                    <a:pt x="504700" y="1669322"/>
                    <a:pt x="542833" y="1725750"/>
                    <a:pt x="502851" y="1669774"/>
                  </a:cubicBezTo>
                  <a:cubicBezTo>
                    <a:pt x="498348" y="1663469"/>
                    <a:pt x="495789" y="1655535"/>
                    <a:pt x="489958" y="1650433"/>
                  </a:cubicBezTo>
                  <a:cubicBezTo>
                    <a:pt x="478296" y="1640228"/>
                    <a:pt x="451277" y="1624645"/>
                    <a:pt x="451277" y="1624645"/>
                  </a:cubicBezTo>
                  <a:cubicBezTo>
                    <a:pt x="416892" y="1573068"/>
                    <a:pt x="462022" y="1635390"/>
                    <a:pt x="419043" y="1592410"/>
                  </a:cubicBezTo>
                  <a:cubicBezTo>
                    <a:pt x="413564" y="1586931"/>
                    <a:pt x="411109" y="1579022"/>
                    <a:pt x="406149" y="1573069"/>
                  </a:cubicBezTo>
                  <a:cubicBezTo>
                    <a:pt x="391691" y="1555719"/>
                    <a:pt x="383061" y="1554965"/>
                    <a:pt x="373915" y="1534387"/>
                  </a:cubicBezTo>
                  <a:cubicBezTo>
                    <a:pt x="368395" y="1521967"/>
                    <a:pt x="365319" y="1508599"/>
                    <a:pt x="361021" y="1495705"/>
                  </a:cubicBezTo>
                  <a:lnTo>
                    <a:pt x="354574" y="1476364"/>
                  </a:lnTo>
                  <a:cubicBezTo>
                    <a:pt x="352425" y="1469917"/>
                    <a:pt x="353782" y="1460793"/>
                    <a:pt x="348128" y="1457023"/>
                  </a:cubicBezTo>
                  <a:lnTo>
                    <a:pt x="328787" y="1444129"/>
                  </a:lnTo>
                  <a:cubicBezTo>
                    <a:pt x="324489" y="1437682"/>
                    <a:pt x="321944" y="1429628"/>
                    <a:pt x="315894" y="1424788"/>
                  </a:cubicBezTo>
                  <a:cubicBezTo>
                    <a:pt x="310587" y="1420543"/>
                    <a:pt x="302631" y="1421380"/>
                    <a:pt x="296553" y="1418341"/>
                  </a:cubicBezTo>
                  <a:cubicBezTo>
                    <a:pt x="252031" y="1396079"/>
                    <a:pt x="305096" y="1412418"/>
                    <a:pt x="251425" y="1399000"/>
                  </a:cubicBezTo>
                  <a:cubicBezTo>
                    <a:pt x="219191" y="1377510"/>
                    <a:pt x="236383" y="1392553"/>
                    <a:pt x="206298" y="1347424"/>
                  </a:cubicBezTo>
                  <a:cubicBezTo>
                    <a:pt x="202000" y="1340977"/>
                    <a:pt x="199603" y="1332732"/>
                    <a:pt x="193404" y="1328083"/>
                  </a:cubicBezTo>
                  <a:cubicBezTo>
                    <a:pt x="184808" y="1321636"/>
                    <a:pt x="177227" y="1313547"/>
                    <a:pt x="167617" y="1308742"/>
                  </a:cubicBezTo>
                  <a:cubicBezTo>
                    <a:pt x="159692" y="1304779"/>
                    <a:pt x="150349" y="1304729"/>
                    <a:pt x="141830" y="1302295"/>
                  </a:cubicBezTo>
                  <a:cubicBezTo>
                    <a:pt x="135296" y="1300428"/>
                    <a:pt x="128936" y="1297997"/>
                    <a:pt x="122489" y="1295848"/>
                  </a:cubicBezTo>
                  <a:cubicBezTo>
                    <a:pt x="116042" y="1291550"/>
                    <a:pt x="108628" y="1288433"/>
                    <a:pt x="103149" y="1282954"/>
                  </a:cubicBezTo>
                  <a:cubicBezTo>
                    <a:pt x="97670" y="1277475"/>
                    <a:pt x="95215" y="1269566"/>
                    <a:pt x="90255" y="1263613"/>
                  </a:cubicBezTo>
                  <a:cubicBezTo>
                    <a:pt x="84418" y="1256609"/>
                    <a:pt x="77362" y="1250719"/>
                    <a:pt x="70915" y="1244272"/>
                  </a:cubicBezTo>
                  <a:cubicBezTo>
                    <a:pt x="55937" y="1199339"/>
                    <a:pt x="53056" y="1209916"/>
                    <a:pt x="64468" y="1160461"/>
                  </a:cubicBezTo>
                  <a:cubicBezTo>
                    <a:pt x="67524" y="1147218"/>
                    <a:pt x="69822" y="1133088"/>
                    <a:pt x="77361" y="1121779"/>
                  </a:cubicBezTo>
                  <a:cubicBezTo>
                    <a:pt x="81659" y="1115332"/>
                    <a:pt x="87108" y="1109519"/>
                    <a:pt x="90255" y="1102438"/>
                  </a:cubicBezTo>
                  <a:cubicBezTo>
                    <a:pt x="95775" y="1090018"/>
                    <a:pt x="103149" y="1063756"/>
                    <a:pt x="103149" y="1063756"/>
                  </a:cubicBezTo>
                  <a:cubicBezTo>
                    <a:pt x="101000" y="1040117"/>
                    <a:pt x="103399" y="1015611"/>
                    <a:pt x="96702" y="992839"/>
                  </a:cubicBezTo>
                  <a:cubicBezTo>
                    <a:pt x="84701" y="952034"/>
                    <a:pt x="74767" y="960591"/>
                    <a:pt x="51574" y="941263"/>
                  </a:cubicBezTo>
                  <a:cubicBezTo>
                    <a:pt x="44570" y="935426"/>
                    <a:pt x="38681" y="928369"/>
                    <a:pt x="32234" y="921922"/>
                  </a:cubicBezTo>
                  <a:cubicBezTo>
                    <a:pt x="30085" y="915475"/>
                    <a:pt x="29556" y="908235"/>
                    <a:pt x="25787" y="902581"/>
                  </a:cubicBezTo>
                  <a:cubicBezTo>
                    <a:pt x="-6407" y="854288"/>
                    <a:pt x="15329" y="909887"/>
                    <a:pt x="0" y="863899"/>
                  </a:cubicBezTo>
                  <a:cubicBezTo>
                    <a:pt x="5064" y="833514"/>
                    <a:pt x="5202" y="826350"/>
                    <a:pt x="12893" y="799429"/>
                  </a:cubicBezTo>
                  <a:cubicBezTo>
                    <a:pt x="14760" y="792895"/>
                    <a:pt x="15095" y="785395"/>
                    <a:pt x="19340" y="780088"/>
                  </a:cubicBezTo>
                  <a:cubicBezTo>
                    <a:pt x="24180" y="774038"/>
                    <a:pt x="32234" y="771492"/>
                    <a:pt x="38681" y="767194"/>
                  </a:cubicBezTo>
                  <a:cubicBezTo>
                    <a:pt x="40830" y="760747"/>
                    <a:pt x="40322" y="752658"/>
                    <a:pt x="45127" y="747853"/>
                  </a:cubicBezTo>
                  <a:cubicBezTo>
                    <a:pt x="56084" y="736895"/>
                    <a:pt x="83808" y="722065"/>
                    <a:pt x="83808" y="722065"/>
                  </a:cubicBezTo>
                  <a:cubicBezTo>
                    <a:pt x="94749" y="689243"/>
                    <a:pt x="81463" y="711907"/>
                    <a:pt x="109596" y="696277"/>
                  </a:cubicBezTo>
                  <a:cubicBezTo>
                    <a:pt x="123142" y="688751"/>
                    <a:pt x="148276" y="670489"/>
                    <a:pt x="148276" y="670489"/>
                  </a:cubicBezTo>
                  <a:cubicBezTo>
                    <a:pt x="165658" y="618344"/>
                    <a:pt x="162606" y="635416"/>
                    <a:pt x="148276" y="535102"/>
                  </a:cubicBezTo>
                  <a:cubicBezTo>
                    <a:pt x="147180" y="527432"/>
                    <a:pt x="139227" y="522488"/>
                    <a:pt x="135383" y="515761"/>
                  </a:cubicBezTo>
                  <a:cubicBezTo>
                    <a:pt x="130615" y="507417"/>
                    <a:pt x="127257" y="498317"/>
                    <a:pt x="122489" y="489973"/>
                  </a:cubicBezTo>
                  <a:cubicBezTo>
                    <a:pt x="118645" y="483246"/>
                    <a:pt x="113061" y="477562"/>
                    <a:pt x="109596" y="470632"/>
                  </a:cubicBezTo>
                  <a:cubicBezTo>
                    <a:pt x="104971" y="461382"/>
                    <a:pt x="98768" y="433767"/>
                    <a:pt x="96702" y="425503"/>
                  </a:cubicBezTo>
                  <a:cubicBezTo>
                    <a:pt x="98851" y="378225"/>
                    <a:pt x="97511" y="330659"/>
                    <a:pt x="103149" y="283669"/>
                  </a:cubicBezTo>
                  <a:cubicBezTo>
                    <a:pt x="104072" y="275976"/>
                    <a:pt x="112577" y="271258"/>
                    <a:pt x="116042" y="264328"/>
                  </a:cubicBezTo>
                  <a:cubicBezTo>
                    <a:pt x="119081" y="258250"/>
                    <a:pt x="118244" y="250294"/>
                    <a:pt x="122489" y="244987"/>
                  </a:cubicBezTo>
                  <a:cubicBezTo>
                    <a:pt x="133634" y="231056"/>
                    <a:pt x="168691" y="223139"/>
                    <a:pt x="180510" y="219199"/>
                  </a:cubicBezTo>
                  <a:lnTo>
                    <a:pt x="199851" y="212752"/>
                  </a:lnTo>
                  <a:cubicBezTo>
                    <a:pt x="206298" y="208454"/>
                    <a:pt x="212261" y="203323"/>
                    <a:pt x="219191" y="199858"/>
                  </a:cubicBezTo>
                  <a:cubicBezTo>
                    <a:pt x="225269" y="196819"/>
                    <a:pt x="232878" y="197181"/>
                    <a:pt x="238532" y="193411"/>
                  </a:cubicBezTo>
                  <a:cubicBezTo>
                    <a:pt x="256709" y="181292"/>
                    <a:pt x="273416" y="150754"/>
                    <a:pt x="283660" y="135387"/>
                  </a:cubicBezTo>
                  <a:lnTo>
                    <a:pt x="296553" y="116046"/>
                  </a:lnTo>
                  <a:cubicBezTo>
                    <a:pt x="300851" y="109599"/>
                    <a:pt x="306997" y="104056"/>
                    <a:pt x="309447" y="96705"/>
                  </a:cubicBezTo>
                  <a:cubicBezTo>
                    <a:pt x="311596" y="90258"/>
                    <a:pt x="314027" y="83898"/>
                    <a:pt x="315894" y="77364"/>
                  </a:cubicBezTo>
                  <a:cubicBezTo>
                    <a:pt x="318328" y="68844"/>
                    <a:pt x="319229" y="59872"/>
                    <a:pt x="322340" y="51576"/>
                  </a:cubicBezTo>
                  <a:cubicBezTo>
                    <a:pt x="325714" y="42577"/>
                    <a:pt x="330466" y="34132"/>
                    <a:pt x="335234" y="25788"/>
                  </a:cubicBezTo>
                  <a:cubicBezTo>
                    <a:pt x="339078" y="19061"/>
                    <a:pt x="342078" y="11287"/>
                    <a:pt x="348128" y="6447"/>
                  </a:cubicBezTo>
                  <a:cubicBezTo>
                    <a:pt x="353434" y="2202"/>
                    <a:pt x="361021" y="2149"/>
                    <a:pt x="367468" y="0"/>
                  </a:cubicBezTo>
                  <a:cubicBezTo>
                    <a:pt x="432003" y="16134"/>
                    <a:pt x="365790" y="-8125"/>
                    <a:pt x="399702" y="25788"/>
                  </a:cubicBezTo>
                  <a:cubicBezTo>
                    <a:pt x="421869" y="47956"/>
                    <a:pt x="433403" y="49916"/>
                    <a:pt x="457723" y="58023"/>
                  </a:cubicBezTo>
                  <a:cubicBezTo>
                    <a:pt x="466319" y="55874"/>
                    <a:pt x="476843" y="57411"/>
                    <a:pt x="483511" y="51576"/>
                  </a:cubicBezTo>
                  <a:cubicBezTo>
                    <a:pt x="511682" y="26926"/>
                    <a:pt x="509298" y="23507"/>
                    <a:pt x="509298" y="0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orma libre 57"/>
            <p:cNvSpPr/>
            <p:nvPr/>
          </p:nvSpPr>
          <p:spPr>
            <a:xfrm>
              <a:off x="3049343" y="1291279"/>
              <a:ext cx="1502108" cy="1958011"/>
            </a:xfrm>
            <a:custGeom>
              <a:avLst/>
              <a:gdLst>
                <a:gd name="connsiteX0" fmla="*/ 1044384 w 1502108"/>
                <a:gd name="connsiteY0" fmla="*/ 1958011 h 1958011"/>
                <a:gd name="connsiteX1" fmla="*/ 1012150 w 1502108"/>
                <a:gd name="connsiteY1" fmla="*/ 1951564 h 1958011"/>
                <a:gd name="connsiteX2" fmla="*/ 992809 w 1502108"/>
                <a:gd name="connsiteY2" fmla="*/ 1945117 h 1958011"/>
                <a:gd name="connsiteX3" fmla="*/ 954129 w 1502108"/>
                <a:gd name="connsiteY3" fmla="*/ 1938670 h 1958011"/>
                <a:gd name="connsiteX4" fmla="*/ 883214 w 1502108"/>
                <a:gd name="connsiteY4" fmla="*/ 1945117 h 1958011"/>
                <a:gd name="connsiteX5" fmla="*/ 805852 w 1502108"/>
                <a:gd name="connsiteY5" fmla="*/ 1958011 h 1958011"/>
                <a:gd name="connsiteX6" fmla="*/ 734937 w 1502108"/>
                <a:gd name="connsiteY6" fmla="*/ 1951564 h 1958011"/>
                <a:gd name="connsiteX7" fmla="*/ 715596 w 1502108"/>
                <a:gd name="connsiteY7" fmla="*/ 1932223 h 1958011"/>
                <a:gd name="connsiteX8" fmla="*/ 696256 w 1502108"/>
                <a:gd name="connsiteY8" fmla="*/ 1919329 h 1958011"/>
                <a:gd name="connsiteX9" fmla="*/ 670469 w 1502108"/>
                <a:gd name="connsiteY9" fmla="*/ 1861306 h 1958011"/>
                <a:gd name="connsiteX10" fmla="*/ 664022 w 1502108"/>
                <a:gd name="connsiteY10" fmla="*/ 1835518 h 1958011"/>
                <a:gd name="connsiteX11" fmla="*/ 644681 w 1502108"/>
                <a:gd name="connsiteY11" fmla="*/ 1822624 h 1958011"/>
                <a:gd name="connsiteX12" fmla="*/ 606001 w 1502108"/>
                <a:gd name="connsiteY12" fmla="*/ 1809730 h 1958011"/>
                <a:gd name="connsiteX13" fmla="*/ 586660 w 1502108"/>
                <a:gd name="connsiteY13" fmla="*/ 1803283 h 1958011"/>
                <a:gd name="connsiteX14" fmla="*/ 522192 w 1502108"/>
                <a:gd name="connsiteY14" fmla="*/ 1796836 h 1958011"/>
                <a:gd name="connsiteX15" fmla="*/ 496405 w 1502108"/>
                <a:gd name="connsiteY15" fmla="*/ 1751707 h 1958011"/>
                <a:gd name="connsiteX16" fmla="*/ 483511 w 1502108"/>
                <a:gd name="connsiteY16" fmla="*/ 1732366 h 1958011"/>
                <a:gd name="connsiteX17" fmla="*/ 477064 w 1502108"/>
                <a:gd name="connsiteY17" fmla="*/ 1713025 h 1958011"/>
                <a:gd name="connsiteX18" fmla="*/ 464171 w 1502108"/>
                <a:gd name="connsiteY18" fmla="*/ 1693684 h 1958011"/>
                <a:gd name="connsiteX19" fmla="*/ 451277 w 1502108"/>
                <a:gd name="connsiteY19" fmla="*/ 1655002 h 1958011"/>
                <a:gd name="connsiteX20" fmla="*/ 444830 w 1502108"/>
                <a:gd name="connsiteY20" fmla="*/ 1635661 h 1958011"/>
                <a:gd name="connsiteX21" fmla="*/ 431937 w 1502108"/>
                <a:gd name="connsiteY21" fmla="*/ 1616320 h 1958011"/>
                <a:gd name="connsiteX22" fmla="*/ 393256 w 1502108"/>
                <a:gd name="connsiteY22" fmla="*/ 1577638 h 1958011"/>
                <a:gd name="connsiteX23" fmla="*/ 335234 w 1502108"/>
                <a:gd name="connsiteY23" fmla="*/ 1564744 h 1958011"/>
                <a:gd name="connsiteX24" fmla="*/ 315894 w 1502108"/>
                <a:gd name="connsiteY24" fmla="*/ 1558297 h 1958011"/>
                <a:gd name="connsiteX25" fmla="*/ 309447 w 1502108"/>
                <a:gd name="connsiteY25" fmla="*/ 1532509 h 1958011"/>
                <a:gd name="connsiteX26" fmla="*/ 303000 w 1502108"/>
                <a:gd name="connsiteY26" fmla="*/ 1513168 h 1958011"/>
                <a:gd name="connsiteX27" fmla="*/ 322341 w 1502108"/>
                <a:gd name="connsiteY27" fmla="*/ 1358439 h 1958011"/>
                <a:gd name="connsiteX28" fmla="*/ 335234 w 1502108"/>
                <a:gd name="connsiteY28" fmla="*/ 1319757 h 1958011"/>
                <a:gd name="connsiteX29" fmla="*/ 367468 w 1502108"/>
                <a:gd name="connsiteY29" fmla="*/ 1281075 h 1958011"/>
                <a:gd name="connsiteX30" fmla="*/ 373915 w 1502108"/>
                <a:gd name="connsiteY30" fmla="*/ 1255287 h 1958011"/>
                <a:gd name="connsiteX31" fmla="*/ 393256 w 1502108"/>
                <a:gd name="connsiteY31" fmla="*/ 1197264 h 1958011"/>
                <a:gd name="connsiteX32" fmla="*/ 399703 w 1502108"/>
                <a:gd name="connsiteY32" fmla="*/ 1177923 h 1958011"/>
                <a:gd name="connsiteX33" fmla="*/ 406149 w 1502108"/>
                <a:gd name="connsiteY33" fmla="*/ 1158582 h 1958011"/>
                <a:gd name="connsiteX34" fmla="*/ 412596 w 1502108"/>
                <a:gd name="connsiteY34" fmla="*/ 1036089 h 1958011"/>
                <a:gd name="connsiteX35" fmla="*/ 425490 w 1502108"/>
                <a:gd name="connsiteY35" fmla="*/ 907149 h 1958011"/>
                <a:gd name="connsiteX36" fmla="*/ 419043 w 1502108"/>
                <a:gd name="connsiteY36" fmla="*/ 836232 h 1958011"/>
                <a:gd name="connsiteX37" fmla="*/ 406149 w 1502108"/>
                <a:gd name="connsiteY37" fmla="*/ 791103 h 1958011"/>
                <a:gd name="connsiteX38" fmla="*/ 393256 w 1502108"/>
                <a:gd name="connsiteY38" fmla="*/ 745974 h 1958011"/>
                <a:gd name="connsiteX39" fmla="*/ 380362 w 1502108"/>
                <a:gd name="connsiteY39" fmla="*/ 726633 h 1958011"/>
                <a:gd name="connsiteX40" fmla="*/ 361022 w 1502108"/>
                <a:gd name="connsiteY40" fmla="*/ 720186 h 1958011"/>
                <a:gd name="connsiteX41" fmla="*/ 341681 w 1502108"/>
                <a:gd name="connsiteY41" fmla="*/ 700845 h 1958011"/>
                <a:gd name="connsiteX42" fmla="*/ 277213 w 1502108"/>
                <a:gd name="connsiteY42" fmla="*/ 662163 h 1958011"/>
                <a:gd name="connsiteX43" fmla="*/ 257873 w 1502108"/>
                <a:gd name="connsiteY43" fmla="*/ 655716 h 1958011"/>
                <a:gd name="connsiteX44" fmla="*/ 238532 w 1502108"/>
                <a:gd name="connsiteY44" fmla="*/ 617034 h 1958011"/>
                <a:gd name="connsiteX45" fmla="*/ 219192 w 1502108"/>
                <a:gd name="connsiteY45" fmla="*/ 597693 h 1958011"/>
                <a:gd name="connsiteX46" fmla="*/ 193405 w 1502108"/>
                <a:gd name="connsiteY46" fmla="*/ 559011 h 1958011"/>
                <a:gd name="connsiteX47" fmla="*/ 180511 w 1502108"/>
                <a:gd name="connsiteY47" fmla="*/ 539670 h 1958011"/>
                <a:gd name="connsiteX48" fmla="*/ 167617 w 1502108"/>
                <a:gd name="connsiteY48" fmla="*/ 520329 h 1958011"/>
                <a:gd name="connsiteX49" fmla="*/ 154724 w 1502108"/>
                <a:gd name="connsiteY49" fmla="*/ 494541 h 1958011"/>
                <a:gd name="connsiteX50" fmla="*/ 148277 w 1502108"/>
                <a:gd name="connsiteY50" fmla="*/ 475200 h 1958011"/>
                <a:gd name="connsiteX51" fmla="*/ 128936 w 1502108"/>
                <a:gd name="connsiteY51" fmla="*/ 455859 h 1958011"/>
                <a:gd name="connsiteX52" fmla="*/ 103149 w 1502108"/>
                <a:gd name="connsiteY52" fmla="*/ 417177 h 1958011"/>
                <a:gd name="connsiteX53" fmla="*/ 90255 w 1502108"/>
                <a:gd name="connsiteY53" fmla="*/ 397836 h 1958011"/>
                <a:gd name="connsiteX54" fmla="*/ 70915 w 1502108"/>
                <a:gd name="connsiteY54" fmla="*/ 384942 h 1958011"/>
                <a:gd name="connsiteX55" fmla="*/ 64468 w 1502108"/>
                <a:gd name="connsiteY55" fmla="*/ 365601 h 1958011"/>
                <a:gd name="connsiteX56" fmla="*/ 38681 w 1502108"/>
                <a:gd name="connsiteY56" fmla="*/ 320472 h 1958011"/>
                <a:gd name="connsiteX57" fmla="*/ 19341 w 1502108"/>
                <a:gd name="connsiteY57" fmla="*/ 301131 h 1958011"/>
                <a:gd name="connsiteX58" fmla="*/ 0 w 1502108"/>
                <a:gd name="connsiteY58" fmla="*/ 230214 h 1958011"/>
                <a:gd name="connsiteX59" fmla="*/ 12894 w 1502108"/>
                <a:gd name="connsiteY59" fmla="*/ 139956 h 1958011"/>
                <a:gd name="connsiteX60" fmla="*/ 19341 w 1502108"/>
                <a:gd name="connsiteY60" fmla="*/ 120615 h 1958011"/>
                <a:gd name="connsiteX61" fmla="*/ 58021 w 1502108"/>
                <a:gd name="connsiteY61" fmla="*/ 88380 h 1958011"/>
                <a:gd name="connsiteX62" fmla="*/ 96702 w 1502108"/>
                <a:gd name="connsiteY62" fmla="*/ 75486 h 1958011"/>
                <a:gd name="connsiteX63" fmla="*/ 116043 w 1502108"/>
                <a:gd name="connsiteY63" fmla="*/ 88380 h 1958011"/>
                <a:gd name="connsiteX64" fmla="*/ 141830 w 1502108"/>
                <a:gd name="connsiteY64" fmla="*/ 146403 h 1958011"/>
                <a:gd name="connsiteX65" fmla="*/ 161170 w 1502108"/>
                <a:gd name="connsiteY65" fmla="*/ 152850 h 1958011"/>
                <a:gd name="connsiteX66" fmla="*/ 225639 w 1502108"/>
                <a:gd name="connsiteY66" fmla="*/ 127062 h 1958011"/>
                <a:gd name="connsiteX67" fmla="*/ 232085 w 1502108"/>
                <a:gd name="connsiteY67" fmla="*/ 107721 h 1958011"/>
                <a:gd name="connsiteX68" fmla="*/ 219192 w 1502108"/>
                <a:gd name="connsiteY68" fmla="*/ 43251 h 1958011"/>
                <a:gd name="connsiteX69" fmla="*/ 199851 w 1502108"/>
                <a:gd name="connsiteY69" fmla="*/ 23910 h 1958011"/>
                <a:gd name="connsiteX70" fmla="*/ 393256 w 1502108"/>
                <a:gd name="connsiteY70" fmla="*/ 17463 h 1958011"/>
                <a:gd name="connsiteX71" fmla="*/ 522192 w 1502108"/>
                <a:gd name="connsiteY71" fmla="*/ 23910 h 1958011"/>
                <a:gd name="connsiteX72" fmla="*/ 554426 w 1502108"/>
                <a:gd name="connsiteY72" fmla="*/ 30357 h 1958011"/>
                <a:gd name="connsiteX73" fmla="*/ 573767 w 1502108"/>
                <a:gd name="connsiteY73" fmla="*/ 36804 h 1958011"/>
                <a:gd name="connsiteX74" fmla="*/ 631788 w 1502108"/>
                <a:gd name="connsiteY74" fmla="*/ 49698 h 1958011"/>
                <a:gd name="connsiteX75" fmla="*/ 670469 w 1502108"/>
                <a:gd name="connsiteY75" fmla="*/ 62592 h 1958011"/>
                <a:gd name="connsiteX76" fmla="*/ 747831 w 1502108"/>
                <a:gd name="connsiteY76" fmla="*/ 69039 h 1958011"/>
                <a:gd name="connsiteX77" fmla="*/ 870320 w 1502108"/>
                <a:gd name="connsiteY77" fmla="*/ 81933 h 1958011"/>
                <a:gd name="connsiteX78" fmla="*/ 999256 w 1502108"/>
                <a:gd name="connsiteY78" fmla="*/ 94827 h 1958011"/>
                <a:gd name="connsiteX79" fmla="*/ 1057278 w 1502108"/>
                <a:gd name="connsiteY79" fmla="*/ 101274 h 1958011"/>
                <a:gd name="connsiteX80" fmla="*/ 1153980 w 1502108"/>
                <a:gd name="connsiteY80" fmla="*/ 107721 h 1958011"/>
                <a:gd name="connsiteX81" fmla="*/ 1218448 w 1502108"/>
                <a:gd name="connsiteY81" fmla="*/ 120615 h 1958011"/>
                <a:gd name="connsiteX82" fmla="*/ 1250682 w 1502108"/>
                <a:gd name="connsiteY82" fmla="*/ 127062 h 1958011"/>
                <a:gd name="connsiteX83" fmla="*/ 1289363 w 1502108"/>
                <a:gd name="connsiteY83" fmla="*/ 139956 h 1958011"/>
                <a:gd name="connsiteX84" fmla="*/ 1328044 w 1502108"/>
                <a:gd name="connsiteY84" fmla="*/ 172191 h 1958011"/>
                <a:gd name="connsiteX85" fmla="*/ 1366725 w 1502108"/>
                <a:gd name="connsiteY85" fmla="*/ 204426 h 1958011"/>
                <a:gd name="connsiteX86" fmla="*/ 1392512 w 1502108"/>
                <a:gd name="connsiteY86" fmla="*/ 243108 h 1958011"/>
                <a:gd name="connsiteX87" fmla="*/ 1405406 w 1502108"/>
                <a:gd name="connsiteY87" fmla="*/ 281790 h 1958011"/>
                <a:gd name="connsiteX88" fmla="*/ 1411852 w 1502108"/>
                <a:gd name="connsiteY88" fmla="*/ 301131 h 1958011"/>
                <a:gd name="connsiteX89" fmla="*/ 1418299 w 1502108"/>
                <a:gd name="connsiteY89" fmla="*/ 339813 h 1958011"/>
                <a:gd name="connsiteX90" fmla="*/ 1431193 w 1502108"/>
                <a:gd name="connsiteY90" fmla="*/ 359154 h 1958011"/>
                <a:gd name="connsiteX91" fmla="*/ 1469874 w 1502108"/>
                <a:gd name="connsiteY91" fmla="*/ 384942 h 1958011"/>
                <a:gd name="connsiteX92" fmla="*/ 1502108 w 1502108"/>
                <a:gd name="connsiteY92" fmla="*/ 442965 h 1958011"/>
                <a:gd name="connsiteX93" fmla="*/ 1495661 w 1502108"/>
                <a:gd name="connsiteY93" fmla="*/ 475200 h 1958011"/>
                <a:gd name="connsiteX94" fmla="*/ 1476321 w 1502108"/>
                <a:gd name="connsiteY94" fmla="*/ 481647 h 1958011"/>
                <a:gd name="connsiteX95" fmla="*/ 1450533 w 1502108"/>
                <a:gd name="connsiteY95" fmla="*/ 494541 h 1958011"/>
                <a:gd name="connsiteX96" fmla="*/ 1411852 w 1502108"/>
                <a:gd name="connsiteY96" fmla="*/ 526776 h 1958011"/>
                <a:gd name="connsiteX97" fmla="*/ 1392512 w 1502108"/>
                <a:gd name="connsiteY97" fmla="*/ 539670 h 1958011"/>
                <a:gd name="connsiteX98" fmla="*/ 1386065 w 1502108"/>
                <a:gd name="connsiteY98" fmla="*/ 559011 h 1958011"/>
                <a:gd name="connsiteX99" fmla="*/ 1347384 w 1502108"/>
                <a:gd name="connsiteY99" fmla="*/ 578352 h 1958011"/>
                <a:gd name="connsiteX100" fmla="*/ 1328044 w 1502108"/>
                <a:gd name="connsiteY100" fmla="*/ 597693 h 1958011"/>
                <a:gd name="connsiteX101" fmla="*/ 1321597 w 1502108"/>
                <a:gd name="connsiteY101" fmla="*/ 617034 h 1958011"/>
                <a:gd name="connsiteX102" fmla="*/ 1308703 w 1502108"/>
                <a:gd name="connsiteY102" fmla="*/ 636375 h 1958011"/>
                <a:gd name="connsiteX103" fmla="*/ 1295810 w 1502108"/>
                <a:gd name="connsiteY103" fmla="*/ 675057 h 1958011"/>
                <a:gd name="connsiteX104" fmla="*/ 1282916 w 1502108"/>
                <a:gd name="connsiteY104" fmla="*/ 694398 h 1958011"/>
                <a:gd name="connsiteX105" fmla="*/ 1250682 w 1502108"/>
                <a:gd name="connsiteY105" fmla="*/ 752421 h 1958011"/>
                <a:gd name="connsiteX106" fmla="*/ 1231342 w 1502108"/>
                <a:gd name="connsiteY106" fmla="*/ 771762 h 1958011"/>
                <a:gd name="connsiteX107" fmla="*/ 1205554 w 1502108"/>
                <a:gd name="connsiteY107" fmla="*/ 810444 h 1958011"/>
                <a:gd name="connsiteX108" fmla="*/ 1192661 w 1502108"/>
                <a:gd name="connsiteY108" fmla="*/ 829785 h 1958011"/>
                <a:gd name="connsiteX109" fmla="*/ 1199108 w 1502108"/>
                <a:gd name="connsiteY109" fmla="*/ 907149 h 1958011"/>
                <a:gd name="connsiteX110" fmla="*/ 1205554 w 1502108"/>
                <a:gd name="connsiteY110" fmla="*/ 926490 h 1958011"/>
                <a:gd name="connsiteX111" fmla="*/ 1244235 w 1502108"/>
                <a:gd name="connsiteY111" fmla="*/ 952278 h 1958011"/>
                <a:gd name="connsiteX112" fmla="*/ 1257129 w 1502108"/>
                <a:gd name="connsiteY112" fmla="*/ 971619 h 1958011"/>
                <a:gd name="connsiteX113" fmla="*/ 1270022 w 1502108"/>
                <a:gd name="connsiteY113" fmla="*/ 1016748 h 1958011"/>
                <a:gd name="connsiteX114" fmla="*/ 1276469 w 1502108"/>
                <a:gd name="connsiteY114" fmla="*/ 1094112 h 1958011"/>
                <a:gd name="connsiteX115" fmla="*/ 1282916 w 1502108"/>
                <a:gd name="connsiteY115" fmla="*/ 1126347 h 1958011"/>
                <a:gd name="connsiteX116" fmla="*/ 1302257 w 1502108"/>
                <a:gd name="connsiteY116" fmla="*/ 1139241 h 1958011"/>
                <a:gd name="connsiteX117" fmla="*/ 1398959 w 1502108"/>
                <a:gd name="connsiteY117" fmla="*/ 1145688 h 1958011"/>
                <a:gd name="connsiteX118" fmla="*/ 1437640 w 1502108"/>
                <a:gd name="connsiteY118" fmla="*/ 1171476 h 1958011"/>
                <a:gd name="connsiteX119" fmla="*/ 1450533 w 1502108"/>
                <a:gd name="connsiteY119" fmla="*/ 1210158 h 1958011"/>
                <a:gd name="connsiteX120" fmla="*/ 1444086 w 1502108"/>
                <a:gd name="connsiteY120" fmla="*/ 1268181 h 1958011"/>
                <a:gd name="connsiteX121" fmla="*/ 1431193 w 1502108"/>
                <a:gd name="connsiteY121" fmla="*/ 1300416 h 195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502108" h="1958011">
                  <a:moveTo>
                    <a:pt x="1044384" y="1958011"/>
                  </a:moveTo>
                  <a:cubicBezTo>
                    <a:pt x="1033639" y="1955862"/>
                    <a:pt x="1022780" y="1954222"/>
                    <a:pt x="1012150" y="1951564"/>
                  </a:cubicBezTo>
                  <a:cubicBezTo>
                    <a:pt x="1005557" y="1949916"/>
                    <a:pt x="999443" y="1946591"/>
                    <a:pt x="992809" y="1945117"/>
                  </a:cubicBezTo>
                  <a:cubicBezTo>
                    <a:pt x="980049" y="1942281"/>
                    <a:pt x="967022" y="1940819"/>
                    <a:pt x="954129" y="1938670"/>
                  </a:cubicBezTo>
                  <a:cubicBezTo>
                    <a:pt x="930491" y="1940819"/>
                    <a:pt x="906805" y="1942496"/>
                    <a:pt x="883214" y="1945117"/>
                  </a:cubicBezTo>
                  <a:cubicBezTo>
                    <a:pt x="847229" y="1949115"/>
                    <a:pt x="838571" y="1951467"/>
                    <a:pt x="805852" y="1958011"/>
                  </a:cubicBezTo>
                  <a:cubicBezTo>
                    <a:pt x="782214" y="1955862"/>
                    <a:pt x="757760" y="1958085"/>
                    <a:pt x="734937" y="1951564"/>
                  </a:cubicBezTo>
                  <a:cubicBezTo>
                    <a:pt x="726170" y="1949059"/>
                    <a:pt x="722600" y="1938060"/>
                    <a:pt x="715596" y="1932223"/>
                  </a:cubicBezTo>
                  <a:cubicBezTo>
                    <a:pt x="709644" y="1927263"/>
                    <a:pt x="702703" y="1923627"/>
                    <a:pt x="696256" y="1919329"/>
                  </a:cubicBezTo>
                  <a:cubicBezTo>
                    <a:pt x="679321" y="1893926"/>
                    <a:pt x="679676" y="1898135"/>
                    <a:pt x="670469" y="1861306"/>
                  </a:cubicBezTo>
                  <a:cubicBezTo>
                    <a:pt x="668320" y="1852710"/>
                    <a:pt x="668937" y="1842890"/>
                    <a:pt x="664022" y="1835518"/>
                  </a:cubicBezTo>
                  <a:cubicBezTo>
                    <a:pt x="659724" y="1829071"/>
                    <a:pt x="651761" y="1825771"/>
                    <a:pt x="644681" y="1822624"/>
                  </a:cubicBezTo>
                  <a:cubicBezTo>
                    <a:pt x="632262" y="1817104"/>
                    <a:pt x="618894" y="1814028"/>
                    <a:pt x="606001" y="1809730"/>
                  </a:cubicBezTo>
                  <a:cubicBezTo>
                    <a:pt x="599554" y="1807581"/>
                    <a:pt x="593422" y="1803959"/>
                    <a:pt x="586660" y="1803283"/>
                  </a:cubicBezTo>
                  <a:lnTo>
                    <a:pt x="522192" y="1796836"/>
                  </a:lnTo>
                  <a:cubicBezTo>
                    <a:pt x="490778" y="1749714"/>
                    <a:pt x="529122" y="1808964"/>
                    <a:pt x="496405" y="1751707"/>
                  </a:cubicBezTo>
                  <a:cubicBezTo>
                    <a:pt x="492561" y="1744980"/>
                    <a:pt x="486976" y="1739296"/>
                    <a:pt x="483511" y="1732366"/>
                  </a:cubicBezTo>
                  <a:cubicBezTo>
                    <a:pt x="480472" y="1726288"/>
                    <a:pt x="480103" y="1719103"/>
                    <a:pt x="477064" y="1713025"/>
                  </a:cubicBezTo>
                  <a:cubicBezTo>
                    <a:pt x="473599" y="1706095"/>
                    <a:pt x="467318" y="1700764"/>
                    <a:pt x="464171" y="1693684"/>
                  </a:cubicBezTo>
                  <a:cubicBezTo>
                    <a:pt x="458651" y="1681264"/>
                    <a:pt x="455575" y="1667896"/>
                    <a:pt x="451277" y="1655002"/>
                  </a:cubicBezTo>
                  <a:cubicBezTo>
                    <a:pt x="449128" y="1648555"/>
                    <a:pt x="448599" y="1641316"/>
                    <a:pt x="444830" y="1635661"/>
                  </a:cubicBezTo>
                  <a:cubicBezTo>
                    <a:pt x="440532" y="1629214"/>
                    <a:pt x="437084" y="1622111"/>
                    <a:pt x="431937" y="1616320"/>
                  </a:cubicBezTo>
                  <a:cubicBezTo>
                    <a:pt x="419823" y="1602691"/>
                    <a:pt x="410555" y="1583404"/>
                    <a:pt x="393256" y="1577638"/>
                  </a:cubicBezTo>
                  <a:cubicBezTo>
                    <a:pt x="361514" y="1567057"/>
                    <a:pt x="380618" y="1572308"/>
                    <a:pt x="335234" y="1564744"/>
                  </a:cubicBezTo>
                  <a:cubicBezTo>
                    <a:pt x="328787" y="1562595"/>
                    <a:pt x="320139" y="1563603"/>
                    <a:pt x="315894" y="1558297"/>
                  </a:cubicBezTo>
                  <a:cubicBezTo>
                    <a:pt x="310359" y="1551378"/>
                    <a:pt x="311881" y="1541029"/>
                    <a:pt x="309447" y="1532509"/>
                  </a:cubicBezTo>
                  <a:cubicBezTo>
                    <a:pt x="307580" y="1525975"/>
                    <a:pt x="305149" y="1519615"/>
                    <a:pt x="303000" y="1513168"/>
                  </a:cubicBezTo>
                  <a:cubicBezTo>
                    <a:pt x="308602" y="1429140"/>
                    <a:pt x="303765" y="1428101"/>
                    <a:pt x="322341" y="1358439"/>
                  </a:cubicBezTo>
                  <a:cubicBezTo>
                    <a:pt x="325843" y="1345307"/>
                    <a:pt x="327695" y="1331066"/>
                    <a:pt x="335234" y="1319757"/>
                  </a:cubicBezTo>
                  <a:cubicBezTo>
                    <a:pt x="353185" y="1292830"/>
                    <a:pt x="342649" y="1305895"/>
                    <a:pt x="367468" y="1281075"/>
                  </a:cubicBezTo>
                  <a:cubicBezTo>
                    <a:pt x="369617" y="1272479"/>
                    <a:pt x="371369" y="1263774"/>
                    <a:pt x="373915" y="1255287"/>
                  </a:cubicBezTo>
                  <a:lnTo>
                    <a:pt x="393256" y="1197264"/>
                  </a:lnTo>
                  <a:lnTo>
                    <a:pt x="399703" y="1177923"/>
                  </a:lnTo>
                  <a:lnTo>
                    <a:pt x="406149" y="1158582"/>
                  </a:lnTo>
                  <a:cubicBezTo>
                    <a:pt x="408298" y="1117751"/>
                    <a:pt x="410263" y="1076910"/>
                    <a:pt x="412596" y="1036089"/>
                  </a:cubicBezTo>
                  <a:cubicBezTo>
                    <a:pt x="418818" y="927205"/>
                    <a:pt x="410887" y="965559"/>
                    <a:pt x="425490" y="907149"/>
                  </a:cubicBezTo>
                  <a:cubicBezTo>
                    <a:pt x="423341" y="883510"/>
                    <a:pt x="422180" y="859760"/>
                    <a:pt x="419043" y="836232"/>
                  </a:cubicBezTo>
                  <a:cubicBezTo>
                    <a:pt x="416523" y="817334"/>
                    <a:pt x="411122" y="808509"/>
                    <a:pt x="406149" y="791103"/>
                  </a:cubicBezTo>
                  <a:cubicBezTo>
                    <a:pt x="403394" y="781458"/>
                    <a:pt x="398410" y="756283"/>
                    <a:pt x="393256" y="745974"/>
                  </a:cubicBezTo>
                  <a:cubicBezTo>
                    <a:pt x="389791" y="739044"/>
                    <a:pt x="386412" y="731473"/>
                    <a:pt x="380362" y="726633"/>
                  </a:cubicBezTo>
                  <a:cubicBezTo>
                    <a:pt x="375056" y="722388"/>
                    <a:pt x="367469" y="722335"/>
                    <a:pt x="361022" y="720186"/>
                  </a:cubicBezTo>
                  <a:cubicBezTo>
                    <a:pt x="354575" y="713739"/>
                    <a:pt x="348878" y="706443"/>
                    <a:pt x="341681" y="700845"/>
                  </a:cubicBezTo>
                  <a:cubicBezTo>
                    <a:pt x="322932" y="686262"/>
                    <a:pt x="299540" y="671732"/>
                    <a:pt x="277213" y="662163"/>
                  </a:cubicBezTo>
                  <a:cubicBezTo>
                    <a:pt x="270967" y="659486"/>
                    <a:pt x="264320" y="657865"/>
                    <a:pt x="257873" y="655716"/>
                  </a:cubicBezTo>
                  <a:cubicBezTo>
                    <a:pt x="251411" y="636331"/>
                    <a:pt x="252419" y="633698"/>
                    <a:pt x="238532" y="617034"/>
                  </a:cubicBezTo>
                  <a:cubicBezTo>
                    <a:pt x="232695" y="610030"/>
                    <a:pt x="224789" y="604890"/>
                    <a:pt x="219192" y="597693"/>
                  </a:cubicBezTo>
                  <a:cubicBezTo>
                    <a:pt x="209678" y="585461"/>
                    <a:pt x="202001" y="571905"/>
                    <a:pt x="193405" y="559011"/>
                  </a:cubicBezTo>
                  <a:lnTo>
                    <a:pt x="180511" y="539670"/>
                  </a:lnTo>
                  <a:cubicBezTo>
                    <a:pt x="176213" y="533223"/>
                    <a:pt x="171082" y="527259"/>
                    <a:pt x="167617" y="520329"/>
                  </a:cubicBezTo>
                  <a:cubicBezTo>
                    <a:pt x="163319" y="511733"/>
                    <a:pt x="158510" y="503374"/>
                    <a:pt x="154724" y="494541"/>
                  </a:cubicBezTo>
                  <a:cubicBezTo>
                    <a:pt x="152047" y="488295"/>
                    <a:pt x="152047" y="480854"/>
                    <a:pt x="148277" y="475200"/>
                  </a:cubicBezTo>
                  <a:cubicBezTo>
                    <a:pt x="143220" y="467614"/>
                    <a:pt x="134533" y="463056"/>
                    <a:pt x="128936" y="455859"/>
                  </a:cubicBezTo>
                  <a:cubicBezTo>
                    <a:pt x="119422" y="443627"/>
                    <a:pt x="111745" y="430071"/>
                    <a:pt x="103149" y="417177"/>
                  </a:cubicBezTo>
                  <a:cubicBezTo>
                    <a:pt x="98851" y="410730"/>
                    <a:pt x="96702" y="402134"/>
                    <a:pt x="90255" y="397836"/>
                  </a:cubicBezTo>
                  <a:lnTo>
                    <a:pt x="70915" y="384942"/>
                  </a:lnTo>
                  <a:cubicBezTo>
                    <a:pt x="68766" y="378495"/>
                    <a:pt x="67145" y="371847"/>
                    <a:pt x="64468" y="365601"/>
                  </a:cubicBezTo>
                  <a:cubicBezTo>
                    <a:pt x="58903" y="352615"/>
                    <a:pt x="48204" y="331900"/>
                    <a:pt x="38681" y="320472"/>
                  </a:cubicBezTo>
                  <a:cubicBezTo>
                    <a:pt x="32844" y="313468"/>
                    <a:pt x="25788" y="307578"/>
                    <a:pt x="19341" y="301131"/>
                  </a:cubicBezTo>
                  <a:cubicBezTo>
                    <a:pt x="2982" y="252054"/>
                    <a:pt x="9113" y="275777"/>
                    <a:pt x="0" y="230214"/>
                  </a:cubicBezTo>
                  <a:cubicBezTo>
                    <a:pt x="2788" y="207908"/>
                    <a:pt x="7582" y="163858"/>
                    <a:pt x="12894" y="139956"/>
                  </a:cubicBezTo>
                  <a:cubicBezTo>
                    <a:pt x="14368" y="133322"/>
                    <a:pt x="15572" y="126269"/>
                    <a:pt x="19341" y="120615"/>
                  </a:cubicBezTo>
                  <a:cubicBezTo>
                    <a:pt x="25733" y="111026"/>
                    <a:pt x="46754" y="93388"/>
                    <a:pt x="58021" y="88380"/>
                  </a:cubicBezTo>
                  <a:cubicBezTo>
                    <a:pt x="70441" y="82860"/>
                    <a:pt x="96702" y="75486"/>
                    <a:pt x="96702" y="75486"/>
                  </a:cubicBezTo>
                  <a:cubicBezTo>
                    <a:pt x="103149" y="79784"/>
                    <a:pt x="111936" y="81809"/>
                    <a:pt x="116043" y="88380"/>
                  </a:cubicBezTo>
                  <a:cubicBezTo>
                    <a:pt x="126880" y="105719"/>
                    <a:pt x="123966" y="132111"/>
                    <a:pt x="141830" y="146403"/>
                  </a:cubicBezTo>
                  <a:cubicBezTo>
                    <a:pt x="147136" y="150648"/>
                    <a:pt x="154723" y="150701"/>
                    <a:pt x="161170" y="152850"/>
                  </a:cubicBezTo>
                  <a:cubicBezTo>
                    <a:pt x="196849" y="147753"/>
                    <a:pt x="206638" y="155564"/>
                    <a:pt x="225639" y="127062"/>
                  </a:cubicBezTo>
                  <a:cubicBezTo>
                    <a:pt x="229408" y="121408"/>
                    <a:pt x="229936" y="114168"/>
                    <a:pt x="232085" y="107721"/>
                  </a:cubicBezTo>
                  <a:cubicBezTo>
                    <a:pt x="231692" y="105365"/>
                    <a:pt x="223719" y="51173"/>
                    <a:pt x="219192" y="43251"/>
                  </a:cubicBezTo>
                  <a:cubicBezTo>
                    <a:pt x="214668" y="35335"/>
                    <a:pt x="206298" y="30357"/>
                    <a:pt x="199851" y="23910"/>
                  </a:cubicBezTo>
                  <a:cubicBezTo>
                    <a:pt x="267313" y="-21065"/>
                    <a:pt x="212863" y="9786"/>
                    <a:pt x="393256" y="17463"/>
                  </a:cubicBezTo>
                  <a:lnTo>
                    <a:pt x="522192" y="23910"/>
                  </a:lnTo>
                  <a:cubicBezTo>
                    <a:pt x="532937" y="26059"/>
                    <a:pt x="543796" y="27699"/>
                    <a:pt x="554426" y="30357"/>
                  </a:cubicBezTo>
                  <a:cubicBezTo>
                    <a:pt x="561019" y="32005"/>
                    <a:pt x="567174" y="35156"/>
                    <a:pt x="573767" y="36804"/>
                  </a:cubicBezTo>
                  <a:cubicBezTo>
                    <a:pt x="610574" y="46006"/>
                    <a:pt x="598699" y="39771"/>
                    <a:pt x="631788" y="49698"/>
                  </a:cubicBezTo>
                  <a:cubicBezTo>
                    <a:pt x="644806" y="53604"/>
                    <a:pt x="656925" y="61463"/>
                    <a:pt x="670469" y="62592"/>
                  </a:cubicBezTo>
                  <a:lnTo>
                    <a:pt x="747831" y="69039"/>
                  </a:lnTo>
                  <a:cubicBezTo>
                    <a:pt x="801660" y="86983"/>
                    <a:pt x="751228" y="72008"/>
                    <a:pt x="870320" y="81933"/>
                  </a:cubicBezTo>
                  <a:cubicBezTo>
                    <a:pt x="913364" y="85520"/>
                    <a:pt x="956327" y="90057"/>
                    <a:pt x="999256" y="94827"/>
                  </a:cubicBezTo>
                  <a:cubicBezTo>
                    <a:pt x="1018597" y="96976"/>
                    <a:pt x="1037886" y="99658"/>
                    <a:pt x="1057278" y="101274"/>
                  </a:cubicBezTo>
                  <a:cubicBezTo>
                    <a:pt x="1089472" y="103957"/>
                    <a:pt x="1121746" y="105572"/>
                    <a:pt x="1153980" y="107721"/>
                  </a:cubicBezTo>
                  <a:cubicBezTo>
                    <a:pt x="1229777" y="120354"/>
                    <a:pt x="1160745" y="107792"/>
                    <a:pt x="1218448" y="120615"/>
                  </a:cubicBezTo>
                  <a:cubicBezTo>
                    <a:pt x="1229145" y="122992"/>
                    <a:pt x="1240111" y="124179"/>
                    <a:pt x="1250682" y="127062"/>
                  </a:cubicBezTo>
                  <a:cubicBezTo>
                    <a:pt x="1263794" y="130638"/>
                    <a:pt x="1289363" y="139956"/>
                    <a:pt x="1289363" y="139956"/>
                  </a:cubicBezTo>
                  <a:cubicBezTo>
                    <a:pt x="1337380" y="171969"/>
                    <a:pt x="1278406" y="130825"/>
                    <a:pt x="1328044" y="172191"/>
                  </a:cubicBezTo>
                  <a:cubicBezTo>
                    <a:pt x="1381897" y="217070"/>
                    <a:pt x="1310219" y="147920"/>
                    <a:pt x="1366725" y="204426"/>
                  </a:cubicBezTo>
                  <a:cubicBezTo>
                    <a:pt x="1388047" y="268403"/>
                    <a:pt x="1352275" y="170681"/>
                    <a:pt x="1392512" y="243108"/>
                  </a:cubicBezTo>
                  <a:cubicBezTo>
                    <a:pt x="1399113" y="254989"/>
                    <a:pt x="1401108" y="268896"/>
                    <a:pt x="1405406" y="281790"/>
                  </a:cubicBezTo>
                  <a:cubicBezTo>
                    <a:pt x="1407555" y="288237"/>
                    <a:pt x="1410735" y="294428"/>
                    <a:pt x="1411852" y="301131"/>
                  </a:cubicBezTo>
                  <a:cubicBezTo>
                    <a:pt x="1414001" y="314025"/>
                    <a:pt x="1414165" y="327412"/>
                    <a:pt x="1418299" y="339813"/>
                  </a:cubicBezTo>
                  <a:cubicBezTo>
                    <a:pt x="1420749" y="347164"/>
                    <a:pt x="1425362" y="354052"/>
                    <a:pt x="1431193" y="359154"/>
                  </a:cubicBezTo>
                  <a:cubicBezTo>
                    <a:pt x="1442855" y="369359"/>
                    <a:pt x="1469874" y="384942"/>
                    <a:pt x="1469874" y="384942"/>
                  </a:cubicBezTo>
                  <a:cubicBezTo>
                    <a:pt x="1499430" y="429278"/>
                    <a:pt x="1490761" y="408923"/>
                    <a:pt x="1502108" y="442965"/>
                  </a:cubicBezTo>
                  <a:cubicBezTo>
                    <a:pt x="1499959" y="453710"/>
                    <a:pt x="1501739" y="466082"/>
                    <a:pt x="1495661" y="475200"/>
                  </a:cubicBezTo>
                  <a:cubicBezTo>
                    <a:pt x="1491892" y="480854"/>
                    <a:pt x="1482567" y="478970"/>
                    <a:pt x="1476321" y="481647"/>
                  </a:cubicBezTo>
                  <a:cubicBezTo>
                    <a:pt x="1467487" y="485433"/>
                    <a:pt x="1458877" y="489773"/>
                    <a:pt x="1450533" y="494541"/>
                  </a:cubicBezTo>
                  <a:cubicBezTo>
                    <a:pt x="1419980" y="512000"/>
                    <a:pt x="1440939" y="502536"/>
                    <a:pt x="1411852" y="526776"/>
                  </a:cubicBezTo>
                  <a:cubicBezTo>
                    <a:pt x="1405900" y="531736"/>
                    <a:pt x="1398959" y="535372"/>
                    <a:pt x="1392512" y="539670"/>
                  </a:cubicBezTo>
                  <a:cubicBezTo>
                    <a:pt x="1390363" y="546117"/>
                    <a:pt x="1390310" y="553704"/>
                    <a:pt x="1386065" y="559011"/>
                  </a:cubicBezTo>
                  <a:cubicBezTo>
                    <a:pt x="1376976" y="570373"/>
                    <a:pt x="1360125" y="574105"/>
                    <a:pt x="1347384" y="578352"/>
                  </a:cubicBezTo>
                  <a:cubicBezTo>
                    <a:pt x="1340937" y="584799"/>
                    <a:pt x="1333101" y="590107"/>
                    <a:pt x="1328044" y="597693"/>
                  </a:cubicBezTo>
                  <a:cubicBezTo>
                    <a:pt x="1324275" y="603347"/>
                    <a:pt x="1324636" y="610956"/>
                    <a:pt x="1321597" y="617034"/>
                  </a:cubicBezTo>
                  <a:cubicBezTo>
                    <a:pt x="1318132" y="623964"/>
                    <a:pt x="1313001" y="629928"/>
                    <a:pt x="1308703" y="636375"/>
                  </a:cubicBezTo>
                  <a:cubicBezTo>
                    <a:pt x="1304405" y="649269"/>
                    <a:pt x="1303349" y="663748"/>
                    <a:pt x="1295810" y="675057"/>
                  </a:cubicBezTo>
                  <a:cubicBezTo>
                    <a:pt x="1291512" y="681504"/>
                    <a:pt x="1286381" y="687468"/>
                    <a:pt x="1282916" y="694398"/>
                  </a:cubicBezTo>
                  <a:cubicBezTo>
                    <a:pt x="1266702" y="726826"/>
                    <a:pt x="1291336" y="711764"/>
                    <a:pt x="1250682" y="752421"/>
                  </a:cubicBezTo>
                  <a:cubicBezTo>
                    <a:pt x="1244235" y="758868"/>
                    <a:pt x="1236939" y="764565"/>
                    <a:pt x="1231342" y="771762"/>
                  </a:cubicBezTo>
                  <a:cubicBezTo>
                    <a:pt x="1221828" y="783994"/>
                    <a:pt x="1214150" y="797550"/>
                    <a:pt x="1205554" y="810444"/>
                  </a:cubicBezTo>
                  <a:lnTo>
                    <a:pt x="1192661" y="829785"/>
                  </a:lnTo>
                  <a:cubicBezTo>
                    <a:pt x="1194810" y="855573"/>
                    <a:pt x="1195688" y="881499"/>
                    <a:pt x="1199108" y="907149"/>
                  </a:cubicBezTo>
                  <a:cubicBezTo>
                    <a:pt x="1200006" y="913885"/>
                    <a:pt x="1200749" y="921685"/>
                    <a:pt x="1205554" y="926490"/>
                  </a:cubicBezTo>
                  <a:cubicBezTo>
                    <a:pt x="1216511" y="937448"/>
                    <a:pt x="1244235" y="952278"/>
                    <a:pt x="1244235" y="952278"/>
                  </a:cubicBezTo>
                  <a:cubicBezTo>
                    <a:pt x="1248533" y="958725"/>
                    <a:pt x="1253664" y="964689"/>
                    <a:pt x="1257129" y="971619"/>
                  </a:cubicBezTo>
                  <a:cubicBezTo>
                    <a:pt x="1261755" y="980871"/>
                    <a:pt x="1267956" y="1008481"/>
                    <a:pt x="1270022" y="1016748"/>
                  </a:cubicBezTo>
                  <a:cubicBezTo>
                    <a:pt x="1272171" y="1042536"/>
                    <a:pt x="1273445" y="1068412"/>
                    <a:pt x="1276469" y="1094112"/>
                  </a:cubicBezTo>
                  <a:cubicBezTo>
                    <a:pt x="1277749" y="1104995"/>
                    <a:pt x="1277479" y="1116833"/>
                    <a:pt x="1282916" y="1126347"/>
                  </a:cubicBezTo>
                  <a:cubicBezTo>
                    <a:pt x="1286760" y="1133074"/>
                    <a:pt x="1294614" y="1137967"/>
                    <a:pt x="1302257" y="1139241"/>
                  </a:cubicBezTo>
                  <a:cubicBezTo>
                    <a:pt x="1334123" y="1144552"/>
                    <a:pt x="1366725" y="1143539"/>
                    <a:pt x="1398959" y="1145688"/>
                  </a:cubicBezTo>
                  <a:cubicBezTo>
                    <a:pt x="1417132" y="1151746"/>
                    <a:pt x="1426665" y="1151721"/>
                    <a:pt x="1437640" y="1171476"/>
                  </a:cubicBezTo>
                  <a:cubicBezTo>
                    <a:pt x="1444240" y="1183357"/>
                    <a:pt x="1450533" y="1210158"/>
                    <a:pt x="1450533" y="1210158"/>
                  </a:cubicBezTo>
                  <a:cubicBezTo>
                    <a:pt x="1448384" y="1229499"/>
                    <a:pt x="1448806" y="1249302"/>
                    <a:pt x="1444086" y="1268181"/>
                  </a:cubicBezTo>
                  <a:cubicBezTo>
                    <a:pt x="1428809" y="1329292"/>
                    <a:pt x="1431193" y="1258587"/>
                    <a:pt x="1431193" y="1300416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orma libre 58"/>
            <p:cNvSpPr/>
            <p:nvPr/>
          </p:nvSpPr>
          <p:spPr>
            <a:xfrm>
              <a:off x="1809750" y="2565400"/>
              <a:ext cx="3956134" cy="2451100"/>
            </a:xfrm>
            <a:custGeom>
              <a:avLst/>
              <a:gdLst>
                <a:gd name="connsiteX0" fmla="*/ 3175000 w 3956134"/>
                <a:gd name="connsiteY0" fmla="*/ 2451100 h 2451100"/>
                <a:gd name="connsiteX1" fmla="*/ 3213100 w 3956134"/>
                <a:gd name="connsiteY1" fmla="*/ 2419350 h 2451100"/>
                <a:gd name="connsiteX2" fmla="*/ 3257550 w 3956134"/>
                <a:gd name="connsiteY2" fmla="*/ 2400300 h 2451100"/>
                <a:gd name="connsiteX3" fmla="*/ 3333750 w 3956134"/>
                <a:gd name="connsiteY3" fmla="*/ 2374900 h 2451100"/>
                <a:gd name="connsiteX4" fmla="*/ 3390900 w 3956134"/>
                <a:gd name="connsiteY4" fmla="*/ 2362200 h 2451100"/>
                <a:gd name="connsiteX5" fmla="*/ 3460750 w 3956134"/>
                <a:gd name="connsiteY5" fmla="*/ 2355850 h 2451100"/>
                <a:gd name="connsiteX6" fmla="*/ 3505200 w 3956134"/>
                <a:gd name="connsiteY6" fmla="*/ 2336800 h 2451100"/>
                <a:gd name="connsiteX7" fmla="*/ 3524250 w 3956134"/>
                <a:gd name="connsiteY7" fmla="*/ 2324100 h 2451100"/>
                <a:gd name="connsiteX8" fmla="*/ 3556000 w 3956134"/>
                <a:gd name="connsiteY8" fmla="*/ 2317750 h 2451100"/>
                <a:gd name="connsiteX9" fmla="*/ 3581400 w 3956134"/>
                <a:gd name="connsiteY9" fmla="*/ 2311400 h 2451100"/>
                <a:gd name="connsiteX10" fmla="*/ 3638550 w 3956134"/>
                <a:gd name="connsiteY10" fmla="*/ 2298700 h 2451100"/>
                <a:gd name="connsiteX11" fmla="*/ 3676650 w 3956134"/>
                <a:gd name="connsiteY11" fmla="*/ 2279650 h 2451100"/>
                <a:gd name="connsiteX12" fmla="*/ 3721100 w 3956134"/>
                <a:gd name="connsiteY12" fmla="*/ 2266950 h 2451100"/>
                <a:gd name="connsiteX13" fmla="*/ 3746500 w 3956134"/>
                <a:gd name="connsiteY13" fmla="*/ 2254250 h 2451100"/>
                <a:gd name="connsiteX14" fmla="*/ 3803650 w 3956134"/>
                <a:gd name="connsiteY14" fmla="*/ 2241550 h 2451100"/>
                <a:gd name="connsiteX15" fmla="*/ 3822700 w 3956134"/>
                <a:gd name="connsiteY15" fmla="*/ 2228850 h 2451100"/>
                <a:gd name="connsiteX16" fmla="*/ 3841750 w 3956134"/>
                <a:gd name="connsiteY16" fmla="*/ 2222500 h 2451100"/>
                <a:gd name="connsiteX17" fmla="*/ 3879850 w 3956134"/>
                <a:gd name="connsiteY17" fmla="*/ 2197100 h 2451100"/>
                <a:gd name="connsiteX18" fmla="*/ 3917950 w 3956134"/>
                <a:gd name="connsiteY18" fmla="*/ 2184400 h 2451100"/>
                <a:gd name="connsiteX19" fmla="*/ 3937000 w 3956134"/>
                <a:gd name="connsiteY19" fmla="*/ 2178050 h 2451100"/>
                <a:gd name="connsiteX20" fmla="*/ 3943350 w 3956134"/>
                <a:gd name="connsiteY20" fmla="*/ 2044700 h 2451100"/>
                <a:gd name="connsiteX21" fmla="*/ 3937000 w 3956134"/>
                <a:gd name="connsiteY21" fmla="*/ 1968500 h 2451100"/>
                <a:gd name="connsiteX22" fmla="*/ 3930650 w 3956134"/>
                <a:gd name="connsiteY22" fmla="*/ 1689100 h 2451100"/>
                <a:gd name="connsiteX23" fmla="*/ 3924300 w 3956134"/>
                <a:gd name="connsiteY23" fmla="*/ 1663700 h 2451100"/>
                <a:gd name="connsiteX24" fmla="*/ 3911600 w 3956134"/>
                <a:gd name="connsiteY24" fmla="*/ 1562100 h 2451100"/>
                <a:gd name="connsiteX25" fmla="*/ 3905250 w 3956134"/>
                <a:gd name="connsiteY25" fmla="*/ 1543050 h 2451100"/>
                <a:gd name="connsiteX26" fmla="*/ 3860800 w 3956134"/>
                <a:gd name="connsiteY26" fmla="*/ 1485900 h 2451100"/>
                <a:gd name="connsiteX27" fmla="*/ 3848100 w 3956134"/>
                <a:gd name="connsiteY27" fmla="*/ 1447800 h 2451100"/>
                <a:gd name="connsiteX28" fmla="*/ 3835400 w 3956134"/>
                <a:gd name="connsiteY28" fmla="*/ 1390650 h 2451100"/>
                <a:gd name="connsiteX29" fmla="*/ 3841750 w 3956134"/>
                <a:gd name="connsiteY29" fmla="*/ 1263650 h 2451100"/>
                <a:gd name="connsiteX30" fmla="*/ 3848100 w 3956134"/>
                <a:gd name="connsiteY30" fmla="*/ 1244600 h 2451100"/>
                <a:gd name="connsiteX31" fmla="*/ 3854450 w 3956134"/>
                <a:gd name="connsiteY31" fmla="*/ 1212850 h 2451100"/>
                <a:gd name="connsiteX32" fmla="*/ 3860800 w 3956134"/>
                <a:gd name="connsiteY32" fmla="*/ 1187450 h 2451100"/>
                <a:gd name="connsiteX33" fmla="*/ 3867150 w 3956134"/>
                <a:gd name="connsiteY33" fmla="*/ 1143000 h 2451100"/>
                <a:gd name="connsiteX34" fmla="*/ 3873500 w 3956134"/>
                <a:gd name="connsiteY34" fmla="*/ 1111250 h 2451100"/>
                <a:gd name="connsiteX35" fmla="*/ 3886200 w 3956134"/>
                <a:gd name="connsiteY35" fmla="*/ 1054100 h 2451100"/>
                <a:gd name="connsiteX36" fmla="*/ 3886200 w 3956134"/>
                <a:gd name="connsiteY36" fmla="*/ 920750 h 2451100"/>
                <a:gd name="connsiteX37" fmla="*/ 3873500 w 3956134"/>
                <a:gd name="connsiteY37" fmla="*/ 901700 h 2451100"/>
                <a:gd name="connsiteX38" fmla="*/ 3816350 w 3956134"/>
                <a:gd name="connsiteY38" fmla="*/ 857250 h 2451100"/>
                <a:gd name="connsiteX39" fmla="*/ 3803650 w 3956134"/>
                <a:gd name="connsiteY39" fmla="*/ 819150 h 2451100"/>
                <a:gd name="connsiteX40" fmla="*/ 3784600 w 3956134"/>
                <a:gd name="connsiteY40" fmla="*/ 774700 h 2451100"/>
                <a:gd name="connsiteX41" fmla="*/ 3790950 w 3956134"/>
                <a:gd name="connsiteY41" fmla="*/ 673100 h 2451100"/>
                <a:gd name="connsiteX42" fmla="*/ 3822700 w 3956134"/>
                <a:gd name="connsiteY42" fmla="*/ 635000 h 2451100"/>
                <a:gd name="connsiteX43" fmla="*/ 3835400 w 3956134"/>
                <a:gd name="connsiteY43" fmla="*/ 615950 h 2451100"/>
                <a:gd name="connsiteX44" fmla="*/ 3854450 w 3956134"/>
                <a:gd name="connsiteY44" fmla="*/ 590550 h 2451100"/>
                <a:gd name="connsiteX45" fmla="*/ 3867150 w 3956134"/>
                <a:gd name="connsiteY45" fmla="*/ 552450 h 2451100"/>
                <a:gd name="connsiteX46" fmla="*/ 3873500 w 3956134"/>
                <a:gd name="connsiteY46" fmla="*/ 533400 h 2451100"/>
                <a:gd name="connsiteX47" fmla="*/ 3854450 w 3956134"/>
                <a:gd name="connsiteY47" fmla="*/ 425450 h 2451100"/>
                <a:gd name="connsiteX48" fmla="*/ 3841750 w 3956134"/>
                <a:gd name="connsiteY48" fmla="*/ 374650 h 2451100"/>
                <a:gd name="connsiteX49" fmla="*/ 3822700 w 3956134"/>
                <a:gd name="connsiteY49" fmla="*/ 361950 h 2451100"/>
                <a:gd name="connsiteX50" fmla="*/ 3759200 w 3956134"/>
                <a:gd name="connsiteY50" fmla="*/ 374650 h 2451100"/>
                <a:gd name="connsiteX51" fmla="*/ 3733800 w 3956134"/>
                <a:gd name="connsiteY51" fmla="*/ 393700 h 2451100"/>
                <a:gd name="connsiteX52" fmla="*/ 3714750 w 3956134"/>
                <a:gd name="connsiteY52" fmla="*/ 400050 h 2451100"/>
                <a:gd name="connsiteX53" fmla="*/ 3695700 w 3956134"/>
                <a:gd name="connsiteY53" fmla="*/ 412750 h 2451100"/>
                <a:gd name="connsiteX54" fmla="*/ 3638550 w 3956134"/>
                <a:gd name="connsiteY54" fmla="*/ 425450 h 2451100"/>
                <a:gd name="connsiteX55" fmla="*/ 3619500 w 3956134"/>
                <a:gd name="connsiteY55" fmla="*/ 431800 h 2451100"/>
                <a:gd name="connsiteX56" fmla="*/ 3587750 w 3956134"/>
                <a:gd name="connsiteY56" fmla="*/ 438150 h 2451100"/>
                <a:gd name="connsiteX57" fmla="*/ 3562350 w 3956134"/>
                <a:gd name="connsiteY57" fmla="*/ 444500 h 2451100"/>
                <a:gd name="connsiteX58" fmla="*/ 3517900 w 3956134"/>
                <a:gd name="connsiteY58" fmla="*/ 438150 h 2451100"/>
                <a:gd name="connsiteX59" fmla="*/ 3479800 w 3956134"/>
                <a:gd name="connsiteY59" fmla="*/ 406400 h 2451100"/>
                <a:gd name="connsiteX60" fmla="*/ 3460750 w 3956134"/>
                <a:gd name="connsiteY60" fmla="*/ 393700 h 2451100"/>
                <a:gd name="connsiteX61" fmla="*/ 3422650 w 3956134"/>
                <a:gd name="connsiteY61" fmla="*/ 349250 h 2451100"/>
                <a:gd name="connsiteX62" fmla="*/ 3384550 w 3956134"/>
                <a:gd name="connsiteY62" fmla="*/ 323850 h 2451100"/>
                <a:gd name="connsiteX63" fmla="*/ 3365500 w 3956134"/>
                <a:gd name="connsiteY63" fmla="*/ 304800 h 2451100"/>
                <a:gd name="connsiteX64" fmla="*/ 3327400 w 3956134"/>
                <a:gd name="connsiteY64" fmla="*/ 279400 h 2451100"/>
                <a:gd name="connsiteX65" fmla="*/ 3302000 w 3956134"/>
                <a:gd name="connsiteY65" fmla="*/ 247650 h 2451100"/>
                <a:gd name="connsiteX66" fmla="*/ 3270250 w 3956134"/>
                <a:gd name="connsiteY66" fmla="*/ 209550 h 2451100"/>
                <a:gd name="connsiteX67" fmla="*/ 3251200 w 3956134"/>
                <a:gd name="connsiteY67" fmla="*/ 196850 h 2451100"/>
                <a:gd name="connsiteX68" fmla="*/ 3232150 w 3956134"/>
                <a:gd name="connsiteY68" fmla="*/ 177800 h 2451100"/>
                <a:gd name="connsiteX69" fmla="*/ 3194050 w 3956134"/>
                <a:gd name="connsiteY69" fmla="*/ 152400 h 2451100"/>
                <a:gd name="connsiteX70" fmla="*/ 3149600 w 3956134"/>
                <a:gd name="connsiteY70" fmla="*/ 101600 h 2451100"/>
                <a:gd name="connsiteX71" fmla="*/ 3105150 w 3956134"/>
                <a:gd name="connsiteY71" fmla="*/ 44450 h 2451100"/>
                <a:gd name="connsiteX72" fmla="*/ 3073400 w 3956134"/>
                <a:gd name="connsiteY72" fmla="*/ 6350 h 2451100"/>
                <a:gd name="connsiteX73" fmla="*/ 3054350 w 3956134"/>
                <a:gd name="connsiteY73" fmla="*/ 0 h 2451100"/>
                <a:gd name="connsiteX74" fmla="*/ 3009900 w 3956134"/>
                <a:gd name="connsiteY74" fmla="*/ 12700 h 2451100"/>
                <a:gd name="connsiteX75" fmla="*/ 2990850 w 3956134"/>
                <a:gd name="connsiteY75" fmla="*/ 25400 h 2451100"/>
                <a:gd name="connsiteX76" fmla="*/ 2971800 w 3956134"/>
                <a:gd name="connsiteY76" fmla="*/ 44450 h 2451100"/>
                <a:gd name="connsiteX77" fmla="*/ 2933700 w 3956134"/>
                <a:gd name="connsiteY77" fmla="*/ 63500 h 2451100"/>
                <a:gd name="connsiteX78" fmla="*/ 2895600 w 3956134"/>
                <a:gd name="connsiteY78" fmla="*/ 95250 h 2451100"/>
                <a:gd name="connsiteX79" fmla="*/ 2832100 w 3956134"/>
                <a:gd name="connsiteY79" fmla="*/ 171450 h 2451100"/>
                <a:gd name="connsiteX80" fmla="*/ 2794000 w 3956134"/>
                <a:gd name="connsiteY80" fmla="*/ 196850 h 2451100"/>
                <a:gd name="connsiteX81" fmla="*/ 2736850 w 3956134"/>
                <a:gd name="connsiteY81" fmla="*/ 241300 h 2451100"/>
                <a:gd name="connsiteX82" fmla="*/ 2717800 w 3956134"/>
                <a:gd name="connsiteY82" fmla="*/ 254000 h 2451100"/>
                <a:gd name="connsiteX83" fmla="*/ 2698750 w 3956134"/>
                <a:gd name="connsiteY83" fmla="*/ 266700 h 2451100"/>
                <a:gd name="connsiteX84" fmla="*/ 2679700 w 3956134"/>
                <a:gd name="connsiteY84" fmla="*/ 273050 h 2451100"/>
                <a:gd name="connsiteX85" fmla="*/ 2660650 w 3956134"/>
                <a:gd name="connsiteY85" fmla="*/ 285750 h 2451100"/>
                <a:gd name="connsiteX86" fmla="*/ 2628900 w 3956134"/>
                <a:gd name="connsiteY86" fmla="*/ 292100 h 2451100"/>
                <a:gd name="connsiteX87" fmla="*/ 2584450 w 3956134"/>
                <a:gd name="connsiteY87" fmla="*/ 317500 h 2451100"/>
                <a:gd name="connsiteX88" fmla="*/ 2546350 w 3956134"/>
                <a:gd name="connsiteY88" fmla="*/ 342900 h 2451100"/>
                <a:gd name="connsiteX89" fmla="*/ 2508250 w 3956134"/>
                <a:gd name="connsiteY89" fmla="*/ 368300 h 2451100"/>
                <a:gd name="connsiteX90" fmla="*/ 2489200 w 3956134"/>
                <a:gd name="connsiteY90" fmla="*/ 381000 h 2451100"/>
                <a:gd name="connsiteX91" fmla="*/ 2463800 w 3956134"/>
                <a:gd name="connsiteY91" fmla="*/ 387350 h 2451100"/>
                <a:gd name="connsiteX92" fmla="*/ 2425700 w 3956134"/>
                <a:gd name="connsiteY92" fmla="*/ 406400 h 2451100"/>
                <a:gd name="connsiteX93" fmla="*/ 2368550 w 3956134"/>
                <a:gd name="connsiteY93" fmla="*/ 431800 h 2451100"/>
                <a:gd name="connsiteX94" fmla="*/ 2330450 w 3956134"/>
                <a:gd name="connsiteY94" fmla="*/ 438150 h 2451100"/>
                <a:gd name="connsiteX95" fmla="*/ 2311400 w 3956134"/>
                <a:gd name="connsiteY95" fmla="*/ 444500 h 2451100"/>
                <a:gd name="connsiteX96" fmla="*/ 2273300 w 3956134"/>
                <a:gd name="connsiteY96" fmla="*/ 450850 h 2451100"/>
                <a:gd name="connsiteX97" fmla="*/ 2139950 w 3956134"/>
                <a:gd name="connsiteY97" fmla="*/ 463550 h 2451100"/>
                <a:gd name="connsiteX98" fmla="*/ 2025650 w 3956134"/>
                <a:gd name="connsiteY98" fmla="*/ 488950 h 2451100"/>
                <a:gd name="connsiteX99" fmla="*/ 1993900 w 3956134"/>
                <a:gd name="connsiteY99" fmla="*/ 495300 h 2451100"/>
                <a:gd name="connsiteX100" fmla="*/ 1955800 w 3956134"/>
                <a:gd name="connsiteY100" fmla="*/ 508000 h 2451100"/>
                <a:gd name="connsiteX101" fmla="*/ 1936750 w 3956134"/>
                <a:gd name="connsiteY101" fmla="*/ 514350 h 2451100"/>
                <a:gd name="connsiteX102" fmla="*/ 1917700 w 3956134"/>
                <a:gd name="connsiteY102" fmla="*/ 520700 h 2451100"/>
                <a:gd name="connsiteX103" fmla="*/ 1879600 w 3956134"/>
                <a:gd name="connsiteY103" fmla="*/ 539750 h 2451100"/>
                <a:gd name="connsiteX104" fmla="*/ 1866900 w 3956134"/>
                <a:gd name="connsiteY104" fmla="*/ 558800 h 2451100"/>
                <a:gd name="connsiteX105" fmla="*/ 1670050 w 3956134"/>
                <a:gd name="connsiteY105" fmla="*/ 552450 h 2451100"/>
                <a:gd name="connsiteX106" fmla="*/ 1644650 w 3956134"/>
                <a:gd name="connsiteY106" fmla="*/ 546100 h 2451100"/>
                <a:gd name="connsiteX107" fmla="*/ 1555750 w 3956134"/>
                <a:gd name="connsiteY107" fmla="*/ 539750 h 2451100"/>
                <a:gd name="connsiteX108" fmla="*/ 1524000 w 3956134"/>
                <a:gd name="connsiteY108" fmla="*/ 533400 h 2451100"/>
                <a:gd name="connsiteX109" fmla="*/ 1377950 w 3956134"/>
                <a:gd name="connsiteY109" fmla="*/ 546100 h 2451100"/>
                <a:gd name="connsiteX110" fmla="*/ 1365250 w 3956134"/>
                <a:gd name="connsiteY110" fmla="*/ 565150 h 2451100"/>
                <a:gd name="connsiteX111" fmla="*/ 1346200 w 3956134"/>
                <a:gd name="connsiteY111" fmla="*/ 584200 h 2451100"/>
                <a:gd name="connsiteX112" fmla="*/ 1327150 w 3956134"/>
                <a:gd name="connsiteY112" fmla="*/ 635000 h 2451100"/>
                <a:gd name="connsiteX113" fmla="*/ 1289050 w 3956134"/>
                <a:gd name="connsiteY113" fmla="*/ 660400 h 2451100"/>
                <a:gd name="connsiteX114" fmla="*/ 1250950 w 3956134"/>
                <a:gd name="connsiteY114" fmla="*/ 692150 h 2451100"/>
                <a:gd name="connsiteX115" fmla="*/ 1206500 w 3956134"/>
                <a:gd name="connsiteY115" fmla="*/ 749300 h 2451100"/>
                <a:gd name="connsiteX116" fmla="*/ 1168400 w 3956134"/>
                <a:gd name="connsiteY116" fmla="*/ 762000 h 2451100"/>
                <a:gd name="connsiteX117" fmla="*/ 850900 w 3956134"/>
                <a:gd name="connsiteY117" fmla="*/ 749300 h 2451100"/>
                <a:gd name="connsiteX118" fmla="*/ 812800 w 3956134"/>
                <a:gd name="connsiteY118" fmla="*/ 723900 h 2451100"/>
                <a:gd name="connsiteX119" fmla="*/ 793750 w 3956134"/>
                <a:gd name="connsiteY119" fmla="*/ 717550 h 2451100"/>
                <a:gd name="connsiteX120" fmla="*/ 774700 w 3956134"/>
                <a:gd name="connsiteY120" fmla="*/ 692150 h 2451100"/>
                <a:gd name="connsiteX121" fmla="*/ 762000 w 3956134"/>
                <a:gd name="connsiteY121" fmla="*/ 673100 h 2451100"/>
                <a:gd name="connsiteX122" fmla="*/ 698500 w 3956134"/>
                <a:gd name="connsiteY122" fmla="*/ 641350 h 2451100"/>
                <a:gd name="connsiteX123" fmla="*/ 660400 w 3956134"/>
                <a:gd name="connsiteY123" fmla="*/ 603250 h 2451100"/>
                <a:gd name="connsiteX124" fmla="*/ 520700 w 3956134"/>
                <a:gd name="connsiteY124" fmla="*/ 590550 h 2451100"/>
                <a:gd name="connsiteX125" fmla="*/ 438150 w 3956134"/>
                <a:gd name="connsiteY125" fmla="*/ 584200 h 2451100"/>
                <a:gd name="connsiteX126" fmla="*/ 412750 w 3956134"/>
                <a:gd name="connsiteY126" fmla="*/ 577850 h 2451100"/>
                <a:gd name="connsiteX127" fmla="*/ 368300 w 3956134"/>
                <a:gd name="connsiteY127" fmla="*/ 571500 h 2451100"/>
                <a:gd name="connsiteX128" fmla="*/ 330200 w 3956134"/>
                <a:gd name="connsiteY128" fmla="*/ 565150 h 2451100"/>
                <a:gd name="connsiteX129" fmla="*/ 311150 w 3956134"/>
                <a:gd name="connsiteY129" fmla="*/ 552450 h 2451100"/>
                <a:gd name="connsiteX130" fmla="*/ 292100 w 3956134"/>
                <a:gd name="connsiteY130" fmla="*/ 546100 h 2451100"/>
                <a:gd name="connsiteX131" fmla="*/ 266700 w 3956134"/>
                <a:gd name="connsiteY131" fmla="*/ 539750 h 2451100"/>
                <a:gd name="connsiteX132" fmla="*/ 234950 w 3956134"/>
                <a:gd name="connsiteY132" fmla="*/ 533400 h 2451100"/>
                <a:gd name="connsiteX133" fmla="*/ 196850 w 3956134"/>
                <a:gd name="connsiteY133" fmla="*/ 520700 h 2451100"/>
                <a:gd name="connsiteX134" fmla="*/ 158750 w 3956134"/>
                <a:gd name="connsiteY134" fmla="*/ 514350 h 2451100"/>
                <a:gd name="connsiteX135" fmla="*/ 120650 w 3956134"/>
                <a:gd name="connsiteY135" fmla="*/ 501650 h 2451100"/>
                <a:gd name="connsiteX136" fmla="*/ 0 w 3956134"/>
                <a:gd name="connsiteY136" fmla="*/ 527050 h 245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3956134" h="2451100">
                  <a:moveTo>
                    <a:pt x="3175000" y="2451100"/>
                  </a:moveTo>
                  <a:cubicBezTo>
                    <a:pt x="3187700" y="2440517"/>
                    <a:pt x="3199021" y="2428014"/>
                    <a:pt x="3213100" y="2419350"/>
                  </a:cubicBezTo>
                  <a:cubicBezTo>
                    <a:pt x="3226829" y="2410902"/>
                    <a:pt x="3242424" y="2405873"/>
                    <a:pt x="3257550" y="2400300"/>
                  </a:cubicBezTo>
                  <a:cubicBezTo>
                    <a:pt x="3282673" y="2391044"/>
                    <a:pt x="3308350" y="2383367"/>
                    <a:pt x="3333750" y="2374900"/>
                  </a:cubicBezTo>
                  <a:cubicBezTo>
                    <a:pt x="3359733" y="2366239"/>
                    <a:pt x="3356357" y="2366264"/>
                    <a:pt x="3390900" y="2362200"/>
                  </a:cubicBezTo>
                  <a:cubicBezTo>
                    <a:pt x="3414119" y="2359468"/>
                    <a:pt x="3437467" y="2357967"/>
                    <a:pt x="3460750" y="2355850"/>
                  </a:cubicBezTo>
                  <a:cubicBezTo>
                    <a:pt x="3508576" y="2323966"/>
                    <a:pt x="3447793" y="2361403"/>
                    <a:pt x="3505200" y="2336800"/>
                  </a:cubicBezTo>
                  <a:cubicBezTo>
                    <a:pt x="3512215" y="2333794"/>
                    <a:pt x="3517104" y="2326780"/>
                    <a:pt x="3524250" y="2324100"/>
                  </a:cubicBezTo>
                  <a:cubicBezTo>
                    <a:pt x="3534356" y="2320310"/>
                    <a:pt x="3545464" y="2320091"/>
                    <a:pt x="3556000" y="2317750"/>
                  </a:cubicBezTo>
                  <a:cubicBezTo>
                    <a:pt x="3564519" y="2315857"/>
                    <a:pt x="3572896" y="2313362"/>
                    <a:pt x="3581400" y="2311400"/>
                  </a:cubicBezTo>
                  <a:cubicBezTo>
                    <a:pt x="3600415" y="2307012"/>
                    <a:pt x="3619618" y="2303433"/>
                    <a:pt x="3638550" y="2298700"/>
                  </a:cubicBezTo>
                  <a:cubicBezTo>
                    <a:pt x="3670472" y="2290720"/>
                    <a:pt x="3645610" y="2295170"/>
                    <a:pt x="3676650" y="2279650"/>
                  </a:cubicBezTo>
                  <a:cubicBezTo>
                    <a:pt x="3692002" y="2271974"/>
                    <a:pt x="3704824" y="2273054"/>
                    <a:pt x="3721100" y="2266950"/>
                  </a:cubicBezTo>
                  <a:cubicBezTo>
                    <a:pt x="3729963" y="2263626"/>
                    <a:pt x="3737799" y="2257979"/>
                    <a:pt x="3746500" y="2254250"/>
                  </a:cubicBezTo>
                  <a:cubicBezTo>
                    <a:pt x="3766396" y="2245723"/>
                    <a:pt x="3780816" y="2245356"/>
                    <a:pt x="3803650" y="2241550"/>
                  </a:cubicBezTo>
                  <a:cubicBezTo>
                    <a:pt x="3810000" y="2237317"/>
                    <a:pt x="3815874" y="2232263"/>
                    <a:pt x="3822700" y="2228850"/>
                  </a:cubicBezTo>
                  <a:cubicBezTo>
                    <a:pt x="3828687" y="2225857"/>
                    <a:pt x="3835899" y="2225751"/>
                    <a:pt x="3841750" y="2222500"/>
                  </a:cubicBezTo>
                  <a:cubicBezTo>
                    <a:pt x="3855093" y="2215087"/>
                    <a:pt x="3865370" y="2201927"/>
                    <a:pt x="3879850" y="2197100"/>
                  </a:cubicBezTo>
                  <a:lnTo>
                    <a:pt x="3917950" y="2184400"/>
                  </a:lnTo>
                  <a:lnTo>
                    <a:pt x="3937000" y="2178050"/>
                  </a:lnTo>
                  <a:cubicBezTo>
                    <a:pt x="3970620" y="2127619"/>
                    <a:pt x="3951355" y="2164773"/>
                    <a:pt x="3943350" y="2044700"/>
                  </a:cubicBezTo>
                  <a:cubicBezTo>
                    <a:pt x="3941655" y="2019268"/>
                    <a:pt x="3939117" y="1993900"/>
                    <a:pt x="3937000" y="1968500"/>
                  </a:cubicBezTo>
                  <a:cubicBezTo>
                    <a:pt x="3934883" y="1875367"/>
                    <a:pt x="3934528" y="1782177"/>
                    <a:pt x="3930650" y="1689100"/>
                  </a:cubicBezTo>
                  <a:cubicBezTo>
                    <a:pt x="3930287" y="1680380"/>
                    <a:pt x="3925534" y="1672340"/>
                    <a:pt x="3924300" y="1663700"/>
                  </a:cubicBezTo>
                  <a:cubicBezTo>
                    <a:pt x="3917273" y="1614512"/>
                    <a:pt x="3921081" y="1604766"/>
                    <a:pt x="3911600" y="1562100"/>
                  </a:cubicBezTo>
                  <a:cubicBezTo>
                    <a:pt x="3910148" y="1555566"/>
                    <a:pt x="3908501" y="1548901"/>
                    <a:pt x="3905250" y="1543050"/>
                  </a:cubicBezTo>
                  <a:cubicBezTo>
                    <a:pt x="3886262" y="1508871"/>
                    <a:pt x="3883940" y="1509040"/>
                    <a:pt x="3860800" y="1485900"/>
                  </a:cubicBezTo>
                  <a:cubicBezTo>
                    <a:pt x="3856567" y="1473200"/>
                    <a:pt x="3850725" y="1460927"/>
                    <a:pt x="3848100" y="1447800"/>
                  </a:cubicBezTo>
                  <a:cubicBezTo>
                    <a:pt x="3840038" y="1407492"/>
                    <a:pt x="3844368" y="1426521"/>
                    <a:pt x="3835400" y="1390650"/>
                  </a:cubicBezTo>
                  <a:cubicBezTo>
                    <a:pt x="3837517" y="1348317"/>
                    <a:pt x="3838078" y="1305877"/>
                    <a:pt x="3841750" y="1263650"/>
                  </a:cubicBezTo>
                  <a:cubicBezTo>
                    <a:pt x="3842330" y="1256982"/>
                    <a:pt x="3846477" y="1251094"/>
                    <a:pt x="3848100" y="1244600"/>
                  </a:cubicBezTo>
                  <a:cubicBezTo>
                    <a:pt x="3850718" y="1234129"/>
                    <a:pt x="3852109" y="1223386"/>
                    <a:pt x="3854450" y="1212850"/>
                  </a:cubicBezTo>
                  <a:cubicBezTo>
                    <a:pt x="3856343" y="1204331"/>
                    <a:pt x="3859239" y="1196036"/>
                    <a:pt x="3860800" y="1187450"/>
                  </a:cubicBezTo>
                  <a:cubicBezTo>
                    <a:pt x="3863477" y="1172724"/>
                    <a:pt x="3864689" y="1157763"/>
                    <a:pt x="3867150" y="1143000"/>
                  </a:cubicBezTo>
                  <a:cubicBezTo>
                    <a:pt x="3868924" y="1132354"/>
                    <a:pt x="3871569" y="1121869"/>
                    <a:pt x="3873500" y="1111250"/>
                  </a:cubicBezTo>
                  <a:cubicBezTo>
                    <a:pt x="3882440" y="1062077"/>
                    <a:pt x="3875004" y="1087688"/>
                    <a:pt x="3886200" y="1054100"/>
                  </a:cubicBezTo>
                  <a:cubicBezTo>
                    <a:pt x="3891625" y="999853"/>
                    <a:pt x="3898050" y="976048"/>
                    <a:pt x="3886200" y="920750"/>
                  </a:cubicBezTo>
                  <a:cubicBezTo>
                    <a:pt x="3884601" y="913288"/>
                    <a:pt x="3879243" y="906726"/>
                    <a:pt x="3873500" y="901700"/>
                  </a:cubicBezTo>
                  <a:cubicBezTo>
                    <a:pt x="3751975" y="795365"/>
                    <a:pt x="3890880" y="931780"/>
                    <a:pt x="3816350" y="857250"/>
                  </a:cubicBezTo>
                  <a:cubicBezTo>
                    <a:pt x="3812117" y="844550"/>
                    <a:pt x="3809637" y="831124"/>
                    <a:pt x="3803650" y="819150"/>
                  </a:cubicBezTo>
                  <a:cubicBezTo>
                    <a:pt x="3787957" y="787763"/>
                    <a:pt x="3793943" y="802730"/>
                    <a:pt x="3784600" y="774700"/>
                  </a:cubicBezTo>
                  <a:cubicBezTo>
                    <a:pt x="3786717" y="740833"/>
                    <a:pt x="3785658" y="706618"/>
                    <a:pt x="3790950" y="673100"/>
                  </a:cubicBezTo>
                  <a:cubicBezTo>
                    <a:pt x="3792793" y="661429"/>
                    <a:pt x="3816891" y="641971"/>
                    <a:pt x="3822700" y="635000"/>
                  </a:cubicBezTo>
                  <a:cubicBezTo>
                    <a:pt x="3827586" y="629137"/>
                    <a:pt x="3830964" y="622160"/>
                    <a:pt x="3835400" y="615950"/>
                  </a:cubicBezTo>
                  <a:cubicBezTo>
                    <a:pt x="3841551" y="607338"/>
                    <a:pt x="3848100" y="599017"/>
                    <a:pt x="3854450" y="590550"/>
                  </a:cubicBezTo>
                  <a:lnTo>
                    <a:pt x="3867150" y="552450"/>
                  </a:lnTo>
                  <a:lnTo>
                    <a:pt x="3873500" y="533400"/>
                  </a:lnTo>
                  <a:cubicBezTo>
                    <a:pt x="3860925" y="395075"/>
                    <a:pt x="3877414" y="517305"/>
                    <a:pt x="3854450" y="425450"/>
                  </a:cubicBezTo>
                  <a:cubicBezTo>
                    <a:pt x="3850217" y="408517"/>
                    <a:pt x="3856273" y="384332"/>
                    <a:pt x="3841750" y="374650"/>
                  </a:cubicBezTo>
                  <a:lnTo>
                    <a:pt x="3822700" y="361950"/>
                  </a:lnTo>
                  <a:cubicBezTo>
                    <a:pt x="3812928" y="363346"/>
                    <a:pt x="3773977" y="366206"/>
                    <a:pt x="3759200" y="374650"/>
                  </a:cubicBezTo>
                  <a:cubicBezTo>
                    <a:pt x="3750011" y="379901"/>
                    <a:pt x="3742989" y="388449"/>
                    <a:pt x="3733800" y="393700"/>
                  </a:cubicBezTo>
                  <a:cubicBezTo>
                    <a:pt x="3727988" y="397021"/>
                    <a:pt x="3720737" y="397057"/>
                    <a:pt x="3714750" y="400050"/>
                  </a:cubicBezTo>
                  <a:cubicBezTo>
                    <a:pt x="3707924" y="403463"/>
                    <a:pt x="3702526" y="409337"/>
                    <a:pt x="3695700" y="412750"/>
                  </a:cubicBezTo>
                  <a:cubicBezTo>
                    <a:pt x="3678546" y="421327"/>
                    <a:pt x="3656110" y="421548"/>
                    <a:pt x="3638550" y="425450"/>
                  </a:cubicBezTo>
                  <a:cubicBezTo>
                    <a:pt x="3632016" y="426902"/>
                    <a:pt x="3625994" y="430177"/>
                    <a:pt x="3619500" y="431800"/>
                  </a:cubicBezTo>
                  <a:cubicBezTo>
                    <a:pt x="3609029" y="434418"/>
                    <a:pt x="3598286" y="435809"/>
                    <a:pt x="3587750" y="438150"/>
                  </a:cubicBezTo>
                  <a:cubicBezTo>
                    <a:pt x="3579231" y="440043"/>
                    <a:pt x="3570817" y="442383"/>
                    <a:pt x="3562350" y="444500"/>
                  </a:cubicBezTo>
                  <a:cubicBezTo>
                    <a:pt x="3547533" y="442383"/>
                    <a:pt x="3532236" y="442451"/>
                    <a:pt x="3517900" y="438150"/>
                  </a:cubicBezTo>
                  <a:cubicBezTo>
                    <a:pt x="3503120" y="433716"/>
                    <a:pt x="3490430" y="415259"/>
                    <a:pt x="3479800" y="406400"/>
                  </a:cubicBezTo>
                  <a:cubicBezTo>
                    <a:pt x="3473937" y="401514"/>
                    <a:pt x="3467100" y="397933"/>
                    <a:pt x="3460750" y="393700"/>
                  </a:cubicBezTo>
                  <a:cubicBezTo>
                    <a:pt x="3447016" y="373100"/>
                    <a:pt x="3444647" y="366848"/>
                    <a:pt x="3422650" y="349250"/>
                  </a:cubicBezTo>
                  <a:cubicBezTo>
                    <a:pt x="3410731" y="339715"/>
                    <a:pt x="3395343" y="334643"/>
                    <a:pt x="3384550" y="323850"/>
                  </a:cubicBezTo>
                  <a:cubicBezTo>
                    <a:pt x="3378200" y="317500"/>
                    <a:pt x="3372589" y="310313"/>
                    <a:pt x="3365500" y="304800"/>
                  </a:cubicBezTo>
                  <a:cubicBezTo>
                    <a:pt x="3353452" y="295429"/>
                    <a:pt x="3327400" y="279400"/>
                    <a:pt x="3327400" y="279400"/>
                  </a:cubicBezTo>
                  <a:cubicBezTo>
                    <a:pt x="3316976" y="248127"/>
                    <a:pt x="3328513" y="269744"/>
                    <a:pt x="3302000" y="247650"/>
                  </a:cubicBezTo>
                  <a:cubicBezTo>
                    <a:pt x="3239583" y="195636"/>
                    <a:pt x="3320200" y="259500"/>
                    <a:pt x="3270250" y="209550"/>
                  </a:cubicBezTo>
                  <a:cubicBezTo>
                    <a:pt x="3264854" y="204154"/>
                    <a:pt x="3257063" y="201736"/>
                    <a:pt x="3251200" y="196850"/>
                  </a:cubicBezTo>
                  <a:cubicBezTo>
                    <a:pt x="3244301" y="191101"/>
                    <a:pt x="3239239" y="183313"/>
                    <a:pt x="3232150" y="177800"/>
                  </a:cubicBezTo>
                  <a:cubicBezTo>
                    <a:pt x="3220102" y="168429"/>
                    <a:pt x="3194050" y="152400"/>
                    <a:pt x="3194050" y="152400"/>
                  </a:cubicBezTo>
                  <a:cubicBezTo>
                    <a:pt x="3164417" y="107950"/>
                    <a:pt x="3181350" y="122767"/>
                    <a:pt x="3149600" y="101600"/>
                  </a:cubicBezTo>
                  <a:cubicBezTo>
                    <a:pt x="3085403" y="5305"/>
                    <a:pt x="3154888" y="104136"/>
                    <a:pt x="3105150" y="44450"/>
                  </a:cubicBezTo>
                  <a:cubicBezTo>
                    <a:pt x="3090508" y="26879"/>
                    <a:pt x="3094271" y="20264"/>
                    <a:pt x="3073400" y="6350"/>
                  </a:cubicBezTo>
                  <a:cubicBezTo>
                    <a:pt x="3067831" y="2637"/>
                    <a:pt x="3060700" y="2117"/>
                    <a:pt x="3054350" y="0"/>
                  </a:cubicBezTo>
                  <a:cubicBezTo>
                    <a:pt x="3046212" y="2035"/>
                    <a:pt x="3019010" y="8145"/>
                    <a:pt x="3009900" y="12700"/>
                  </a:cubicBezTo>
                  <a:cubicBezTo>
                    <a:pt x="3003074" y="16113"/>
                    <a:pt x="2996713" y="20514"/>
                    <a:pt x="2990850" y="25400"/>
                  </a:cubicBezTo>
                  <a:cubicBezTo>
                    <a:pt x="2983951" y="31149"/>
                    <a:pt x="2979272" y="39469"/>
                    <a:pt x="2971800" y="44450"/>
                  </a:cubicBezTo>
                  <a:cubicBezTo>
                    <a:pt x="2914522" y="82635"/>
                    <a:pt x="2993651" y="13541"/>
                    <a:pt x="2933700" y="63500"/>
                  </a:cubicBezTo>
                  <a:cubicBezTo>
                    <a:pt x="2884807" y="104244"/>
                    <a:pt x="2942898" y="63718"/>
                    <a:pt x="2895600" y="95250"/>
                  </a:cubicBezTo>
                  <a:cubicBezTo>
                    <a:pt x="2876858" y="123363"/>
                    <a:pt x="2861436" y="151893"/>
                    <a:pt x="2832100" y="171450"/>
                  </a:cubicBezTo>
                  <a:cubicBezTo>
                    <a:pt x="2819400" y="179917"/>
                    <a:pt x="2804793" y="186057"/>
                    <a:pt x="2794000" y="196850"/>
                  </a:cubicBezTo>
                  <a:cubicBezTo>
                    <a:pt x="2764157" y="226693"/>
                    <a:pt x="2782422" y="210919"/>
                    <a:pt x="2736850" y="241300"/>
                  </a:cubicBezTo>
                  <a:lnTo>
                    <a:pt x="2717800" y="254000"/>
                  </a:lnTo>
                  <a:cubicBezTo>
                    <a:pt x="2711450" y="258233"/>
                    <a:pt x="2705990" y="264287"/>
                    <a:pt x="2698750" y="266700"/>
                  </a:cubicBezTo>
                  <a:cubicBezTo>
                    <a:pt x="2692400" y="268817"/>
                    <a:pt x="2685687" y="270057"/>
                    <a:pt x="2679700" y="273050"/>
                  </a:cubicBezTo>
                  <a:cubicBezTo>
                    <a:pt x="2672874" y="276463"/>
                    <a:pt x="2667796" y="283070"/>
                    <a:pt x="2660650" y="285750"/>
                  </a:cubicBezTo>
                  <a:cubicBezTo>
                    <a:pt x="2650544" y="289540"/>
                    <a:pt x="2639483" y="289983"/>
                    <a:pt x="2628900" y="292100"/>
                  </a:cubicBezTo>
                  <a:cubicBezTo>
                    <a:pt x="2545579" y="354591"/>
                    <a:pt x="2646786" y="282869"/>
                    <a:pt x="2584450" y="317500"/>
                  </a:cubicBezTo>
                  <a:cubicBezTo>
                    <a:pt x="2571107" y="324913"/>
                    <a:pt x="2559050" y="334433"/>
                    <a:pt x="2546350" y="342900"/>
                  </a:cubicBezTo>
                  <a:lnTo>
                    <a:pt x="2508250" y="368300"/>
                  </a:lnTo>
                  <a:cubicBezTo>
                    <a:pt x="2501900" y="372533"/>
                    <a:pt x="2496604" y="379149"/>
                    <a:pt x="2489200" y="381000"/>
                  </a:cubicBezTo>
                  <a:lnTo>
                    <a:pt x="2463800" y="387350"/>
                  </a:lnTo>
                  <a:cubicBezTo>
                    <a:pt x="2409205" y="423746"/>
                    <a:pt x="2478280" y="380110"/>
                    <a:pt x="2425700" y="406400"/>
                  </a:cubicBezTo>
                  <a:cubicBezTo>
                    <a:pt x="2393341" y="422580"/>
                    <a:pt x="2417697" y="423609"/>
                    <a:pt x="2368550" y="431800"/>
                  </a:cubicBezTo>
                  <a:cubicBezTo>
                    <a:pt x="2355850" y="433917"/>
                    <a:pt x="2343019" y="435357"/>
                    <a:pt x="2330450" y="438150"/>
                  </a:cubicBezTo>
                  <a:cubicBezTo>
                    <a:pt x="2323916" y="439602"/>
                    <a:pt x="2317934" y="443048"/>
                    <a:pt x="2311400" y="444500"/>
                  </a:cubicBezTo>
                  <a:cubicBezTo>
                    <a:pt x="2298831" y="447293"/>
                    <a:pt x="2286046" y="449029"/>
                    <a:pt x="2273300" y="450850"/>
                  </a:cubicBezTo>
                  <a:cubicBezTo>
                    <a:pt x="2216290" y="458994"/>
                    <a:pt x="2205270" y="458525"/>
                    <a:pt x="2139950" y="463550"/>
                  </a:cubicBezTo>
                  <a:cubicBezTo>
                    <a:pt x="2003883" y="490763"/>
                    <a:pt x="2142230" y="462047"/>
                    <a:pt x="2025650" y="488950"/>
                  </a:cubicBezTo>
                  <a:cubicBezTo>
                    <a:pt x="2015133" y="491377"/>
                    <a:pt x="2004313" y="492460"/>
                    <a:pt x="1993900" y="495300"/>
                  </a:cubicBezTo>
                  <a:cubicBezTo>
                    <a:pt x="1980985" y="498822"/>
                    <a:pt x="1968500" y="503767"/>
                    <a:pt x="1955800" y="508000"/>
                  </a:cubicBezTo>
                  <a:lnTo>
                    <a:pt x="1936750" y="514350"/>
                  </a:lnTo>
                  <a:cubicBezTo>
                    <a:pt x="1930400" y="516467"/>
                    <a:pt x="1923269" y="516987"/>
                    <a:pt x="1917700" y="520700"/>
                  </a:cubicBezTo>
                  <a:cubicBezTo>
                    <a:pt x="1893081" y="537113"/>
                    <a:pt x="1905890" y="530987"/>
                    <a:pt x="1879600" y="539750"/>
                  </a:cubicBezTo>
                  <a:cubicBezTo>
                    <a:pt x="1875367" y="546100"/>
                    <a:pt x="1874518" y="558338"/>
                    <a:pt x="1866900" y="558800"/>
                  </a:cubicBezTo>
                  <a:cubicBezTo>
                    <a:pt x="1801369" y="562772"/>
                    <a:pt x="1735594" y="556195"/>
                    <a:pt x="1670050" y="552450"/>
                  </a:cubicBezTo>
                  <a:cubicBezTo>
                    <a:pt x="1661337" y="551952"/>
                    <a:pt x="1653324" y="547064"/>
                    <a:pt x="1644650" y="546100"/>
                  </a:cubicBezTo>
                  <a:cubicBezTo>
                    <a:pt x="1615123" y="542819"/>
                    <a:pt x="1585383" y="541867"/>
                    <a:pt x="1555750" y="539750"/>
                  </a:cubicBezTo>
                  <a:cubicBezTo>
                    <a:pt x="1545167" y="537633"/>
                    <a:pt x="1534793" y="533400"/>
                    <a:pt x="1524000" y="533400"/>
                  </a:cubicBezTo>
                  <a:cubicBezTo>
                    <a:pt x="1410368" y="533400"/>
                    <a:pt x="1434044" y="527402"/>
                    <a:pt x="1377950" y="546100"/>
                  </a:cubicBezTo>
                  <a:cubicBezTo>
                    <a:pt x="1373717" y="552450"/>
                    <a:pt x="1370136" y="559287"/>
                    <a:pt x="1365250" y="565150"/>
                  </a:cubicBezTo>
                  <a:cubicBezTo>
                    <a:pt x="1359501" y="572049"/>
                    <a:pt x="1351181" y="576728"/>
                    <a:pt x="1346200" y="584200"/>
                  </a:cubicBezTo>
                  <a:cubicBezTo>
                    <a:pt x="1329125" y="609813"/>
                    <a:pt x="1354462" y="604274"/>
                    <a:pt x="1327150" y="635000"/>
                  </a:cubicBezTo>
                  <a:cubicBezTo>
                    <a:pt x="1317009" y="646408"/>
                    <a:pt x="1299843" y="649607"/>
                    <a:pt x="1289050" y="660400"/>
                  </a:cubicBezTo>
                  <a:cubicBezTo>
                    <a:pt x="1264604" y="684846"/>
                    <a:pt x="1277472" y="674469"/>
                    <a:pt x="1250950" y="692150"/>
                  </a:cubicBezTo>
                  <a:cubicBezTo>
                    <a:pt x="1242911" y="716267"/>
                    <a:pt x="1238625" y="738592"/>
                    <a:pt x="1206500" y="749300"/>
                  </a:cubicBezTo>
                  <a:lnTo>
                    <a:pt x="1168400" y="762000"/>
                  </a:lnTo>
                  <a:cubicBezTo>
                    <a:pt x="1048675" y="722092"/>
                    <a:pt x="1249327" y="786887"/>
                    <a:pt x="850900" y="749300"/>
                  </a:cubicBezTo>
                  <a:cubicBezTo>
                    <a:pt x="835704" y="747866"/>
                    <a:pt x="827280" y="728727"/>
                    <a:pt x="812800" y="723900"/>
                  </a:cubicBezTo>
                  <a:lnTo>
                    <a:pt x="793750" y="717550"/>
                  </a:lnTo>
                  <a:cubicBezTo>
                    <a:pt x="787400" y="709083"/>
                    <a:pt x="780851" y="700762"/>
                    <a:pt x="774700" y="692150"/>
                  </a:cubicBezTo>
                  <a:cubicBezTo>
                    <a:pt x="770264" y="685940"/>
                    <a:pt x="767743" y="678126"/>
                    <a:pt x="762000" y="673100"/>
                  </a:cubicBezTo>
                  <a:cubicBezTo>
                    <a:pt x="731759" y="646639"/>
                    <a:pt x="730062" y="649241"/>
                    <a:pt x="698500" y="641350"/>
                  </a:cubicBezTo>
                  <a:cubicBezTo>
                    <a:pt x="685800" y="628650"/>
                    <a:pt x="677439" y="608930"/>
                    <a:pt x="660400" y="603250"/>
                  </a:cubicBezTo>
                  <a:cubicBezTo>
                    <a:pt x="602373" y="583908"/>
                    <a:pt x="652674" y="598798"/>
                    <a:pt x="520700" y="590550"/>
                  </a:cubicBezTo>
                  <a:cubicBezTo>
                    <a:pt x="493156" y="588828"/>
                    <a:pt x="465667" y="586317"/>
                    <a:pt x="438150" y="584200"/>
                  </a:cubicBezTo>
                  <a:cubicBezTo>
                    <a:pt x="429683" y="582083"/>
                    <a:pt x="421336" y="579411"/>
                    <a:pt x="412750" y="577850"/>
                  </a:cubicBezTo>
                  <a:cubicBezTo>
                    <a:pt x="398024" y="575173"/>
                    <a:pt x="383093" y="573776"/>
                    <a:pt x="368300" y="571500"/>
                  </a:cubicBezTo>
                  <a:cubicBezTo>
                    <a:pt x="355575" y="569542"/>
                    <a:pt x="342900" y="567267"/>
                    <a:pt x="330200" y="565150"/>
                  </a:cubicBezTo>
                  <a:cubicBezTo>
                    <a:pt x="323850" y="560917"/>
                    <a:pt x="317976" y="555863"/>
                    <a:pt x="311150" y="552450"/>
                  </a:cubicBezTo>
                  <a:cubicBezTo>
                    <a:pt x="305163" y="549457"/>
                    <a:pt x="298536" y="547939"/>
                    <a:pt x="292100" y="546100"/>
                  </a:cubicBezTo>
                  <a:cubicBezTo>
                    <a:pt x="283709" y="543702"/>
                    <a:pt x="275219" y="541643"/>
                    <a:pt x="266700" y="539750"/>
                  </a:cubicBezTo>
                  <a:cubicBezTo>
                    <a:pt x="256164" y="537409"/>
                    <a:pt x="245363" y="536240"/>
                    <a:pt x="234950" y="533400"/>
                  </a:cubicBezTo>
                  <a:cubicBezTo>
                    <a:pt x="222035" y="529878"/>
                    <a:pt x="210055" y="522901"/>
                    <a:pt x="196850" y="520700"/>
                  </a:cubicBezTo>
                  <a:cubicBezTo>
                    <a:pt x="184150" y="518583"/>
                    <a:pt x="171241" y="517473"/>
                    <a:pt x="158750" y="514350"/>
                  </a:cubicBezTo>
                  <a:cubicBezTo>
                    <a:pt x="145763" y="511103"/>
                    <a:pt x="120650" y="501650"/>
                    <a:pt x="120650" y="501650"/>
                  </a:cubicBezTo>
                  <a:cubicBezTo>
                    <a:pt x="6754" y="515050"/>
                    <a:pt x="38320" y="488730"/>
                    <a:pt x="0" y="527050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orma libre 59"/>
            <p:cNvSpPr/>
            <p:nvPr/>
          </p:nvSpPr>
          <p:spPr>
            <a:xfrm>
              <a:off x="4375150" y="1460500"/>
              <a:ext cx="476250" cy="1098561"/>
            </a:xfrm>
            <a:custGeom>
              <a:avLst/>
              <a:gdLst>
                <a:gd name="connsiteX0" fmla="*/ 0 w 476250"/>
                <a:gd name="connsiteY0" fmla="*/ 0 h 1098561"/>
                <a:gd name="connsiteX1" fmla="*/ 120650 w 476250"/>
                <a:gd name="connsiteY1" fmla="*/ 6350 h 1098561"/>
                <a:gd name="connsiteX2" fmla="*/ 146050 w 476250"/>
                <a:gd name="connsiteY2" fmla="*/ 12700 h 1098561"/>
                <a:gd name="connsiteX3" fmla="*/ 165100 w 476250"/>
                <a:gd name="connsiteY3" fmla="*/ 31750 h 1098561"/>
                <a:gd name="connsiteX4" fmla="*/ 190500 w 476250"/>
                <a:gd name="connsiteY4" fmla="*/ 76200 h 1098561"/>
                <a:gd name="connsiteX5" fmla="*/ 203200 w 476250"/>
                <a:gd name="connsiteY5" fmla="*/ 127000 h 1098561"/>
                <a:gd name="connsiteX6" fmla="*/ 222250 w 476250"/>
                <a:gd name="connsiteY6" fmla="*/ 146050 h 1098561"/>
                <a:gd name="connsiteX7" fmla="*/ 234950 w 476250"/>
                <a:gd name="connsiteY7" fmla="*/ 165100 h 1098561"/>
                <a:gd name="connsiteX8" fmla="*/ 279400 w 476250"/>
                <a:gd name="connsiteY8" fmla="*/ 196850 h 1098561"/>
                <a:gd name="connsiteX9" fmla="*/ 304800 w 476250"/>
                <a:gd name="connsiteY9" fmla="*/ 254000 h 1098561"/>
                <a:gd name="connsiteX10" fmla="*/ 311150 w 476250"/>
                <a:gd name="connsiteY10" fmla="*/ 273050 h 1098561"/>
                <a:gd name="connsiteX11" fmla="*/ 304800 w 476250"/>
                <a:gd name="connsiteY11" fmla="*/ 361950 h 1098561"/>
                <a:gd name="connsiteX12" fmla="*/ 273050 w 476250"/>
                <a:gd name="connsiteY12" fmla="*/ 393700 h 1098561"/>
                <a:gd name="connsiteX13" fmla="*/ 234950 w 476250"/>
                <a:gd name="connsiteY13" fmla="*/ 425450 h 1098561"/>
                <a:gd name="connsiteX14" fmla="*/ 215900 w 476250"/>
                <a:gd name="connsiteY14" fmla="*/ 431800 h 1098561"/>
                <a:gd name="connsiteX15" fmla="*/ 196850 w 476250"/>
                <a:gd name="connsiteY15" fmla="*/ 444500 h 1098561"/>
                <a:gd name="connsiteX16" fmla="*/ 177800 w 476250"/>
                <a:gd name="connsiteY16" fmla="*/ 450850 h 1098561"/>
                <a:gd name="connsiteX17" fmla="*/ 133350 w 476250"/>
                <a:gd name="connsiteY17" fmla="*/ 476250 h 1098561"/>
                <a:gd name="connsiteX18" fmla="*/ 120650 w 476250"/>
                <a:gd name="connsiteY18" fmla="*/ 495300 h 1098561"/>
                <a:gd name="connsiteX19" fmla="*/ 101600 w 476250"/>
                <a:gd name="connsiteY19" fmla="*/ 514350 h 1098561"/>
                <a:gd name="connsiteX20" fmla="*/ 88900 w 476250"/>
                <a:gd name="connsiteY20" fmla="*/ 552450 h 1098561"/>
                <a:gd name="connsiteX21" fmla="*/ 95250 w 476250"/>
                <a:gd name="connsiteY21" fmla="*/ 609600 h 1098561"/>
                <a:gd name="connsiteX22" fmla="*/ 139700 w 476250"/>
                <a:gd name="connsiteY22" fmla="*/ 666750 h 1098561"/>
                <a:gd name="connsiteX23" fmla="*/ 165100 w 476250"/>
                <a:gd name="connsiteY23" fmla="*/ 711200 h 1098561"/>
                <a:gd name="connsiteX24" fmla="*/ 203200 w 476250"/>
                <a:gd name="connsiteY24" fmla="*/ 749300 h 1098561"/>
                <a:gd name="connsiteX25" fmla="*/ 215900 w 476250"/>
                <a:gd name="connsiteY25" fmla="*/ 787400 h 1098561"/>
                <a:gd name="connsiteX26" fmla="*/ 222250 w 476250"/>
                <a:gd name="connsiteY26" fmla="*/ 812800 h 1098561"/>
                <a:gd name="connsiteX27" fmla="*/ 241300 w 476250"/>
                <a:gd name="connsiteY27" fmla="*/ 838200 h 1098561"/>
                <a:gd name="connsiteX28" fmla="*/ 260350 w 476250"/>
                <a:gd name="connsiteY28" fmla="*/ 876300 h 1098561"/>
                <a:gd name="connsiteX29" fmla="*/ 279400 w 476250"/>
                <a:gd name="connsiteY29" fmla="*/ 895350 h 1098561"/>
                <a:gd name="connsiteX30" fmla="*/ 292100 w 476250"/>
                <a:gd name="connsiteY30" fmla="*/ 914400 h 1098561"/>
                <a:gd name="connsiteX31" fmla="*/ 311150 w 476250"/>
                <a:gd name="connsiteY31" fmla="*/ 933450 h 1098561"/>
                <a:gd name="connsiteX32" fmla="*/ 361950 w 476250"/>
                <a:gd name="connsiteY32" fmla="*/ 990600 h 1098561"/>
                <a:gd name="connsiteX33" fmla="*/ 425450 w 476250"/>
                <a:gd name="connsiteY33" fmla="*/ 1041400 h 1098561"/>
                <a:gd name="connsiteX34" fmla="*/ 444500 w 476250"/>
                <a:gd name="connsiteY34" fmla="*/ 1060450 h 1098561"/>
                <a:gd name="connsiteX35" fmla="*/ 476250 w 476250"/>
                <a:gd name="connsiteY35" fmla="*/ 1098550 h 109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76250" h="1098561">
                  <a:moveTo>
                    <a:pt x="0" y="0"/>
                  </a:moveTo>
                  <a:cubicBezTo>
                    <a:pt x="40217" y="2117"/>
                    <a:pt x="80529" y="2861"/>
                    <a:pt x="120650" y="6350"/>
                  </a:cubicBezTo>
                  <a:cubicBezTo>
                    <a:pt x="129344" y="7106"/>
                    <a:pt x="138473" y="8370"/>
                    <a:pt x="146050" y="12700"/>
                  </a:cubicBezTo>
                  <a:cubicBezTo>
                    <a:pt x="153847" y="17155"/>
                    <a:pt x="159351" y="24851"/>
                    <a:pt x="165100" y="31750"/>
                  </a:cubicBezTo>
                  <a:cubicBezTo>
                    <a:pt x="176319" y="45213"/>
                    <a:pt x="182736" y="60673"/>
                    <a:pt x="190500" y="76200"/>
                  </a:cubicBezTo>
                  <a:cubicBezTo>
                    <a:pt x="191416" y="80780"/>
                    <a:pt x="197621" y="118632"/>
                    <a:pt x="203200" y="127000"/>
                  </a:cubicBezTo>
                  <a:cubicBezTo>
                    <a:pt x="208181" y="134472"/>
                    <a:pt x="216501" y="139151"/>
                    <a:pt x="222250" y="146050"/>
                  </a:cubicBezTo>
                  <a:cubicBezTo>
                    <a:pt x="227136" y="151913"/>
                    <a:pt x="229087" y="160214"/>
                    <a:pt x="234950" y="165100"/>
                  </a:cubicBezTo>
                  <a:cubicBezTo>
                    <a:pt x="283974" y="205953"/>
                    <a:pt x="238865" y="148208"/>
                    <a:pt x="279400" y="196850"/>
                  </a:cubicBezTo>
                  <a:cubicBezTo>
                    <a:pt x="296171" y="216976"/>
                    <a:pt x="295570" y="226311"/>
                    <a:pt x="304800" y="254000"/>
                  </a:cubicBezTo>
                  <a:lnTo>
                    <a:pt x="311150" y="273050"/>
                  </a:lnTo>
                  <a:cubicBezTo>
                    <a:pt x="309033" y="302683"/>
                    <a:pt x="309963" y="332693"/>
                    <a:pt x="304800" y="361950"/>
                  </a:cubicBezTo>
                  <a:cubicBezTo>
                    <a:pt x="301589" y="380148"/>
                    <a:pt x="284728" y="383968"/>
                    <a:pt x="273050" y="393700"/>
                  </a:cubicBezTo>
                  <a:cubicBezTo>
                    <a:pt x="251984" y="411255"/>
                    <a:pt x="258599" y="413626"/>
                    <a:pt x="234950" y="425450"/>
                  </a:cubicBezTo>
                  <a:cubicBezTo>
                    <a:pt x="228963" y="428443"/>
                    <a:pt x="221887" y="428807"/>
                    <a:pt x="215900" y="431800"/>
                  </a:cubicBezTo>
                  <a:cubicBezTo>
                    <a:pt x="209074" y="435213"/>
                    <a:pt x="203676" y="441087"/>
                    <a:pt x="196850" y="444500"/>
                  </a:cubicBezTo>
                  <a:cubicBezTo>
                    <a:pt x="190863" y="447493"/>
                    <a:pt x="183952" y="448213"/>
                    <a:pt x="177800" y="450850"/>
                  </a:cubicBezTo>
                  <a:cubicBezTo>
                    <a:pt x="155242" y="460518"/>
                    <a:pt x="152482" y="463495"/>
                    <a:pt x="133350" y="476250"/>
                  </a:cubicBezTo>
                  <a:cubicBezTo>
                    <a:pt x="129117" y="482600"/>
                    <a:pt x="125536" y="489437"/>
                    <a:pt x="120650" y="495300"/>
                  </a:cubicBezTo>
                  <a:cubicBezTo>
                    <a:pt x="114901" y="502199"/>
                    <a:pt x="105961" y="506500"/>
                    <a:pt x="101600" y="514350"/>
                  </a:cubicBezTo>
                  <a:cubicBezTo>
                    <a:pt x="95099" y="526052"/>
                    <a:pt x="88900" y="552450"/>
                    <a:pt x="88900" y="552450"/>
                  </a:cubicBezTo>
                  <a:cubicBezTo>
                    <a:pt x="91017" y="571500"/>
                    <a:pt x="89189" y="591416"/>
                    <a:pt x="95250" y="609600"/>
                  </a:cubicBezTo>
                  <a:cubicBezTo>
                    <a:pt x="102845" y="632386"/>
                    <a:pt x="123263" y="650313"/>
                    <a:pt x="139700" y="666750"/>
                  </a:cubicBezTo>
                  <a:cubicBezTo>
                    <a:pt x="147680" y="690691"/>
                    <a:pt x="144748" y="688586"/>
                    <a:pt x="165100" y="711200"/>
                  </a:cubicBezTo>
                  <a:cubicBezTo>
                    <a:pt x="177115" y="724550"/>
                    <a:pt x="203200" y="749300"/>
                    <a:pt x="203200" y="749300"/>
                  </a:cubicBezTo>
                  <a:cubicBezTo>
                    <a:pt x="207433" y="762000"/>
                    <a:pt x="212653" y="774413"/>
                    <a:pt x="215900" y="787400"/>
                  </a:cubicBezTo>
                  <a:cubicBezTo>
                    <a:pt x="218017" y="795867"/>
                    <a:pt x="218347" y="804994"/>
                    <a:pt x="222250" y="812800"/>
                  </a:cubicBezTo>
                  <a:cubicBezTo>
                    <a:pt x="226983" y="822266"/>
                    <a:pt x="234950" y="829733"/>
                    <a:pt x="241300" y="838200"/>
                  </a:cubicBezTo>
                  <a:cubicBezTo>
                    <a:pt x="247664" y="857293"/>
                    <a:pt x="246673" y="859887"/>
                    <a:pt x="260350" y="876300"/>
                  </a:cubicBezTo>
                  <a:cubicBezTo>
                    <a:pt x="266099" y="883199"/>
                    <a:pt x="273651" y="888451"/>
                    <a:pt x="279400" y="895350"/>
                  </a:cubicBezTo>
                  <a:cubicBezTo>
                    <a:pt x="284286" y="901213"/>
                    <a:pt x="287214" y="908537"/>
                    <a:pt x="292100" y="914400"/>
                  </a:cubicBezTo>
                  <a:cubicBezTo>
                    <a:pt x="297849" y="921299"/>
                    <a:pt x="305401" y="926551"/>
                    <a:pt x="311150" y="933450"/>
                  </a:cubicBezTo>
                  <a:cubicBezTo>
                    <a:pt x="330324" y="956458"/>
                    <a:pt x="326665" y="972957"/>
                    <a:pt x="361950" y="990600"/>
                  </a:cubicBezTo>
                  <a:cubicBezTo>
                    <a:pt x="403414" y="1011332"/>
                    <a:pt x="380657" y="996607"/>
                    <a:pt x="425450" y="1041400"/>
                  </a:cubicBezTo>
                  <a:cubicBezTo>
                    <a:pt x="431800" y="1047750"/>
                    <a:pt x="439519" y="1052978"/>
                    <a:pt x="444500" y="1060450"/>
                  </a:cubicBezTo>
                  <a:cubicBezTo>
                    <a:pt x="471074" y="1100311"/>
                    <a:pt x="454636" y="1098550"/>
                    <a:pt x="476250" y="1098550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5436096" y="476672"/>
            <a:ext cx="2177560" cy="3680511"/>
            <a:chOff x="5436096" y="476672"/>
            <a:chExt cx="2177560" cy="3680511"/>
          </a:xfrm>
        </p:grpSpPr>
        <p:pic>
          <p:nvPicPr>
            <p:cNvPr id="39" name="Imagen 38" descr="fgc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6013" y="4009540"/>
              <a:ext cx="147643" cy="147643"/>
            </a:xfrm>
            <a:prstGeom prst="rect">
              <a:avLst/>
            </a:prstGeom>
          </p:spPr>
        </p:pic>
        <p:pic>
          <p:nvPicPr>
            <p:cNvPr id="40" name="Imagen 39" descr="fgc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476672"/>
              <a:ext cx="147643" cy="147643"/>
            </a:xfrm>
            <a:prstGeom prst="rect">
              <a:avLst/>
            </a:prstGeom>
          </p:spPr>
        </p:pic>
        <p:pic>
          <p:nvPicPr>
            <p:cNvPr id="41" name="Imagen 40" descr="fgc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001" y="896246"/>
              <a:ext cx="147643" cy="147643"/>
            </a:xfrm>
            <a:prstGeom prst="rect">
              <a:avLst/>
            </a:prstGeom>
          </p:spPr>
        </p:pic>
        <p:pic>
          <p:nvPicPr>
            <p:cNvPr id="42" name="Imagen 41" descr="fgc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603" y="2074833"/>
              <a:ext cx="147643" cy="147643"/>
            </a:xfrm>
            <a:prstGeom prst="rect">
              <a:avLst/>
            </a:prstGeom>
          </p:spPr>
        </p:pic>
        <p:pic>
          <p:nvPicPr>
            <p:cNvPr id="79" name="Imagen 78" descr="fgc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128" y="1340768"/>
              <a:ext cx="147643" cy="147643"/>
            </a:xfrm>
            <a:prstGeom prst="rect">
              <a:avLst/>
            </a:prstGeom>
          </p:spPr>
        </p:pic>
        <p:pic>
          <p:nvPicPr>
            <p:cNvPr id="44" name="Imagen 43" descr="fgc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463" y="3147581"/>
              <a:ext cx="147643" cy="147643"/>
            </a:xfrm>
            <a:prstGeom prst="rect">
              <a:avLst/>
            </a:prstGeom>
          </p:spPr>
        </p:pic>
      </p:grpSp>
      <p:grpSp>
        <p:nvGrpSpPr>
          <p:cNvPr id="19" name="Agrupar 18"/>
          <p:cNvGrpSpPr/>
          <p:nvPr/>
        </p:nvGrpSpPr>
        <p:grpSpPr>
          <a:xfrm>
            <a:off x="5830724" y="2057140"/>
            <a:ext cx="2470735" cy="2131475"/>
            <a:chOff x="5652120" y="1988840"/>
            <a:chExt cx="2595915" cy="2239466"/>
          </a:xfrm>
        </p:grpSpPr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513" y="4080663"/>
              <a:ext cx="147643" cy="147643"/>
            </a:xfrm>
            <a:prstGeom prst="rect">
              <a:avLst/>
            </a:prstGeom>
          </p:spPr>
        </p:pic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120" y="2348880"/>
              <a:ext cx="147643" cy="147643"/>
            </a:xfrm>
            <a:prstGeom prst="rect">
              <a:avLst/>
            </a:prstGeom>
          </p:spPr>
        </p:pic>
        <p:pic>
          <p:nvPicPr>
            <p:cNvPr id="46" name="Imagen 4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392" y="1988840"/>
              <a:ext cx="147643" cy="147643"/>
            </a:xfrm>
            <a:prstGeom prst="rect">
              <a:avLst/>
            </a:prstGeom>
          </p:spPr>
        </p:pic>
      </p:grpSp>
      <p:grpSp>
        <p:nvGrpSpPr>
          <p:cNvPr id="13" name="Agrupar 12"/>
          <p:cNvGrpSpPr/>
          <p:nvPr/>
        </p:nvGrpSpPr>
        <p:grpSpPr>
          <a:xfrm>
            <a:off x="-66147" y="694565"/>
            <a:ext cx="9373034" cy="4855338"/>
            <a:chOff x="-66147" y="694565"/>
            <a:chExt cx="9373034" cy="4855338"/>
          </a:xfrm>
        </p:grpSpPr>
        <p:sp>
          <p:nvSpPr>
            <p:cNvPr id="5" name="Forma libre 4"/>
            <p:cNvSpPr/>
            <p:nvPr/>
          </p:nvSpPr>
          <p:spPr>
            <a:xfrm>
              <a:off x="5133009" y="780558"/>
              <a:ext cx="3115526" cy="2004316"/>
            </a:xfrm>
            <a:custGeom>
              <a:avLst/>
              <a:gdLst>
                <a:gd name="connsiteX0" fmla="*/ 0 w 3115526"/>
                <a:gd name="connsiteY0" fmla="*/ 0 h 2004316"/>
                <a:gd name="connsiteX1" fmla="*/ 39689 w 3115526"/>
                <a:gd name="connsiteY1" fmla="*/ 6615 h 2004316"/>
                <a:gd name="connsiteX2" fmla="*/ 99221 w 3115526"/>
                <a:gd name="connsiteY2" fmla="*/ 13230 h 2004316"/>
                <a:gd name="connsiteX3" fmla="*/ 119065 w 3115526"/>
                <a:gd name="connsiteY3" fmla="*/ 19845 h 2004316"/>
                <a:gd name="connsiteX4" fmla="*/ 178597 w 3115526"/>
                <a:gd name="connsiteY4" fmla="*/ 26460 h 2004316"/>
                <a:gd name="connsiteX5" fmla="*/ 205056 w 3115526"/>
                <a:gd name="connsiteY5" fmla="*/ 59535 h 2004316"/>
                <a:gd name="connsiteX6" fmla="*/ 231515 w 3115526"/>
                <a:gd name="connsiteY6" fmla="*/ 119069 h 2004316"/>
                <a:gd name="connsiteX7" fmla="*/ 251359 w 3115526"/>
                <a:gd name="connsiteY7" fmla="*/ 125684 h 2004316"/>
                <a:gd name="connsiteX8" fmla="*/ 271203 w 3115526"/>
                <a:gd name="connsiteY8" fmla="*/ 138913 h 2004316"/>
                <a:gd name="connsiteX9" fmla="*/ 317506 w 3115526"/>
                <a:gd name="connsiteY9" fmla="*/ 152143 h 2004316"/>
                <a:gd name="connsiteX10" fmla="*/ 396883 w 3115526"/>
                <a:gd name="connsiteY10" fmla="*/ 165373 h 2004316"/>
                <a:gd name="connsiteX11" fmla="*/ 463030 w 3115526"/>
                <a:gd name="connsiteY11" fmla="*/ 178603 h 2004316"/>
                <a:gd name="connsiteX12" fmla="*/ 489489 w 3115526"/>
                <a:gd name="connsiteY12" fmla="*/ 185218 h 2004316"/>
                <a:gd name="connsiteX13" fmla="*/ 555636 w 3115526"/>
                <a:gd name="connsiteY13" fmla="*/ 191833 h 2004316"/>
                <a:gd name="connsiteX14" fmla="*/ 754077 w 3115526"/>
                <a:gd name="connsiteY14" fmla="*/ 191833 h 2004316"/>
                <a:gd name="connsiteX15" fmla="*/ 793765 w 3115526"/>
                <a:gd name="connsiteY15" fmla="*/ 205062 h 2004316"/>
                <a:gd name="connsiteX16" fmla="*/ 840068 w 3115526"/>
                <a:gd name="connsiteY16" fmla="*/ 218292 h 2004316"/>
                <a:gd name="connsiteX17" fmla="*/ 959132 w 3115526"/>
                <a:gd name="connsiteY17" fmla="*/ 231522 h 2004316"/>
                <a:gd name="connsiteX18" fmla="*/ 1025279 w 3115526"/>
                <a:gd name="connsiteY18" fmla="*/ 244752 h 2004316"/>
                <a:gd name="connsiteX19" fmla="*/ 1045124 w 3115526"/>
                <a:gd name="connsiteY19" fmla="*/ 251367 h 2004316"/>
                <a:gd name="connsiteX20" fmla="*/ 1322941 w 3115526"/>
                <a:gd name="connsiteY20" fmla="*/ 257982 h 2004316"/>
                <a:gd name="connsiteX21" fmla="*/ 1395703 w 3115526"/>
                <a:gd name="connsiteY21" fmla="*/ 271211 h 2004316"/>
                <a:gd name="connsiteX22" fmla="*/ 1442006 w 3115526"/>
                <a:gd name="connsiteY22" fmla="*/ 291056 h 2004316"/>
                <a:gd name="connsiteX23" fmla="*/ 1455235 w 3115526"/>
                <a:gd name="connsiteY23" fmla="*/ 310901 h 2004316"/>
                <a:gd name="connsiteX24" fmla="*/ 1475079 w 3115526"/>
                <a:gd name="connsiteY24" fmla="*/ 324131 h 2004316"/>
                <a:gd name="connsiteX25" fmla="*/ 1501538 w 3115526"/>
                <a:gd name="connsiteY25" fmla="*/ 363820 h 2004316"/>
                <a:gd name="connsiteX26" fmla="*/ 1534612 w 3115526"/>
                <a:gd name="connsiteY26" fmla="*/ 396895 h 2004316"/>
                <a:gd name="connsiteX27" fmla="*/ 1547841 w 3115526"/>
                <a:gd name="connsiteY27" fmla="*/ 416739 h 2004316"/>
                <a:gd name="connsiteX28" fmla="*/ 1554456 w 3115526"/>
                <a:gd name="connsiteY28" fmla="*/ 436584 h 2004316"/>
                <a:gd name="connsiteX29" fmla="*/ 1574300 w 3115526"/>
                <a:gd name="connsiteY29" fmla="*/ 449814 h 2004316"/>
                <a:gd name="connsiteX30" fmla="*/ 1600759 w 3115526"/>
                <a:gd name="connsiteY30" fmla="*/ 489503 h 2004316"/>
                <a:gd name="connsiteX31" fmla="*/ 1620603 w 3115526"/>
                <a:gd name="connsiteY31" fmla="*/ 529193 h 2004316"/>
                <a:gd name="connsiteX32" fmla="*/ 1647062 w 3115526"/>
                <a:gd name="connsiteY32" fmla="*/ 575497 h 2004316"/>
                <a:gd name="connsiteX33" fmla="*/ 1653676 w 3115526"/>
                <a:gd name="connsiteY33" fmla="*/ 595342 h 2004316"/>
                <a:gd name="connsiteX34" fmla="*/ 1680135 w 3115526"/>
                <a:gd name="connsiteY34" fmla="*/ 635031 h 2004316"/>
                <a:gd name="connsiteX35" fmla="*/ 1693364 w 3115526"/>
                <a:gd name="connsiteY35" fmla="*/ 674721 h 2004316"/>
                <a:gd name="connsiteX36" fmla="*/ 1713209 w 3115526"/>
                <a:gd name="connsiteY36" fmla="*/ 773944 h 2004316"/>
                <a:gd name="connsiteX37" fmla="*/ 1726438 w 3115526"/>
                <a:gd name="connsiteY37" fmla="*/ 793789 h 2004316"/>
                <a:gd name="connsiteX38" fmla="*/ 1739667 w 3115526"/>
                <a:gd name="connsiteY38" fmla="*/ 846708 h 2004316"/>
                <a:gd name="connsiteX39" fmla="*/ 1746282 w 3115526"/>
                <a:gd name="connsiteY39" fmla="*/ 866553 h 2004316"/>
                <a:gd name="connsiteX40" fmla="*/ 1772741 w 3115526"/>
                <a:gd name="connsiteY40" fmla="*/ 899627 h 2004316"/>
                <a:gd name="connsiteX41" fmla="*/ 1792585 w 3115526"/>
                <a:gd name="connsiteY41" fmla="*/ 912857 h 2004316"/>
                <a:gd name="connsiteX42" fmla="*/ 1812429 w 3115526"/>
                <a:gd name="connsiteY42" fmla="*/ 932702 h 2004316"/>
                <a:gd name="connsiteX43" fmla="*/ 1852117 w 3115526"/>
                <a:gd name="connsiteY43" fmla="*/ 952546 h 2004316"/>
                <a:gd name="connsiteX44" fmla="*/ 1885191 w 3115526"/>
                <a:gd name="connsiteY44" fmla="*/ 972391 h 2004316"/>
                <a:gd name="connsiteX45" fmla="*/ 1924879 w 3115526"/>
                <a:gd name="connsiteY45" fmla="*/ 998851 h 2004316"/>
                <a:gd name="connsiteX46" fmla="*/ 1944723 w 3115526"/>
                <a:gd name="connsiteY46" fmla="*/ 1012081 h 2004316"/>
                <a:gd name="connsiteX47" fmla="*/ 1984411 w 3115526"/>
                <a:gd name="connsiteY47" fmla="*/ 1025310 h 2004316"/>
                <a:gd name="connsiteX48" fmla="*/ 2077017 w 3115526"/>
                <a:gd name="connsiteY48" fmla="*/ 1018695 h 2004316"/>
                <a:gd name="connsiteX49" fmla="*/ 2103476 w 3115526"/>
                <a:gd name="connsiteY49" fmla="*/ 1012081 h 2004316"/>
                <a:gd name="connsiteX50" fmla="*/ 2182852 w 3115526"/>
                <a:gd name="connsiteY50" fmla="*/ 1005466 h 2004316"/>
                <a:gd name="connsiteX51" fmla="*/ 2315147 w 3115526"/>
                <a:gd name="connsiteY51" fmla="*/ 1012081 h 2004316"/>
                <a:gd name="connsiteX52" fmla="*/ 2334991 w 3115526"/>
                <a:gd name="connsiteY52" fmla="*/ 1018695 h 2004316"/>
                <a:gd name="connsiteX53" fmla="*/ 2394523 w 3115526"/>
                <a:gd name="connsiteY53" fmla="*/ 1071615 h 2004316"/>
                <a:gd name="connsiteX54" fmla="*/ 2414367 w 3115526"/>
                <a:gd name="connsiteY54" fmla="*/ 1091459 h 2004316"/>
                <a:gd name="connsiteX55" fmla="*/ 2427596 w 3115526"/>
                <a:gd name="connsiteY55" fmla="*/ 1111304 h 2004316"/>
                <a:gd name="connsiteX56" fmla="*/ 2440826 w 3115526"/>
                <a:gd name="connsiteY56" fmla="*/ 1124534 h 2004316"/>
                <a:gd name="connsiteX57" fmla="*/ 2454055 w 3115526"/>
                <a:gd name="connsiteY57" fmla="*/ 1144379 h 2004316"/>
                <a:gd name="connsiteX58" fmla="*/ 2500358 w 3115526"/>
                <a:gd name="connsiteY58" fmla="*/ 1210528 h 2004316"/>
                <a:gd name="connsiteX59" fmla="*/ 2526817 w 3115526"/>
                <a:gd name="connsiteY59" fmla="*/ 1250217 h 2004316"/>
                <a:gd name="connsiteX60" fmla="*/ 2553276 w 3115526"/>
                <a:gd name="connsiteY60" fmla="*/ 1289906 h 2004316"/>
                <a:gd name="connsiteX61" fmla="*/ 2579735 w 3115526"/>
                <a:gd name="connsiteY61" fmla="*/ 1322981 h 2004316"/>
                <a:gd name="connsiteX62" fmla="*/ 2599579 w 3115526"/>
                <a:gd name="connsiteY62" fmla="*/ 1329596 h 2004316"/>
                <a:gd name="connsiteX63" fmla="*/ 2619423 w 3115526"/>
                <a:gd name="connsiteY63" fmla="*/ 1342826 h 2004316"/>
                <a:gd name="connsiteX64" fmla="*/ 2632652 w 3115526"/>
                <a:gd name="connsiteY64" fmla="*/ 1362670 h 2004316"/>
                <a:gd name="connsiteX65" fmla="*/ 2645882 w 3115526"/>
                <a:gd name="connsiteY65" fmla="*/ 1375900 h 2004316"/>
                <a:gd name="connsiteX66" fmla="*/ 2659111 w 3115526"/>
                <a:gd name="connsiteY66" fmla="*/ 1422204 h 2004316"/>
                <a:gd name="connsiteX67" fmla="*/ 2665726 w 3115526"/>
                <a:gd name="connsiteY67" fmla="*/ 1455279 h 2004316"/>
                <a:gd name="connsiteX68" fmla="*/ 2678955 w 3115526"/>
                <a:gd name="connsiteY68" fmla="*/ 1501583 h 2004316"/>
                <a:gd name="connsiteX69" fmla="*/ 2692185 w 3115526"/>
                <a:gd name="connsiteY69" fmla="*/ 1580962 h 2004316"/>
                <a:gd name="connsiteX70" fmla="*/ 2705414 w 3115526"/>
                <a:gd name="connsiteY70" fmla="*/ 1633881 h 2004316"/>
                <a:gd name="connsiteX71" fmla="*/ 2712029 w 3115526"/>
                <a:gd name="connsiteY71" fmla="*/ 1680186 h 2004316"/>
                <a:gd name="connsiteX72" fmla="*/ 2725258 w 3115526"/>
                <a:gd name="connsiteY72" fmla="*/ 1719875 h 2004316"/>
                <a:gd name="connsiteX73" fmla="*/ 2778176 w 3115526"/>
                <a:gd name="connsiteY73" fmla="*/ 1759564 h 2004316"/>
                <a:gd name="connsiteX74" fmla="*/ 2798020 w 3115526"/>
                <a:gd name="connsiteY74" fmla="*/ 1772794 h 2004316"/>
                <a:gd name="connsiteX75" fmla="*/ 2817864 w 3115526"/>
                <a:gd name="connsiteY75" fmla="*/ 1786024 h 2004316"/>
                <a:gd name="connsiteX76" fmla="*/ 2877396 w 3115526"/>
                <a:gd name="connsiteY76" fmla="*/ 1812484 h 2004316"/>
                <a:gd name="connsiteX77" fmla="*/ 2897240 w 3115526"/>
                <a:gd name="connsiteY77" fmla="*/ 1819099 h 2004316"/>
                <a:gd name="connsiteX78" fmla="*/ 2936929 w 3115526"/>
                <a:gd name="connsiteY78" fmla="*/ 1845558 h 2004316"/>
                <a:gd name="connsiteX79" fmla="*/ 2976617 w 3115526"/>
                <a:gd name="connsiteY79" fmla="*/ 1858788 h 2004316"/>
                <a:gd name="connsiteX80" fmla="*/ 2996461 w 3115526"/>
                <a:gd name="connsiteY80" fmla="*/ 1872018 h 2004316"/>
                <a:gd name="connsiteX81" fmla="*/ 3036149 w 3115526"/>
                <a:gd name="connsiteY81" fmla="*/ 1911707 h 2004316"/>
                <a:gd name="connsiteX82" fmla="*/ 3062608 w 3115526"/>
                <a:gd name="connsiteY82" fmla="*/ 1971241 h 2004316"/>
                <a:gd name="connsiteX83" fmla="*/ 3082452 w 3115526"/>
                <a:gd name="connsiteY83" fmla="*/ 1977856 h 2004316"/>
                <a:gd name="connsiteX84" fmla="*/ 3102296 w 3115526"/>
                <a:gd name="connsiteY84" fmla="*/ 1991086 h 2004316"/>
                <a:gd name="connsiteX85" fmla="*/ 3115526 w 3115526"/>
                <a:gd name="connsiteY85" fmla="*/ 2004316 h 200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115526" h="2004316">
                  <a:moveTo>
                    <a:pt x="0" y="0"/>
                  </a:moveTo>
                  <a:cubicBezTo>
                    <a:pt x="13230" y="2205"/>
                    <a:pt x="26394" y="4842"/>
                    <a:pt x="39689" y="6615"/>
                  </a:cubicBezTo>
                  <a:cubicBezTo>
                    <a:pt x="59480" y="9254"/>
                    <a:pt x="79527" y="9947"/>
                    <a:pt x="99221" y="13230"/>
                  </a:cubicBezTo>
                  <a:cubicBezTo>
                    <a:pt x="106099" y="14376"/>
                    <a:pt x="112187" y="18699"/>
                    <a:pt x="119065" y="19845"/>
                  </a:cubicBezTo>
                  <a:cubicBezTo>
                    <a:pt x="138759" y="23128"/>
                    <a:pt x="158753" y="24255"/>
                    <a:pt x="178597" y="26460"/>
                  </a:cubicBezTo>
                  <a:cubicBezTo>
                    <a:pt x="189595" y="37458"/>
                    <a:pt x="198379" y="44512"/>
                    <a:pt x="205056" y="59535"/>
                  </a:cubicBezTo>
                  <a:cubicBezTo>
                    <a:pt x="211188" y="73332"/>
                    <a:pt x="216031" y="106681"/>
                    <a:pt x="231515" y="119069"/>
                  </a:cubicBezTo>
                  <a:cubicBezTo>
                    <a:pt x="236959" y="123425"/>
                    <a:pt x="245123" y="122566"/>
                    <a:pt x="251359" y="125684"/>
                  </a:cubicBezTo>
                  <a:cubicBezTo>
                    <a:pt x="258469" y="129239"/>
                    <a:pt x="264093" y="135358"/>
                    <a:pt x="271203" y="138913"/>
                  </a:cubicBezTo>
                  <a:cubicBezTo>
                    <a:pt x="281778" y="144200"/>
                    <a:pt x="307614" y="149316"/>
                    <a:pt x="317506" y="152143"/>
                  </a:cubicBezTo>
                  <a:cubicBezTo>
                    <a:pt x="379237" y="169781"/>
                    <a:pt x="264714" y="144503"/>
                    <a:pt x="396883" y="165373"/>
                  </a:cubicBezTo>
                  <a:cubicBezTo>
                    <a:pt x="419094" y="168880"/>
                    <a:pt x="441216" y="173149"/>
                    <a:pt x="463030" y="178603"/>
                  </a:cubicBezTo>
                  <a:cubicBezTo>
                    <a:pt x="471850" y="180808"/>
                    <a:pt x="480489" y="183932"/>
                    <a:pt x="489489" y="185218"/>
                  </a:cubicBezTo>
                  <a:cubicBezTo>
                    <a:pt x="511425" y="188352"/>
                    <a:pt x="533587" y="189628"/>
                    <a:pt x="555636" y="191833"/>
                  </a:cubicBezTo>
                  <a:cubicBezTo>
                    <a:pt x="638031" y="178100"/>
                    <a:pt x="619580" y="178383"/>
                    <a:pt x="754077" y="191833"/>
                  </a:cubicBezTo>
                  <a:cubicBezTo>
                    <a:pt x="767953" y="193221"/>
                    <a:pt x="780536" y="200652"/>
                    <a:pt x="793765" y="205062"/>
                  </a:cubicBezTo>
                  <a:cubicBezTo>
                    <a:pt x="815867" y="212429"/>
                    <a:pt x="815145" y="212753"/>
                    <a:pt x="840068" y="218292"/>
                  </a:cubicBezTo>
                  <a:cubicBezTo>
                    <a:pt x="891962" y="229825"/>
                    <a:pt x="885888" y="225888"/>
                    <a:pt x="959132" y="231522"/>
                  </a:cubicBezTo>
                  <a:cubicBezTo>
                    <a:pt x="1064558" y="257880"/>
                    <a:pt x="879321" y="212316"/>
                    <a:pt x="1025279" y="244752"/>
                  </a:cubicBezTo>
                  <a:cubicBezTo>
                    <a:pt x="1032086" y="246265"/>
                    <a:pt x="1038158" y="251057"/>
                    <a:pt x="1045124" y="251367"/>
                  </a:cubicBezTo>
                  <a:cubicBezTo>
                    <a:pt x="1137665" y="255480"/>
                    <a:pt x="1230335" y="255777"/>
                    <a:pt x="1322941" y="257982"/>
                  </a:cubicBezTo>
                  <a:cubicBezTo>
                    <a:pt x="1340616" y="260928"/>
                    <a:pt x="1377227" y="266592"/>
                    <a:pt x="1395703" y="271211"/>
                  </a:cubicBezTo>
                  <a:cubicBezTo>
                    <a:pt x="1415167" y="276077"/>
                    <a:pt x="1423078" y="281592"/>
                    <a:pt x="1442006" y="291056"/>
                  </a:cubicBezTo>
                  <a:cubicBezTo>
                    <a:pt x="1446416" y="297671"/>
                    <a:pt x="1449614" y="305279"/>
                    <a:pt x="1455235" y="310901"/>
                  </a:cubicBezTo>
                  <a:cubicBezTo>
                    <a:pt x="1460856" y="316523"/>
                    <a:pt x="1469844" y="318148"/>
                    <a:pt x="1475079" y="324131"/>
                  </a:cubicBezTo>
                  <a:cubicBezTo>
                    <a:pt x="1485549" y="336097"/>
                    <a:pt x="1490295" y="352577"/>
                    <a:pt x="1501538" y="363820"/>
                  </a:cubicBezTo>
                  <a:cubicBezTo>
                    <a:pt x="1512563" y="374845"/>
                    <a:pt x="1525964" y="383922"/>
                    <a:pt x="1534612" y="396895"/>
                  </a:cubicBezTo>
                  <a:cubicBezTo>
                    <a:pt x="1539022" y="403510"/>
                    <a:pt x="1544286" y="409628"/>
                    <a:pt x="1547841" y="416739"/>
                  </a:cubicBezTo>
                  <a:cubicBezTo>
                    <a:pt x="1550959" y="422976"/>
                    <a:pt x="1550100" y="431139"/>
                    <a:pt x="1554456" y="436584"/>
                  </a:cubicBezTo>
                  <a:cubicBezTo>
                    <a:pt x="1559422" y="442792"/>
                    <a:pt x="1567685" y="445404"/>
                    <a:pt x="1574300" y="449814"/>
                  </a:cubicBezTo>
                  <a:cubicBezTo>
                    <a:pt x="1583120" y="463044"/>
                    <a:pt x="1595732" y="474419"/>
                    <a:pt x="1600759" y="489503"/>
                  </a:cubicBezTo>
                  <a:cubicBezTo>
                    <a:pt x="1612885" y="525887"/>
                    <a:pt x="1600086" y="493288"/>
                    <a:pt x="1620603" y="529193"/>
                  </a:cubicBezTo>
                  <a:cubicBezTo>
                    <a:pt x="1654173" y="587941"/>
                    <a:pt x="1614829" y="527147"/>
                    <a:pt x="1647062" y="575497"/>
                  </a:cubicBezTo>
                  <a:cubicBezTo>
                    <a:pt x="1649267" y="582112"/>
                    <a:pt x="1650290" y="589247"/>
                    <a:pt x="1653676" y="595342"/>
                  </a:cubicBezTo>
                  <a:cubicBezTo>
                    <a:pt x="1661397" y="609241"/>
                    <a:pt x="1675107" y="619947"/>
                    <a:pt x="1680135" y="635031"/>
                  </a:cubicBezTo>
                  <a:lnTo>
                    <a:pt x="1693364" y="674721"/>
                  </a:lnTo>
                  <a:cubicBezTo>
                    <a:pt x="1695923" y="697751"/>
                    <a:pt x="1697573" y="750489"/>
                    <a:pt x="1713209" y="773944"/>
                  </a:cubicBezTo>
                  <a:lnTo>
                    <a:pt x="1726438" y="793789"/>
                  </a:lnTo>
                  <a:cubicBezTo>
                    <a:pt x="1730848" y="811429"/>
                    <a:pt x="1733917" y="829459"/>
                    <a:pt x="1739667" y="846708"/>
                  </a:cubicBezTo>
                  <a:cubicBezTo>
                    <a:pt x="1741872" y="853323"/>
                    <a:pt x="1743164" y="860316"/>
                    <a:pt x="1746282" y="866553"/>
                  </a:cubicBezTo>
                  <a:cubicBezTo>
                    <a:pt x="1752013" y="878014"/>
                    <a:pt x="1762486" y="891423"/>
                    <a:pt x="1772741" y="899627"/>
                  </a:cubicBezTo>
                  <a:cubicBezTo>
                    <a:pt x="1778949" y="904593"/>
                    <a:pt x="1786478" y="907767"/>
                    <a:pt x="1792585" y="912857"/>
                  </a:cubicBezTo>
                  <a:cubicBezTo>
                    <a:pt x="1799771" y="918846"/>
                    <a:pt x="1805243" y="926713"/>
                    <a:pt x="1812429" y="932702"/>
                  </a:cubicBezTo>
                  <a:cubicBezTo>
                    <a:pt x="1829527" y="946951"/>
                    <a:pt x="1832227" y="945917"/>
                    <a:pt x="1852117" y="952546"/>
                  </a:cubicBezTo>
                  <a:cubicBezTo>
                    <a:pt x="1881800" y="982229"/>
                    <a:pt x="1846549" y="950922"/>
                    <a:pt x="1885191" y="972391"/>
                  </a:cubicBezTo>
                  <a:cubicBezTo>
                    <a:pt x="1899090" y="980113"/>
                    <a:pt x="1911650" y="990031"/>
                    <a:pt x="1924879" y="998851"/>
                  </a:cubicBezTo>
                  <a:cubicBezTo>
                    <a:pt x="1931494" y="1003261"/>
                    <a:pt x="1937181" y="1009567"/>
                    <a:pt x="1944723" y="1012081"/>
                  </a:cubicBezTo>
                  <a:lnTo>
                    <a:pt x="1984411" y="1025310"/>
                  </a:lnTo>
                  <a:cubicBezTo>
                    <a:pt x="2015280" y="1023105"/>
                    <a:pt x="2046259" y="1022112"/>
                    <a:pt x="2077017" y="1018695"/>
                  </a:cubicBezTo>
                  <a:cubicBezTo>
                    <a:pt x="2086052" y="1017691"/>
                    <a:pt x="2094455" y="1013209"/>
                    <a:pt x="2103476" y="1012081"/>
                  </a:cubicBezTo>
                  <a:cubicBezTo>
                    <a:pt x="2129821" y="1008788"/>
                    <a:pt x="2156393" y="1007671"/>
                    <a:pt x="2182852" y="1005466"/>
                  </a:cubicBezTo>
                  <a:cubicBezTo>
                    <a:pt x="2226950" y="1007671"/>
                    <a:pt x="2271160" y="1008256"/>
                    <a:pt x="2315147" y="1012081"/>
                  </a:cubicBezTo>
                  <a:cubicBezTo>
                    <a:pt x="2322093" y="1012685"/>
                    <a:pt x="2328755" y="1015577"/>
                    <a:pt x="2334991" y="1018695"/>
                  </a:cubicBezTo>
                  <a:cubicBezTo>
                    <a:pt x="2358597" y="1030498"/>
                    <a:pt x="2376995" y="1054086"/>
                    <a:pt x="2394523" y="1071615"/>
                  </a:cubicBezTo>
                  <a:cubicBezTo>
                    <a:pt x="2401138" y="1078230"/>
                    <a:pt x="2409178" y="1083675"/>
                    <a:pt x="2414367" y="1091459"/>
                  </a:cubicBezTo>
                  <a:cubicBezTo>
                    <a:pt x="2418777" y="1098074"/>
                    <a:pt x="2422630" y="1105096"/>
                    <a:pt x="2427596" y="1111304"/>
                  </a:cubicBezTo>
                  <a:cubicBezTo>
                    <a:pt x="2431492" y="1116174"/>
                    <a:pt x="2436930" y="1119664"/>
                    <a:pt x="2440826" y="1124534"/>
                  </a:cubicBezTo>
                  <a:cubicBezTo>
                    <a:pt x="2445792" y="1130742"/>
                    <a:pt x="2449434" y="1137910"/>
                    <a:pt x="2454055" y="1144379"/>
                  </a:cubicBezTo>
                  <a:cubicBezTo>
                    <a:pt x="2503058" y="1212985"/>
                    <a:pt x="2439489" y="1119223"/>
                    <a:pt x="2500358" y="1210528"/>
                  </a:cubicBezTo>
                  <a:lnTo>
                    <a:pt x="2526817" y="1250217"/>
                  </a:lnTo>
                  <a:cubicBezTo>
                    <a:pt x="2538443" y="1285094"/>
                    <a:pt x="2525748" y="1256871"/>
                    <a:pt x="2553276" y="1289906"/>
                  </a:cubicBezTo>
                  <a:cubicBezTo>
                    <a:pt x="2562291" y="1300725"/>
                    <a:pt x="2566903" y="1315282"/>
                    <a:pt x="2579735" y="1322981"/>
                  </a:cubicBezTo>
                  <a:cubicBezTo>
                    <a:pt x="2585714" y="1326568"/>
                    <a:pt x="2593343" y="1326478"/>
                    <a:pt x="2599579" y="1329596"/>
                  </a:cubicBezTo>
                  <a:cubicBezTo>
                    <a:pt x="2606690" y="1333151"/>
                    <a:pt x="2612808" y="1338416"/>
                    <a:pt x="2619423" y="1342826"/>
                  </a:cubicBezTo>
                  <a:cubicBezTo>
                    <a:pt x="2623833" y="1349441"/>
                    <a:pt x="2627686" y="1356462"/>
                    <a:pt x="2632652" y="1362670"/>
                  </a:cubicBezTo>
                  <a:cubicBezTo>
                    <a:pt x="2636548" y="1367540"/>
                    <a:pt x="2642673" y="1370552"/>
                    <a:pt x="2645882" y="1375900"/>
                  </a:cubicBezTo>
                  <a:cubicBezTo>
                    <a:pt x="2649779" y="1382396"/>
                    <a:pt x="2658095" y="1417630"/>
                    <a:pt x="2659111" y="1422204"/>
                  </a:cubicBezTo>
                  <a:cubicBezTo>
                    <a:pt x="2661550" y="1433180"/>
                    <a:pt x="2663287" y="1444303"/>
                    <a:pt x="2665726" y="1455279"/>
                  </a:cubicBezTo>
                  <a:cubicBezTo>
                    <a:pt x="2671265" y="1480206"/>
                    <a:pt x="2671586" y="1479478"/>
                    <a:pt x="2678955" y="1501583"/>
                  </a:cubicBezTo>
                  <a:cubicBezTo>
                    <a:pt x="2683365" y="1528043"/>
                    <a:pt x="2685679" y="1554938"/>
                    <a:pt x="2692185" y="1580962"/>
                  </a:cubicBezTo>
                  <a:cubicBezTo>
                    <a:pt x="2696595" y="1598602"/>
                    <a:pt x="2702843" y="1615881"/>
                    <a:pt x="2705414" y="1633881"/>
                  </a:cubicBezTo>
                  <a:cubicBezTo>
                    <a:pt x="2707619" y="1649316"/>
                    <a:pt x="2708523" y="1664994"/>
                    <a:pt x="2712029" y="1680186"/>
                  </a:cubicBezTo>
                  <a:cubicBezTo>
                    <a:pt x="2715165" y="1693774"/>
                    <a:pt x="2715397" y="1710014"/>
                    <a:pt x="2725258" y="1719875"/>
                  </a:cubicBezTo>
                  <a:cubicBezTo>
                    <a:pt x="2749731" y="1744348"/>
                    <a:pt x="2733298" y="1729644"/>
                    <a:pt x="2778176" y="1759564"/>
                  </a:cubicBezTo>
                  <a:lnTo>
                    <a:pt x="2798020" y="1772794"/>
                  </a:lnTo>
                  <a:cubicBezTo>
                    <a:pt x="2804635" y="1777204"/>
                    <a:pt x="2810322" y="1783510"/>
                    <a:pt x="2817864" y="1786024"/>
                  </a:cubicBezTo>
                  <a:cubicBezTo>
                    <a:pt x="2920255" y="1820156"/>
                    <a:pt x="2814502" y="1781036"/>
                    <a:pt x="2877396" y="1812484"/>
                  </a:cubicBezTo>
                  <a:cubicBezTo>
                    <a:pt x="2883632" y="1815602"/>
                    <a:pt x="2891145" y="1815713"/>
                    <a:pt x="2897240" y="1819099"/>
                  </a:cubicBezTo>
                  <a:cubicBezTo>
                    <a:pt x="2911139" y="1826821"/>
                    <a:pt x="2921845" y="1840530"/>
                    <a:pt x="2936929" y="1845558"/>
                  </a:cubicBezTo>
                  <a:cubicBezTo>
                    <a:pt x="2950158" y="1849968"/>
                    <a:pt x="2965014" y="1851052"/>
                    <a:pt x="2976617" y="1858788"/>
                  </a:cubicBezTo>
                  <a:cubicBezTo>
                    <a:pt x="2983232" y="1863198"/>
                    <a:pt x="2990519" y="1866736"/>
                    <a:pt x="2996461" y="1872018"/>
                  </a:cubicBezTo>
                  <a:cubicBezTo>
                    <a:pt x="3010444" y="1884448"/>
                    <a:pt x="3036149" y="1911707"/>
                    <a:pt x="3036149" y="1911707"/>
                  </a:cubicBezTo>
                  <a:cubicBezTo>
                    <a:pt x="3040191" y="1923833"/>
                    <a:pt x="3048314" y="1959806"/>
                    <a:pt x="3062608" y="1971241"/>
                  </a:cubicBezTo>
                  <a:cubicBezTo>
                    <a:pt x="3068053" y="1975597"/>
                    <a:pt x="3076216" y="1974738"/>
                    <a:pt x="3082452" y="1977856"/>
                  </a:cubicBezTo>
                  <a:cubicBezTo>
                    <a:pt x="3089563" y="1981411"/>
                    <a:pt x="3096088" y="1986120"/>
                    <a:pt x="3102296" y="1991086"/>
                  </a:cubicBezTo>
                  <a:cubicBezTo>
                    <a:pt x="3107166" y="1994982"/>
                    <a:pt x="3115526" y="2004316"/>
                    <a:pt x="3115526" y="2004316"/>
                  </a:cubicBezTo>
                </a:path>
              </a:pathLst>
            </a:custGeom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orma libre 6"/>
            <p:cNvSpPr/>
            <p:nvPr/>
          </p:nvSpPr>
          <p:spPr>
            <a:xfrm>
              <a:off x="5033789" y="694565"/>
              <a:ext cx="4273098" cy="2348290"/>
            </a:xfrm>
            <a:custGeom>
              <a:avLst/>
              <a:gdLst>
                <a:gd name="connsiteX0" fmla="*/ 0 w 4273098"/>
                <a:gd name="connsiteY0" fmla="*/ 2136613 h 2348290"/>
                <a:gd name="connsiteX1" fmla="*/ 13229 w 4273098"/>
                <a:gd name="connsiteY1" fmla="*/ 2215992 h 2348290"/>
                <a:gd name="connsiteX2" fmla="*/ 26459 w 4273098"/>
                <a:gd name="connsiteY2" fmla="*/ 2235837 h 2348290"/>
                <a:gd name="connsiteX3" fmla="*/ 46303 w 4273098"/>
                <a:gd name="connsiteY3" fmla="*/ 2262296 h 2348290"/>
                <a:gd name="connsiteX4" fmla="*/ 72762 w 4273098"/>
                <a:gd name="connsiteY4" fmla="*/ 2275526 h 2348290"/>
                <a:gd name="connsiteX5" fmla="*/ 99220 w 4273098"/>
                <a:gd name="connsiteY5" fmla="*/ 2315216 h 2348290"/>
                <a:gd name="connsiteX6" fmla="*/ 138909 w 4273098"/>
                <a:gd name="connsiteY6" fmla="*/ 2335060 h 2348290"/>
                <a:gd name="connsiteX7" fmla="*/ 158753 w 4273098"/>
                <a:gd name="connsiteY7" fmla="*/ 2348290 h 2348290"/>
                <a:gd name="connsiteX8" fmla="*/ 224900 w 4273098"/>
                <a:gd name="connsiteY8" fmla="*/ 2341675 h 2348290"/>
                <a:gd name="connsiteX9" fmla="*/ 264588 w 4273098"/>
                <a:gd name="connsiteY9" fmla="*/ 2315216 h 2348290"/>
                <a:gd name="connsiteX10" fmla="*/ 284432 w 4273098"/>
                <a:gd name="connsiteY10" fmla="*/ 2215992 h 2348290"/>
                <a:gd name="connsiteX11" fmla="*/ 291047 w 4273098"/>
                <a:gd name="connsiteY11" fmla="*/ 2149843 h 2348290"/>
                <a:gd name="connsiteX12" fmla="*/ 337350 w 4273098"/>
                <a:gd name="connsiteY12" fmla="*/ 2083694 h 2348290"/>
                <a:gd name="connsiteX13" fmla="*/ 357194 w 4273098"/>
                <a:gd name="connsiteY13" fmla="*/ 2077079 h 2348290"/>
                <a:gd name="connsiteX14" fmla="*/ 396882 w 4273098"/>
                <a:gd name="connsiteY14" fmla="*/ 2050619 h 2348290"/>
                <a:gd name="connsiteX15" fmla="*/ 423341 w 4273098"/>
                <a:gd name="connsiteY15" fmla="*/ 2037390 h 2348290"/>
                <a:gd name="connsiteX16" fmla="*/ 449800 w 4273098"/>
                <a:gd name="connsiteY16" fmla="*/ 2017545 h 2348290"/>
                <a:gd name="connsiteX17" fmla="*/ 476259 w 4273098"/>
                <a:gd name="connsiteY17" fmla="*/ 2010930 h 2348290"/>
                <a:gd name="connsiteX18" fmla="*/ 496103 w 4273098"/>
                <a:gd name="connsiteY18" fmla="*/ 2004315 h 2348290"/>
                <a:gd name="connsiteX19" fmla="*/ 601938 w 4273098"/>
                <a:gd name="connsiteY19" fmla="*/ 2010930 h 2348290"/>
                <a:gd name="connsiteX20" fmla="*/ 628397 w 4273098"/>
                <a:gd name="connsiteY20" fmla="*/ 2017545 h 2348290"/>
                <a:gd name="connsiteX21" fmla="*/ 687929 w 4273098"/>
                <a:gd name="connsiteY21" fmla="*/ 2010930 h 2348290"/>
                <a:gd name="connsiteX22" fmla="*/ 721003 w 4273098"/>
                <a:gd name="connsiteY22" fmla="*/ 1971241 h 2348290"/>
                <a:gd name="connsiteX23" fmla="*/ 734232 w 4273098"/>
                <a:gd name="connsiteY23" fmla="*/ 1924936 h 2348290"/>
                <a:gd name="connsiteX24" fmla="*/ 747461 w 4273098"/>
                <a:gd name="connsiteY24" fmla="*/ 1905092 h 2348290"/>
                <a:gd name="connsiteX25" fmla="*/ 754076 w 4273098"/>
                <a:gd name="connsiteY25" fmla="*/ 1885247 h 2348290"/>
                <a:gd name="connsiteX26" fmla="*/ 780535 w 4273098"/>
                <a:gd name="connsiteY26" fmla="*/ 1832328 h 2348290"/>
                <a:gd name="connsiteX27" fmla="*/ 787150 w 4273098"/>
                <a:gd name="connsiteY27" fmla="*/ 1812483 h 2348290"/>
                <a:gd name="connsiteX28" fmla="*/ 793764 w 4273098"/>
                <a:gd name="connsiteY28" fmla="*/ 1786023 h 2348290"/>
                <a:gd name="connsiteX29" fmla="*/ 813608 w 4273098"/>
                <a:gd name="connsiteY29" fmla="*/ 1759564 h 2348290"/>
                <a:gd name="connsiteX30" fmla="*/ 826838 w 4273098"/>
                <a:gd name="connsiteY30" fmla="*/ 1706645 h 2348290"/>
                <a:gd name="connsiteX31" fmla="*/ 840067 w 4273098"/>
                <a:gd name="connsiteY31" fmla="*/ 1686800 h 2348290"/>
                <a:gd name="connsiteX32" fmla="*/ 866526 w 4273098"/>
                <a:gd name="connsiteY32" fmla="*/ 1627266 h 2348290"/>
                <a:gd name="connsiteX33" fmla="*/ 926058 w 4273098"/>
                <a:gd name="connsiteY33" fmla="*/ 1580961 h 2348290"/>
                <a:gd name="connsiteX34" fmla="*/ 945902 w 4273098"/>
                <a:gd name="connsiteY34" fmla="*/ 1561117 h 2348290"/>
                <a:gd name="connsiteX35" fmla="*/ 992205 w 4273098"/>
                <a:gd name="connsiteY35" fmla="*/ 1541272 h 2348290"/>
                <a:gd name="connsiteX36" fmla="*/ 1031894 w 4273098"/>
                <a:gd name="connsiteY36" fmla="*/ 1514812 h 2348290"/>
                <a:gd name="connsiteX37" fmla="*/ 1045123 w 4273098"/>
                <a:gd name="connsiteY37" fmla="*/ 1494968 h 2348290"/>
                <a:gd name="connsiteX38" fmla="*/ 1084811 w 4273098"/>
                <a:gd name="connsiteY38" fmla="*/ 1461893 h 2348290"/>
                <a:gd name="connsiteX39" fmla="*/ 1111270 w 4273098"/>
                <a:gd name="connsiteY39" fmla="*/ 1455278 h 2348290"/>
                <a:gd name="connsiteX40" fmla="*/ 1137729 w 4273098"/>
                <a:gd name="connsiteY40" fmla="*/ 1442048 h 2348290"/>
                <a:gd name="connsiteX41" fmla="*/ 1190646 w 4273098"/>
                <a:gd name="connsiteY41" fmla="*/ 1422204 h 2348290"/>
                <a:gd name="connsiteX42" fmla="*/ 1236949 w 4273098"/>
                <a:gd name="connsiteY42" fmla="*/ 1389129 h 2348290"/>
                <a:gd name="connsiteX43" fmla="*/ 1289867 w 4273098"/>
                <a:gd name="connsiteY43" fmla="*/ 1369285 h 2348290"/>
                <a:gd name="connsiteX44" fmla="*/ 1336170 w 4273098"/>
                <a:gd name="connsiteY44" fmla="*/ 1336210 h 2348290"/>
                <a:gd name="connsiteX45" fmla="*/ 1369243 w 4273098"/>
                <a:gd name="connsiteY45" fmla="*/ 1322980 h 2348290"/>
                <a:gd name="connsiteX46" fmla="*/ 1448620 w 4273098"/>
                <a:gd name="connsiteY46" fmla="*/ 1283291 h 2348290"/>
                <a:gd name="connsiteX47" fmla="*/ 1475079 w 4273098"/>
                <a:gd name="connsiteY47" fmla="*/ 1270061 h 2348290"/>
                <a:gd name="connsiteX48" fmla="*/ 1501538 w 4273098"/>
                <a:gd name="connsiteY48" fmla="*/ 1256831 h 2348290"/>
                <a:gd name="connsiteX49" fmla="*/ 1534611 w 4273098"/>
                <a:gd name="connsiteY49" fmla="*/ 1230372 h 2348290"/>
                <a:gd name="connsiteX50" fmla="*/ 1580914 w 4273098"/>
                <a:gd name="connsiteY50" fmla="*/ 1203912 h 2348290"/>
                <a:gd name="connsiteX51" fmla="*/ 1613987 w 4273098"/>
                <a:gd name="connsiteY51" fmla="*/ 1177452 h 2348290"/>
                <a:gd name="connsiteX52" fmla="*/ 1686749 w 4273098"/>
                <a:gd name="connsiteY52" fmla="*/ 1104688 h 2348290"/>
                <a:gd name="connsiteX53" fmla="*/ 1713208 w 4273098"/>
                <a:gd name="connsiteY53" fmla="*/ 1078229 h 2348290"/>
                <a:gd name="connsiteX54" fmla="*/ 1733052 w 4273098"/>
                <a:gd name="connsiteY54" fmla="*/ 1064999 h 2348290"/>
                <a:gd name="connsiteX55" fmla="*/ 1746282 w 4273098"/>
                <a:gd name="connsiteY55" fmla="*/ 1051769 h 2348290"/>
                <a:gd name="connsiteX56" fmla="*/ 1766126 w 4273098"/>
                <a:gd name="connsiteY56" fmla="*/ 1045154 h 2348290"/>
                <a:gd name="connsiteX57" fmla="*/ 1805814 w 4273098"/>
                <a:gd name="connsiteY57" fmla="*/ 1025310 h 2348290"/>
                <a:gd name="connsiteX58" fmla="*/ 1905034 w 4273098"/>
                <a:gd name="connsiteY58" fmla="*/ 1031925 h 2348290"/>
                <a:gd name="connsiteX59" fmla="*/ 1938108 w 4273098"/>
                <a:gd name="connsiteY59" fmla="*/ 1038539 h 2348290"/>
                <a:gd name="connsiteX60" fmla="*/ 2182852 w 4273098"/>
                <a:gd name="connsiteY60" fmla="*/ 1031925 h 2348290"/>
                <a:gd name="connsiteX61" fmla="*/ 2229155 w 4273098"/>
                <a:gd name="connsiteY61" fmla="*/ 1018695 h 2348290"/>
                <a:gd name="connsiteX62" fmla="*/ 2282072 w 4273098"/>
                <a:gd name="connsiteY62" fmla="*/ 992235 h 2348290"/>
                <a:gd name="connsiteX63" fmla="*/ 2301917 w 4273098"/>
                <a:gd name="connsiteY63" fmla="*/ 985620 h 2348290"/>
                <a:gd name="connsiteX64" fmla="*/ 2334990 w 4273098"/>
                <a:gd name="connsiteY64" fmla="*/ 972390 h 2348290"/>
                <a:gd name="connsiteX65" fmla="*/ 2387908 w 4273098"/>
                <a:gd name="connsiteY65" fmla="*/ 959161 h 2348290"/>
                <a:gd name="connsiteX66" fmla="*/ 2440825 w 4273098"/>
                <a:gd name="connsiteY66" fmla="*/ 926086 h 2348290"/>
                <a:gd name="connsiteX67" fmla="*/ 2460669 w 4273098"/>
                <a:gd name="connsiteY67" fmla="*/ 919471 h 2348290"/>
                <a:gd name="connsiteX68" fmla="*/ 2513587 w 4273098"/>
                <a:gd name="connsiteY68" fmla="*/ 886397 h 2348290"/>
                <a:gd name="connsiteX69" fmla="*/ 2559890 w 4273098"/>
                <a:gd name="connsiteY69" fmla="*/ 853322 h 2348290"/>
                <a:gd name="connsiteX70" fmla="*/ 2573119 w 4273098"/>
                <a:gd name="connsiteY70" fmla="*/ 833477 h 2348290"/>
                <a:gd name="connsiteX71" fmla="*/ 2612808 w 4273098"/>
                <a:gd name="connsiteY71" fmla="*/ 813633 h 2348290"/>
                <a:gd name="connsiteX72" fmla="*/ 2652496 w 4273098"/>
                <a:gd name="connsiteY72" fmla="*/ 787173 h 2348290"/>
                <a:gd name="connsiteX73" fmla="*/ 2718643 w 4273098"/>
                <a:gd name="connsiteY73" fmla="*/ 721024 h 2348290"/>
                <a:gd name="connsiteX74" fmla="*/ 2784790 w 4273098"/>
                <a:gd name="connsiteY74" fmla="*/ 654875 h 2348290"/>
                <a:gd name="connsiteX75" fmla="*/ 2804634 w 4273098"/>
                <a:gd name="connsiteY75" fmla="*/ 635030 h 2348290"/>
                <a:gd name="connsiteX76" fmla="*/ 2817863 w 4273098"/>
                <a:gd name="connsiteY76" fmla="*/ 601956 h 2348290"/>
                <a:gd name="connsiteX77" fmla="*/ 2870781 w 4273098"/>
                <a:gd name="connsiteY77" fmla="*/ 542422 h 2348290"/>
                <a:gd name="connsiteX78" fmla="*/ 2923699 w 4273098"/>
                <a:gd name="connsiteY78" fmla="*/ 515962 h 2348290"/>
                <a:gd name="connsiteX79" fmla="*/ 2943543 w 4273098"/>
                <a:gd name="connsiteY79" fmla="*/ 502732 h 2348290"/>
                <a:gd name="connsiteX80" fmla="*/ 2996460 w 4273098"/>
                <a:gd name="connsiteY80" fmla="*/ 476273 h 2348290"/>
                <a:gd name="connsiteX81" fmla="*/ 3042763 w 4273098"/>
                <a:gd name="connsiteY81" fmla="*/ 436583 h 2348290"/>
                <a:gd name="connsiteX82" fmla="*/ 3062607 w 4273098"/>
                <a:gd name="connsiteY82" fmla="*/ 429968 h 2348290"/>
                <a:gd name="connsiteX83" fmla="*/ 3141984 w 4273098"/>
                <a:gd name="connsiteY83" fmla="*/ 363819 h 2348290"/>
                <a:gd name="connsiteX84" fmla="*/ 3161828 w 4273098"/>
                <a:gd name="connsiteY84" fmla="*/ 357204 h 2348290"/>
                <a:gd name="connsiteX85" fmla="*/ 3181672 w 4273098"/>
                <a:gd name="connsiteY85" fmla="*/ 343975 h 2348290"/>
                <a:gd name="connsiteX86" fmla="*/ 3261049 w 4273098"/>
                <a:gd name="connsiteY86" fmla="*/ 310900 h 2348290"/>
                <a:gd name="connsiteX87" fmla="*/ 3313966 w 4273098"/>
                <a:gd name="connsiteY87" fmla="*/ 271211 h 2348290"/>
                <a:gd name="connsiteX88" fmla="*/ 3327196 w 4273098"/>
                <a:gd name="connsiteY88" fmla="*/ 257981 h 2348290"/>
                <a:gd name="connsiteX89" fmla="*/ 3353654 w 4273098"/>
                <a:gd name="connsiteY89" fmla="*/ 244751 h 2348290"/>
                <a:gd name="connsiteX90" fmla="*/ 3366884 w 4273098"/>
                <a:gd name="connsiteY90" fmla="*/ 231521 h 2348290"/>
                <a:gd name="connsiteX91" fmla="*/ 3419801 w 4273098"/>
                <a:gd name="connsiteY91" fmla="*/ 198447 h 2348290"/>
                <a:gd name="connsiteX92" fmla="*/ 3479334 w 4273098"/>
                <a:gd name="connsiteY92" fmla="*/ 185217 h 2348290"/>
                <a:gd name="connsiteX93" fmla="*/ 3499178 w 4273098"/>
                <a:gd name="connsiteY93" fmla="*/ 178602 h 2348290"/>
                <a:gd name="connsiteX94" fmla="*/ 3770381 w 4273098"/>
                <a:gd name="connsiteY94" fmla="*/ 165372 h 2348290"/>
                <a:gd name="connsiteX95" fmla="*/ 3876216 w 4273098"/>
                <a:gd name="connsiteY95" fmla="*/ 152142 h 2348290"/>
                <a:gd name="connsiteX96" fmla="*/ 3896060 w 4273098"/>
                <a:gd name="connsiteY96" fmla="*/ 145528 h 2348290"/>
                <a:gd name="connsiteX97" fmla="*/ 3935748 w 4273098"/>
                <a:gd name="connsiteY97" fmla="*/ 138913 h 2348290"/>
                <a:gd name="connsiteX98" fmla="*/ 3968822 w 4273098"/>
                <a:gd name="connsiteY98" fmla="*/ 132298 h 2348290"/>
                <a:gd name="connsiteX99" fmla="*/ 4008510 w 4273098"/>
                <a:gd name="connsiteY99" fmla="*/ 105838 h 2348290"/>
                <a:gd name="connsiteX100" fmla="*/ 4041583 w 4273098"/>
                <a:gd name="connsiteY100" fmla="*/ 66149 h 2348290"/>
                <a:gd name="connsiteX101" fmla="*/ 4081272 w 4273098"/>
                <a:gd name="connsiteY101" fmla="*/ 39689 h 2348290"/>
                <a:gd name="connsiteX102" fmla="*/ 4107730 w 4273098"/>
                <a:gd name="connsiteY102" fmla="*/ 19844 h 2348290"/>
                <a:gd name="connsiteX103" fmla="*/ 4127575 w 4273098"/>
                <a:gd name="connsiteY103" fmla="*/ 13230 h 2348290"/>
                <a:gd name="connsiteX104" fmla="*/ 4154033 w 4273098"/>
                <a:gd name="connsiteY104" fmla="*/ 0 h 2348290"/>
                <a:gd name="connsiteX105" fmla="*/ 4273098 w 4273098"/>
                <a:gd name="connsiteY105" fmla="*/ 6615 h 234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273098" h="2348290">
                  <a:moveTo>
                    <a:pt x="0" y="2136613"/>
                  </a:moveTo>
                  <a:cubicBezTo>
                    <a:pt x="981" y="2143482"/>
                    <a:pt x="8767" y="2204092"/>
                    <a:pt x="13229" y="2215992"/>
                  </a:cubicBezTo>
                  <a:cubicBezTo>
                    <a:pt x="16020" y="2223436"/>
                    <a:pt x="21838" y="2229368"/>
                    <a:pt x="26459" y="2235837"/>
                  </a:cubicBezTo>
                  <a:cubicBezTo>
                    <a:pt x="32867" y="2244808"/>
                    <a:pt x="37933" y="2255121"/>
                    <a:pt x="46303" y="2262296"/>
                  </a:cubicBezTo>
                  <a:cubicBezTo>
                    <a:pt x="53790" y="2268713"/>
                    <a:pt x="63942" y="2271116"/>
                    <a:pt x="72762" y="2275526"/>
                  </a:cubicBezTo>
                  <a:cubicBezTo>
                    <a:pt x="81581" y="2288756"/>
                    <a:pt x="85990" y="2306397"/>
                    <a:pt x="99220" y="2315216"/>
                  </a:cubicBezTo>
                  <a:cubicBezTo>
                    <a:pt x="156108" y="2353138"/>
                    <a:pt x="84123" y="2307666"/>
                    <a:pt x="138909" y="2335060"/>
                  </a:cubicBezTo>
                  <a:cubicBezTo>
                    <a:pt x="146020" y="2338615"/>
                    <a:pt x="152138" y="2343880"/>
                    <a:pt x="158753" y="2348290"/>
                  </a:cubicBezTo>
                  <a:cubicBezTo>
                    <a:pt x="180802" y="2346085"/>
                    <a:pt x="203750" y="2348285"/>
                    <a:pt x="224900" y="2341675"/>
                  </a:cubicBezTo>
                  <a:cubicBezTo>
                    <a:pt x="240076" y="2336932"/>
                    <a:pt x="264588" y="2315216"/>
                    <a:pt x="264588" y="2315216"/>
                  </a:cubicBezTo>
                  <a:cubicBezTo>
                    <a:pt x="283692" y="2257898"/>
                    <a:pt x="276904" y="2287504"/>
                    <a:pt x="284432" y="2215992"/>
                  </a:cubicBezTo>
                  <a:cubicBezTo>
                    <a:pt x="286752" y="2193954"/>
                    <a:pt x="284437" y="2170994"/>
                    <a:pt x="291047" y="2149843"/>
                  </a:cubicBezTo>
                  <a:cubicBezTo>
                    <a:pt x="291269" y="2149132"/>
                    <a:pt x="330399" y="2089487"/>
                    <a:pt x="337350" y="2083694"/>
                  </a:cubicBezTo>
                  <a:cubicBezTo>
                    <a:pt x="342706" y="2079230"/>
                    <a:pt x="351099" y="2080465"/>
                    <a:pt x="357194" y="2077079"/>
                  </a:cubicBezTo>
                  <a:cubicBezTo>
                    <a:pt x="371093" y="2069357"/>
                    <a:pt x="382661" y="2057729"/>
                    <a:pt x="396882" y="2050619"/>
                  </a:cubicBezTo>
                  <a:cubicBezTo>
                    <a:pt x="405702" y="2046209"/>
                    <a:pt x="414979" y="2042616"/>
                    <a:pt x="423341" y="2037390"/>
                  </a:cubicBezTo>
                  <a:cubicBezTo>
                    <a:pt x="432690" y="2031547"/>
                    <a:pt x="439939" y="2022476"/>
                    <a:pt x="449800" y="2017545"/>
                  </a:cubicBezTo>
                  <a:cubicBezTo>
                    <a:pt x="457931" y="2013479"/>
                    <a:pt x="467518" y="2013428"/>
                    <a:pt x="476259" y="2010930"/>
                  </a:cubicBezTo>
                  <a:cubicBezTo>
                    <a:pt x="482963" y="2009014"/>
                    <a:pt x="489488" y="2006520"/>
                    <a:pt x="496103" y="2004315"/>
                  </a:cubicBezTo>
                  <a:cubicBezTo>
                    <a:pt x="531381" y="2006520"/>
                    <a:pt x="566766" y="2007413"/>
                    <a:pt x="601938" y="2010930"/>
                  </a:cubicBezTo>
                  <a:cubicBezTo>
                    <a:pt x="610984" y="2011835"/>
                    <a:pt x="619306" y="2017545"/>
                    <a:pt x="628397" y="2017545"/>
                  </a:cubicBezTo>
                  <a:cubicBezTo>
                    <a:pt x="648363" y="2017545"/>
                    <a:pt x="668085" y="2013135"/>
                    <a:pt x="687929" y="2010930"/>
                  </a:cubicBezTo>
                  <a:cubicBezTo>
                    <a:pt x="699846" y="1999013"/>
                    <a:pt x="714098" y="1987354"/>
                    <a:pt x="721003" y="1971241"/>
                  </a:cubicBezTo>
                  <a:cubicBezTo>
                    <a:pt x="733728" y="1941549"/>
                    <a:pt x="721352" y="1950696"/>
                    <a:pt x="734232" y="1924936"/>
                  </a:cubicBezTo>
                  <a:cubicBezTo>
                    <a:pt x="737787" y="1917825"/>
                    <a:pt x="743906" y="1912203"/>
                    <a:pt x="747461" y="1905092"/>
                  </a:cubicBezTo>
                  <a:cubicBezTo>
                    <a:pt x="750579" y="1898855"/>
                    <a:pt x="751191" y="1891595"/>
                    <a:pt x="754076" y="1885247"/>
                  </a:cubicBezTo>
                  <a:cubicBezTo>
                    <a:pt x="762237" y="1867293"/>
                    <a:pt x="774298" y="1851038"/>
                    <a:pt x="780535" y="1832328"/>
                  </a:cubicBezTo>
                  <a:cubicBezTo>
                    <a:pt x="782740" y="1825713"/>
                    <a:pt x="785235" y="1819188"/>
                    <a:pt x="787150" y="1812483"/>
                  </a:cubicBezTo>
                  <a:cubicBezTo>
                    <a:pt x="789647" y="1803741"/>
                    <a:pt x="789698" y="1794155"/>
                    <a:pt x="793764" y="1786023"/>
                  </a:cubicBezTo>
                  <a:cubicBezTo>
                    <a:pt x="798694" y="1776162"/>
                    <a:pt x="806993" y="1768384"/>
                    <a:pt x="813608" y="1759564"/>
                  </a:cubicBezTo>
                  <a:cubicBezTo>
                    <a:pt x="818018" y="1741924"/>
                    <a:pt x="816753" y="1721774"/>
                    <a:pt x="826838" y="1706645"/>
                  </a:cubicBezTo>
                  <a:cubicBezTo>
                    <a:pt x="831248" y="1700030"/>
                    <a:pt x="836838" y="1694065"/>
                    <a:pt x="840067" y="1686800"/>
                  </a:cubicBezTo>
                  <a:cubicBezTo>
                    <a:pt x="856548" y="1649716"/>
                    <a:pt x="845141" y="1652928"/>
                    <a:pt x="866526" y="1627266"/>
                  </a:cubicBezTo>
                  <a:cubicBezTo>
                    <a:pt x="913069" y="1571412"/>
                    <a:pt x="852315" y="1654704"/>
                    <a:pt x="926058" y="1580961"/>
                  </a:cubicBezTo>
                  <a:cubicBezTo>
                    <a:pt x="932673" y="1574346"/>
                    <a:pt x="938290" y="1566554"/>
                    <a:pt x="945902" y="1561117"/>
                  </a:cubicBezTo>
                  <a:cubicBezTo>
                    <a:pt x="992273" y="1527994"/>
                    <a:pt x="953336" y="1562867"/>
                    <a:pt x="992205" y="1541272"/>
                  </a:cubicBezTo>
                  <a:cubicBezTo>
                    <a:pt x="1006104" y="1533550"/>
                    <a:pt x="1031894" y="1514812"/>
                    <a:pt x="1031894" y="1514812"/>
                  </a:cubicBezTo>
                  <a:cubicBezTo>
                    <a:pt x="1036304" y="1508197"/>
                    <a:pt x="1040034" y="1501075"/>
                    <a:pt x="1045123" y="1494968"/>
                  </a:cubicBezTo>
                  <a:cubicBezTo>
                    <a:pt x="1053953" y="1484372"/>
                    <a:pt x="1071321" y="1467675"/>
                    <a:pt x="1084811" y="1461893"/>
                  </a:cubicBezTo>
                  <a:cubicBezTo>
                    <a:pt x="1093167" y="1458312"/>
                    <a:pt x="1102758" y="1458470"/>
                    <a:pt x="1111270" y="1455278"/>
                  </a:cubicBezTo>
                  <a:cubicBezTo>
                    <a:pt x="1120503" y="1451816"/>
                    <a:pt x="1128718" y="1446053"/>
                    <a:pt x="1137729" y="1442048"/>
                  </a:cubicBezTo>
                  <a:cubicBezTo>
                    <a:pt x="1161451" y="1431505"/>
                    <a:pt x="1168830" y="1429476"/>
                    <a:pt x="1190646" y="1422204"/>
                  </a:cubicBezTo>
                  <a:cubicBezTo>
                    <a:pt x="1193657" y="1419946"/>
                    <a:pt x="1229427" y="1392353"/>
                    <a:pt x="1236949" y="1389129"/>
                  </a:cubicBezTo>
                  <a:cubicBezTo>
                    <a:pt x="1285429" y="1368351"/>
                    <a:pt x="1241768" y="1399347"/>
                    <a:pt x="1289867" y="1369285"/>
                  </a:cubicBezTo>
                  <a:cubicBezTo>
                    <a:pt x="1301852" y="1361794"/>
                    <a:pt x="1322176" y="1343207"/>
                    <a:pt x="1336170" y="1336210"/>
                  </a:cubicBezTo>
                  <a:cubicBezTo>
                    <a:pt x="1346790" y="1330900"/>
                    <a:pt x="1358462" y="1327956"/>
                    <a:pt x="1369243" y="1322980"/>
                  </a:cubicBezTo>
                  <a:cubicBezTo>
                    <a:pt x="1369273" y="1322966"/>
                    <a:pt x="1435376" y="1289913"/>
                    <a:pt x="1448620" y="1283291"/>
                  </a:cubicBezTo>
                  <a:lnTo>
                    <a:pt x="1475079" y="1270061"/>
                  </a:lnTo>
                  <a:cubicBezTo>
                    <a:pt x="1483899" y="1265651"/>
                    <a:pt x="1493838" y="1262991"/>
                    <a:pt x="1501538" y="1256831"/>
                  </a:cubicBezTo>
                  <a:cubicBezTo>
                    <a:pt x="1512562" y="1248011"/>
                    <a:pt x="1522864" y="1238203"/>
                    <a:pt x="1534611" y="1230372"/>
                  </a:cubicBezTo>
                  <a:cubicBezTo>
                    <a:pt x="1600515" y="1186435"/>
                    <a:pt x="1526797" y="1244502"/>
                    <a:pt x="1580914" y="1203912"/>
                  </a:cubicBezTo>
                  <a:cubicBezTo>
                    <a:pt x="1592208" y="1195441"/>
                    <a:pt x="1603540" y="1186949"/>
                    <a:pt x="1613987" y="1177452"/>
                  </a:cubicBezTo>
                  <a:cubicBezTo>
                    <a:pt x="1614022" y="1177420"/>
                    <a:pt x="1682679" y="1108759"/>
                    <a:pt x="1686749" y="1104688"/>
                  </a:cubicBezTo>
                  <a:cubicBezTo>
                    <a:pt x="1695569" y="1095868"/>
                    <a:pt x="1702830" y="1085148"/>
                    <a:pt x="1713208" y="1078229"/>
                  </a:cubicBezTo>
                  <a:cubicBezTo>
                    <a:pt x="1719823" y="1073819"/>
                    <a:pt x="1726844" y="1069965"/>
                    <a:pt x="1733052" y="1064999"/>
                  </a:cubicBezTo>
                  <a:cubicBezTo>
                    <a:pt x="1737922" y="1061103"/>
                    <a:pt x="1740934" y="1054978"/>
                    <a:pt x="1746282" y="1051769"/>
                  </a:cubicBezTo>
                  <a:cubicBezTo>
                    <a:pt x="1752261" y="1048182"/>
                    <a:pt x="1759890" y="1048272"/>
                    <a:pt x="1766126" y="1045154"/>
                  </a:cubicBezTo>
                  <a:cubicBezTo>
                    <a:pt x="1817417" y="1019508"/>
                    <a:pt x="1755935" y="1041937"/>
                    <a:pt x="1805814" y="1025310"/>
                  </a:cubicBezTo>
                  <a:cubicBezTo>
                    <a:pt x="1838887" y="1027515"/>
                    <a:pt x="1872052" y="1028627"/>
                    <a:pt x="1905034" y="1031925"/>
                  </a:cubicBezTo>
                  <a:cubicBezTo>
                    <a:pt x="1916221" y="1033044"/>
                    <a:pt x="1926865" y="1038539"/>
                    <a:pt x="1938108" y="1038539"/>
                  </a:cubicBezTo>
                  <a:cubicBezTo>
                    <a:pt x="2019719" y="1038539"/>
                    <a:pt x="2101271" y="1034130"/>
                    <a:pt x="2182852" y="1031925"/>
                  </a:cubicBezTo>
                  <a:cubicBezTo>
                    <a:pt x="2194079" y="1029118"/>
                    <a:pt x="2217557" y="1023967"/>
                    <a:pt x="2229155" y="1018695"/>
                  </a:cubicBezTo>
                  <a:cubicBezTo>
                    <a:pt x="2247108" y="1010534"/>
                    <a:pt x="2263363" y="998471"/>
                    <a:pt x="2282072" y="992235"/>
                  </a:cubicBezTo>
                  <a:cubicBezTo>
                    <a:pt x="2288687" y="990030"/>
                    <a:pt x="2295388" y="988068"/>
                    <a:pt x="2301917" y="985620"/>
                  </a:cubicBezTo>
                  <a:cubicBezTo>
                    <a:pt x="2313035" y="981451"/>
                    <a:pt x="2323617" y="975802"/>
                    <a:pt x="2334990" y="972390"/>
                  </a:cubicBezTo>
                  <a:cubicBezTo>
                    <a:pt x="2369490" y="962040"/>
                    <a:pt x="2360753" y="970799"/>
                    <a:pt x="2387908" y="959161"/>
                  </a:cubicBezTo>
                  <a:cubicBezTo>
                    <a:pt x="2444462" y="934924"/>
                    <a:pt x="2383856" y="958642"/>
                    <a:pt x="2440825" y="926086"/>
                  </a:cubicBezTo>
                  <a:cubicBezTo>
                    <a:pt x="2446879" y="922626"/>
                    <a:pt x="2454548" y="922810"/>
                    <a:pt x="2460669" y="919471"/>
                  </a:cubicBezTo>
                  <a:cubicBezTo>
                    <a:pt x="2478930" y="909510"/>
                    <a:pt x="2496946" y="898878"/>
                    <a:pt x="2513587" y="886397"/>
                  </a:cubicBezTo>
                  <a:cubicBezTo>
                    <a:pt x="2546406" y="861782"/>
                    <a:pt x="2530873" y="872668"/>
                    <a:pt x="2559890" y="853322"/>
                  </a:cubicBezTo>
                  <a:cubicBezTo>
                    <a:pt x="2564300" y="846707"/>
                    <a:pt x="2567497" y="839099"/>
                    <a:pt x="2573119" y="833477"/>
                  </a:cubicBezTo>
                  <a:cubicBezTo>
                    <a:pt x="2595141" y="811455"/>
                    <a:pt x="2588601" y="827082"/>
                    <a:pt x="2612808" y="813633"/>
                  </a:cubicBezTo>
                  <a:cubicBezTo>
                    <a:pt x="2626707" y="805911"/>
                    <a:pt x="2641253" y="798416"/>
                    <a:pt x="2652496" y="787173"/>
                  </a:cubicBezTo>
                  <a:lnTo>
                    <a:pt x="2718643" y="721024"/>
                  </a:lnTo>
                  <a:lnTo>
                    <a:pt x="2784790" y="654875"/>
                  </a:lnTo>
                  <a:lnTo>
                    <a:pt x="2804634" y="635030"/>
                  </a:lnTo>
                  <a:cubicBezTo>
                    <a:pt x="2809044" y="624005"/>
                    <a:pt x="2812553" y="612576"/>
                    <a:pt x="2817863" y="601956"/>
                  </a:cubicBezTo>
                  <a:cubicBezTo>
                    <a:pt x="2827183" y="583315"/>
                    <a:pt x="2859095" y="548265"/>
                    <a:pt x="2870781" y="542422"/>
                  </a:cubicBezTo>
                  <a:cubicBezTo>
                    <a:pt x="2888420" y="533602"/>
                    <a:pt x="2907290" y="526902"/>
                    <a:pt x="2923699" y="515962"/>
                  </a:cubicBezTo>
                  <a:cubicBezTo>
                    <a:pt x="2930314" y="511552"/>
                    <a:pt x="2936564" y="506539"/>
                    <a:pt x="2943543" y="502732"/>
                  </a:cubicBezTo>
                  <a:cubicBezTo>
                    <a:pt x="2960856" y="493288"/>
                    <a:pt x="2982515" y="490218"/>
                    <a:pt x="2996460" y="476273"/>
                  </a:cubicBezTo>
                  <a:cubicBezTo>
                    <a:pt x="3012099" y="460633"/>
                    <a:pt x="3022963" y="447898"/>
                    <a:pt x="3042763" y="436583"/>
                  </a:cubicBezTo>
                  <a:cubicBezTo>
                    <a:pt x="3048817" y="433124"/>
                    <a:pt x="3055992" y="432173"/>
                    <a:pt x="3062607" y="429968"/>
                  </a:cubicBezTo>
                  <a:cubicBezTo>
                    <a:pt x="3081027" y="411548"/>
                    <a:pt x="3114359" y="373028"/>
                    <a:pt x="3141984" y="363819"/>
                  </a:cubicBezTo>
                  <a:cubicBezTo>
                    <a:pt x="3148599" y="361614"/>
                    <a:pt x="3155592" y="360322"/>
                    <a:pt x="3161828" y="357204"/>
                  </a:cubicBezTo>
                  <a:cubicBezTo>
                    <a:pt x="3168938" y="353649"/>
                    <a:pt x="3174365" y="347107"/>
                    <a:pt x="3181672" y="343975"/>
                  </a:cubicBezTo>
                  <a:cubicBezTo>
                    <a:pt x="3230701" y="322963"/>
                    <a:pt x="3192542" y="362282"/>
                    <a:pt x="3261049" y="310900"/>
                  </a:cubicBezTo>
                  <a:cubicBezTo>
                    <a:pt x="3278688" y="297670"/>
                    <a:pt x="3298375" y="286802"/>
                    <a:pt x="3313966" y="271211"/>
                  </a:cubicBezTo>
                  <a:cubicBezTo>
                    <a:pt x="3318376" y="266801"/>
                    <a:pt x="3322007" y="261441"/>
                    <a:pt x="3327196" y="257981"/>
                  </a:cubicBezTo>
                  <a:cubicBezTo>
                    <a:pt x="3335400" y="252511"/>
                    <a:pt x="3345450" y="250221"/>
                    <a:pt x="3353654" y="244751"/>
                  </a:cubicBezTo>
                  <a:cubicBezTo>
                    <a:pt x="3358843" y="241291"/>
                    <a:pt x="3362093" y="235514"/>
                    <a:pt x="3366884" y="231521"/>
                  </a:cubicBezTo>
                  <a:cubicBezTo>
                    <a:pt x="3383909" y="217333"/>
                    <a:pt x="3398976" y="206257"/>
                    <a:pt x="3419801" y="198447"/>
                  </a:cubicBezTo>
                  <a:cubicBezTo>
                    <a:pt x="3433381" y="193354"/>
                    <a:pt x="3466761" y="188360"/>
                    <a:pt x="3479334" y="185217"/>
                  </a:cubicBezTo>
                  <a:cubicBezTo>
                    <a:pt x="3486098" y="183526"/>
                    <a:pt x="3492267" y="179524"/>
                    <a:pt x="3499178" y="178602"/>
                  </a:cubicBezTo>
                  <a:cubicBezTo>
                    <a:pt x="3569914" y="169170"/>
                    <a:pt x="3726486" y="166886"/>
                    <a:pt x="3770381" y="165372"/>
                  </a:cubicBezTo>
                  <a:cubicBezTo>
                    <a:pt x="3835569" y="149074"/>
                    <a:pt x="3749892" y="168985"/>
                    <a:pt x="3876216" y="152142"/>
                  </a:cubicBezTo>
                  <a:cubicBezTo>
                    <a:pt x="3883127" y="151221"/>
                    <a:pt x="3889254" y="147040"/>
                    <a:pt x="3896060" y="145528"/>
                  </a:cubicBezTo>
                  <a:cubicBezTo>
                    <a:pt x="3909152" y="142619"/>
                    <a:pt x="3922553" y="141312"/>
                    <a:pt x="3935748" y="138913"/>
                  </a:cubicBezTo>
                  <a:cubicBezTo>
                    <a:pt x="3946810" y="136902"/>
                    <a:pt x="3957797" y="134503"/>
                    <a:pt x="3968822" y="132298"/>
                  </a:cubicBezTo>
                  <a:cubicBezTo>
                    <a:pt x="3982051" y="123478"/>
                    <a:pt x="3999691" y="119068"/>
                    <a:pt x="4008510" y="105838"/>
                  </a:cubicBezTo>
                  <a:cubicBezTo>
                    <a:pt x="4020270" y="88197"/>
                    <a:pt x="4023952" y="79863"/>
                    <a:pt x="4041583" y="66149"/>
                  </a:cubicBezTo>
                  <a:cubicBezTo>
                    <a:pt x="4054134" y="56387"/>
                    <a:pt x="4068552" y="49230"/>
                    <a:pt x="4081272" y="39689"/>
                  </a:cubicBezTo>
                  <a:cubicBezTo>
                    <a:pt x="4090091" y="33074"/>
                    <a:pt x="4098158" y="25314"/>
                    <a:pt x="4107730" y="19844"/>
                  </a:cubicBezTo>
                  <a:cubicBezTo>
                    <a:pt x="4113784" y="16385"/>
                    <a:pt x="4121166" y="15977"/>
                    <a:pt x="4127575" y="13230"/>
                  </a:cubicBezTo>
                  <a:cubicBezTo>
                    <a:pt x="4136638" y="9346"/>
                    <a:pt x="4145214" y="4410"/>
                    <a:pt x="4154033" y="0"/>
                  </a:cubicBezTo>
                  <a:cubicBezTo>
                    <a:pt x="4264270" y="6890"/>
                    <a:pt x="4224521" y="6615"/>
                    <a:pt x="4273098" y="6615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orma libre 7"/>
            <p:cNvSpPr/>
            <p:nvPr/>
          </p:nvSpPr>
          <p:spPr>
            <a:xfrm>
              <a:off x="-66147" y="2116769"/>
              <a:ext cx="5106568" cy="3433134"/>
            </a:xfrm>
            <a:custGeom>
              <a:avLst/>
              <a:gdLst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07773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46682 w 5106568"/>
                <a:gd name="connsiteY14" fmla="*/ 3254532 h 3433134"/>
                <a:gd name="connsiteX15" fmla="*/ 866526 w 5106568"/>
                <a:gd name="connsiteY15" fmla="*/ 324130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46682 w 5106568"/>
                <a:gd name="connsiteY14" fmla="*/ 3254532 h 3433134"/>
                <a:gd name="connsiteX15" fmla="*/ 866526 w 5106568"/>
                <a:gd name="connsiteY15" fmla="*/ 324130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46682 w 5106568"/>
                <a:gd name="connsiteY14" fmla="*/ 325453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31935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36026 h 3433134"/>
                <a:gd name="connsiteX12" fmla="*/ 793764 w 5106568"/>
                <a:gd name="connsiteY12" fmla="*/ 331935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63336 w 5106568"/>
                <a:gd name="connsiteY10" fmla="*/ 3339731 h 3433134"/>
                <a:gd name="connsiteX11" fmla="*/ 767306 w 5106568"/>
                <a:gd name="connsiteY11" fmla="*/ 3336026 h 3433134"/>
                <a:gd name="connsiteX12" fmla="*/ 793764 w 5106568"/>
                <a:gd name="connsiteY12" fmla="*/ 331935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5106568" h="3433134">
                  <a:moveTo>
                    <a:pt x="0" y="3433134"/>
                  </a:moveTo>
                  <a:cubicBezTo>
                    <a:pt x="2205" y="3422109"/>
                    <a:pt x="1587" y="3410116"/>
                    <a:pt x="6615" y="3400060"/>
                  </a:cubicBezTo>
                  <a:cubicBezTo>
                    <a:pt x="10799" y="3391693"/>
                    <a:pt x="19075" y="3385958"/>
                    <a:pt x="26459" y="3380215"/>
                  </a:cubicBezTo>
                  <a:cubicBezTo>
                    <a:pt x="39009" y="3370453"/>
                    <a:pt x="50463" y="3356369"/>
                    <a:pt x="66147" y="3353755"/>
                  </a:cubicBezTo>
                  <a:lnTo>
                    <a:pt x="105835" y="3347140"/>
                  </a:lnTo>
                  <a:cubicBezTo>
                    <a:pt x="121245" y="3344769"/>
                    <a:pt x="136759" y="3343088"/>
                    <a:pt x="152138" y="3340525"/>
                  </a:cubicBezTo>
                  <a:cubicBezTo>
                    <a:pt x="163228" y="3338677"/>
                    <a:pt x="174187" y="3336116"/>
                    <a:pt x="185212" y="3333911"/>
                  </a:cubicBezTo>
                  <a:cubicBezTo>
                    <a:pt x="227105" y="3336116"/>
                    <a:pt x="269064" y="3337308"/>
                    <a:pt x="310891" y="3340525"/>
                  </a:cubicBezTo>
                  <a:cubicBezTo>
                    <a:pt x="326436" y="3341721"/>
                    <a:pt x="288225" y="3348242"/>
                    <a:pt x="357194" y="3347140"/>
                  </a:cubicBezTo>
                  <a:cubicBezTo>
                    <a:pt x="426163" y="3346038"/>
                    <a:pt x="689271" y="3335328"/>
                    <a:pt x="724707" y="3333911"/>
                  </a:cubicBezTo>
                  <a:cubicBezTo>
                    <a:pt x="737936" y="3329501"/>
                    <a:pt x="756236" y="3339379"/>
                    <a:pt x="763336" y="3339731"/>
                  </a:cubicBezTo>
                  <a:cubicBezTo>
                    <a:pt x="770436" y="3340083"/>
                    <a:pt x="762235" y="3339422"/>
                    <a:pt x="767306" y="3336026"/>
                  </a:cubicBezTo>
                  <a:cubicBezTo>
                    <a:pt x="772377" y="3332630"/>
                    <a:pt x="784945" y="3324339"/>
                    <a:pt x="793764" y="3319356"/>
                  </a:cubicBezTo>
                  <a:cubicBezTo>
                    <a:pt x="802583" y="3314373"/>
                    <a:pt x="810345" y="3313755"/>
                    <a:pt x="820223" y="3306126"/>
                  </a:cubicBezTo>
                  <a:cubicBezTo>
                    <a:pt x="830101" y="3298497"/>
                    <a:pt x="844786" y="3281211"/>
                    <a:pt x="853032" y="3273582"/>
                  </a:cubicBezTo>
                  <a:cubicBezTo>
                    <a:pt x="861278" y="3265953"/>
                    <a:pt x="863042" y="3270142"/>
                    <a:pt x="869701" y="3260352"/>
                  </a:cubicBezTo>
                  <a:cubicBezTo>
                    <a:pt x="876360" y="3250562"/>
                    <a:pt x="884165" y="3223662"/>
                    <a:pt x="892985" y="3214842"/>
                  </a:cubicBezTo>
                  <a:cubicBezTo>
                    <a:pt x="897395" y="3203817"/>
                    <a:pt x="899628" y="3191648"/>
                    <a:pt x="906214" y="3181768"/>
                  </a:cubicBezTo>
                  <a:cubicBezTo>
                    <a:pt x="921877" y="3158273"/>
                    <a:pt x="944605" y="3139832"/>
                    <a:pt x="959132" y="3115619"/>
                  </a:cubicBezTo>
                  <a:lnTo>
                    <a:pt x="978976" y="3082544"/>
                  </a:lnTo>
                  <a:cubicBezTo>
                    <a:pt x="1010808" y="2955220"/>
                    <a:pt x="978581" y="3092423"/>
                    <a:pt x="992205" y="2751799"/>
                  </a:cubicBezTo>
                  <a:cubicBezTo>
                    <a:pt x="992582" y="2742362"/>
                    <a:pt x="1002026" y="2715721"/>
                    <a:pt x="1005435" y="2705495"/>
                  </a:cubicBezTo>
                  <a:cubicBezTo>
                    <a:pt x="1007640" y="2690060"/>
                    <a:pt x="1008269" y="2674316"/>
                    <a:pt x="1012050" y="2659190"/>
                  </a:cubicBezTo>
                  <a:cubicBezTo>
                    <a:pt x="1017994" y="2635414"/>
                    <a:pt x="1032229" y="2613304"/>
                    <a:pt x="1045123" y="2593041"/>
                  </a:cubicBezTo>
                  <a:cubicBezTo>
                    <a:pt x="1053659" y="2579627"/>
                    <a:pt x="1062464" y="2566378"/>
                    <a:pt x="1071582" y="2553352"/>
                  </a:cubicBezTo>
                  <a:cubicBezTo>
                    <a:pt x="1077904" y="2544320"/>
                    <a:pt x="1085583" y="2536241"/>
                    <a:pt x="1091426" y="2526892"/>
                  </a:cubicBezTo>
                  <a:cubicBezTo>
                    <a:pt x="1096652" y="2518530"/>
                    <a:pt x="1098924" y="2508457"/>
                    <a:pt x="1104655" y="2500433"/>
                  </a:cubicBezTo>
                  <a:cubicBezTo>
                    <a:pt x="1110092" y="2492821"/>
                    <a:pt x="1118510" y="2487775"/>
                    <a:pt x="1124499" y="2480588"/>
                  </a:cubicBezTo>
                  <a:cubicBezTo>
                    <a:pt x="1154014" y="2445169"/>
                    <a:pt x="1118857" y="2475979"/>
                    <a:pt x="1157573" y="2434284"/>
                  </a:cubicBezTo>
                  <a:cubicBezTo>
                    <a:pt x="1178791" y="2411433"/>
                    <a:pt x="1205011" y="2393081"/>
                    <a:pt x="1223720" y="2368135"/>
                  </a:cubicBezTo>
                  <a:cubicBezTo>
                    <a:pt x="1230335" y="2359315"/>
                    <a:pt x="1236506" y="2350145"/>
                    <a:pt x="1243564" y="2341675"/>
                  </a:cubicBezTo>
                  <a:cubicBezTo>
                    <a:pt x="1247557" y="2336884"/>
                    <a:pt x="1252801" y="2333236"/>
                    <a:pt x="1256794" y="2328445"/>
                  </a:cubicBezTo>
                  <a:cubicBezTo>
                    <a:pt x="1263852" y="2319976"/>
                    <a:pt x="1268843" y="2309782"/>
                    <a:pt x="1276638" y="2301986"/>
                  </a:cubicBezTo>
                  <a:cubicBezTo>
                    <a:pt x="1284433" y="2294190"/>
                    <a:pt x="1294902" y="2289516"/>
                    <a:pt x="1303096" y="2282141"/>
                  </a:cubicBezTo>
                  <a:cubicBezTo>
                    <a:pt x="1355587" y="2234898"/>
                    <a:pt x="1322102" y="2249347"/>
                    <a:pt x="1362629" y="2235837"/>
                  </a:cubicBezTo>
                  <a:lnTo>
                    <a:pt x="1422161" y="2176303"/>
                  </a:lnTo>
                  <a:lnTo>
                    <a:pt x="1435391" y="2163073"/>
                  </a:lnTo>
                  <a:cubicBezTo>
                    <a:pt x="1442006" y="2156458"/>
                    <a:pt x="1447751" y="2148841"/>
                    <a:pt x="1455235" y="2143228"/>
                  </a:cubicBezTo>
                  <a:cubicBezTo>
                    <a:pt x="1464054" y="2136613"/>
                    <a:pt x="1471833" y="2128314"/>
                    <a:pt x="1481693" y="2123383"/>
                  </a:cubicBezTo>
                  <a:cubicBezTo>
                    <a:pt x="1489824" y="2119317"/>
                    <a:pt x="1499444" y="2119380"/>
                    <a:pt x="1508152" y="2116768"/>
                  </a:cubicBezTo>
                  <a:cubicBezTo>
                    <a:pt x="1521509" y="2112761"/>
                    <a:pt x="1534311" y="2106921"/>
                    <a:pt x="1547840" y="2103539"/>
                  </a:cubicBezTo>
                  <a:cubicBezTo>
                    <a:pt x="1554068" y="2101982"/>
                    <a:pt x="1586378" y="2094623"/>
                    <a:pt x="1594143" y="2090309"/>
                  </a:cubicBezTo>
                  <a:cubicBezTo>
                    <a:pt x="1608042" y="2082587"/>
                    <a:pt x="1633832" y="2063849"/>
                    <a:pt x="1633832" y="2063849"/>
                  </a:cubicBezTo>
                  <a:cubicBezTo>
                    <a:pt x="1662887" y="2025108"/>
                    <a:pt x="1647905" y="2052216"/>
                    <a:pt x="1660290" y="2010930"/>
                  </a:cubicBezTo>
                  <a:cubicBezTo>
                    <a:pt x="1664297" y="1997573"/>
                    <a:pt x="1661917" y="1978977"/>
                    <a:pt x="1673520" y="1971241"/>
                  </a:cubicBezTo>
                  <a:cubicBezTo>
                    <a:pt x="1680135" y="1966831"/>
                    <a:pt x="1686253" y="1961566"/>
                    <a:pt x="1693364" y="1958011"/>
                  </a:cubicBezTo>
                  <a:cubicBezTo>
                    <a:pt x="1703984" y="1952701"/>
                    <a:pt x="1715278" y="1948839"/>
                    <a:pt x="1726437" y="1944781"/>
                  </a:cubicBezTo>
                  <a:cubicBezTo>
                    <a:pt x="1739543" y="1940015"/>
                    <a:pt x="1752896" y="1935961"/>
                    <a:pt x="1766126" y="1931551"/>
                  </a:cubicBezTo>
                  <a:cubicBezTo>
                    <a:pt x="1772741" y="1929346"/>
                    <a:pt x="1779133" y="1926304"/>
                    <a:pt x="1785970" y="1924936"/>
                  </a:cubicBezTo>
                  <a:lnTo>
                    <a:pt x="1819043" y="1918321"/>
                  </a:lnTo>
                  <a:cubicBezTo>
                    <a:pt x="1827863" y="1913911"/>
                    <a:pt x="1837719" y="1911146"/>
                    <a:pt x="1845502" y="1905092"/>
                  </a:cubicBezTo>
                  <a:cubicBezTo>
                    <a:pt x="1866371" y="1888860"/>
                    <a:pt x="1883363" y="1867068"/>
                    <a:pt x="1898420" y="1845558"/>
                  </a:cubicBezTo>
                  <a:cubicBezTo>
                    <a:pt x="1907538" y="1832532"/>
                    <a:pt x="1916699" y="1819503"/>
                    <a:pt x="1924879" y="1805868"/>
                  </a:cubicBezTo>
                  <a:cubicBezTo>
                    <a:pt x="1935462" y="1788229"/>
                    <a:pt x="1947551" y="1758649"/>
                    <a:pt x="1951337" y="1739719"/>
                  </a:cubicBezTo>
                  <a:cubicBezTo>
                    <a:pt x="1955220" y="1720304"/>
                    <a:pt x="1956939" y="1704599"/>
                    <a:pt x="1964567" y="1686800"/>
                  </a:cubicBezTo>
                  <a:cubicBezTo>
                    <a:pt x="1989514" y="1628586"/>
                    <a:pt x="1966417" y="1694943"/>
                    <a:pt x="1991026" y="1627266"/>
                  </a:cubicBezTo>
                  <a:cubicBezTo>
                    <a:pt x="1995792" y="1614160"/>
                    <a:pt x="1992652" y="1595311"/>
                    <a:pt x="2004255" y="1587576"/>
                  </a:cubicBezTo>
                  <a:cubicBezTo>
                    <a:pt x="2075144" y="1540318"/>
                    <a:pt x="1967570" y="1613906"/>
                    <a:pt x="2043943" y="1554502"/>
                  </a:cubicBezTo>
                  <a:cubicBezTo>
                    <a:pt x="2078061" y="1527965"/>
                    <a:pt x="2073534" y="1531408"/>
                    <a:pt x="2103476" y="1521427"/>
                  </a:cubicBezTo>
                  <a:lnTo>
                    <a:pt x="2143164" y="1494968"/>
                  </a:lnTo>
                  <a:cubicBezTo>
                    <a:pt x="2149779" y="1490558"/>
                    <a:pt x="2157387" y="1487360"/>
                    <a:pt x="2163008" y="1481738"/>
                  </a:cubicBezTo>
                  <a:cubicBezTo>
                    <a:pt x="2169623" y="1475123"/>
                    <a:pt x="2175068" y="1467082"/>
                    <a:pt x="2182852" y="1461893"/>
                  </a:cubicBezTo>
                  <a:cubicBezTo>
                    <a:pt x="2188800" y="1457928"/>
                    <a:pt x="2225296" y="1449766"/>
                    <a:pt x="2229155" y="1448663"/>
                  </a:cubicBezTo>
                  <a:cubicBezTo>
                    <a:pt x="2235859" y="1446747"/>
                    <a:pt x="2242235" y="1443739"/>
                    <a:pt x="2248999" y="1442048"/>
                  </a:cubicBezTo>
                  <a:cubicBezTo>
                    <a:pt x="2269980" y="1436803"/>
                    <a:pt x="2288152" y="1435612"/>
                    <a:pt x="2308531" y="1428819"/>
                  </a:cubicBezTo>
                  <a:cubicBezTo>
                    <a:pt x="2319796" y="1425064"/>
                    <a:pt x="2330340" y="1419344"/>
                    <a:pt x="2341605" y="1415589"/>
                  </a:cubicBezTo>
                  <a:cubicBezTo>
                    <a:pt x="2350230" y="1412714"/>
                    <a:pt x="2359356" y="1411586"/>
                    <a:pt x="2368064" y="1408974"/>
                  </a:cubicBezTo>
                  <a:cubicBezTo>
                    <a:pt x="2381421" y="1404967"/>
                    <a:pt x="2394523" y="1400154"/>
                    <a:pt x="2407752" y="1395744"/>
                  </a:cubicBezTo>
                  <a:cubicBezTo>
                    <a:pt x="2414367" y="1393539"/>
                    <a:pt x="2420694" y="1390115"/>
                    <a:pt x="2427596" y="1389129"/>
                  </a:cubicBezTo>
                  <a:lnTo>
                    <a:pt x="2473899" y="1382514"/>
                  </a:lnTo>
                  <a:cubicBezTo>
                    <a:pt x="2519258" y="1367394"/>
                    <a:pt x="2462963" y="1385248"/>
                    <a:pt x="2526816" y="1369285"/>
                  </a:cubicBezTo>
                  <a:cubicBezTo>
                    <a:pt x="2533581" y="1367594"/>
                    <a:pt x="2539801" y="1363917"/>
                    <a:pt x="2546661" y="1362670"/>
                  </a:cubicBezTo>
                  <a:cubicBezTo>
                    <a:pt x="2564151" y="1359490"/>
                    <a:pt x="2581939" y="1358260"/>
                    <a:pt x="2599578" y="1356055"/>
                  </a:cubicBezTo>
                  <a:cubicBezTo>
                    <a:pt x="2606193" y="1351645"/>
                    <a:pt x="2612311" y="1346380"/>
                    <a:pt x="2619422" y="1342825"/>
                  </a:cubicBezTo>
                  <a:cubicBezTo>
                    <a:pt x="2625658" y="1339707"/>
                    <a:pt x="2633287" y="1339797"/>
                    <a:pt x="2639266" y="1336210"/>
                  </a:cubicBezTo>
                  <a:cubicBezTo>
                    <a:pt x="2644614" y="1333001"/>
                    <a:pt x="2647307" y="1326440"/>
                    <a:pt x="2652496" y="1322980"/>
                  </a:cubicBezTo>
                  <a:cubicBezTo>
                    <a:pt x="2660701" y="1317510"/>
                    <a:pt x="2670135" y="1314160"/>
                    <a:pt x="2678955" y="1309750"/>
                  </a:cubicBezTo>
                  <a:cubicBezTo>
                    <a:pt x="2687774" y="1300930"/>
                    <a:pt x="2696027" y="1291504"/>
                    <a:pt x="2705413" y="1283291"/>
                  </a:cubicBezTo>
                  <a:cubicBezTo>
                    <a:pt x="2713710" y="1276031"/>
                    <a:pt x="2723714" y="1270862"/>
                    <a:pt x="2731872" y="1263446"/>
                  </a:cubicBezTo>
                  <a:cubicBezTo>
                    <a:pt x="2748023" y="1248763"/>
                    <a:pt x="2760713" y="1230239"/>
                    <a:pt x="2778175" y="1217142"/>
                  </a:cubicBezTo>
                  <a:cubicBezTo>
                    <a:pt x="2838577" y="1171839"/>
                    <a:pt x="2815502" y="1193043"/>
                    <a:pt x="2850937" y="1157608"/>
                  </a:cubicBezTo>
                  <a:cubicBezTo>
                    <a:pt x="2861377" y="1136727"/>
                    <a:pt x="2874659" y="1107425"/>
                    <a:pt x="2890625" y="1091459"/>
                  </a:cubicBezTo>
                  <a:cubicBezTo>
                    <a:pt x="2895035" y="1087049"/>
                    <a:pt x="2899959" y="1083099"/>
                    <a:pt x="2903855" y="1078229"/>
                  </a:cubicBezTo>
                  <a:cubicBezTo>
                    <a:pt x="2908821" y="1072021"/>
                    <a:pt x="2911463" y="1064006"/>
                    <a:pt x="2917084" y="1058384"/>
                  </a:cubicBezTo>
                  <a:cubicBezTo>
                    <a:pt x="2922705" y="1052762"/>
                    <a:pt x="2930945" y="1050389"/>
                    <a:pt x="2936928" y="1045154"/>
                  </a:cubicBezTo>
                  <a:cubicBezTo>
                    <a:pt x="2963844" y="1021602"/>
                    <a:pt x="2967396" y="1009190"/>
                    <a:pt x="2996460" y="992235"/>
                  </a:cubicBezTo>
                  <a:cubicBezTo>
                    <a:pt x="3013495" y="982298"/>
                    <a:pt x="3032969" y="976714"/>
                    <a:pt x="3049378" y="965775"/>
                  </a:cubicBezTo>
                  <a:cubicBezTo>
                    <a:pt x="3075024" y="948678"/>
                    <a:pt x="3061680" y="955060"/>
                    <a:pt x="3089066" y="945931"/>
                  </a:cubicBezTo>
                  <a:lnTo>
                    <a:pt x="3141984" y="906241"/>
                  </a:lnTo>
                  <a:cubicBezTo>
                    <a:pt x="3147971" y="901750"/>
                    <a:pt x="3178619" y="878001"/>
                    <a:pt x="3188287" y="873167"/>
                  </a:cubicBezTo>
                  <a:cubicBezTo>
                    <a:pt x="3194523" y="870049"/>
                    <a:pt x="3201895" y="869670"/>
                    <a:pt x="3208131" y="866552"/>
                  </a:cubicBezTo>
                  <a:cubicBezTo>
                    <a:pt x="3253811" y="843711"/>
                    <a:pt x="3199368" y="860474"/>
                    <a:pt x="3254434" y="846707"/>
                  </a:cubicBezTo>
                  <a:cubicBezTo>
                    <a:pt x="3261049" y="842297"/>
                    <a:pt x="3267809" y="838098"/>
                    <a:pt x="3274278" y="833477"/>
                  </a:cubicBezTo>
                  <a:cubicBezTo>
                    <a:pt x="3288467" y="823342"/>
                    <a:pt x="3304999" y="809308"/>
                    <a:pt x="3320581" y="800403"/>
                  </a:cubicBezTo>
                  <a:cubicBezTo>
                    <a:pt x="3401452" y="754189"/>
                    <a:pt x="3278374" y="828118"/>
                    <a:pt x="3386728" y="773943"/>
                  </a:cubicBezTo>
                  <a:cubicBezTo>
                    <a:pt x="3395548" y="769533"/>
                    <a:pt x="3404032" y="764376"/>
                    <a:pt x="3413187" y="760714"/>
                  </a:cubicBezTo>
                  <a:cubicBezTo>
                    <a:pt x="3459969" y="742001"/>
                    <a:pt x="3440344" y="752566"/>
                    <a:pt x="3479334" y="740869"/>
                  </a:cubicBezTo>
                  <a:cubicBezTo>
                    <a:pt x="3492691" y="736862"/>
                    <a:pt x="3505493" y="731021"/>
                    <a:pt x="3519022" y="727639"/>
                  </a:cubicBezTo>
                  <a:cubicBezTo>
                    <a:pt x="3601738" y="706959"/>
                    <a:pt x="3498898" y="733389"/>
                    <a:pt x="3565325" y="714409"/>
                  </a:cubicBezTo>
                  <a:cubicBezTo>
                    <a:pt x="3574066" y="711911"/>
                    <a:pt x="3583076" y="710406"/>
                    <a:pt x="3591784" y="707794"/>
                  </a:cubicBezTo>
                  <a:cubicBezTo>
                    <a:pt x="3657297" y="688139"/>
                    <a:pt x="3605117" y="698956"/>
                    <a:pt x="3671160" y="687950"/>
                  </a:cubicBezTo>
                  <a:cubicBezTo>
                    <a:pt x="3677775" y="685745"/>
                    <a:pt x="3684300" y="683251"/>
                    <a:pt x="3691004" y="681335"/>
                  </a:cubicBezTo>
                  <a:cubicBezTo>
                    <a:pt x="3699745" y="678837"/>
                    <a:pt x="3709107" y="678301"/>
                    <a:pt x="3717463" y="674720"/>
                  </a:cubicBezTo>
                  <a:cubicBezTo>
                    <a:pt x="3781416" y="647310"/>
                    <a:pt x="3687804" y="673866"/>
                    <a:pt x="3763766" y="654875"/>
                  </a:cubicBezTo>
                  <a:cubicBezTo>
                    <a:pt x="3770381" y="650465"/>
                    <a:pt x="3776499" y="645200"/>
                    <a:pt x="3783610" y="641645"/>
                  </a:cubicBezTo>
                  <a:cubicBezTo>
                    <a:pt x="3816214" y="625342"/>
                    <a:pt x="3791703" y="647077"/>
                    <a:pt x="3823298" y="621801"/>
                  </a:cubicBezTo>
                  <a:cubicBezTo>
                    <a:pt x="3828168" y="617905"/>
                    <a:pt x="3831658" y="612467"/>
                    <a:pt x="3836528" y="608571"/>
                  </a:cubicBezTo>
                  <a:cubicBezTo>
                    <a:pt x="3842736" y="603605"/>
                    <a:pt x="3850265" y="600431"/>
                    <a:pt x="3856372" y="595341"/>
                  </a:cubicBezTo>
                  <a:cubicBezTo>
                    <a:pt x="3907303" y="552897"/>
                    <a:pt x="3846791" y="595113"/>
                    <a:pt x="3896060" y="562266"/>
                  </a:cubicBezTo>
                  <a:cubicBezTo>
                    <a:pt x="3919083" y="527731"/>
                    <a:pt x="3902699" y="557763"/>
                    <a:pt x="3915904" y="509347"/>
                  </a:cubicBezTo>
                  <a:cubicBezTo>
                    <a:pt x="3919573" y="495893"/>
                    <a:pt x="3925752" y="483187"/>
                    <a:pt x="3929134" y="469658"/>
                  </a:cubicBezTo>
                  <a:lnTo>
                    <a:pt x="3935748" y="443198"/>
                  </a:lnTo>
                  <a:cubicBezTo>
                    <a:pt x="3937953" y="416738"/>
                    <a:pt x="3939070" y="390165"/>
                    <a:pt x="3942363" y="363819"/>
                  </a:cubicBezTo>
                  <a:cubicBezTo>
                    <a:pt x="3943491" y="354798"/>
                    <a:pt x="3948373" y="346431"/>
                    <a:pt x="3948978" y="337360"/>
                  </a:cubicBezTo>
                  <a:cubicBezTo>
                    <a:pt x="3952794" y="280115"/>
                    <a:pt x="3950237" y="222493"/>
                    <a:pt x="3955592" y="165372"/>
                  </a:cubicBezTo>
                  <a:cubicBezTo>
                    <a:pt x="3956894" y="151488"/>
                    <a:pt x="3964412" y="138913"/>
                    <a:pt x="3968822" y="125683"/>
                  </a:cubicBezTo>
                  <a:lnTo>
                    <a:pt x="3982051" y="85993"/>
                  </a:lnTo>
                  <a:cubicBezTo>
                    <a:pt x="3984256" y="79378"/>
                    <a:pt x="3984799" y="71951"/>
                    <a:pt x="3988666" y="66149"/>
                  </a:cubicBezTo>
                  <a:cubicBezTo>
                    <a:pt x="4029376" y="5080"/>
                    <a:pt x="3977429" y="80194"/>
                    <a:pt x="4015125" y="33074"/>
                  </a:cubicBezTo>
                  <a:cubicBezTo>
                    <a:pt x="4020091" y="26866"/>
                    <a:pt x="4022733" y="18851"/>
                    <a:pt x="4028354" y="13230"/>
                  </a:cubicBezTo>
                  <a:cubicBezTo>
                    <a:pt x="4033975" y="7608"/>
                    <a:pt x="4041583" y="4410"/>
                    <a:pt x="4048198" y="0"/>
                  </a:cubicBezTo>
                  <a:cubicBezTo>
                    <a:pt x="4116249" y="4861"/>
                    <a:pt x="4123399" y="-9955"/>
                    <a:pt x="4160648" y="19844"/>
                  </a:cubicBezTo>
                  <a:cubicBezTo>
                    <a:pt x="4165518" y="23740"/>
                    <a:pt x="4169468" y="28664"/>
                    <a:pt x="4173878" y="33074"/>
                  </a:cubicBezTo>
                  <a:cubicBezTo>
                    <a:pt x="4178657" y="47413"/>
                    <a:pt x="4184378" y="67699"/>
                    <a:pt x="4193722" y="79379"/>
                  </a:cubicBezTo>
                  <a:cubicBezTo>
                    <a:pt x="4205409" y="93989"/>
                    <a:pt x="4233410" y="119068"/>
                    <a:pt x="4233410" y="119068"/>
                  </a:cubicBezTo>
                  <a:cubicBezTo>
                    <a:pt x="4240257" y="132764"/>
                    <a:pt x="4249180" y="153347"/>
                    <a:pt x="4259869" y="165372"/>
                  </a:cubicBezTo>
                  <a:cubicBezTo>
                    <a:pt x="4272299" y="179356"/>
                    <a:pt x="4286328" y="191832"/>
                    <a:pt x="4299557" y="205062"/>
                  </a:cubicBezTo>
                  <a:cubicBezTo>
                    <a:pt x="4306172" y="211677"/>
                    <a:pt x="4314212" y="217122"/>
                    <a:pt x="4319401" y="224906"/>
                  </a:cubicBezTo>
                  <a:cubicBezTo>
                    <a:pt x="4335307" y="248767"/>
                    <a:pt x="4345132" y="266317"/>
                    <a:pt x="4372319" y="284441"/>
                  </a:cubicBezTo>
                  <a:cubicBezTo>
                    <a:pt x="4378934" y="288851"/>
                    <a:pt x="4386056" y="292581"/>
                    <a:pt x="4392163" y="297670"/>
                  </a:cubicBezTo>
                  <a:cubicBezTo>
                    <a:pt x="4399349" y="303659"/>
                    <a:pt x="4403885" y="312874"/>
                    <a:pt x="4412007" y="317515"/>
                  </a:cubicBezTo>
                  <a:cubicBezTo>
                    <a:pt x="4419900" y="322026"/>
                    <a:pt x="4429425" y="323178"/>
                    <a:pt x="4438466" y="324130"/>
                  </a:cubicBezTo>
                  <a:cubicBezTo>
                    <a:pt x="4519650" y="332676"/>
                    <a:pt x="4692970" y="335598"/>
                    <a:pt x="4749357" y="337360"/>
                  </a:cubicBezTo>
                  <a:cubicBezTo>
                    <a:pt x="4762586" y="341770"/>
                    <a:pt x="4775516" y="347208"/>
                    <a:pt x="4789045" y="350590"/>
                  </a:cubicBezTo>
                  <a:cubicBezTo>
                    <a:pt x="4797527" y="352710"/>
                    <a:pt x="4825855" y="359072"/>
                    <a:pt x="4835348" y="363819"/>
                  </a:cubicBezTo>
                  <a:cubicBezTo>
                    <a:pt x="4842459" y="367374"/>
                    <a:pt x="4848081" y="373494"/>
                    <a:pt x="4855192" y="377049"/>
                  </a:cubicBezTo>
                  <a:cubicBezTo>
                    <a:pt x="4861428" y="380167"/>
                    <a:pt x="4868627" y="380917"/>
                    <a:pt x="4875036" y="383664"/>
                  </a:cubicBezTo>
                  <a:cubicBezTo>
                    <a:pt x="4884099" y="387548"/>
                    <a:pt x="4892934" y="392002"/>
                    <a:pt x="4901495" y="396894"/>
                  </a:cubicBezTo>
                  <a:cubicBezTo>
                    <a:pt x="4908397" y="400838"/>
                    <a:pt x="4914032" y="406992"/>
                    <a:pt x="4921339" y="410124"/>
                  </a:cubicBezTo>
                  <a:cubicBezTo>
                    <a:pt x="4929695" y="413705"/>
                    <a:pt x="4939057" y="414242"/>
                    <a:pt x="4947798" y="416739"/>
                  </a:cubicBezTo>
                  <a:cubicBezTo>
                    <a:pt x="5014225" y="435718"/>
                    <a:pt x="4911384" y="409288"/>
                    <a:pt x="4994101" y="429968"/>
                  </a:cubicBezTo>
                  <a:cubicBezTo>
                    <a:pt x="5000716" y="436583"/>
                    <a:pt x="5008508" y="442201"/>
                    <a:pt x="5013945" y="449813"/>
                  </a:cubicBezTo>
                  <a:cubicBezTo>
                    <a:pt x="5028623" y="470364"/>
                    <a:pt x="5027194" y="479651"/>
                    <a:pt x="5033789" y="502732"/>
                  </a:cubicBezTo>
                  <a:cubicBezTo>
                    <a:pt x="5044840" y="541410"/>
                    <a:pt x="5036678" y="502503"/>
                    <a:pt x="5047018" y="549037"/>
                  </a:cubicBezTo>
                  <a:cubicBezTo>
                    <a:pt x="5049970" y="562321"/>
                    <a:pt x="5058014" y="612953"/>
                    <a:pt x="5066862" y="621801"/>
                  </a:cubicBezTo>
                  <a:lnTo>
                    <a:pt x="5086707" y="641645"/>
                  </a:lnTo>
                  <a:lnTo>
                    <a:pt x="5099936" y="681335"/>
                  </a:lnTo>
                  <a:cubicBezTo>
                    <a:pt x="5107248" y="703273"/>
                    <a:pt x="5106551" y="694206"/>
                    <a:pt x="5106551" y="707794"/>
                  </a:cubicBezTo>
                </a:path>
              </a:pathLst>
            </a:cu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orma libre 8"/>
            <p:cNvSpPr/>
            <p:nvPr/>
          </p:nvSpPr>
          <p:spPr>
            <a:xfrm>
              <a:off x="6297197" y="2328446"/>
              <a:ext cx="1104656" cy="2229222"/>
            </a:xfrm>
            <a:custGeom>
              <a:avLst/>
              <a:gdLst>
                <a:gd name="connsiteX0" fmla="*/ 19844 w 1104656"/>
                <a:gd name="connsiteY0" fmla="*/ 0 h 2229222"/>
                <a:gd name="connsiteX1" fmla="*/ 13230 w 1104656"/>
                <a:gd name="connsiteY1" fmla="*/ 33074 h 2229222"/>
                <a:gd name="connsiteX2" fmla="*/ 6615 w 1104656"/>
                <a:gd name="connsiteY2" fmla="*/ 85993 h 2229222"/>
                <a:gd name="connsiteX3" fmla="*/ 0 w 1104656"/>
                <a:gd name="connsiteY3" fmla="*/ 125683 h 2229222"/>
                <a:gd name="connsiteX4" fmla="*/ 6615 w 1104656"/>
                <a:gd name="connsiteY4" fmla="*/ 264596 h 2229222"/>
                <a:gd name="connsiteX5" fmla="*/ 13230 w 1104656"/>
                <a:gd name="connsiteY5" fmla="*/ 284440 h 2229222"/>
                <a:gd name="connsiteX6" fmla="*/ 19844 w 1104656"/>
                <a:gd name="connsiteY6" fmla="*/ 317515 h 2229222"/>
                <a:gd name="connsiteX7" fmla="*/ 46303 w 1104656"/>
                <a:gd name="connsiteY7" fmla="*/ 370434 h 2229222"/>
                <a:gd name="connsiteX8" fmla="*/ 52918 w 1104656"/>
                <a:gd name="connsiteY8" fmla="*/ 515962 h 2229222"/>
                <a:gd name="connsiteX9" fmla="*/ 59533 w 1104656"/>
                <a:gd name="connsiteY9" fmla="*/ 535807 h 2229222"/>
                <a:gd name="connsiteX10" fmla="*/ 66147 w 1104656"/>
                <a:gd name="connsiteY10" fmla="*/ 654875 h 2229222"/>
                <a:gd name="connsiteX11" fmla="*/ 85991 w 1104656"/>
                <a:gd name="connsiteY11" fmla="*/ 681335 h 2229222"/>
                <a:gd name="connsiteX12" fmla="*/ 99221 w 1104656"/>
                <a:gd name="connsiteY12" fmla="*/ 701179 h 2229222"/>
                <a:gd name="connsiteX13" fmla="*/ 112450 w 1104656"/>
                <a:gd name="connsiteY13" fmla="*/ 787173 h 2229222"/>
                <a:gd name="connsiteX14" fmla="*/ 119065 w 1104656"/>
                <a:gd name="connsiteY14" fmla="*/ 807018 h 2229222"/>
                <a:gd name="connsiteX15" fmla="*/ 158753 w 1104656"/>
                <a:gd name="connsiteY15" fmla="*/ 846707 h 2229222"/>
                <a:gd name="connsiteX16" fmla="*/ 171982 w 1104656"/>
                <a:gd name="connsiteY16" fmla="*/ 926086 h 2229222"/>
                <a:gd name="connsiteX17" fmla="*/ 185212 w 1104656"/>
                <a:gd name="connsiteY17" fmla="*/ 939316 h 2229222"/>
                <a:gd name="connsiteX18" fmla="*/ 244744 w 1104656"/>
                <a:gd name="connsiteY18" fmla="*/ 965775 h 2229222"/>
                <a:gd name="connsiteX19" fmla="*/ 264588 w 1104656"/>
                <a:gd name="connsiteY19" fmla="*/ 972390 h 2229222"/>
                <a:gd name="connsiteX20" fmla="*/ 317506 w 1104656"/>
                <a:gd name="connsiteY20" fmla="*/ 1005465 h 2229222"/>
                <a:gd name="connsiteX21" fmla="*/ 357194 w 1104656"/>
                <a:gd name="connsiteY21" fmla="*/ 1018695 h 2229222"/>
                <a:gd name="connsiteX22" fmla="*/ 377038 w 1104656"/>
                <a:gd name="connsiteY22" fmla="*/ 1031924 h 2229222"/>
                <a:gd name="connsiteX23" fmla="*/ 390268 w 1104656"/>
                <a:gd name="connsiteY23" fmla="*/ 1071614 h 2229222"/>
                <a:gd name="connsiteX24" fmla="*/ 403497 w 1104656"/>
                <a:gd name="connsiteY24" fmla="*/ 1091459 h 2229222"/>
                <a:gd name="connsiteX25" fmla="*/ 416727 w 1104656"/>
                <a:gd name="connsiteY25" fmla="*/ 1131148 h 2229222"/>
                <a:gd name="connsiteX26" fmla="*/ 456415 w 1104656"/>
                <a:gd name="connsiteY26" fmla="*/ 1157608 h 2229222"/>
                <a:gd name="connsiteX27" fmla="*/ 469644 w 1104656"/>
                <a:gd name="connsiteY27" fmla="*/ 1197297 h 2229222"/>
                <a:gd name="connsiteX28" fmla="*/ 489488 w 1104656"/>
                <a:gd name="connsiteY28" fmla="*/ 1243601 h 2229222"/>
                <a:gd name="connsiteX29" fmla="*/ 509332 w 1104656"/>
                <a:gd name="connsiteY29" fmla="*/ 1263446 h 2229222"/>
                <a:gd name="connsiteX30" fmla="*/ 549021 w 1104656"/>
                <a:gd name="connsiteY30" fmla="*/ 1283291 h 2229222"/>
                <a:gd name="connsiteX31" fmla="*/ 568865 w 1104656"/>
                <a:gd name="connsiteY31" fmla="*/ 1296520 h 2229222"/>
                <a:gd name="connsiteX32" fmla="*/ 575479 w 1104656"/>
                <a:gd name="connsiteY32" fmla="*/ 1316365 h 2229222"/>
                <a:gd name="connsiteX33" fmla="*/ 595323 w 1104656"/>
                <a:gd name="connsiteY33" fmla="*/ 1329595 h 2229222"/>
                <a:gd name="connsiteX34" fmla="*/ 628397 w 1104656"/>
                <a:gd name="connsiteY34" fmla="*/ 1362670 h 2229222"/>
                <a:gd name="connsiteX35" fmla="*/ 648241 w 1104656"/>
                <a:gd name="connsiteY35" fmla="*/ 1389129 h 2229222"/>
                <a:gd name="connsiteX36" fmla="*/ 674700 w 1104656"/>
                <a:gd name="connsiteY36" fmla="*/ 1395744 h 2229222"/>
                <a:gd name="connsiteX37" fmla="*/ 714388 w 1104656"/>
                <a:gd name="connsiteY37" fmla="*/ 1422204 h 2229222"/>
                <a:gd name="connsiteX38" fmla="*/ 760691 w 1104656"/>
                <a:gd name="connsiteY38" fmla="*/ 1448663 h 2229222"/>
                <a:gd name="connsiteX39" fmla="*/ 787150 w 1104656"/>
                <a:gd name="connsiteY39" fmla="*/ 1508197 h 2229222"/>
                <a:gd name="connsiteX40" fmla="*/ 806994 w 1104656"/>
                <a:gd name="connsiteY40" fmla="*/ 1547887 h 2229222"/>
                <a:gd name="connsiteX41" fmla="*/ 826838 w 1104656"/>
                <a:gd name="connsiteY41" fmla="*/ 1627266 h 2229222"/>
                <a:gd name="connsiteX42" fmla="*/ 853297 w 1104656"/>
                <a:gd name="connsiteY42" fmla="*/ 1660340 h 2229222"/>
                <a:gd name="connsiteX43" fmla="*/ 866526 w 1104656"/>
                <a:gd name="connsiteY43" fmla="*/ 1680185 h 2229222"/>
                <a:gd name="connsiteX44" fmla="*/ 892985 w 1104656"/>
                <a:gd name="connsiteY44" fmla="*/ 1733104 h 2229222"/>
                <a:gd name="connsiteX45" fmla="*/ 906215 w 1104656"/>
                <a:gd name="connsiteY45" fmla="*/ 1746334 h 2229222"/>
                <a:gd name="connsiteX46" fmla="*/ 932673 w 1104656"/>
                <a:gd name="connsiteY46" fmla="*/ 1786023 h 2229222"/>
                <a:gd name="connsiteX47" fmla="*/ 939288 w 1104656"/>
                <a:gd name="connsiteY47" fmla="*/ 1832328 h 2229222"/>
                <a:gd name="connsiteX48" fmla="*/ 952517 w 1104656"/>
                <a:gd name="connsiteY48" fmla="*/ 1898477 h 2229222"/>
                <a:gd name="connsiteX49" fmla="*/ 965747 w 1104656"/>
                <a:gd name="connsiteY49" fmla="*/ 1938166 h 2229222"/>
                <a:gd name="connsiteX50" fmla="*/ 972362 w 1104656"/>
                <a:gd name="connsiteY50" fmla="*/ 1958011 h 2229222"/>
                <a:gd name="connsiteX51" fmla="*/ 992206 w 1104656"/>
                <a:gd name="connsiteY51" fmla="*/ 2044004 h 2229222"/>
                <a:gd name="connsiteX52" fmla="*/ 1018664 w 1104656"/>
                <a:gd name="connsiteY52" fmla="*/ 2083694 h 2229222"/>
                <a:gd name="connsiteX53" fmla="*/ 1031894 w 1104656"/>
                <a:gd name="connsiteY53" fmla="*/ 2096924 h 2229222"/>
                <a:gd name="connsiteX54" fmla="*/ 1058353 w 1104656"/>
                <a:gd name="connsiteY54" fmla="*/ 2129998 h 2229222"/>
                <a:gd name="connsiteX55" fmla="*/ 1078197 w 1104656"/>
                <a:gd name="connsiteY55" fmla="*/ 2176302 h 2229222"/>
                <a:gd name="connsiteX56" fmla="*/ 1091426 w 1104656"/>
                <a:gd name="connsiteY56" fmla="*/ 2196147 h 2229222"/>
                <a:gd name="connsiteX57" fmla="*/ 1098041 w 1104656"/>
                <a:gd name="connsiteY57" fmla="*/ 2215992 h 2229222"/>
                <a:gd name="connsiteX58" fmla="*/ 1104656 w 1104656"/>
                <a:gd name="connsiteY58" fmla="*/ 2229222 h 222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04656" h="2229222">
                  <a:moveTo>
                    <a:pt x="19844" y="0"/>
                  </a:moveTo>
                  <a:cubicBezTo>
                    <a:pt x="17639" y="11025"/>
                    <a:pt x="14939" y="21962"/>
                    <a:pt x="13230" y="33074"/>
                  </a:cubicBezTo>
                  <a:cubicBezTo>
                    <a:pt x="10527" y="50644"/>
                    <a:pt x="9129" y="68395"/>
                    <a:pt x="6615" y="85993"/>
                  </a:cubicBezTo>
                  <a:cubicBezTo>
                    <a:pt x="4718" y="99271"/>
                    <a:pt x="2205" y="112453"/>
                    <a:pt x="0" y="125683"/>
                  </a:cubicBezTo>
                  <a:cubicBezTo>
                    <a:pt x="2205" y="171987"/>
                    <a:pt x="2765" y="218399"/>
                    <a:pt x="6615" y="264596"/>
                  </a:cubicBezTo>
                  <a:cubicBezTo>
                    <a:pt x="7194" y="271544"/>
                    <a:pt x="11539" y="277676"/>
                    <a:pt x="13230" y="284440"/>
                  </a:cubicBezTo>
                  <a:cubicBezTo>
                    <a:pt x="15957" y="295348"/>
                    <a:pt x="15808" y="307021"/>
                    <a:pt x="19844" y="317515"/>
                  </a:cubicBezTo>
                  <a:cubicBezTo>
                    <a:pt x="26923" y="335922"/>
                    <a:pt x="46303" y="370434"/>
                    <a:pt x="46303" y="370434"/>
                  </a:cubicBezTo>
                  <a:cubicBezTo>
                    <a:pt x="48508" y="418943"/>
                    <a:pt x="49046" y="467557"/>
                    <a:pt x="52918" y="515962"/>
                  </a:cubicBezTo>
                  <a:cubicBezTo>
                    <a:pt x="53474" y="522913"/>
                    <a:pt x="58872" y="528866"/>
                    <a:pt x="59533" y="535807"/>
                  </a:cubicBezTo>
                  <a:cubicBezTo>
                    <a:pt x="63301" y="575378"/>
                    <a:pt x="59037" y="615766"/>
                    <a:pt x="66147" y="654875"/>
                  </a:cubicBezTo>
                  <a:cubicBezTo>
                    <a:pt x="68119" y="665722"/>
                    <a:pt x="79583" y="672364"/>
                    <a:pt x="85991" y="681335"/>
                  </a:cubicBezTo>
                  <a:cubicBezTo>
                    <a:pt x="90612" y="687804"/>
                    <a:pt x="94811" y="694564"/>
                    <a:pt x="99221" y="701179"/>
                  </a:cubicBezTo>
                  <a:cubicBezTo>
                    <a:pt x="115142" y="748948"/>
                    <a:pt x="97831" y="692153"/>
                    <a:pt x="112450" y="787173"/>
                  </a:cubicBezTo>
                  <a:cubicBezTo>
                    <a:pt x="113510" y="794065"/>
                    <a:pt x="114784" y="801514"/>
                    <a:pt x="119065" y="807018"/>
                  </a:cubicBezTo>
                  <a:cubicBezTo>
                    <a:pt x="130551" y="821786"/>
                    <a:pt x="158753" y="846707"/>
                    <a:pt x="158753" y="846707"/>
                  </a:cubicBezTo>
                  <a:cubicBezTo>
                    <a:pt x="159405" y="852579"/>
                    <a:pt x="161406" y="908458"/>
                    <a:pt x="171982" y="926086"/>
                  </a:cubicBezTo>
                  <a:cubicBezTo>
                    <a:pt x="175191" y="931434"/>
                    <a:pt x="180342" y="935420"/>
                    <a:pt x="185212" y="939316"/>
                  </a:cubicBezTo>
                  <a:cubicBezTo>
                    <a:pt x="207676" y="957287"/>
                    <a:pt x="213271" y="955284"/>
                    <a:pt x="244744" y="965775"/>
                  </a:cubicBezTo>
                  <a:lnTo>
                    <a:pt x="264588" y="972390"/>
                  </a:lnTo>
                  <a:cubicBezTo>
                    <a:pt x="285550" y="993352"/>
                    <a:pt x="278707" y="989298"/>
                    <a:pt x="317506" y="1005465"/>
                  </a:cubicBezTo>
                  <a:cubicBezTo>
                    <a:pt x="330378" y="1010829"/>
                    <a:pt x="345591" y="1010960"/>
                    <a:pt x="357194" y="1018695"/>
                  </a:cubicBezTo>
                  <a:lnTo>
                    <a:pt x="377038" y="1031924"/>
                  </a:lnTo>
                  <a:cubicBezTo>
                    <a:pt x="381448" y="1045154"/>
                    <a:pt x="382533" y="1060010"/>
                    <a:pt x="390268" y="1071614"/>
                  </a:cubicBezTo>
                  <a:cubicBezTo>
                    <a:pt x="394678" y="1078229"/>
                    <a:pt x="400268" y="1084194"/>
                    <a:pt x="403497" y="1091459"/>
                  </a:cubicBezTo>
                  <a:cubicBezTo>
                    <a:pt x="409161" y="1104202"/>
                    <a:pt x="405124" y="1123412"/>
                    <a:pt x="416727" y="1131148"/>
                  </a:cubicBezTo>
                  <a:lnTo>
                    <a:pt x="456415" y="1157608"/>
                  </a:lnTo>
                  <a:lnTo>
                    <a:pt x="469644" y="1197297"/>
                  </a:lnTo>
                  <a:cubicBezTo>
                    <a:pt x="475042" y="1213490"/>
                    <a:pt x="479272" y="1229298"/>
                    <a:pt x="489488" y="1243601"/>
                  </a:cubicBezTo>
                  <a:cubicBezTo>
                    <a:pt x="494925" y="1251213"/>
                    <a:pt x="502146" y="1257457"/>
                    <a:pt x="509332" y="1263446"/>
                  </a:cubicBezTo>
                  <a:cubicBezTo>
                    <a:pt x="537765" y="1287141"/>
                    <a:pt x="519189" y="1268376"/>
                    <a:pt x="549021" y="1283291"/>
                  </a:cubicBezTo>
                  <a:cubicBezTo>
                    <a:pt x="556132" y="1286846"/>
                    <a:pt x="562250" y="1292110"/>
                    <a:pt x="568865" y="1296520"/>
                  </a:cubicBezTo>
                  <a:cubicBezTo>
                    <a:pt x="571070" y="1303135"/>
                    <a:pt x="571123" y="1310920"/>
                    <a:pt x="575479" y="1316365"/>
                  </a:cubicBezTo>
                  <a:cubicBezTo>
                    <a:pt x="580445" y="1322573"/>
                    <a:pt x="589340" y="1324360"/>
                    <a:pt x="595323" y="1329595"/>
                  </a:cubicBezTo>
                  <a:cubicBezTo>
                    <a:pt x="607057" y="1339862"/>
                    <a:pt x="619042" y="1350197"/>
                    <a:pt x="628397" y="1362670"/>
                  </a:cubicBezTo>
                  <a:cubicBezTo>
                    <a:pt x="635012" y="1371490"/>
                    <a:pt x="639270" y="1382721"/>
                    <a:pt x="648241" y="1389129"/>
                  </a:cubicBezTo>
                  <a:cubicBezTo>
                    <a:pt x="655639" y="1394413"/>
                    <a:pt x="665880" y="1393539"/>
                    <a:pt x="674700" y="1395744"/>
                  </a:cubicBezTo>
                  <a:cubicBezTo>
                    <a:pt x="687929" y="1404564"/>
                    <a:pt x="700167" y="1415094"/>
                    <a:pt x="714388" y="1422204"/>
                  </a:cubicBezTo>
                  <a:cubicBezTo>
                    <a:pt x="747958" y="1438988"/>
                    <a:pt x="732643" y="1429963"/>
                    <a:pt x="760691" y="1448663"/>
                  </a:cubicBezTo>
                  <a:cubicBezTo>
                    <a:pt x="776434" y="1495895"/>
                    <a:pt x="766184" y="1476750"/>
                    <a:pt x="787150" y="1508197"/>
                  </a:cubicBezTo>
                  <a:cubicBezTo>
                    <a:pt x="811277" y="1580578"/>
                    <a:pt x="772797" y="1470940"/>
                    <a:pt x="806994" y="1547887"/>
                  </a:cubicBezTo>
                  <a:cubicBezTo>
                    <a:pt x="844039" y="1631242"/>
                    <a:pt x="799104" y="1544060"/>
                    <a:pt x="826838" y="1627266"/>
                  </a:cubicBezTo>
                  <a:cubicBezTo>
                    <a:pt x="832655" y="1644718"/>
                    <a:pt x="842974" y="1647436"/>
                    <a:pt x="853297" y="1660340"/>
                  </a:cubicBezTo>
                  <a:cubicBezTo>
                    <a:pt x="858263" y="1666548"/>
                    <a:pt x="862719" y="1673206"/>
                    <a:pt x="866526" y="1680185"/>
                  </a:cubicBezTo>
                  <a:cubicBezTo>
                    <a:pt x="875969" y="1697499"/>
                    <a:pt x="879040" y="1719159"/>
                    <a:pt x="892985" y="1733104"/>
                  </a:cubicBezTo>
                  <a:cubicBezTo>
                    <a:pt x="897395" y="1737514"/>
                    <a:pt x="902473" y="1741345"/>
                    <a:pt x="906215" y="1746334"/>
                  </a:cubicBezTo>
                  <a:cubicBezTo>
                    <a:pt x="915755" y="1759054"/>
                    <a:pt x="932673" y="1786023"/>
                    <a:pt x="932673" y="1786023"/>
                  </a:cubicBezTo>
                  <a:cubicBezTo>
                    <a:pt x="934878" y="1801458"/>
                    <a:pt x="936917" y="1816918"/>
                    <a:pt x="939288" y="1832328"/>
                  </a:cubicBezTo>
                  <a:cubicBezTo>
                    <a:pt x="943050" y="1856782"/>
                    <a:pt x="945597" y="1875411"/>
                    <a:pt x="952517" y="1898477"/>
                  </a:cubicBezTo>
                  <a:cubicBezTo>
                    <a:pt x="956524" y="1911834"/>
                    <a:pt x="961337" y="1924936"/>
                    <a:pt x="965747" y="1938166"/>
                  </a:cubicBezTo>
                  <a:lnTo>
                    <a:pt x="972362" y="1958011"/>
                  </a:lnTo>
                  <a:cubicBezTo>
                    <a:pt x="975412" y="1979363"/>
                    <a:pt x="978997" y="2024189"/>
                    <a:pt x="992206" y="2044004"/>
                  </a:cubicBezTo>
                  <a:cubicBezTo>
                    <a:pt x="1001025" y="2057234"/>
                    <a:pt x="1007421" y="2072451"/>
                    <a:pt x="1018664" y="2083694"/>
                  </a:cubicBezTo>
                  <a:cubicBezTo>
                    <a:pt x="1023074" y="2088104"/>
                    <a:pt x="1027998" y="2092054"/>
                    <a:pt x="1031894" y="2096924"/>
                  </a:cubicBezTo>
                  <a:cubicBezTo>
                    <a:pt x="1065272" y="2138647"/>
                    <a:pt x="1026408" y="2098053"/>
                    <a:pt x="1058353" y="2129998"/>
                  </a:cubicBezTo>
                  <a:cubicBezTo>
                    <a:pt x="1065775" y="2152266"/>
                    <a:pt x="1065116" y="2153410"/>
                    <a:pt x="1078197" y="2176302"/>
                  </a:cubicBezTo>
                  <a:cubicBezTo>
                    <a:pt x="1082141" y="2183205"/>
                    <a:pt x="1087871" y="2189036"/>
                    <a:pt x="1091426" y="2196147"/>
                  </a:cubicBezTo>
                  <a:cubicBezTo>
                    <a:pt x="1094544" y="2202384"/>
                    <a:pt x="1095451" y="2209518"/>
                    <a:pt x="1098041" y="2215992"/>
                  </a:cubicBezTo>
                  <a:cubicBezTo>
                    <a:pt x="1099872" y="2220570"/>
                    <a:pt x="1102451" y="2224812"/>
                    <a:pt x="1104656" y="2229222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5265304" y="3023010"/>
              <a:ext cx="1547840" cy="1481738"/>
            </a:xfrm>
            <a:custGeom>
              <a:avLst/>
              <a:gdLst>
                <a:gd name="connsiteX0" fmla="*/ 0 w 1547840"/>
                <a:gd name="connsiteY0" fmla="*/ 0 h 1481738"/>
                <a:gd name="connsiteX1" fmla="*/ 39688 w 1547840"/>
                <a:gd name="connsiteY1" fmla="*/ 72764 h 1481738"/>
                <a:gd name="connsiteX2" fmla="*/ 85991 w 1547840"/>
                <a:gd name="connsiteY2" fmla="*/ 171988 h 1481738"/>
                <a:gd name="connsiteX3" fmla="*/ 105835 w 1547840"/>
                <a:gd name="connsiteY3" fmla="*/ 264596 h 1481738"/>
                <a:gd name="connsiteX4" fmla="*/ 112450 w 1547840"/>
                <a:gd name="connsiteY4" fmla="*/ 317516 h 1481738"/>
                <a:gd name="connsiteX5" fmla="*/ 145523 w 1547840"/>
                <a:gd name="connsiteY5" fmla="*/ 429969 h 1481738"/>
                <a:gd name="connsiteX6" fmla="*/ 191826 w 1547840"/>
                <a:gd name="connsiteY6" fmla="*/ 522578 h 1481738"/>
                <a:gd name="connsiteX7" fmla="*/ 205055 w 1547840"/>
                <a:gd name="connsiteY7" fmla="*/ 549037 h 1481738"/>
                <a:gd name="connsiteX8" fmla="*/ 211670 w 1547840"/>
                <a:gd name="connsiteY8" fmla="*/ 568882 h 1481738"/>
                <a:gd name="connsiteX9" fmla="*/ 264588 w 1547840"/>
                <a:gd name="connsiteY9" fmla="*/ 635031 h 1481738"/>
                <a:gd name="connsiteX10" fmla="*/ 271202 w 1547840"/>
                <a:gd name="connsiteY10" fmla="*/ 787174 h 1481738"/>
                <a:gd name="connsiteX11" fmla="*/ 284432 w 1547840"/>
                <a:gd name="connsiteY11" fmla="*/ 873167 h 1481738"/>
                <a:gd name="connsiteX12" fmla="*/ 297661 w 1547840"/>
                <a:gd name="connsiteY12" fmla="*/ 932702 h 1481738"/>
                <a:gd name="connsiteX13" fmla="*/ 317505 w 1547840"/>
                <a:gd name="connsiteY13" fmla="*/ 1038540 h 1481738"/>
                <a:gd name="connsiteX14" fmla="*/ 363808 w 1547840"/>
                <a:gd name="connsiteY14" fmla="*/ 1124534 h 1481738"/>
                <a:gd name="connsiteX15" fmla="*/ 383652 w 1547840"/>
                <a:gd name="connsiteY15" fmla="*/ 1144378 h 1481738"/>
                <a:gd name="connsiteX16" fmla="*/ 396882 w 1547840"/>
                <a:gd name="connsiteY16" fmla="*/ 1184068 h 1481738"/>
                <a:gd name="connsiteX17" fmla="*/ 416726 w 1547840"/>
                <a:gd name="connsiteY17" fmla="*/ 1270062 h 1481738"/>
                <a:gd name="connsiteX18" fmla="*/ 429955 w 1547840"/>
                <a:gd name="connsiteY18" fmla="*/ 1289906 h 1481738"/>
                <a:gd name="connsiteX19" fmla="*/ 449799 w 1547840"/>
                <a:gd name="connsiteY19" fmla="*/ 1296521 h 1481738"/>
                <a:gd name="connsiteX20" fmla="*/ 456414 w 1547840"/>
                <a:gd name="connsiteY20" fmla="*/ 1316366 h 1481738"/>
                <a:gd name="connsiteX21" fmla="*/ 463029 w 1547840"/>
                <a:gd name="connsiteY21" fmla="*/ 1342826 h 1481738"/>
                <a:gd name="connsiteX22" fmla="*/ 476258 w 1547840"/>
                <a:gd name="connsiteY22" fmla="*/ 1362670 h 1481738"/>
                <a:gd name="connsiteX23" fmla="*/ 555635 w 1547840"/>
                <a:gd name="connsiteY23" fmla="*/ 1375900 h 1481738"/>
                <a:gd name="connsiteX24" fmla="*/ 575479 w 1547840"/>
                <a:gd name="connsiteY24" fmla="*/ 1408975 h 1481738"/>
                <a:gd name="connsiteX25" fmla="*/ 588708 w 1547840"/>
                <a:gd name="connsiteY25" fmla="*/ 1428819 h 1481738"/>
                <a:gd name="connsiteX26" fmla="*/ 621782 w 1547840"/>
                <a:gd name="connsiteY26" fmla="*/ 1455279 h 1481738"/>
                <a:gd name="connsiteX27" fmla="*/ 654855 w 1547840"/>
                <a:gd name="connsiteY27" fmla="*/ 1461894 h 1481738"/>
                <a:gd name="connsiteX28" fmla="*/ 674699 w 1547840"/>
                <a:gd name="connsiteY28" fmla="*/ 1468509 h 1481738"/>
                <a:gd name="connsiteX29" fmla="*/ 707773 w 1547840"/>
                <a:gd name="connsiteY29" fmla="*/ 1475124 h 1481738"/>
                <a:gd name="connsiteX30" fmla="*/ 734232 w 1547840"/>
                <a:gd name="connsiteY30" fmla="*/ 1481738 h 1481738"/>
                <a:gd name="connsiteX31" fmla="*/ 1018664 w 1547840"/>
                <a:gd name="connsiteY31" fmla="*/ 1475124 h 1481738"/>
                <a:gd name="connsiteX32" fmla="*/ 1078196 w 1547840"/>
                <a:gd name="connsiteY32" fmla="*/ 1468509 h 1481738"/>
                <a:gd name="connsiteX33" fmla="*/ 1098040 w 1547840"/>
                <a:gd name="connsiteY33" fmla="*/ 1461894 h 1481738"/>
                <a:gd name="connsiteX34" fmla="*/ 1124499 w 1547840"/>
                <a:gd name="connsiteY34" fmla="*/ 1455279 h 1481738"/>
                <a:gd name="connsiteX35" fmla="*/ 1250178 w 1547840"/>
                <a:gd name="connsiteY35" fmla="*/ 1442049 h 1481738"/>
                <a:gd name="connsiteX36" fmla="*/ 1270023 w 1547840"/>
                <a:gd name="connsiteY36" fmla="*/ 1435434 h 1481738"/>
                <a:gd name="connsiteX37" fmla="*/ 1329555 w 1547840"/>
                <a:gd name="connsiteY37" fmla="*/ 1395745 h 1481738"/>
                <a:gd name="connsiteX38" fmla="*/ 1375858 w 1547840"/>
                <a:gd name="connsiteY38" fmla="*/ 1369285 h 1481738"/>
                <a:gd name="connsiteX39" fmla="*/ 1547840 w 1547840"/>
                <a:gd name="connsiteY39" fmla="*/ 1369285 h 148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547840" h="1481738">
                  <a:moveTo>
                    <a:pt x="0" y="0"/>
                  </a:moveTo>
                  <a:cubicBezTo>
                    <a:pt x="28625" y="71568"/>
                    <a:pt x="-6067" y="-8580"/>
                    <a:pt x="39688" y="72764"/>
                  </a:cubicBezTo>
                  <a:cubicBezTo>
                    <a:pt x="52076" y="94788"/>
                    <a:pt x="76127" y="142394"/>
                    <a:pt x="85991" y="171988"/>
                  </a:cubicBezTo>
                  <a:cubicBezTo>
                    <a:pt x="92002" y="190021"/>
                    <a:pt x="105802" y="264332"/>
                    <a:pt x="105835" y="264596"/>
                  </a:cubicBezTo>
                  <a:cubicBezTo>
                    <a:pt x="108040" y="282236"/>
                    <a:pt x="108301" y="300230"/>
                    <a:pt x="112450" y="317516"/>
                  </a:cubicBezTo>
                  <a:cubicBezTo>
                    <a:pt x="121568" y="355509"/>
                    <a:pt x="128050" y="395022"/>
                    <a:pt x="145523" y="429969"/>
                  </a:cubicBezTo>
                  <a:lnTo>
                    <a:pt x="191826" y="522578"/>
                  </a:lnTo>
                  <a:cubicBezTo>
                    <a:pt x="196236" y="531398"/>
                    <a:pt x="201937" y="539682"/>
                    <a:pt x="205055" y="549037"/>
                  </a:cubicBezTo>
                  <a:cubicBezTo>
                    <a:pt x="207260" y="555652"/>
                    <a:pt x="208211" y="562828"/>
                    <a:pt x="211670" y="568882"/>
                  </a:cubicBezTo>
                  <a:cubicBezTo>
                    <a:pt x="218988" y="581689"/>
                    <a:pt x="260162" y="629719"/>
                    <a:pt x="264588" y="635031"/>
                  </a:cubicBezTo>
                  <a:cubicBezTo>
                    <a:pt x="266793" y="685745"/>
                    <a:pt x="267934" y="736517"/>
                    <a:pt x="271202" y="787174"/>
                  </a:cubicBezTo>
                  <a:cubicBezTo>
                    <a:pt x="273025" y="815427"/>
                    <a:pt x="278243" y="845317"/>
                    <a:pt x="284432" y="873167"/>
                  </a:cubicBezTo>
                  <a:cubicBezTo>
                    <a:pt x="292357" y="908831"/>
                    <a:pt x="291014" y="892819"/>
                    <a:pt x="297661" y="932702"/>
                  </a:cubicBezTo>
                  <a:cubicBezTo>
                    <a:pt x="303114" y="965420"/>
                    <a:pt x="306157" y="1007738"/>
                    <a:pt x="317505" y="1038540"/>
                  </a:cubicBezTo>
                  <a:cubicBezTo>
                    <a:pt x="320325" y="1046194"/>
                    <a:pt x="347808" y="1105334"/>
                    <a:pt x="363808" y="1124534"/>
                  </a:cubicBezTo>
                  <a:cubicBezTo>
                    <a:pt x="369797" y="1131720"/>
                    <a:pt x="377037" y="1137763"/>
                    <a:pt x="383652" y="1144378"/>
                  </a:cubicBezTo>
                  <a:cubicBezTo>
                    <a:pt x="388062" y="1157608"/>
                    <a:pt x="394910" y="1170262"/>
                    <a:pt x="396882" y="1184068"/>
                  </a:cubicBezTo>
                  <a:cubicBezTo>
                    <a:pt x="399932" y="1205418"/>
                    <a:pt x="403518" y="1250249"/>
                    <a:pt x="416726" y="1270062"/>
                  </a:cubicBezTo>
                  <a:cubicBezTo>
                    <a:pt x="421136" y="1276677"/>
                    <a:pt x="423747" y="1284940"/>
                    <a:pt x="429955" y="1289906"/>
                  </a:cubicBezTo>
                  <a:cubicBezTo>
                    <a:pt x="435400" y="1294262"/>
                    <a:pt x="443184" y="1294316"/>
                    <a:pt x="449799" y="1296521"/>
                  </a:cubicBezTo>
                  <a:cubicBezTo>
                    <a:pt x="452004" y="1303136"/>
                    <a:pt x="454498" y="1309661"/>
                    <a:pt x="456414" y="1316366"/>
                  </a:cubicBezTo>
                  <a:cubicBezTo>
                    <a:pt x="458912" y="1325108"/>
                    <a:pt x="459448" y="1334470"/>
                    <a:pt x="463029" y="1342826"/>
                  </a:cubicBezTo>
                  <a:cubicBezTo>
                    <a:pt x="466160" y="1350133"/>
                    <a:pt x="468771" y="1359996"/>
                    <a:pt x="476258" y="1362670"/>
                  </a:cubicBezTo>
                  <a:cubicBezTo>
                    <a:pt x="501519" y="1371692"/>
                    <a:pt x="555635" y="1375900"/>
                    <a:pt x="555635" y="1375900"/>
                  </a:cubicBezTo>
                  <a:cubicBezTo>
                    <a:pt x="567121" y="1410363"/>
                    <a:pt x="554725" y="1383032"/>
                    <a:pt x="575479" y="1408975"/>
                  </a:cubicBezTo>
                  <a:cubicBezTo>
                    <a:pt x="580445" y="1415183"/>
                    <a:pt x="583742" y="1422611"/>
                    <a:pt x="588708" y="1428819"/>
                  </a:cubicBezTo>
                  <a:cubicBezTo>
                    <a:pt x="595627" y="1437467"/>
                    <a:pt x="611960" y="1451595"/>
                    <a:pt x="621782" y="1455279"/>
                  </a:cubicBezTo>
                  <a:cubicBezTo>
                    <a:pt x="632309" y="1459227"/>
                    <a:pt x="643948" y="1459167"/>
                    <a:pt x="654855" y="1461894"/>
                  </a:cubicBezTo>
                  <a:cubicBezTo>
                    <a:pt x="661619" y="1463585"/>
                    <a:pt x="667935" y="1466818"/>
                    <a:pt x="674699" y="1468509"/>
                  </a:cubicBezTo>
                  <a:cubicBezTo>
                    <a:pt x="685606" y="1471236"/>
                    <a:pt x="696798" y="1472685"/>
                    <a:pt x="707773" y="1475124"/>
                  </a:cubicBezTo>
                  <a:cubicBezTo>
                    <a:pt x="716648" y="1477096"/>
                    <a:pt x="725412" y="1479533"/>
                    <a:pt x="734232" y="1481738"/>
                  </a:cubicBezTo>
                  <a:lnTo>
                    <a:pt x="1018664" y="1475124"/>
                  </a:lnTo>
                  <a:cubicBezTo>
                    <a:pt x="1038615" y="1474357"/>
                    <a:pt x="1058502" y="1471792"/>
                    <a:pt x="1078196" y="1468509"/>
                  </a:cubicBezTo>
                  <a:cubicBezTo>
                    <a:pt x="1085074" y="1467363"/>
                    <a:pt x="1091336" y="1463810"/>
                    <a:pt x="1098040" y="1461894"/>
                  </a:cubicBezTo>
                  <a:cubicBezTo>
                    <a:pt x="1106781" y="1459396"/>
                    <a:pt x="1115584" y="1457062"/>
                    <a:pt x="1124499" y="1455279"/>
                  </a:cubicBezTo>
                  <a:cubicBezTo>
                    <a:pt x="1174116" y="1445355"/>
                    <a:pt x="1190316" y="1446654"/>
                    <a:pt x="1250178" y="1442049"/>
                  </a:cubicBezTo>
                  <a:cubicBezTo>
                    <a:pt x="1256793" y="1439844"/>
                    <a:pt x="1263928" y="1438820"/>
                    <a:pt x="1270023" y="1435434"/>
                  </a:cubicBezTo>
                  <a:cubicBezTo>
                    <a:pt x="1270033" y="1435428"/>
                    <a:pt x="1319628" y="1402363"/>
                    <a:pt x="1329555" y="1395745"/>
                  </a:cubicBezTo>
                  <a:cubicBezTo>
                    <a:pt x="1338057" y="1390077"/>
                    <a:pt x="1366533" y="1369907"/>
                    <a:pt x="1375858" y="1369285"/>
                  </a:cubicBezTo>
                  <a:cubicBezTo>
                    <a:pt x="1433058" y="1365471"/>
                    <a:pt x="1490513" y="1369285"/>
                    <a:pt x="1547840" y="1369285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CuadroTexto 46"/>
            <p:cNvSpPr txBox="1"/>
            <p:nvPr/>
          </p:nvSpPr>
          <p:spPr>
            <a:xfrm>
              <a:off x="899592" y="4437112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12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AP-7</a:t>
              </a:r>
              <a:endParaRPr lang="ca-E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4644008" y="2636912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12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AP-7</a:t>
              </a:r>
              <a:endParaRPr lang="ca-E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CuadroTexto 48"/>
            <p:cNvSpPr txBox="1"/>
            <p:nvPr/>
          </p:nvSpPr>
          <p:spPr>
            <a:xfrm>
              <a:off x="8575128" y="718400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12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AP-7</a:t>
              </a:r>
              <a:endParaRPr lang="ca-E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6588224" y="1196752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12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C-58</a:t>
              </a:r>
              <a:endParaRPr lang="ca-E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CuadroTexto 50"/>
            <p:cNvSpPr txBox="1"/>
            <p:nvPr/>
          </p:nvSpPr>
          <p:spPr>
            <a:xfrm>
              <a:off x="5868144" y="908720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12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C-58</a:t>
              </a:r>
              <a:endParaRPr lang="ca-E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CuadroTexto 51"/>
            <p:cNvSpPr txBox="1"/>
            <p:nvPr/>
          </p:nvSpPr>
          <p:spPr>
            <a:xfrm>
              <a:off x="5508104" y="4221088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12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B-23</a:t>
              </a:r>
              <a:endParaRPr lang="ca-E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7576491" y="2262885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12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C-58</a:t>
              </a:r>
              <a:endParaRPr lang="ca-E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CuadroTexto 11"/>
          <p:cNvSpPr txBox="1"/>
          <p:nvPr/>
        </p:nvSpPr>
        <p:spPr>
          <a:xfrm>
            <a:off x="9492099" y="3631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ipse 2"/>
          <p:cNvSpPr/>
          <p:nvPr/>
        </p:nvSpPr>
        <p:spPr>
          <a:xfrm>
            <a:off x="6201836" y="1562336"/>
            <a:ext cx="758550" cy="758550"/>
          </a:xfrm>
          <a:prstGeom prst="ellipse">
            <a:avLst/>
          </a:prstGeom>
          <a:solidFill>
            <a:srgbClr val="58BB2A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Imagen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72" y="1805161"/>
            <a:ext cx="599348" cy="269304"/>
          </a:xfrm>
          <a:prstGeom prst="rect">
            <a:avLst/>
          </a:prstGeom>
        </p:spPr>
      </p:pic>
      <p:pic>
        <p:nvPicPr>
          <p:cNvPr id="77" name="Imagen 7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13" y="1541247"/>
            <a:ext cx="217748" cy="217748"/>
          </a:xfrm>
          <a:prstGeom prst="rect">
            <a:avLst/>
          </a:prstGeom>
        </p:spPr>
      </p:pic>
      <p:pic>
        <p:nvPicPr>
          <p:cNvPr id="4" name="Imagen 3" descr="fg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78" y="2124999"/>
            <a:ext cx="217748" cy="217748"/>
          </a:xfrm>
          <a:prstGeom prst="rect">
            <a:avLst/>
          </a:prstGeom>
        </p:spPr>
      </p:pic>
      <p:sp>
        <p:nvSpPr>
          <p:cNvPr id="70" name="CuadroTexto 69"/>
          <p:cNvSpPr txBox="1"/>
          <p:nvPr/>
        </p:nvSpPr>
        <p:spPr>
          <a:xfrm>
            <a:off x="5845517" y="3492125"/>
            <a:ext cx="205068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Barcelona</a:t>
            </a:r>
            <a:endParaRPr lang="ca-ES" sz="30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6006151" y="6482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027370" y="1797399"/>
            <a:ext cx="3347796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Cerdanyola </a:t>
            </a:r>
            <a:br>
              <a:rPr lang="is-I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Vallès</a:t>
            </a:r>
            <a:endParaRPr lang="ca-ES" sz="1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uadroTexto 70"/>
          <p:cNvSpPr txBox="1"/>
          <p:nvPr/>
        </p:nvSpPr>
        <p:spPr>
          <a:xfrm>
            <a:off x="7599568" y="2285308"/>
            <a:ext cx="1363028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is-I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Germans </a:t>
            </a:r>
            <a:br>
              <a:rPr lang="is-I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Trias i Pujol</a:t>
            </a:r>
            <a:endParaRPr lang="ca-ES" sz="1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CuadroTexto 68"/>
          <p:cNvSpPr txBox="1"/>
          <p:nvPr/>
        </p:nvSpPr>
        <p:spPr>
          <a:xfrm>
            <a:off x="7152375" y="929152"/>
            <a:ext cx="33477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 Sabadell</a:t>
            </a:r>
            <a:endParaRPr lang="ca-ES" sz="1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CuadroTexto 67"/>
          <p:cNvSpPr txBox="1"/>
          <p:nvPr/>
        </p:nvSpPr>
        <p:spPr>
          <a:xfrm>
            <a:off x="5288942" y="270432"/>
            <a:ext cx="33477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Terrassa</a:t>
            </a:r>
            <a:endParaRPr lang="ca-ES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7018067" y="981060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6876256" y="601347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uadroTexto 64"/>
          <p:cNvSpPr txBox="1"/>
          <p:nvPr/>
        </p:nvSpPr>
        <p:spPr>
          <a:xfrm>
            <a:off x="969208" y="448851"/>
            <a:ext cx="7601664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 to</a:t>
            </a:r>
            <a:b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Barcelona </a:t>
            </a:r>
            <a:b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CuadroTexto 66"/>
          <p:cNvSpPr txBox="1"/>
          <p:nvPr/>
        </p:nvSpPr>
        <p:spPr>
          <a:xfrm>
            <a:off x="6300192" y="2348880"/>
            <a:ext cx="3347796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 Cugat </a:t>
            </a:r>
            <a:br>
              <a:rPr lang="is-I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Vallès</a:t>
            </a:r>
            <a:endParaRPr lang="ca-ES" sz="1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7459566" y="3236082"/>
            <a:ext cx="1237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 d’Hebron</a:t>
            </a:r>
            <a:endParaRPr lang="ca-ES" sz="1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uadroTexto 74"/>
          <p:cNvSpPr txBox="1"/>
          <p:nvPr/>
        </p:nvSpPr>
        <p:spPr>
          <a:xfrm>
            <a:off x="8169172" y="3563633"/>
            <a:ext cx="1237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 Pau</a:t>
            </a:r>
            <a:endParaRPr lang="ca-ES" sz="1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10D2434-56BD-7940-890E-53B3E9B17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55734" y="5479597"/>
            <a:ext cx="540000" cy="5400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6173E3E3-BEF6-A844-BA71-F2F10D8BE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045128" y="5657086"/>
            <a:ext cx="540000" cy="540000"/>
          </a:xfrm>
          <a:prstGeom prst="rect">
            <a:avLst/>
          </a:prstGeom>
        </p:spPr>
      </p:pic>
      <p:pic>
        <p:nvPicPr>
          <p:cNvPr id="6" name="Imagen 13">
            <a:hlinkClick r:id="rId10"/>
            <a:extLst>
              <a:ext uri="{FF2B5EF4-FFF2-40B4-BE49-F238E27FC236}">
                <a16:creationId xmlns:a16="http://schemas.microsoft.com/office/drawing/2014/main" id="{999A229B-94F2-E2AA-84DF-D70EB4BA9BE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5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0"/>
                            </p:stCondLst>
                            <p:childTnLst>
                              <p:par>
                                <p:cTn id="9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28" grpId="0" animBg="1"/>
      <p:bldP spid="29" grpId="0" animBg="1"/>
      <p:bldP spid="30" grpId="0" animBg="1"/>
      <p:bldP spid="3" grpId="0" animBg="1"/>
      <p:bldP spid="70" grpId="0"/>
      <p:bldP spid="23" grpId="0"/>
      <p:bldP spid="71" grpId="0"/>
      <p:bldP spid="69" grpId="0"/>
      <p:bldP spid="68" grpId="0"/>
      <p:bldP spid="25" grpId="0" animBg="1"/>
      <p:bldP spid="26" grpId="0" animBg="1"/>
      <p:bldP spid="67" grpId="0"/>
      <p:bldP spid="76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tudents at UAB campus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88150" y="-304757"/>
            <a:ext cx="10155113" cy="7610246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224" y="-387431"/>
            <a:ext cx="10186159" cy="4074464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8" y="44885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Spanish University System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1081775" y="1645289"/>
            <a:ext cx="2160000" cy="4103242"/>
            <a:chOff x="1081775" y="1645289"/>
            <a:chExt cx="2160000" cy="4103242"/>
          </a:xfrm>
        </p:grpSpPr>
        <p:sp>
          <p:nvSpPr>
            <p:cNvPr id="23" name="Rectángulo 22"/>
            <p:cNvSpPr/>
            <p:nvPr/>
          </p:nvSpPr>
          <p:spPr>
            <a:xfrm>
              <a:off x="1081775" y="1645289"/>
              <a:ext cx="2160000" cy="4103242"/>
            </a:xfrm>
            <a:prstGeom prst="rect">
              <a:avLst/>
            </a:prstGeom>
            <a:solidFill>
              <a:srgbClr val="008000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1135056" y="1753150"/>
              <a:ext cx="186493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is-I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Bachelor’s Degree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is-I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years</a:t>
              </a:r>
              <a:endParaRPr lang="ca-E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3417189" y="1639907"/>
            <a:ext cx="2609419" cy="972000"/>
            <a:chOff x="2926655" y="1639907"/>
            <a:chExt cx="2609419" cy="972000"/>
          </a:xfrm>
        </p:grpSpPr>
        <p:sp>
          <p:nvSpPr>
            <p:cNvPr id="31" name="Rectángulo 30"/>
            <p:cNvSpPr/>
            <p:nvPr/>
          </p:nvSpPr>
          <p:spPr>
            <a:xfrm>
              <a:off x="3170276" y="1639907"/>
              <a:ext cx="2365798" cy="972000"/>
            </a:xfrm>
            <a:prstGeom prst="rect">
              <a:avLst/>
            </a:prstGeom>
            <a:solidFill>
              <a:srgbClr val="58BB2A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>
                <a:solidFill>
                  <a:srgbClr val="589B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3189128" y="1691977"/>
              <a:ext cx="19403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is-IS" sz="15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University Master’s </a:t>
              </a:r>
              <a:br>
                <a:rPr lang="is-IS" sz="15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s-IS" sz="15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Degree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is-IS" sz="15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1-2 years</a:t>
              </a:r>
            </a:p>
          </p:txBody>
        </p:sp>
        <p:sp>
          <p:nvSpPr>
            <p:cNvPr id="63" name="Cheurón 62"/>
            <p:cNvSpPr/>
            <p:nvPr/>
          </p:nvSpPr>
          <p:spPr>
            <a:xfrm>
              <a:off x="2926655" y="2002066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3407502" y="2726407"/>
            <a:ext cx="2619105" cy="972000"/>
            <a:chOff x="2916968" y="3129116"/>
            <a:chExt cx="2619105" cy="972000"/>
          </a:xfrm>
        </p:grpSpPr>
        <p:sp>
          <p:nvSpPr>
            <p:cNvPr id="40" name="Rectángulo 39"/>
            <p:cNvSpPr/>
            <p:nvPr/>
          </p:nvSpPr>
          <p:spPr>
            <a:xfrm>
              <a:off x="3170275" y="3129116"/>
              <a:ext cx="2365798" cy="972000"/>
            </a:xfrm>
            <a:prstGeom prst="rect">
              <a:avLst/>
            </a:prstGeom>
            <a:solidFill>
              <a:srgbClr val="58BB2A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>
                <a:solidFill>
                  <a:srgbClr val="589B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3189128" y="3186664"/>
              <a:ext cx="2218221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is-IS" sz="15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UAB Master’s Degree </a:t>
              </a:r>
              <a:br>
                <a:rPr lang="is-IS" sz="15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s-IS" sz="1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(Continuing Education)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is-IS" sz="15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1-2 years</a:t>
              </a:r>
            </a:p>
          </p:txBody>
        </p:sp>
        <p:sp>
          <p:nvSpPr>
            <p:cNvPr id="47" name="Cheurón 46"/>
            <p:cNvSpPr/>
            <p:nvPr/>
          </p:nvSpPr>
          <p:spPr>
            <a:xfrm>
              <a:off x="2916968" y="3489589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3407502" y="3812907"/>
            <a:ext cx="2619105" cy="972000"/>
            <a:chOff x="2676344" y="4240234"/>
            <a:chExt cx="2619105" cy="972000"/>
          </a:xfrm>
        </p:grpSpPr>
        <p:sp>
          <p:nvSpPr>
            <p:cNvPr id="42" name="Rectángulo 41"/>
            <p:cNvSpPr/>
            <p:nvPr/>
          </p:nvSpPr>
          <p:spPr>
            <a:xfrm>
              <a:off x="2929651" y="4240234"/>
              <a:ext cx="2365798" cy="972000"/>
            </a:xfrm>
            <a:prstGeom prst="rect">
              <a:avLst/>
            </a:prstGeom>
            <a:solidFill>
              <a:srgbClr val="58BB2A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>
                <a:solidFill>
                  <a:srgbClr val="589B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CuadroTexto 45"/>
            <p:cNvSpPr txBox="1"/>
            <p:nvPr/>
          </p:nvSpPr>
          <p:spPr>
            <a:xfrm>
              <a:off x="2961678" y="4295346"/>
              <a:ext cx="233377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is-IS" sz="15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UAB Specialisation Diploma 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is-IS" sz="15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year maximum</a:t>
              </a:r>
              <a:endParaRPr lang="ca-E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Cheurón 47"/>
            <p:cNvSpPr/>
            <p:nvPr/>
          </p:nvSpPr>
          <p:spPr>
            <a:xfrm>
              <a:off x="2676344" y="4605965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6196758" y="1639905"/>
            <a:ext cx="2398585" cy="965921"/>
            <a:chOff x="6279481" y="1639905"/>
            <a:chExt cx="2398585" cy="965921"/>
          </a:xfrm>
        </p:grpSpPr>
        <p:sp>
          <p:nvSpPr>
            <p:cNvPr id="60" name="Rectángulo 59"/>
            <p:cNvSpPr/>
            <p:nvPr/>
          </p:nvSpPr>
          <p:spPr>
            <a:xfrm>
              <a:off x="6518066" y="1639905"/>
              <a:ext cx="2160000" cy="965921"/>
            </a:xfrm>
            <a:prstGeom prst="rect">
              <a:avLst/>
            </a:prstGeom>
            <a:solidFill>
              <a:srgbClr val="58BB2A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6574641" y="1807393"/>
              <a:ext cx="15140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is-I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PhD Degree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is-I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is-IS" sz="1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s-IS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years</a:t>
              </a:r>
              <a:endParaRPr lang="is-I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Cheurón 54"/>
            <p:cNvSpPr/>
            <p:nvPr/>
          </p:nvSpPr>
          <p:spPr>
            <a:xfrm>
              <a:off x="6279481" y="2002595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Agrupar 11">
            <a:extLst>
              <a:ext uri="{FF2B5EF4-FFF2-40B4-BE49-F238E27FC236}">
                <a16:creationId xmlns:a16="http://schemas.microsoft.com/office/drawing/2014/main" id="{B09A1F72-0F95-EFBF-5C10-D1A607E98911}"/>
              </a:ext>
            </a:extLst>
          </p:cNvPr>
          <p:cNvGrpSpPr/>
          <p:nvPr/>
        </p:nvGrpSpPr>
        <p:grpSpPr>
          <a:xfrm>
            <a:off x="3409778" y="4911791"/>
            <a:ext cx="2616829" cy="836740"/>
            <a:chOff x="2678620" y="4240234"/>
            <a:chExt cx="2616829" cy="836740"/>
          </a:xfrm>
        </p:grpSpPr>
        <p:sp>
          <p:nvSpPr>
            <p:cNvPr id="5" name="Rectángulo 41">
              <a:extLst>
                <a:ext uri="{FF2B5EF4-FFF2-40B4-BE49-F238E27FC236}">
                  <a16:creationId xmlns:a16="http://schemas.microsoft.com/office/drawing/2014/main" id="{CA9FB5FB-BDC5-FC24-A027-9597B8E2E3C5}"/>
                </a:ext>
              </a:extLst>
            </p:cNvPr>
            <p:cNvSpPr/>
            <p:nvPr/>
          </p:nvSpPr>
          <p:spPr>
            <a:xfrm>
              <a:off x="2929651" y="4240234"/>
              <a:ext cx="2365798" cy="836740"/>
            </a:xfrm>
            <a:prstGeom prst="rect">
              <a:avLst/>
            </a:prstGeom>
            <a:solidFill>
              <a:srgbClr val="58BB2A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>
                <a:solidFill>
                  <a:srgbClr val="589B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uadroTexto 45">
              <a:extLst>
                <a:ext uri="{FF2B5EF4-FFF2-40B4-BE49-F238E27FC236}">
                  <a16:creationId xmlns:a16="http://schemas.microsoft.com/office/drawing/2014/main" id="{485B5103-C5E3-40E1-CA5E-0D702DE32765}"/>
                </a:ext>
              </a:extLst>
            </p:cNvPr>
            <p:cNvSpPr txBox="1"/>
            <p:nvPr/>
          </p:nvSpPr>
          <p:spPr>
            <a:xfrm>
              <a:off x="2961678" y="4343132"/>
              <a:ext cx="233377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is-IS" sz="15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UAB Expert Diploma </a:t>
              </a:r>
            </a:p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is-IS" sz="15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months maximum</a:t>
              </a:r>
              <a:endParaRPr lang="ca-E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urón 47">
              <a:extLst>
                <a:ext uri="{FF2B5EF4-FFF2-40B4-BE49-F238E27FC236}">
                  <a16:creationId xmlns:a16="http://schemas.microsoft.com/office/drawing/2014/main" id="{439655FF-EBB5-524B-B128-E8984F5DE08F}"/>
                </a:ext>
              </a:extLst>
            </p:cNvPr>
            <p:cNvSpPr/>
            <p:nvPr/>
          </p:nvSpPr>
          <p:spPr>
            <a:xfrm>
              <a:off x="2678620" y="4538335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Imagen 13">
            <a:hlinkClick r:id="rId5"/>
            <a:extLst>
              <a:ext uri="{FF2B5EF4-FFF2-40B4-BE49-F238E27FC236}">
                <a16:creationId xmlns:a16="http://schemas.microsoft.com/office/drawing/2014/main" id="{8F353304-B512-A851-0A76-D01141CB9F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7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86505" y="0"/>
            <a:ext cx="9513491" cy="6857997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3D222238-FA4F-C74B-A4AA-4DB9EB44AB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86504" y="14517"/>
            <a:ext cx="9513488" cy="685799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86506" y="3"/>
            <a:ext cx="9513488" cy="685799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433607" y="5590941"/>
            <a:ext cx="10186159" cy="2194560"/>
          </a:xfrm>
          <a:prstGeom prst="rect">
            <a:avLst/>
          </a:prstGeom>
        </p:spPr>
      </p:pic>
      <p:pic>
        <p:nvPicPr>
          <p:cNvPr id="18" name="Imagen 17" descr="degg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268" y="-13026"/>
            <a:ext cx="10186159" cy="1497773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1093444" y="5602824"/>
            <a:ext cx="143022" cy="143022"/>
          </a:xfrm>
          <a:prstGeom prst="ellipse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srgbClr val="58BB2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hlinkClick r:id="rId7"/>
          </p:cNvPr>
          <p:cNvSpPr txBox="1"/>
          <p:nvPr/>
        </p:nvSpPr>
        <p:spPr>
          <a:xfrm>
            <a:off x="1266451" y="5078543"/>
            <a:ext cx="304793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Erasmus</a:t>
            </a:r>
            <a:r>
              <a:rPr kumimoji="0" lang="is-I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+</a:t>
            </a:r>
            <a:endParaRPr kumimoji="0" lang="ca-E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B0BA9EAD-9A66-EE40-881E-16ACB9AB2E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040" y="-23966"/>
            <a:ext cx="10186159" cy="1456541"/>
          </a:xfrm>
          <a:prstGeom prst="rect">
            <a:avLst/>
          </a:prstGeom>
        </p:spPr>
      </p:pic>
      <p:sp>
        <p:nvSpPr>
          <p:cNvPr id="27" name="CuadroTexto 26">
            <a:hlinkClick r:id="rId9"/>
          </p:cNvPr>
          <p:cNvSpPr txBox="1"/>
          <p:nvPr/>
        </p:nvSpPr>
        <p:spPr>
          <a:xfrm>
            <a:off x="1259112" y="5491719"/>
            <a:ext cx="3800568" cy="356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UAB Exchange Programme</a:t>
            </a:r>
            <a:endParaRPr kumimoji="0" lang="ca-E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1093444" y="5184360"/>
            <a:ext cx="143022" cy="14302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69208" y="44885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Mobility &amp; Exchange Programmes</a:t>
            </a:r>
          </a:p>
        </p:txBody>
      </p:sp>
      <p:pic>
        <p:nvPicPr>
          <p:cNvPr id="2" name="Imagen 13">
            <a:hlinkClick r:id="rId11"/>
            <a:extLst>
              <a:ext uri="{FF2B5EF4-FFF2-40B4-BE49-F238E27FC236}">
                <a16:creationId xmlns:a16="http://schemas.microsoft.com/office/drawing/2014/main" id="{74A18BE2-94B6-86FD-C3BC-1E1A48A1B1C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5" grpId="0"/>
      <p:bldP spid="27" grpId="0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643" y="-306743"/>
            <a:ext cx="10154099" cy="761422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587643" y="-304376"/>
            <a:ext cx="10154099" cy="7609486"/>
          </a:xfrm>
          <a:prstGeom prst="rect">
            <a:avLst/>
          </a:prstGeom>
        </p:spPr>
      </p:pic>
      <p:pic>
        <p:nvPicPr>
          <p:cNvPr id="4" name="Imagen 3" descr="Students in UAB campus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587643" y="-304376"/>
            <a:ext cx="10154099" cy="7609486"/>
          </a:xfrm>
          <a:prstGeom prst="rect">
            <a:avLst/>
          </a:prstGeom>
        </p:spPr>
      </p:pic>
      <p:pic>
        <p:nvPicPr>
          <p:cNvPr id="35" name="Imagen 34" descr="Students at UAB campu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703" y="-350865"/>
            <a:ext cx="10186159" cy="755973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uadroTexto 12">
            <a:extLst>
              <a:ext uri="{FF2B5EF4-FFF2-40B4-BE49-F238E27FC236}">
                <a16:creationId xmlns:a16="http://schemas.microsoft.com/office/drawing/2014/main" id="{D5FC9930-9AC2-4F17-A978-6F901BE3F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</a:t>
            </a:r>
          </a:p>
        </p:txBody>
      </p:sp>
      <p:sp>
        <p:nvSpPr>
          <p:cNvPr id="45" name="Rectángulo 20">
            <a:extLst>
              <a:ext uri="{FF2B5EF4-FFF2-40B4-BE49-F238E27FC236}">
                <a16:creationId xmlns:a16="http://schemas.microsoft.com/office/drawing/2014/main" id="{3FF09AB3-C735-4183-82E7-B176103C14B5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uadroTexto 19">
            <a:extLst>
              <a:ext uri="{FF2B5EF4-FFF2-40B4-BE49-F238E27FC236}">
                <a16:creationId xmlns:a16="http://schemas.microsoft.com/office/drawing/2014/main" id="{7112ED2C-FDCB-4002-97AA-A88174D9D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0384" y="2794113"/>
            <a:ext cx="69411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400 programmes in 18 areas of knowledge:</a:t>
            </a:r>
          </a:p>
        </p:txBody>
      </p:sp>
      <p:sp>
        <p:nvSpPr>
          <p:cNvPr id="47" name="CuadroTexto 39" descr="Go to Official Master's Degrees">
            <a:extLst>
              <a:ext uri="{FF2B5EF4-FFF2-40B4-BE49-F238E27FC236}">
                <a16:creationId xmlns:a16="http://schemas.microsoft.com/office/drawing/2014/main" id="{32173731-4CA8-4087-8E43-FDA5BD4D963E}"/>
              </a:ext>
            </a:extLst>
          </p:cNvPr>
          <p:cNvSpPr txBox="1"/>
          <p:nvPr/>
        </p:nvSpPr>
        <p:spPr>
          <a:xfrm>
            <a:off x="780385" y="1677833"/>
            <a:ext cx="4525262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 Master’s Degrees</a:t>
            </a:r>
          </a:p>
        </p:txBody>
      </p:sp>
      <p:sp>
        <p:nvSpPr>
          <p:cNvPr id="48" name="CuadroTexto 41" descr="Go to Graduate UAB">
            <a:extLst>
              <a:ext uri="{FF2B5EF4-FFF2-40B4-BE49-F238E27FC236}">
                <a16:creationId xmlns:a16="http://schemas.microsoft.com/office/drawing/2014/main" id="{A643D499-A39F-483D-89A1-B3A7E997D9B4}"/>
              </a:ext>
            </a:extLst>
          </p:cNvPr>
          <p:cNvSpPr txBox="1"/>
          <p:nvPr/>
        </p:nvSpPr>
        <p:spPr>
          <a:xfrm>
            <a:off x="780384" y="2101669"/>
            <a:ext cx="713001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UAB Master’s Degrees &amp; Graduate Diplomas</a:t>
            </a:r>
          </a:p>
        </p:txBody>
      </p:sp>
      <p:sp>
        <p:nvSpPr>
          <p:cNvPr id="49" name="CuadroTexto 33">
            <a:extLst>
              <a:ext uri="{FF2B5EF4-FFF2-40B4-BE49-F238E27FC236}">
                <a16:creationId xmlns:a16="http://schemas.microsoft.com/office/drawing/2014/main" id="{ADF30EE9-DFAB-49F0-AC23-FB03C0D87787}"/>
              </a:ext>
            </a:extLst>
          </p:cNvPr>
          <p:cNvSpPr txBox="1"/>
          <p:nvPr/>
        </p:nvSpPr>
        <p:spPr>
          <a:xfrm>
            <a:off x="782398" y="3224075"/>
            <a:ext cx="3630113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b="1" spc="-120" dirty="0" err="1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Agrofoods</a:t>
            </a:r>
            <a:endParaRPr lang="en-US" sz="1600" b="1" spc="-120" dirty="0">
              <a:solidFill>
                <a:srgbClr val="13C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18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b="1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Biosciences​</a:t>
            </a:r>
          </a:p>
          <a:p>
            <a:pPr marL="180000" indent="-18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b="1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Biodiversity, Conservation and Ecology​</a:t>
            </a:r>
          </a:p>
          <a:p>
            <a:pPr marL="180000" indent="-18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b="1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Science and Sciences​</a:t>
            </a:r>
          </a:p>
          <a:p>
            <a:pPr marL="180000" indent="-18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b="1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and Journalism​</a:t>
            </a:r>
          </a:p>
          <a:p>
            <a:pPr marL="180000" indent="-18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b="1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Law​</a:t>
            </a:r>
          </a:p>
          <a:p>
            <a:pPr marL="180000" indent="-18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b="1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Economics and Business​</a:t>
            </a:r>
          </a:p>
          <a:p>
            <a:pPr marL="180000" indent="-18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b="1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Education​</a:t>
            </a:r>
          </a:p>
          <a:p>
            <a:pPr marL="180000" indent="-1800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b="1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and Technology​ </a:t>
            </a:r>
          </a:p>
        </p:txBody>
      </p:sp>
      <p:sp>
        <p:nvSpPr>
          <p:cNvPr id="50" name="CuadroTexto 33">
            <a:extLst>
              <a:ext uri="{FF2B5EF4-FFF2-40B4-BE49-F238E27FC236}">
                <a16:creationId xmlns:a16="http://schemas.microsoft.com/office/drawing/2014/main" id="{7D29FCF0-3FFD-4316-A9A9-E9D7000A167B}"/>
              </a:ext>
            </a:extLst>
          </p:cNvPr>
          <p:cNvSpPr txBox="1"/>
          <p:nvPr/>
        </p:nvSpPr>
        <p:spPr>
          <a:xfrm>
            <a:off x="4811011" y="3224075"/>
            <a:ext cx="4332989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180000" indent="-180000">
              <a:buFont typeface="Arial" panose="020B0604020202020204" pitchFamily="34" charset="0"/>
              <a:buChar char="•"/>
              <a:defRPr sz="1600" b="1" spc="-12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dirty="0"/>
              <a:t>History, Philosophy and Art</a:t>
            </a:r>
            <a:r>
              <a:rPr lang="en-US" dirty="0"/>
              <a:t>​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dirty="0"/>
              <a:t>Nursing and Physiotherapy</a:t>
            </a:r>
            <a:r>
              <a:rPr lang="en-US" dirty="0"/>
              <a:t>​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dirty="0"/>
              <a:t>Language, Literature and Translation</a:t>
            </a:r>
            <a:r>
              <a:rPr lang="en-US" dirty="0"/>
              <a:t>​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dirty="0"/>
              <a:t>Medicine</a:t>
            </a:r>
            <a:r>
              <a:rPr lang="en-US" dirty="0"/>
              <a:t>​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dirty="0"/>
              <a:t>Political Science and Society</a:t>
            </a:r>
            <a:r>
              <a:rPr lang="en-US" dirty="0"/>
              <a:t>​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dirty="0"/>
              <a:t>Psychology and Speech Therapy,</a:t>
            </a:r>
            <a:r>
              <a:rPr lang="en-US" dirty="0"/>
              <a:t>​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dirty="0"/>
              <a:t>Safety and Prevention</a:t>
            </a:r>
            <a:r>
              <a:rPr lang="en-US" dirty="0"/>
              <a:t>​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dirty="0"/>
              <a:t>Tourism and Hotel Management</a:t>
            </a:r>
            <a:r>
              <a:rPr lang="en-US" dirty="0"/>
              <a:t>​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dirty="0"/>
              <a:t>Veterinary Medicine</a:t>
            </a:r>
            <a:endParaRPr lang="en-US" dirty="0"/>
          </a:p>
        </p:txBody>
      </p:sp>
      <p:sp>
        <p:nvSpPr>
          <p:cNvPr id="51" name="CuadroTexto 30">
            <a:extLst>
              <a:ext uri="{FF2B5EF4-FFF2-40B4-BE49-F238E27FC236}">
                <a16:creationId xmlns:a16="http://schemas.microsoft.com/office/drawing/2014/main" id="{50C395BD-C98F-4E0D-9747-1C84396A6F7E}"/>
              </a:ext>
            </a:extLst>
          </p:cNvPr>
          <p:cNvSpPr txBox="1"/>
          <p:nvPr/>
        </p:nvSpPr>
        <p:spPr>
          <a:xfrm>
            <a:off x="6607630" y="6090854"/>
            <a:ext cx="2978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More information</a:t>
            </a: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13">
            <a:hlinkClick r:id="rId8"/>
            <a:extLst>
              <a:ext uri="{FF2B5EF4-FFF2-40B4-BE49-F238E27FC236}">
                <a16:creationId xmlns:a16="http://schemas.microsoft.com/office/drawing/2014/main" id="{C52FA338-DC72-5824-5D1F-AA141554423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5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643" y="-306743"/>
            <a:ext cx="10154099" cy="761422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587643" y="-304376"/>
            <a:ext cx="10154098" cy="7609486"/>
          </a:xfrm>
          <a:prstGeom prst="rect">
            <a:avLst/>
          </a:prstGeom>
        </p:spPr>
      </p:pic>
      <p:pic>
        <p:nvPicPr>
          <p:cNvPr id="4" name="Imagen 3" descr="Students in UAB campus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587643" y="-304376"/>
            <a:ext cx="10154098" cy="7609487"/>
          </a:xfrm>
          <a:prstGeom prst="rect">
            <a:avLst/>
          </a:prstGeom>
        </p:spPr>
      </p:pic>
      <p:pic>
        <p:nvPicPr>
          <p:cNvPr id="35" name="Imagen 34" descr="Students at UAB campu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078" y="-350865"/>
            <a:ext cx="10186159" cy="7559730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programmes 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F21B414-2D36-744D-B351-EA1F36F41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1797583"/>
            <a:ext cx="782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70 PhD programmes in 5 areas of knowledge:</a:t>
            </a:r>
          </a:p>
        </p:txBody>
      </p:sp>
      <p:sp>
        <p:nvSpPr>
          <p:cNvPr id="18" name="CuadroTexto 33">
            <a:extLst>
              <a:ext uri="{FF2B5EF4-FFF2-40B4-BE49-F238E27FC236}">
                <a16:creationId xmlns:a16="http://schemas.microsoft.com/office/drawing/2014/main" id="{C5C7A019-A9F3-4186-B093-7E3EE4A1674E}"/>
              </a:ext>
            </a:extLst>
          </p:cNvPr>
          <p:cNvSpPr txBox="1"/>
          <p:nvPr/>
        </p:nvSpPr>
        <p:spPr>
          <a:xfrm>
            <a:off x="969207" y="2660099"/>
            <a:ext cx="36301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b="1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 and Humanities​</a:t>
            </a:r>
          </a:p>
          <a:p>
            <a:pPr marL="180000" indent="-180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b="1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Engineering​</a:t>
            </a:r>
          </a:p>
          <a:p>
            <a:pPr marL="180000" indent="-180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b="1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Sciences​</a:t>
            </a:r>
          </a:p>
          <a:p>
            <a:pPr marL="180000" indent="-180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b="1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Sciences​</a:t>
            </a:r>
          </a:p>
          <a:p>
            <a:pPr marL="180000" indent="-180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b="1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Sciences and Law</a:t>
            </a:r>
          </a:p>
        </p:txBody>
      </p:sp>
      <p:sp>
        <p:nvSpPr>
          <p:cNvPr id="19" name="CuadroTexto 30" descr="Go to the UAB PhD programmes webpage">
            <a:hlinkClick r:id="rId7"/>
            <a:extLst>
              <a:ext uri="{FF2B5EF4-FFF2-40B4-BE49-F238E27FC236}">
                <a16:creationId xmlns:a16="http://schemas.microsoft.com/office/drawing/2014/main" id="{62B0370E-0DB2-4577-8D3C-B370B29FC7EC}"/>
              </a:ext>
            </a:extLst>
          </p:cNvPr>
          <p:cNvSpPr txBox="1"/>
          <p:nvPr/>
        </p:nvSpPr>
        <p:spPr>
          <a:xfrm>
            <a:off x="6607630" y="6090854"/>
            <a:ext cx="2978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More information</a:t>
            </a: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13">
            <a:hlinkClick r:id="rId9"/>
            <a:extLst>
              <a:ext uri="{FF2B5EF4-FFF2-40B4-BE49-F238E27FC236}">
                <a16:creationId xmlns:a16="http://schemas.microsoft.com/office/drawing/2014/main" id="{D5D2A8AA-F0A1-090A-C287-4090DE7187A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9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643" y="-306743"/>
            <a:ext cx="10154099" cy="761422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587643" y="-304376"/>
            <a:ext cx="10154098" cy="76094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597070" y="-294948"/>
            <a:ext cx="10154098" cy="7609485"/>
          </a:xfrm>
          <a:prstGeom prst="rect">
            <a:avLst/>
          </a:prstGeom>
        </p:spPr>
      </p:pic>
      <p:pic>
        <p:nvPicPr>
          <p:cNvPr id="35" name="Imagen 34" descr="Students at UAB campu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131" y="-451836"/>
            <a:ext cx="10186159" cy="755973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969208" y="44885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Abroad 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F21B414-2D36-744D-B351-EA1F36F41BF0}"/>
              </a:ext>
            </a:extLst>
          </p:cNvPr>
          <p:cNvSpPr txBox="1"/>
          <p:nvPr/>
        </p:nvSpPr>
        <p:spPr>
          <a:xfrm>
            <a:off x="969208" y="1594905"/>
            <a:ext cx="6153449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280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terms: Fall, Spring, Summer</a:t>
            </a:r>
          </a:p>
        </p:txBody>
      </p:sp>
      <p:sp>
        <p:nvSpPr>
          <p:cNvPr id="34" name="CuadroTexto 33" descr="Go to UAB Barcelona Summer School">
            <a:hlinkClick r:id="rId7"/>
          </p:cNvPr>
          <p:cNvSpPr txBox="1"/>
          <p:nvPr/>
        </p:nvSpPr>
        <p:spPr>
          <a:xfrm>
            <a:off x="708670" y="2400095"/>
            <a:ext cx="612631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lnSpc>
                <a:spcPct val="85000"/>
              </a:lnSpc>
              <a:buClr>
                <a:srgbClr val="13CD00"/>
              </a:buClr>
              <a:buFont typeface="Arial" panose="020B0604020202020204" pitchFamily="34" charset="0"/>
              <a:buChar char="•"/>
            </a:pPr>
            <a:r>
              <a:rPr lang="en-GB" sz="2400" b="1" u="sng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UAB Barcelona Summer School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708670" y="2958141"/>
            <a:ext cx="625040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lnSpc>
                <a:spcPct val="85000"/>
              </a:lnSpc>
              <a:buClr>
                <a:srgbClr val="13CD00"/>
              </a:buClr>
              <a:buFont typeface="Arial" panose="020B0604020202020204" pitchFamily="34" charset="0"/>
              <a:buChar char="•"/>
            </a:pPr>
            <a:r>
              <a:rPr lang="en-GB" sz="24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Tracks / Itinerary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708670" y="3516187"/>
            <a:ext cx="745158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lnSpc>
                <a:spcPct val="85000"/>
              </a:lnSpc>
              <a:buClr>
                <a:srgbClr val="13CD00"/>
              </a:buClr>
              <a:buFont typeface="Arial" panose="020B0604020202020204" pitchFamily="34" charset="0"/>
              <a:buChar char="•"/>
            </a:pPr>
            <a:r>
              <a:rPr lang="en-GB" sz="24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Faculty-Led Programmes</a:t>
            </a:r>
          </a:p>
        </p:txBody>
      </p:sp>
      <p:sp>
        <p:nvSpPr>
          <p:cNvPr id="25" name="CuadroTexto 24" descr="Go to Selected courses"/>
          <p:cNvSpPr txBox="1"/>
          <p:nvPr/>
        </p:nvSpPr>
        <p:spPr>
          <a:xfrm>
            <a:off x="708670" y="4074233"/>
            <a:ext cx="5201638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lnSpc>
                <a:spcPct val="85000"/>
              </a:lnSpc>
              <a:buClr>
                <a:srgbClr val="13CD00"/>
              </a:buClr>
              <a:buFont typeface="Arial" panose="020B0604020202020204" pitchFamily="34" charset="0"/>
              <a:buChar char="•"/>
            </a:pPr>
            <a:r>
              <a:rPr lang="en-GB" sz="24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Selected courses</a:t>
            </a:r>
            <a:endParaRPr lang="en-GB" sz="2400" b="1" spc="-1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 descr="Go to Pre-Established Programmes"/>
          <p:cNvSpPr txBox="1"/>
          <p:nvPr/>
        </p:nvSpPr>
        <p:spPr>
          <a:xfrm>
            <a:off x="708670" y="4632279"/>
            <a:ext cx="6270151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lnSpc>
                <a:spcPct val="85000"/>
              </a:lnSpc>
              <a:buClr>
                <a:srgbClr val="13CD00"/>
              </a:buClr>
              <a:buFont typeface="Arial" panose="020B0604020202020204" pitchFamily="34" charset="0"/>
              <a:buChar char="•"/>
            </a:pPr>
            <a:r>
              <a:rPr lang="en-GB" sz="24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Pre-Established Programmes</a:t>
            </a:r>
            <a:endParaRPr lang="en-GB" sz="2400" b="1" spc="-1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 descr="Go to Tailor-Made Programmes">
            <a:extLst>
              <a:ext uri="{FF2B5EF4-FFF2-40B4-BE49-F238E27FC236}">
                <a16:creationId xmlns:a16="http://schemas.microsoft.com/office/drawing/2014/main" id="{37C226AE-48DC-9F4A-8E99-EE051FBAA377}"/>
              </a:ext>
            </a:extLst>
          </p:cNvPr>
          <p:cNvSpPr txBox="1"/>
          <p:nvPr/>
        </p:nvSpPr>
        <p:spPr>
          <a:xfrm>
            <a:off x="708670" y="5190324"/>
            <a:ext cx="745158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lnSpc>
                <a:spcPct val="85000"/>
              </a:lnSpc>
              <a:buClr>
                <a:srgbClr val="13CD00"/>
              </a:buClr>
              <a:buFont typeface="Arial" panose="020B0604020202020204" pitchFamily="34" charset="0"/>
              <a:buChar char="•"/>
            </a:pPr>
            <a:r>
              <a:rPr lang="en-GB" sz="24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Tailor-Made Programmes</a:t>
            </a:r>
            <a:endParaRPr lang="en-GB" sz="2400" b="1" spc="-1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13">
            <a:hlinkClick r:id="rId11"/>
            <a:extLst>
              <a:ext uri="{FF2B5EF4-FFF2-40B4-BE49-F238E27FC236}">
                <a16:creationId xmlns:a16="http://schemas.microsoft.com/office/drawing/2014/main" id="{96EA5E17-2C19-2C9A-939F-2E0D1EDB462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/>
      <p:bldP spid="22" grpId="0"/>
      <p:bldP spid="24" grpId="0"/>
      <p:bldP spid="25" grpId="0"/>
      <p:bldP spid="2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643" y="-306743"/>
            <a:ext cx="10154099" cy="761422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587642" y="-302008"/>
            <a:ext cx="10154096" cy="76094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587642" y="-302008"/>
            <a:ext cx="10154097" cy="7609485"/>
          </a:xfrm>
          <a:prstGeom prst="rect">
            <a:avLst/>
          </a:prstGeom>
        </p:spPr>
      </p:pic>
      <p:pic>
        <p:nvPicPr>
          <p:cNvPr id="35" name="Imagen 34" descr="Student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191" y="-424698"/>
            <a:ext cx="10285643" cy="763356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2D9FECF-F878-2140-AEED-C4B240239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619707" y="5288601"/>
            <a:ext cx="10186159" cy="2194560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UAB Barcelona Summer School 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91852" y="1822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F21B414-2D36-744D-B351-EA1F36F41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1571069"/>
            <a:ext cx="6705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Undergraduate courses offered from late June to the end of July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969209" y="2667151"/>
            <a:ext cx="74515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2000" b="1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</a:t>
            </a:r>
            <a:r>
              <a:rPr lang="en-GB" sz="20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top university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969207" y="3165915"/>
            <a:ext cx="74515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2000" b="1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</a:t>
            </a:r>
            <a:r>
              <a:rPr lang="en-GB" sz="20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 to Barcelona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969209" y="3664679"/>
            <a:ext cx="74515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2000" b="1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</a:t>
            </a:r>
            <a:r>
              <a:rPr lang="en-GB" sz="20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transfer 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969209" y="4163443"/>
            <a:ext cx="74515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2000" b="1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#4 </a:t>
            </a:r>
            <a:r>
              <a:rPr lang="en-GB" sz="20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courses taught in English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969209" y="4662207"/>
            <a:ext cx="74515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2000" b="1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#5 </a:t>
            </a:r>
            <a:r>
              <a:rPr lang="en-GB" sz="20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Courses at the UAB Campus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7C226AE-48DC-9F4A-8E99-EE051FBAA377}"/>
              </a:ext>
            </a:extLst>
          </p:cNvPr>
          <p:cNvSpPr txBox="1"/>
          <p:nvPr/>
        </p:nvSpPr>
        <p:spPr>
          <a:xfrm>
            <a:off x="969209" y="5160972"/>
            <a:ext cx="74515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2000" b="1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#6 </a:t>
            </a:r>
            <a:r>
              <a:rPr lang="en-GB" sz="20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Buddy Programme</a:t>
            </a:r>
          </a:p>
        </p:txBody>
      </p:sp>
      <p:sp>
        <p:nvSpPr>
          <p:cNvPr id="28" name="CuadroTexto 30" descr="Go to the UAB Barcelona Summer School webpage">
            <a:extLst>
              <a:ext uri="{FF2B5EF4-FFF2-40B4-BE49-F238E27FC236}">
                <a16:creationId xmlns:a16="http://schemas.microsoft.com/office/drawing/2014/main" id="{00DEAE45-0A15-4E4A-B13C-7BFF51285D94}"/>
              </a:ext>
            </a:extLst>
          </p:cNvPr>
          <p:cNvSpPr txBox="1"/>
          <p:nvPr/>
        </p:nvSpPr>
        <p:spPr>
          <a:xfrm>
            <a:off x="6607630" y="6090854"/>
            <a:ext cx="2978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More information</a:t>
            </a:r>
            <a:endParaRPr lang="en-GB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13">
            <a:hlinkClick r:id="rId8"/>
            <a:extLst>
              <a:ext uri="{FF2B5EF4-FFF2-40B4-BE49-F238E27FC236}">
                <a16:creationId xmlns:a16="http://schemas.microsoft.com/office/drawing/2014/main" id="{0C308EDE-F792-8F02-44FF-A760A6E1831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8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/>
      <p:bldP spid="22" grpId="0"/>
      <p:bldP spid="24" grpId="0"/>
      <p:bldP spid="25" grpId="0"/>
      <p:bldP spid="26" grpId="0"/>
      <p:bldP spid="18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643" y="-306743"/>
            <a:ext cx="10154099" cy="761422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587642" y="-304376"/>
            <a:ext cx="10154096" cy="76094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587642" y="-304376"/>
            <a:ext cx="10154097" cy="7609484"/>
          </a:xfrm>
          <a:prstGeom prst="rect">
            <a:avLst/>
          </a:prstGeom>
        </p:spPr>
      </p:pic>
      <p:pic>
        <p:nvPicPr>
          <p:cNvPr id="35" name="Imagen 34" descr="Student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674" y="-350865"/>
            <a:ext cx="10186159" cy="755973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2D9FECF-F878-2140-AEED-C4B240239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619707" y="5288601"/>
            <a:ext cx="10186159" cy="2194560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Tracks  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F21B414-2D36-744D-B351-EA1F36F41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1517785"/>
            <a:ext cx="8465625" cy="1033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GB" sz="280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Packages of 30 ECTS credits in the fields of Sciences, Biosciences and Engineering: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952582" y="2864492"/>
            <a:ext cx="745158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85000"/>
              </a:lnSpc>
              <a:buClr>
                <a:srgbClr val="13CD00"/>
              </a:buClr>
              <a:buFont typeface="Arial" panose="020B0604020202020204" pitchFamily="34" charset="0"/>
              <a:buChar char="•"/>
            </a:pPr>
            <a:r>
              <a:rPr lang="hu-HU" sz="24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Courses fully in English </a:t>
            </a:r>
            <a:endParaRPr lang="ca-ES" sz="2400" b="1" spc="-1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952580" y="3479294"/>
            <a:ext cx="745158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85000"/>
              </a:lnSpc>
              <a:buClr>
                <a:srgbClr val="13CD00"/>
              </a:buClr>
              <a:buFont typeface="Arial" panose="020B0604020202020204" pitchFamily="34" charset="0"/>
              <a:buChar char="•"/>
            </a:pPr>
            <a:r>
              <a:rPr lang="hu-HU" sz="24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in labs and research centres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952582" y="4094096"/>
            <a:ext cx="7451584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85000"/>
              </a:lnSpc>
              <a:buClr>
                <a:srgbClr val="13CD00"/>
              </a:buClr>
              <a:buFont typeface="Arial" panose="020B0604020202020204" pitchFamily="34" charset="0"/>
              <a:buChar char="•"/>
            </a:pPr>
            <a:r>
              <a:rPr lang="hu-HU" sz="24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Courses in Social Sciences and Arts </a:t>
            </a:r>
            <a:br>
              <a:rPr lang="hu-HU" sz="24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Humanities </a:t>
            </a:r>
            <a:r>
              <a:rPr lang="hu-HU" sz="2000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ECTS credits)</a:t>
            </a:r>
            <a:endParaRPr lang="hu-HU" sz="2400" spc="-120" dirty="0">
              <a:solidFill>
                <a:srgbClr val="13CD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952582" y="5022829"/>
            <a:ext cx="745158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85000"/>
              </a:lnSpc>
              <a:buClr>
                <a:srgbClr val="13CD00"/>
              </a:buClr>
              <a:buFont typeface="Arial" panose="020B0604020202020204" pitchFamily="34" charset="0"/>
              <a:buChar char="•"/>
            </a:pPr>
            <a:r>
              <a:rPr lang="hu-HU" sz="24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activities</a:t>
            </a:r>
          </a:p>
        </p:txBody>
      </p:sp>
      <p:pic>
        <p:nvPicPr>
          <p:cNvPr id="3" name="Imagen 13">
            <a:hlinkClick r:id="rId7"/>
            <a:extLst>
              <a:ext uri="{FF2B5EF4-FFF2-40B4-BE49-F238E27FC236}">
                <a16:creationId xmlns:a16="http://schemas.microsoft.com/office/drawing/2014/main" id="{A8BC0DE7-1FF1-45AA-C733-2637173DA3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7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/>
      <p:bldP spid="22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643" y="-306743"/>
            <a:ext cx="10154099" cy="761422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587642" y="-304376"/>
            <a:ext cx="10154096" cy="76094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587642" y="-304375"/>
            <a:ext cx="10154096" cy="7609485"/>
          </a:xfrm>
          <a:prstGeom prst="rect">
            <a:avLst/>
          </a:prstGeom>
        </p:spPr>
      </p:pic>
      <p:pic>
        <p:nvPicPr>
          <p:cNvPr id="35" name="Imagen 34" descr="Student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3"/>
          <a:stretch/>
        </p:blipFill>
        <p:spPr>
          <a:xfrm>
            <a:off x="-588155" y="-306743"/>
            <a:ext cx="10186159" cy="783095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969208" y="44885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Faculty-Led Programmes 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F21B414-2D36-744D-B351-EA1F36F41BF0}"/>
              </a:ext>
            </a:extLst>
          </p:cNvPr>
          <p:cNvSpPr txBox="1"/>
          <p:nvPr/>
        </p:nvSpPr>
        <p:spPr>
          <a:xfrm>
            <a:off x="969209" y="2269160"/>
            <a:ext cx="8513838" cy="250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Aft>
                <a:spcPts val="1200"/>
              </a:spcAft>
            </a:pPr>
            <a:r>
              <a:rPr lang="en-GB" sz="360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UAB hosts international </a:t>
            </a:r>
            <a:br>
              <a:rPr lang="en-GB" sz="360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groups of students and lecturers</a:t>
            </a:r>
          </a:p>
          <a:p>
            <a:pPr>
              <a:lnSpc>
                <a:spcPct val="95000"/>
              </a:lnSpc>
              <a:spcAft>
                <a:spcPts val="1200"/>
              </a:spcAft>
            </a:pPr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universities around the world </a:t>
            </a:r>
          </a:p>
          <a:p>
            <a:pPr>
              <a:lnSpc>
                <a:spcPct val="95000"/>
              </a:lnSpc>
              <a:spcAft>
                <a:spcPts val="1200"/>
              </a:spcAft>
            </a:pPr>
            <a:r>
              <a:rPr lang="en-GB" sz="360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enjoy its facilities on campus.</a:t>
            </a:r>
          </a:p>
        </p:txBody>
      </p:sp>
      <p:pic>
        <p:nvPicPr>
          <p:cNvPr id="3" name="Imagen 13">
            <a:hlinkClick r:id="rId7"/>
            <a:extLst>
              <a:ext uri="{FF2B5EF4-FFF2-40B4-BE49-F238E27FC236}">
                <a16:creationId xmlns:a16="http://schemas.microsoft.com/office/drawing/2014/main" id="{34B0272A-5ED2-7EEA-0322-06FD692D07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3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50"/>
                            </p:stCondLst>
                            <p:childTnLst>
                              <p:par>
                                <p:cTn id="16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00"/>
                            </p:stCondLst>
                            <p:childTnLst>
                              <p:par>
                                <p:cTn id="19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B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8BC871-85BB-E643-BD3C-6DCEDB955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1869" y="449755"/>
            <a:ext cx="6799856" cy="2929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Universitat</a:t>
            </a:r>
            <a:br>
              <a:rPr kumimoji="0" lang="en-GB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Autònoma</a:t>
            </a:r>
          </a:p>
          <a:p>
            <a:pPr marL="0" marR="0" lvl="0" indent="0" algn="l" defTabSz="4572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Barcelona</a:t>
            </a:r>
          </a:p>
          <a:p>
            <a:pPr marL="0" marR="0" lvl="0" indent="0" algn="l" defTabSz="4572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UAB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8FA85E-57EC-4F44-AD2E-CDC6F3332A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9"/>
          <a:stretch/>
        </p:blipFill>
        <p:spPr>
          <a:xfrm flipV="1">
            <a:off x="0" y="5827476"/>
            <a:ext cx="9144000" cy="1030523"/>
          </a:xfrm>
          <a:prstGeom prst="rect">
            <a:avLst/>
          </a:prstGeom>
        </p:spPr>
      </p:pic>
      <p:pic>
        <p:nvPicPr>
          <p:cNvPr id="7" name="Imagen 6" descr="Campus UAB image">
            <a:extLst>
              <a:ext uri="{FF2B5EF4-FFF2-40B4-BE49-F238E27FC236}">
                <a16:creationId xmlns:a16="http://schemas.microsoft.com/office/drawing/2014/main" id="{0810F943-F863-C54C-9D06-FE8F5280C2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01" b="953"/>
          <a:stretch/>
        </p:blipFill>
        <p:spPr>
          <a:xfrm>
            <a:off x="1" y="3784600"/>
            <a:ext cx="9143999" cy="3058887"/>
          </a:xfrm>
          <a:prstGeom prst="rect">
            <a:avLst/>
          </a:prstGeom>
        </p:spPr>
      </p:pic>
      <p:sp>
        <p:nvSpPr>
          <p:cNvPr id="4" name="CuadroTexto 3" descr="Go to www.uab.cat/en">
            <a:hlinkClick r:id="rId5"/>
            <a:extLst>
              <a:ext uri="{FF2B5EF4-FFF2-40B4-BE49-F238E27FC236}">
                <a16:creationId xmlns:a16="http://schemas.microsoft.com/office/drawing/2014/main" id="{C1FD30E3-E45B-6044-AAD4-393A92126324}"/>
              </a:ext>
            </a:extLst>
          </p:cNvPr>
          <p:cNvSpPr txBox="1"/>
          <p:nvPr/>
        </p:nvSpPr>
        <p:spPr>
          <a:xfrm>
            <a:off x="391869" y="6011341"/>
            <a:ext cx="2559167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6"/>
              </a:rPr>
              <a:t>www.uab.cat/en</a:t>
            </a:r>
            <a:endParaRPr kumimoji="0" lang="en-GB" sz="2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9">
            <a:hlinkClick r:id="rId5"/>
            <a:extLst>
              <a:ext uri="{FF2B5EF4-FFF2-40B4-BE49-F238E27FC236}">
                <a16:creationId xmlns:a16="http://schemas.microsoft.com/office/drawing/2014/main" id="{D1434328-7F12-A38A-4928-4601FB7427F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921246" y="450604"/>
            <a:ext cx="1830885" cy="69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25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643" y="-306743"/>
            <a:ext cx="10154099" cy="761422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587642" y="-304376"/>
            <a:ext cx="10154095" cy="76094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587642" y="-304376"/>
            <a:ext cx="10154096" cy="7609484"/>
          </a:xfrm>
          <a:prstGeom prst="rect">
            <a:avLst/>
          </a:prstGeom>
        </p:spPr>
      </p:pic>
      <p:pic>
        <p:nvPicPr>
          <p:cNvPr id="35" name="Imagen 34" descr="Students at UAB campu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711" y="-339979"/>
            <a:ext cx="10186159" cy="7559730"/>
          </a:xfrm>
          <a:prstGeom prst="rect">
            <a:avLst/>
          </a:prstGeom>
        </p:spPr>
      </p:pic>
      <p:pic>
        <p:nvPicPr>
          <p:cNvPr id="23" name="Imagen 22" descr="deggg.png">
            <a:extLst>
              <a:ext uri="{FF2B5EF4-FFF2-40B4-BE49-F238E27FC236}">
                <a16:creationId xmlns:a16="http://schemas.microsoft.com/office/drawing/2014/main" id="{02D9FECF-F878-2140-AEED-C4B240239D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619707" y="5288601"/>
            <a:ext cx="10186159" cy="2194560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Networks 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2046716-556C-7A4E-9889-7D2A5E2622BA}"/>
              </a:ext>
            </a:extLst>
          </p:cNvPr>
          <p:cNvSpPr/>
          <p:nvPr/>
        </p:nvSpPr>
        <p:spPr>
          <a:xfrm>
            <a:off x="1082195" y="1712987"/>
            <a:ext cx="6785615" cy="3916017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99C3B2BA-7599-9E48-9C8F-AD6A297E9740}"/>
              </a:ext>
            </a:extLst>
          </p:cNvPr>
          <p:cNvGrpSpPr/>
          <p:nvPr/>
        </p:nvGrpSpPr>
        <p:grpSpPr>
          <a:xfrm>
            <a:off x="1436225" y="1879711"/>
            <a:ext cx="2703290" cy="1148409"/>
            <a:chOff x="1201445" y="1709633"/>
            <a:chExt cx="2703290" cy="1148409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D4AE829-56BE-CE44-8660-A1DE853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6190" y="1709633"/>
              <a:ext cx="2410173" cy="786370"/>
            </a:xfrm>
            <a:prstGeom prst="rect">
              <a:avLst/>
            </a:prstGeom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BEEF4771-F5C6-E44D-B87A-76BB52344F80}"/>
                </a:ext>
              </a:extLst>
            </p:cNvPr>
            <p:cNvSpPr txBox="1"/>
            <p:nvPr/>
          </p:nvSpPr>
          <p:spPr>
            <a:xfrm>
              <a:off x="1201445" y="2396377"/>
              <a:ext cx="270329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Consortium for Advanced Studies </a:t>
              </a:r>
              <a:b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</a:b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 Barcelona (CASA)</a:t>
              </a:r>
              <a:endParaRPr lang="ca-E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C0FC7381-C73A-8A4B-AC6C-59537AEF5B7D}"/>
              </a:ext>
            </a:extLst>
          </p:cNvPr>
          <p:cNvGrpSpPr/>
          <p:nvPr/>
        </p:nvGrpSpPr>
        <p:grpSpPr>
          <a:xfrm>
            <a:off x="4836694" y="1931357"/>
            <a:ext cx="2703290" cy="1096763"/>
            <a:chOff x="1201445" y="1761279"/>
            <a:chExt cx="2703290" cy="1096763"/>
          </a:xfrm>
        </p:grpSpPr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80643481-8A9B-6E4E-BFE5-5ED4EB8EC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301389" y="1761279"/>
              <a:ext cx="841225" cy="610233"/>
            </a:xfrm>
            <a:prstGeom prst="rect">
              <a:avLst/>
            </a:prstGeom>
          </p:spPr>
        </p:pic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AC265241-F6CB-C74E-87FA-0F3C7B7EF29E}"/>
                </a:ext>
              </a:extLst>
            </p:cNvPr>
            <p:cNvSpPr txBox="1"/>
            <p:nvPr/>
          </p:nvSpPr>
          <p:spPr>
            <a:xfrm>
              <a:off x="1201445" y="2396377"/>
              <a:ext cx="270329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>
                  <a:latin typeface="Arial" panose="020B0604020202020204" pitchFamily="34" charset="0"/>
                  <a:cs typeface="Arial" panose="020B0604020202020204" pitchFamily="34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European Consortium of Innovative Universities (ECIU)</a:t>
              </a:r>
              <a:endParaRPr lang="ca-E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8BFEBF14-3CBA-894B-A8F1-8C97815292F6}"/>
              </a:ext>
            </a:extLst>
          </p:cNvPr>
          <p:cNvGrpSpPr/>
          <p:nvPr/>
        </p:nvGrpSpPr>
        <p:grpSpPr>
          <a:xfrm>
            <a:off x="1436224" y="3363196"/>
            <a:ext cx="3135775" cy="682402"/>
            <a:chOff x="1201444" y="1990974"/>
            <a:chExt cx="3135775" cy="682402"/>
          </a:xfrm>
        </p:grpSpPr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585FD472-88D2-3E4F-9404-CD4D143D0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1276191" y="1990974"/>
              <a:ext cx="1335058" cy="260336"/>
            </a:xfrm>
            <a:prstGeom prst="rect">
              <a:avLst/>
            </a:prstGeom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24224C05-7617-EF42-8542-7ABF6B76A9D5}"/>
                </a:ext>
              </a:extLst>
            </p:cNvPr>
            <p:cNvSpPr txBox="1"/>
            <p:nvPr/>
          </p:nvSpPr>
          <p:spPr>
            <a:xfrm>
              <a:off x="1201444" y="2396377"/>
              <a:ext cx="313577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a-ES" sz="1200" b="1">
                  <a:latin typeface="Arial" panose="020B0604020202020204" pitchFamily="34" charset="0"/>
                  <a:cs typeface="Arial" panose="020B0604020202020204" pitchFamily="34" charset="0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European University Association (EUA)</a:t>
              </a:r>
              <a:endParaRPr lang="ca-E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99E388EA-5040-1349-9FB4-D4C431B29185}"/>
              </a:ext>
            </a:extLst>
          </p:cNvPr>
          <p:cNvGrpSpPr/>
          <p:nvPr/>
        </p:nvGrpSpPr>
        <p:grpSpPr>
          <a:xfrm>
            <a:off x="4836694" y="3298718"/>
            <a:ext cx="2703290" cy="746880"/>
            <a:chOff x="1201445" y="1926496"/>
            <a:chExt cx="2703290" cy="746880"/>
          </a:xfrm>
        </p:grpSpPr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8A3B8A4E-4589-C74B-887B-7224423CA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1202533" y="1926496"/>
              <a:ext cx="1473074" cy="403402"/>
            </a:xfrm>
            <a:prstGeom prst="rect">
              <a:avLst/>
            </a:prstGeom>
          </p:spPr>
        </p:pic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05CEE641-BE45-A345-A201-01F89CA74678}"/>
                </a:ext>
              </a:extLst>
            </p:cNvPr>
            <p:cNvSpPr txBox="1"/>
            <p:nvPr/>
          </p:nvSpPr>
          <p:spPr>
            <a:xfrm>
              <a:off x="1201445" y="2396377"/>
              <a:ext cx="270329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a-ES" sz="1200" b="1">
                  <a:latin typeface="Arial" panose="020B0604020202020204" pitchFamily="34" charset="0"/>
                  <a:cs typeface="Arial" panose="020B0604020202020204" pitchFamily="34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Universia</a:t>
              </a:r>
              <a:endParaRPr lang="ca-E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2759FFCA-1998-8F42-935F-E0F31267B2EB}"/>
              </a:ext>
            </a:extLst>
          </p:cNvPr>
          <p:cNvGrpSpPr/>
          <p:nvPr/>
        </p:nvGrpSpPr>
        <p:grpSpPr>
          <a:xfrm>
            <a:off x="1436224" y="4411201"/>
            <a:ext cx="3135775" cy="813467"/>
            <a:chOff x="1201444" y="1859909"/>
            <a:chExt cx="3135775" cy="813467"/>
          </a:xfrm>
        </p:grpSpPr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A4392492-9FAB-E144-8851-696496028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>
              <a:off x="1281011" y="1859909"/>
              <a:ext cx="1810585" cy="425488"/>
            </a:xfrm>
            <a:prstGeom prst="rect">
              <a:avLst/>
            </a:prstGeom>
          </p:spPr>
        </p:pic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365D6236-88D5-F54E-B469-2E4CC22FD7E8}"/>
                </a:ext>
              </a:extLst>
            </p:cNvPr>
            <p:cNvSpPr txBox="1"/>
            <p:nvPr/>
          </p:nvSpPr>
          <p:spPr>
            <a:xfrm>
              <a:off x="1201444" y="2396377"/>
              <a:ext cx="313577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a-ES" sz="1200" b="1">
                  <a:latin typeface="Arial" panose="020B0604020202020204" pitchFamily="34" charset="0"/>
                  <a:cs typeface="Arial" panose="020B0604020202020204" pitchFamily="34" charset="0"/>
                  <a:hlinkClick r:id="rId1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Alianza 4 Universidades</a:t>
              </a:r>
              <a:endParaRPr lang="ca-E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D81C7679-2699-0D46-B90F-A624FAFBC155}"/>
              </a:ext>
            </a:extLst>
          </p:cNvPr>
          <p:cNvGrpSpPr/>
          <p:nvPr/>
        </p:nvGrpSpPr>
        <p:grpSpPr>
          <a:xfrm>
            <a:off x="4836694" y="4452633"/>
            <a:ext cx="2703290" cy="772035"/>
            <a:chOff x="1201445" y="1901341"/>
            <a:chExt cx="2703290" cy="772035"/>
          </a:xfrm>
        </p:grpSpPr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42A35189-A65E-5548-B272-9FCB4C002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/>
            <a:stretch/>
          </p:blipFill>
          <p:spPr>
            <a:xfrm>
              <a:off x="1291198" y="1901341"/>
              <a:ext cx="1711333" cy="384509"/>
            </a:xfrm>
            <a:prstGeom prst="rect">
              <a:avLst/>
            </a:prstGeom>
          </p:spPr>
        </p:pic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AE62320E-8A75-7B49-B63E-01D19B6D1AE1}"/>
                </a:ext>
              </a:extLst>
            </p:cNvPr>
            <p:cNvSpPr txBox="1"/>
            <p:nvPr/>
          </p:nvSpPr>
          <p:spPr>
            <a:xfrm>
              <a:off x="1201445" y="2396377"/>
              <a:ext cx="270329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a-ES" sz="1200" b="1">
                  <a:latin typeface="Arial" panose="020B0604020202020204" pitchFamily="34" charset="0"/>
                  <a:cs typeface="Arial" panose="020B0604020202020204" pitchFamily="34" charset="0"/>
                  <a:hlinkClick r:id="rId1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Xarxa Vives d'Universitats</a:t>
              </a:r>
              <a:endParaRPr lang="ca-E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CuadroTexto 30" descr="Go to UAB University Networks webpage">
            <a:hlinkClick r:id="rId19"/>
            <a:extLst>
              <a:ext uri="{FF2B5EF4-FFF2-40B4-BE49-F238E27FC236}">
                <a16:creationId xmlns:a16="http://schemas.microsoft.com/office/drawing/2014/main" id="{82FBB884-BAA9-4B37-BFD1-C307060E7B2D}"/>
              </a:ext>
            </a:extLst>
          </p:cNvPr>
          <p:cNvSpPr txBox="1"/>
          <p:nvPr/>
        </p:nvSpPr>
        <p:spPr>
          <a:xfrm>
            <a:off x="5107609" y="6090854"/>
            <a:ext cx="276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information</a:t>
            </a:r>
          </a:p>
        </p:txBody>
      </p:sp>
      <p:pic>
        <p:nvPicPr>
          <p:cNvPr id="3" name="Imagen 13">
            <a:hlinkClick r:id="rId20"/>
            <a:extLst>
              <a:ext uri="{FF2B5EF4-FFF2-40B4-BE49-F238E27FC236}">
                <a16:creationId xmlns:a16="http://schemas.microsoft.com/office/drawing/2014/main" id="{022FB960-5A00-8701-2E2B-1E20E048E523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7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680561"/>
            <a:ext cx="10154095" cy="76094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680561"/>
            <a:ext cx="10154096" cy="7609484"/>
          </a:xfrm>
          <a:prstGeom prst="rect">
            <a:avLst/>
          </a:prstGeom>
        </p:spPr>
      </p:pic>
      <p:pic>
        <p:nvPicPr>
          <p:cNvPr id="35" name="Imagen 34" descr="ma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64" y="-298246"/>
            <a:ext cx="10186159" cy="755973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969208" y="44885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ECIU University 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5574278" y="3957296"/>
            <a:ext cx="3572507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rgbClr val="F7A7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impact through </a:t>
            </a:r>
            <a:br>
              <a:rPr lang="hu-HU" sz="1400" b="1" dirty="0">
                <a:solidFill>
                  <a:srgbClr val="F7A70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>
                <a:solidFill>
                  <a:srgbClr val="F7A7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solving social challenges.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0E57C3A-1741-4C48-93A5-CC14DE6AEE40}"/>
              </a:ext>
            </a:extLst>
          </p:cNvPr>
          <p:cNvSpPr txBox="1"/>
          <p:nvPr/>
        </p:nvSpPr>
        <p:spPr>
          <a:xfrm>
            <a:off x="5574278" y="4574663"/>
            <a:ext cx="3572507" cy="64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7A7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Flexible, diverse and tailored</a:t>
            </a:r>
            <a:br>
              <a:rPr lang="en-GB" sz="1400" b="1" dirty="0">
                <a:solidFill>
                  <a:srgbClr val="F7A70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rgbClr val="F7A7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for students and for </a:t>
            </a:r>
            <a:br>
              <a:rPr lang="en-GB" sz="1400" b="1" dirty="0">
                <a:solidFill>
                  <a:srgbClr val="F7A70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rgbClr val="F7A7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person interested in learning.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7D0D727-4C23-E64A-8171-800B794842F0}"/>
              </a:ext>
            </a:extLst>
          </p:cNvPr>
          <p:cNvSpPr txBox="1"/>
          <p:nvPr/>
        </p:nvSpPr>
        <p:spPr>
          <a:xfrm>
            <a:off x="3395507" y="4945539"/>
            <a:ext cx="196337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Universitat Autònoma </a:t>
            </a:r>
            <a:br>
              <a: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Barcelona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5D57B4D-C660-7646-95F8-4B19FBEBD6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91219" y="4890057"/>
            <a:ext cx="291294" cy="484748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3BE951BA-4C05-774A-8EF6-BAB61E037137}"/>
              </a:ext>
            </a:extLst>
          </p:cNvPr>
          <p:cNvSpPr txBox="1"/>
          <p:nvPr/>
        </p:nvSpPr>
        <p:spPr>
          <a:xfrm>
            <a:off x="1122205" y="5162440"/>
            <a:ext cx="1969013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Universidade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Aveiro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Portugal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3AC7E566-3E64-3047-85DA-7630ED1F00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23561" y="5132431"/>
            <a:ext cx="291294" cy="484748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CE4A8636-C14A-A04F-9115-E38F5629F672}"/>
              </a:ext>
            </a:extLst>
          </p:cNvPr>
          <p:cNvSpPr txBox="1"/>
          <p:nvPr/>
        </p:nvSpPr>
        <p:spPr>
          <a:xfrm>
            <a:off x="363611" y="4361161"/>
            <a:ext cx="2652083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 National des 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 </a:t>
            </a: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Appliquées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218EFFD9-7BBB-3B4A-B066-F3E185BCC2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29433" y="4331153"/>
            <a:ext cx="291294" cy="484748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AF4D300D-9115-0645-86D2-9842542934E2}"/>
              </a:ext>
            </a:extLst>
          </p:cNvPr>
          <p:cNvSpPr txBox="1"/>
          <p:nvPr/>
        </p:nvSpPr>
        <p:spPr>
          <a:xfrm>
            <a:off x="3677509" y="4219759"/>
            <a:ext cx="1336667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Università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</a:t>
            </a: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Trento 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8AAD9F3B-7AB9-CE4A-A041-EC66D97EE2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27915" y="4189751"/>
            <a:ext cx="291294" cy="484748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06588F97-6BB5-724E-8256-D9163CF3AA6F}"/>
              </a:ext>
            </a:extLst>
          </p:cNvPr>
          <p:cNvSpPr txBox="1"/>
          <p:nvPr/>
        </p:nvSpPr>
        <p:spPr>
          <a:xfrm>
            <a:off x="248195" y="2449969"/>
            <a:ext cx="1759437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Dublin City 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Ireland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EF36699F-FBBF-FF4D-BBBD-F1A9B98225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21371" y="2419961"/>
            <a:ext cx="291294" cy="484748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5BF8E755-00AF-8E4D-B3D0-2054056C1910}"/>
              </a:ext>
            </a:extLst>
          </p:cNvPr>
          <p:cNvSpPr txBox="1"/>
          <p:nvPr/>
        </p:nvSpPr>
        <p:spPr>
          <a:xfrm>
            <a:off x="1420019" y="2836469"/>
            <a:ext cx="2652083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Twente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Netherlands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8E2358CB-FC91-6F4A-8CCC-7696F68762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5841" y="2806461"/>
            <a:ext cx="291294" cy="484748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6DCE83D9-B7CD-D042-88A2-3576358865FC}"/>
              </a:ext>
            </a:extLst>
          </p:cNvPr>
          <p:cNvSpPr txBox="1"/>
          <p:nvPr/>
        </p:nvSpPr>
        <p:spPr>
          <a:xfrm>
            <a:off x="5135466" y="2504154"/>
            <a:ext cx="2652083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 University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Technology </a:t>
            </a:r>
          </a:p>
          <a:p>
            <a:pPr>
              <a:lnSpc>
                <a:spcPct val="85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C75869F7-0F53-9546-AB3D-F95EEF1921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830034" y="2474146"/>
            <a:ext cx="291294" cy="484748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41F28466-06EF-D042-9E92-A59C3147F22C}"/>
              </a:ext>
            </a:extLst>
          </p:cNvPr>
          <p:cNvSpPr txBox="1"/>
          <p:nvPr/>
        </p:nvSpPr>
        <p:spPr>
          <a:xfrm>
            <a:off x="5060052" y="1910265"/>
            <a:ext cx="2652083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Aalborg University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Denmark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F81342A0-43A8-FB47-B68E-4A5AE845891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754620" y="1880257"/>
            <a:ext cx="291294" cy="484748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0672E10-E1C9-E640-992A-47E2E4A7918A}"/>
              </a:ext>
            </a:extLst>
          </p:cNvPr>
          <p:cNvSpPr txBox="1"/>
          <p:nvPr/>
        </p:nvSpPr>
        <p:spPr>
          <a:xfrm>
            <a:off x="5875242" y="1413443"/>
            <a:ext cx="2652083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Linköping University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Sweden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1CE25AA3-2373-7B49-BD0C-62E43DE16A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569810" y="1383435"/>
            <a:ext cx="291294" cy="484748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8F07DAE1-1E22-9449-A7FC-F06A985300A0}"/>
              </a:ext>
            </a:extLst>
          </p:cNvPr>
          <p:cNvSpPr txBox="1"/>
          <p:nvPr/>
        </p:nvSpPr>
        <p:spPr>
          <a:xfrm>
            <a:off x="1697316" y="1461776"/>
            <a:ext cx="2652083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Stavanger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Norway</a:t>
            </a:r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F41A2658-BB8C-BF4C-8C6A-CEB5E3BCE2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349606" y="1431768"/>
            <a:ext cx="291294" cy="484748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FEEE5F44-6577-CE4D-A78A-B75C30F7DB84}"/>
              </a:ext>
            </a:extLst>
          </p:cNvPr>
          <p:cNvSpPr txBox="1"/>
          <p:nvPr/>
        </p:nvSpPr>
        <p:spPr>
          <a:xfrm>
            <a:off x="7360532" y="1999104"/>
            <a:ext cx="170220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Kaunas University 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Technology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Lithuania</a:t>
            </a: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F14882DF-80BD-864B-9346-3173E2AB00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55099" y="1969096"/>
            <a:ext cx="291294" cy="484748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A3E02A22-407F-8B41-800B-6B797D4A04B5}"/>
              </a:ext>
            </a:extLst>
          </p:cNvPr>
          <p:cNvSpPr txBox="1"/>
          <p:nvPr/>
        </p:nvSpPr>
        <p:spPr>
          <a:xfrm>
            <a:off x="3818421" y="884874"/>
            <a:ext cx="2652083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Tampere University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Finland</a:t>
            </a:r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4E8C6021-D056-1941-8824-8C9F9FA380A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484947" y="854866"/>
            <a:ext cx="291294" cy="484748"/>
          </a:xfrm>
          <a:prstGeom prst="rect">
            <a:avLst/>
          </a:prstGeom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79F7050A-C6BF-7F49-AEC8-A4E0EA53F3BF}"/>
              </a:ext>
            </a:extLst>
          </p:cNvPr>
          <p:cNvSpPr txBox="1"/>
          <p:nvPr/>
        </p:nvSpPr>
        <p:spPr>
          <a:xfrm>
            <a:off x="5574278" y="5415672"/>
            <a:ext cx="3572507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7A7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challenge-based </a:t>
            </a:r>
            <a:br>
              <a:rPr lang="en-GB" sz="1400" b="1" dirty="0">
                <a:solidFill>
                  <a:srgbClr val="F7A70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solidFill>
                  <a:srgbClr val="F7A7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education, research and innovation.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CF300343-44A3-1840-9238-F7149AC51AA3}"/>
              </a:ext>
            </a:extLst>
          </p:cNvPr>
          <p:cNvSpPr txBox="1"/>
          <p:nvPr/>
        </p:nvSpPr>
        <p:spPr>
          <a:xfrm>
            <a:off x="5574278" y="6005767"/>
            <a:ext cx="3572507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7A7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Embedded mobility.</a:t>
            </a:r>
          </a:p>
        </p:txBody>
      </p:sp>
      <p:pic>
        <p:nvPicPr>
          <p:cNvPr id="5" name="Imagen 4" descr="Go to ECIU University">
            <a:hlinkClick r:id="rId7"/>
            <a:extLst>
              <a:ext uri="{FF2B5EF4-FFF2-40B4-BE49-F238E27FC236}">
                <a16:creationId xmlns:a16="http://schemas.microsoft.com/office/drawing/2014/main" id="{2D8D12AF-58F6-7D4F-A1BE-3FECA2BB4B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2766" y="152726"/>
            <a:ext cx="1998737" cy="1170600"/>
          </a:xfrm>
          <a:prstGeom prst="rect">
            <a:avLst/>
          </a:prstGeom>
        </p:spPr>
      </p:pic>
      <p:sp>
        <p:nvSpPr>
          <p:cNvPr id="46" name="CuadroTexto 30" descr="Go to ECIU University webpage">
            <a:hlinkClick r:id="rId7"/>
            <a:extLst>
              <a:ext uri="{FF2B5EF4-FFF2-40B4-BE49-F238E27FC236}">
                <a16:creationId xmlns:a16="http://schemas.microsoft.com/office/drawing/2014/main" id="{A77FB81D-07DC-45CE-9D41-22A501373468}"/>
              </a:ext>
            </a:extLst>
          </p:cNvPr>
          <p:cNvSpPr txBox="1"/>
          <p:nvPr/>
        </p:nvSpPr>
        <p:spPr>
          <a:xfrm>
            <a:off x="3520166" y="6143654"/>
            <a:ext cx="276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information</a:t>
            </a:r>
          </a:p>
        </p:txBody>
      </p:sp>
      <p:pic>
        <p:nvPicPr>
          <p:cNvPr id="55" name="Imagen 49">
            <a:extLst>
              <a:ext uri="{FF2B5EF4-FFF2-40B4-BE49-F238E27FC236}">
                <a16:creationId xmlns:a16="http://schemas.microsoft.com/office/drawing/2014/main" id="{FC0BBCB0-0E25-48F5-81B8-A7F2F9D6C95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492782" y="2818262"/>
            <a:ext cx="291294" cy="484748"/>
          </a:xfrm>
          <a:prstGeom prst="rect">
            <a:avLst/>
          </a:prstGeom>
        </p:spPr>
      </p:pic>
      <p:sp>
        <p:nvSpPr>
          <p:cNvPr id="56" name="CuadroTexto 48">
            <a:extLst>
              <a:ext uri="{FF2B5EF4-FFF2-40B4-BE49-F238E27FC236}">
                <a16:creationId xmlns:a16="http://schemas.microsoft.com/office/drawing/2014/main" id="{EF8F6C2C-ED2B-4A81-8A20-BB9C6C68A8B2}"/>
              </a:ext>
            </a:extLst>
          </p:cNvPr>
          <p:cNvSpPr txBox="1"/>
          <p:nvPr/>
        </p:nvSpPr>
        <p:spPr>
          <a:xfrm>
            <a:off x="6843680" y="2918388"/>
            <a:ext cx="170220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Lodz University 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Technology</a:t>
            </a:r>
            <a:b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Poland</a:t>
            </a:r>
          </a:p>
        </p:txBody>
      </p:sp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7183E50C-1FDC-4BF6-EB8E-7F932005A6B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8" grpId="0"/>
      <p:bldP spid="26" grpId="0"/>
      <p:bldP spid="28" grpId="0"/>
      <p:bldP spid="30" grpId="0"/>
      <p:bldP spid="32" grpId="0"/>
      <p:bldP spid="36" grpId="0"/>
      <p:bldP spid="38" grpId="0"/>
      <p:bldP spid="40" grpId="0"/>
      <p:bldP spid="42" grpId="0"/>
      <p:bldP spid="44" grpId="0"/>
      <p:bldP spid="47" grpId="0"/>
      <p:bldP spid="49" grpId="0"/>
      <p:bldP spid="51" grpId="0"/>
      <p:bldP spid="53" grpId="0"/>
      <p:bldP spid="54" grpId="0"/>
      <p:bldP spid="46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643" y="-306743"/>
            <a:ext cx="10154099" cy="761422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587642" y="-304376"/>
            <a:ext cx="10154095" cy="7609484"/>
          </a:xfrm>
          <a:prstGeom prst="rect">
            <a:avLst/>
          </a:prstGeom>
        </p:spPr>
      </p:pic>
      <p:pic>
        <p:nvPicPr>
          <p:cNvPr id="4" name="Imagen 3" descr="Students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587642" y="-304376"/>
            <a:ext cx="10154096" cy="7609484"/>
          </a:xfrm>
          <a:prstGeom prst="rect">
            <a:avLst/>
          </a:prstGeom>
        </p:spPr>
      </p:pic>
      <p:pic>
        <p:nvPicPr>
          <p:cNvPr id="35" name="Imagen 34" descr="Studen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811" y="-350865"/>
            <a:ext cx="10186159" cy="5034076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Support Service 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952582" y="1634172"/>
            <a:ext cx="7451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spc="-120" dirty="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the international community at the UAB in practical issues: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CA2B384-5DE6-354A-9855-6A59A36E8BB4}"/>
              </a:ext>
            </a:extLst>
          </p:cNvPr>
          <p:cNvSpPr txBox="1"/>
          <p:nvPr/>
        </p:nvSpPr>
        <p:spPr>
          <a:xfrm>
            <a:off x="727479" y="2922599"/>
            <a:ext cx="7451584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lnSpc>
                <a:spcPct val="85000"/>
              </a:lnSpc>
              <a:buClr>
                <a:srgbClr val="13CD00"/>
              </a:buClr>
              <a:buFont typeface="Arial" panose="020B0604020202020204" pitchFamily="34" charset="0"/>
              <a:buChar char="•"/>
            </a:pPr>
            <a:r>
              <a:rPr lang="hu-HU" sz="28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9C6B72F-35B7-BD43-9FCF-B36298A24452}"/>
              </a:ext>
            </a:extLst>
          </p:cNvPr>
          <p:cNvSpPr txBox="1"/>
          <p:nvPr/>
        </p:nvSpPr>
        <p:spPr>
          <a:xfrm>
            <a:off x="727479" y="3559829"/>
            <a:ext cx="4943856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lnSpc>
                <a:spcPct val="85000"/>
              </a:lnSpc>
              <a:buClr>
                <a:srgbClr val="13CD00"/>
              </a:buClr>
              <a:buFont typeface="Arial" panose="020B0604020202020204" pitchFamily="34" charset="0"/>
              <a:buChar char="•"/>
            </a:pPr>
            <a:r>
              <a:rPr lang="hu-HU" sz="2800" b="1"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Lecturers, researchers, staff &amp; their families</a:t>
            </a:r>
          </a:p>
        </p:txBody>
      </p:sp>
      <p:sp>
        <p:nvSpPr>
          <p:cNvPr id="31" name="CuadroTexto 30" descr="Go to the UAB International Support Service webpage">
            <a:hlinkClick r:id="rId7"/>
            <a:extLst>
              <a:ext uri="{FF2B5EF4-FFF2-40B4-BE49-F238E27FC236}">
                <a16:creationId xmlns:a16="http://schemas.microsoft.com/office/drawing/2014/main" id="{E8335C30-1F91-3B4B-8543-63BC0F711A88}"/>
              </a:ext>
            </a:extLst>
          </p:cNvPr>
          <p:cNvSpPr txBox="1"/>
          <p:nvPr/>
        </p:nvSpPr>
        <p:spPr>
          <a:xfrm>
            <a:off x="5107609" y="6090854"/>
            <a:ext cx="2887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information</a:t>
            </a:r>
          </a:p>
        </p:txBody>
      </p:sp>
      <p:pic>
        <p:nvPicPr>
          <p:cNvPr id="6" name="Imagen 5" descr="Go to the UAB International Support Service webpage">
            <a:hlinkClick r:id="rId7"/>
            <a:extLst>
              <a:ext uri="{FF2B5EF4-FFF2-40B4-BE49-F238E27FC236}">
                <a16:creationId xmlns:a16="http://schemas.microsoft.com/office/drawing/2014/main" id="{57D0856B-435C-1E4B-BA05-727A9F4508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194108" y="4613288"/>
            <a:ext cx="2887211" cy="1039396"/>
          </a:xfrm>
          <a:prstGeom prst="rect">
            <a:avLst/>
          </a:prstGeom>
        </p:spPr>
      </p:pic>
      <p:pic>
        <p:nvPicPr>
          <p:cNvPr id="3" name="Imagen 13">
            <a:hlinkClick r:id="rId9"/>
            <a:extLst>
              <a:ext uri="{FF2B5EF4-FFF2-40B4-BE49-F238E27FC236}">
                <a16:creationId xmlns:a16="http://schemas.microsoft.com/office/drawing/2014/main" id="{BBB0F750-805A-5C2D-587A-EA30A80D356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1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9" grpId="0"/>
      <p:bldP spid="29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88150" y="-304757"/>
            <a:ext cx="10155113" cy="761024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588150" y="-304757"/>
            <a:ext cx="10155114" cy="7610247"/>
          </a:xfrm>
          <a:prstGeom prst="rect">
            <a:avLst/>
          </a:prstGeom>
        </p:spPr>
      </p:pic>
      <p:pic>
        <p:nvPicPr>
          <p:cNvPr id="22" name="Imagen 21" descr="Students at UAB library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598749" y="-249072"/>
            <a:ext cx="11356595" cy="7558891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326" y="-387431"/>
            <a:ext cx="10186159" cy="4074464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69208" y="448851"/>
            <a:ext cx="7601664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addition to classes, what else can </a:t>
            </a:r>
            <a:b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 at the UAB campus?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1011324" y="3076947"/>
            <a:ext cx="8082588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800" b="1" spc="-150" dirty="0">
                <a:solidFill>
                  <a:srgbClr val="58BB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libraries </a:t>
            </a:r>
            <a:r>
              <a:rPr lang="is-IS" sz="38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campus</a:t>
            </a:r>
            <a:endParaRPr lang="ca-ES" sz="3800" b="1" spc="-1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961942" y="1949078"/>
            <a:ext cx="6651407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7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Libraries</a:t>
            </a:r>
            <a:endParaRPr lang="ca-ES" sz="7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1011324" y="3837896"/>
            <a:ext cx="8082588" cy="58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800" b="1" spc="-150" dirty="0">
                <a:solidFill>
                  <a:srgbClr val="58BB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hall </a:t>
            </a:r>
            <a:r>
              <a:rPr lang="is-IS" sz="3800" b="1" spc="-1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24 hours</a:t>
            </a:r>
            <a:endParaRPr lang="ca-ES" sz="3800" b="1" spc="-1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768256" y="5874107"/>
            <a:ext cx="10186159" cy="1249240"/>
          </a:xfrm>
          <a:prstGeom prst="rect">
            <a:avLst/>
          </a:prstGeom>
        </p:spPr>
      </p:pic>
      <p:sp>
        <p:nvSpPr>
          <p:cNvPr id="18" name="CuadroTexto 17" descr="Go to UAB libraries webpage">
            <a:hlinkClick r:id="rId7"/>
            <a:extLst>
              <a:ext uri="{FF2B5EF4-FFF2-40B4-BE49-F238E27FC236}">
                <a16:creationId xmlns:a16="http://schemas.microsoft.com/office/drawing/2014/main" id="{2BB906CC-E1E4-AD45-B1D3-FEEFB70898A0}"/>
              </a:ext>
            </a:extLst>
          </p:cNvPr>
          <p:cNvSpPr txBox="1"/>
          <p:nvPr/>
        </p:nvSpPr>
        <p:spPr>
          <a:xfrm>
            <a:off x="5107609" y="6090854"/>
            <a:ext cx="3091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information</a:t>
            </a:r>
          </a:p>
        </p:txBody>
      </p:sp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E9C6F512-DB4A-83B9-EB2C-FBC939E42EB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6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4" grpId="0"/>
      <p:bldP spid="23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09385" y="-1"/>
            <a:ext cx="10283462" cy="6858000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" r="370"/>
          <a:stretch/>
        </p:blipFill>
        <p:spPr>
          <a:xfrm>
            <a:off x="-1150706" y="1"/>
            <a:ext cx="10294706" cy="4406918"/>
          </a:xfrm>
          <a:prstGeom prst="rect">
            <a:avLst/>
          </a:prstGeom>
        </p:spPr>
      </p:pic>
      <p:pic>
        <p:nvPicPr>
          <p:cNvPr id="26" name="Imagen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71" r="25971"/>
          <a:stretch/>
        </p:blipFill>
        <p:spPr>
          <a:xfrm rot="10800000" flipV="1">
            <a:off x="-1027417" y="4261444"/>
            <a:ext cx="10171413" cy="2596556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3200" b="1" dirty="0">
                <a:solidFill>
                  <a:srgbClr val="FFFFFF"/>
                </a:solidFill>
                <a:latin typeface="Arial"/>
                <a:cs typeface="Arial"/>
              </a:rPr>
              <a:t>In addition to classes, what else </a:t>
            </a:r>
            <a:br>
              <a:rPr lang="en-GB" sz="3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GB" sz="3200" b="1" dirty="0">
                <a:solidFill>
                  <a:srgbClr val="FFFFFF"/>
                </a:solidFill>
                <a:latin typeface="Arial"/>
                <a:cs typeface="Arial"/>
              </a:rPr>
              <a:t>can I do at the UAB campus?</a:t>
            </a:r>
          </a:p>
        </p:txBody>
      </p:sp>
      <p:sp>
        <p:nvSpPr>
          <p:cNvPr id="42" name="CuadroTexto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2987486"/>
            <a:ext cx="1749271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2400" b="1" spc="-150" dirty="0">
                <a:solidFill>
                  <a:schemeClr val="bg1"/>
                </a:solidFill>
                <a:latin typeface="Arial"/>
                <a:cs typeface="Arial"/>
              </a:rPr>
              <a:t>Catalan</a:t>
            </a:r>
          </a:p>
          <a:p>
            <a:pPr>
              <a:lnSpc>
                <a:spcPct val="85000"/>
              </a:lnSpc>
            </a:pPr>
            <a:r>
              <a:rPr lang="en-GB" sz="2400" b="1" spc="-150" dirty="0">
                <a:solidFill>
                  <a:schemeClr val="bg1"/>
                </a:solidFill>
                <a:latin typeface="Arial"/>
                <a:cs typeface="Arial"/>
              </a:rPr>
              <a:t>English</a:t>
            </a:r>
          </a:p>
          <a:p>
            <a:pPr>
              <a:lnSpc>
                <a:spcPct val="85000"/>
              </a:lnSpc>
            </a:pPr>
            <a:r>
              <a:rPr lang="en-GB" sz="2400" b="1" spc="-150" dirty="0">
                <a:solidFill>
                  <a:schemeClr val="bg1"/>
                </a:solidFill>
                <a:latin typeface="Arial"/>
                <a:cs typeface="Arial"/>
              </a:rPr>
              <a:t>French</a:t>
            </a:r>
          </a:p>
          <a:p>
            <a:pPr>
              <a:lnSpc>
                <a:spcPct val="85000"/>
              </a:lnSpc>
            </a:pPr>
            <a:r>
              <a:rPr lang="en-GB" sz="2400" b="1" spc="-150" dirty="0">
                <a:solidFill>
                  <a:schemeClr val="bg1"/>
                </a:solidFill>
                <a:latin typeface="Arial"/>
                <a:cs typeface="Arial"/>
              </a:rPr>
              <a:t>German</a:t>
            </a:r>
          </a:p>
          <a:p>
            <a:pPr>
              <a:lnSpc>
                <a:spcPct val="85000"/>
              </a:lnSpc>
            </a:pPr>
            <a:r>
              <a:rPr lang="en-GB" sz="2400" b="1" spc="-150" dirty="0">
                <a:solidFill>
                  <a:schemeClr val="bg1"/>
                </a:solidFill>
                <a:latin typeface="Arial"/>
                <a:cs typeface="Arial"/>
              </a:rPr>
              <a:t>Italian </a:t>
            </a:r>
          </a:p>
          <a:p>
            <a:pPr>
              <a:lnSpc>
                <a:spcPct val="85000"/>
              </a:lnSpc>
            </a:pPr>
            <a:r>
              <a:rPr lang="en-GB" sz="2400" b="1" spc="-150" dirty="0" err="1">
                <a:solidFill>
                  <a:schemeClr val="bg1"/>
                </a:solidFill>
                <a:latin typeface="Arial"/>
                <a:cs typeface="Arial"/>
              </a:rPr>
              <a:t>Portugues</a:t>
            </a:r>
            <a:endParaRPr lang="en-GB" sz="2400" b="1" spc="-15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85000"/>
              </a:lnSpc>
            </a:pPr>
            <a:r>
              <a:rPr lang="en-GB" sz="2400" b="1" spc="-150" dirty="0">
                <a:solidFill>
                  <a:schemeClr val="bg1"/>
                </a:solidFill>
                <a:latin typeface="Arial"/>
                <a:cs typeface="Arial"/>
              </a:rPr>
              <a:t>Spanish</a:t>
            </a:r>
          </a:p>
          <a:p>
            <a:pPr>
              <a:lnSpc>
                <a:spcPct val="85000"/>
              </a:lnSpc>
            </a:pPr>
            <a:r>
              <a:rPr lang="en-GB" sz="2400" b="1" spc="-150" dirty="0">
                <a:solidFill>
                  <a:schemeClr val="bg1"/>
                </a:solidFill>
                <a:latin typeface="Arial"/>
                <a:cs typeface="Arial"/>
              </a:rPr>
              <a:t>Russian</a:t>
            </a: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2" y="1949078"/>
            <a:ext cx="792375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6000" b="1" dirty="0">
                <a:solidFill>
                  <a:srgbClr val="FFFFFF"/>
                </a:solidFill>
                <a:latin typeface="Arial"/>
                <a:cs typeface="Arial"/>
              </a:rPr>
              <a:t>Languages</a:t>
            </a: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95198" y="3024951"/>
            <a:ext cx="1749271" cy="228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2400" b="1" spc="-150" dirty="0">
                <a:solidFill>
                  <a:schemeClr val="bg1"/>
                </a:solidFill>
                <a:latin typeface="Arial"/>
                <a:cs typeface="Arial"/>
              </a:rPr>
              <a:t>Arabic</a:t>
            </a:r>
          </a:p>
          <a:p>
            <a:pPr>
              <a:lnSpc>
                <a:spcPct val="85000"/>
              </a:lnSpc>
            </a:pPr>
            <a:r>
              <a:rPr lang="en-GB" sz="2400" b="1" spc="-150" dirty="0">
                <a:solidFill>
                  <a:schemeClr val="bg1"/>
                </a:solidFill>
                <a:latin typeface="Arial"/>
                <a:cs typeface="Arial"/>
              </a:rPr>
              <a:t>Chinese</a:t>
            </a:r>
          </a:p>
          <a:p>
            <a:pPr>
              <a:lnSpc>
                <a:spcPct val="85000"/>
              </a:lnSpc>
            </a:pPr>
            <a:r>
              <a:rPr lang="en-GB" sz="2400" b="1" spc="-150" dirty="0">
                <a:solidFill>
                  <a:schemeClr val="bg1"/>
                </a:solidFill>
                <a:latin typeface="Arial"/>
                <a:cs typeface="Arial"/>
              </a:rPr>
              <a:t>Dutch</a:t>
            </a:r>
          </a:p>
          <a:p>
            <a:pPr>
              <a:lnSpc>
                <a:spcPct val="85000"/>
              </a:lnSpc>
            </a:pPr>
            <a:r>
              <a:rPr lang="en-GB" sz="2400" b="1" spc="-150" dirty="0">
                <a:solidFill>
                  <a:schemeClr val="bg1"/>
                </a:solidFill>
                <a:latin typeface="Arial"/>
                <a:cs typeface="Arial"/>
              </a:rPr>
              <a:t>Greek</a:t>
            </a:r>
          </a:p>
          <a:p>
            <a:pPr>
              <a:lnSpc>
                <a:spcPct val="85000"/>
              </a:lnSpc>
            </a:pPr>
            <a:r>
              <a:rPr lang="en-GB" sz="2400" b="1" spc="-150" dirty="0">
                <a:solidFill>
                  <a:schemeClr val="bg1"/>
                </a:solidFill>
                <a:latin typeface="Arial"/>
                <a:cs typeface="Arial"/>
              </a:rPr>
              <a:t>Korean</a:t>
            </a:r>
          </a:p>
          <a:p>
            <a:pPr>
              <a:lnSpc>
                <a:spcPct val="85000"/>
              </a:lnSpc>
            </a:pPr>
            <a:r>
              <a:rPr lang="en-GB" sz="2400" b="1" spc="-150" dirty="0">
                <a:solidFill>
                  <a:schemeClr val="bg1"/>
                </a:solidFill>
                <a:latin typeface="Arial"/>
                <a:cs typeface="Arial"/>
              </a:rPr>
              <a:t>Hebrew</a:t>
            </a:r>
          </a:p>
          <a:p>
            <a:pPr>
              <a:lnSpc>
                <a:spcPct val="85000"/>
              </a:lnSpc>
            </a:pPr>
            <a:r>
              <a:rPr lang="en-GB" sz="2400" b="1" spc="-150" dirty="0">
                <a:solidFill>
                  <a:schemeClr val="bg1"/>
                </a:solidFill>
                <a:latin typeface="Arial"/>
                <a:cs typeface="Arial"/>
              </a:rPr>
              <a:t>Hindi</a:t>
            </a:r>
          </a:p>
        </p:txBody>
      </p:sp>
      <p:sp>
        <p:nvSpPr>
          <p:cNvPr id="16" name="CuadroTexto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62290" y="3024951"/>
            <a:ext cx="1922117" cy="2472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2600" b="1" spc="-150" dirty="0">
                <a:solidFill>
                  <a:schemeClr val="bg1"/>
                </a:solidFill>
                <a:latin typeface="Arial"/>
                <a:cs typeface="Arial"/>
              </a:rPr>
              <a:t>Japanese</a:t>
            </a:r>
          </a:p>
          <a:p>
            <a:pPr>
              <a:lnSpc>
                <a:spcPct val="85000"/>
              </a:lnSpc>
            </a:pPr>
            <a:r>
              <a:rPr lang="en-GB" sz="2600" b="1" spc="-150" dirty="0">
                <a:solidFill>
                  <a:schemeClr val="bg1"/>
                </a:solidFill>
                <a:latin typeface="Arial"/>
                <a:cs typeface="Arial"/>
              </a:rPr>
              <a:t>Persian</a:t>
            </a:r>
          </a:p>
          <a:p>
            <a:pPr>
              <a:lnSpc>
                <a:spcPct val="85000"/>
              </a:lnSpc>
            </a:pPr>
            <a:r>
              <a:rPr lang="en-GB" sz="2600" b="1" spc="-150" dirty="0">
                <a:solidFill>
                  <a:schemeClr val="bg1"/>
                </a:solidFill>
                <a:latin typeface="Arial"/>
                <a:cs typeface="Arial"/>
              </a:rPr>
              <a:t>Polish</a:t>
            </a:r>
          </a:p>
          <a:p>
            <a:pPr>
              <a:lnSpc>
                <a:spcPct val="85000"/>
              </a:lnSpc>
            </a:pPr>
            <a:r>
              <a:rPr lang="en-GB" sz="2400" b="1" spc="-150" dirty="0">
                <a:solidFill>
                  <a:schemeClr val="bg1"/>
                </a:solidFill>
                <a:latin typeface="Arial"/>
                <a:cs typeface="Arial"/>
              </a:rPr>
              <a:t>Swedish</a:t>
            </a:r>
            <a:endParaRPr lang="en-GB" sz="2600" b="1" spc="-15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85000"/>
              </a:lnSpc>
            </a:pPr>
            <a:r>
              <a:rPr lang="en-GB" sz="2600" b="1" spc="-150" dirty="0">
                <a:solidFill>
                  <a:schemeClr val="bg1"/>
                </a:solidFill>
                <a:latin typeface="Arial"/>
                <a:cs typeface="Arial"/>
              </a:rPr>
              <a:t>Tagalog</a:t>
            </a:r>
          </a:p>
          <a:p>
            <a:pPr>
              <a:lnSpc>
                <a:spcPct val="85000"/>
              </a:lnSpc>
            </a:pPr>
            <a:r>
              <a:rPr lang="en-GB" sz="2600" b="1" spc="-150" dirty="0">
                <a:solidFill>
                  <a:schemeClr val="bg1"/>
                </a:solidFill>
                <a:latin typeface="Arial"/>
                <a:cs typeface="Arial"/>
              </a:rPr>
              <a:t>Turkish </a:t>
            </a:r>
          </a:p>
          <a:p>
            <a:pPr>
              <a:lnSpc>
                <a:spcPct val="85000"/>
              </a:lnSpc>
            </a:pPr>
            <a:r>
              <a:rPr lang="en-GB" sz="2600" b="1" spc="-150" dirty="0">
                <a:solidFill>
                  <a:schemeClr val="bg1"/>
                </a:solidFill>
                <a:latin typeface="Arial"/>
                <a:cs typeface="Arial"/>
              </a:rPr>
              <a:t>Vietnamese</a:t>
            </a:r>
          </a:p>
        </p:txBody>
      </p:sp>
      <p:pic>
        <p:nvPicPr>
          <p:cNvPr id="18" name="Imagen 2">
            <a:hlinkClick r:id="rId6"/>
            <a:extLst>
              <a:ext uri="{FF2B5EF4-FFF2-40B4-BE49-F238E27FC236}">
                <a16:creationId xmlns:a16="http://schemas.microsoft.com/office/drawing/2014/main" id="{8C5E3F71-C12C-4518-97FF-A0F386B469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549430" y="5731354"/>
            <a:ext cx="1374387" cy="710100"/>
          </a:xfrm>
          <a:prstGeom prst="rect">
            <a:avLst/>
          </a:prstGeom>
        </p:spPr>
      </p:pic>
      <p:pic>
        <p:nvPicPr>
          <p:cNvPr id="3" name="Imagen 13">
            <a:hlinkClick r:id="rId8"/>
            <a:extLst>
              <a:ext uri="{FF2B5EF4-FFF2-40B4-BE49-F238E27FC236}">
                <a16:creationId xmlns:a16="http://schemas.microsoft.com/office/drawing/2014/main" id="{19EC6AED-87F7-E889-AFC2-0BF2757987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661885" y="0"/>
            <a:ext cx="10750572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9"/>
          <a:stretch/>
        </p:blipFill>
        <p:spPr>
          <a:xfrm>
            <a:off x="-665224" y="-1"/>
            <a:ext cx="10186159" cy="3687033"/>
          </a:xfrm>
          <a:prstGeom prst="rect">
            <a:avLst/>
          </a:prstGeom>
        </p:spPr>
      </p:pic>
      <p:pic>
        <p:nvPicPr>
          <p:cNvPr id="26" name="Imagen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65226" y="3030546"/>
            <a:ext cx="10281836" cy="4074464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3200" b="1" dirty="0">
                <a:solidFill>
                  <a:srgbClr val="FFFFFF"/>
                </a:solidFill>
                <a:latin typeface="Arial"/>
                <a:cs typeface="Arial"/>
              </a:rPr>
              <a:t>In addition to classes, what else </a:t>
            </a:r>
            <a:br>
              <a:rPr lang="en-GB" sz="3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GB" sz="3200" b="1" dirty="0">
                <a:solidFill>
                  <a:srgbClr val="FFFFFF"/>
                </a:solidFill>
                <a:latin typeface="Arial"/>
                <a:cs typeface="Arial"/>
              </a:rPr>
              <a:t>can I do at the UAB campus?</a:t>
            </a:r>
          </a:p>
        </p:txBody>
      </p:sp>
      <p:sp>
        <p:nvSpPr>
          <p:cNvPr id="42" name="CuadroTexto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78308" y="2913392"/>
            <a:ext cx="2407824" cy="333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Feldenkrais</a:t>
            </a:r>
            <a:r>
              <a:rPr lang="en-GB" sz="1500" b="1" spc="-150" baseline="30000" dirty="0">
                <a:solidFill>
                  <a:srgbClr val="58BB2A"/>
                </a:solidFill>
                <a:latin typeface="Arial"/>
                <a:cs typeface="Arial"/>
              </a:rPr>
              <a:t>®</a:t>
            </a: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 Method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Fitness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Football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Frontenis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Fronton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Futsal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Hot tubs</a:t>
            </a:r>
          </a:p>
          <a:p>
            <a:pPr>
              <a:lnSpc>
                <a:spcPct val="90000"/>
              </a:lnSpc>
            </a:pPr>
            <a:r>
              <a:rPr lang="en-GB" b="1" spc="-150" dirty="0" err="1">
                <a:solidFill>
                  <a:srgbClr val="58BB2A"/>
                </a:solidFill>
                <a:latin typeface="Arial"/>
                <a:cs typeface="Arial"/>
              </a:rPr>
              <a:t>Hypopressives</a:t>
            </a:r>
            <a:endParaRPr lang="en-GB" b="1" spc="-150" dirty="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Jacuzzi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Just dance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Kizomba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Latin rhythms</a:t>
            </a:r>
          </a:p>
          <a:p>
            <a:pPr>
              <a:lnSpc>
                <a:spcPct val="90000"/>
              </a:lnSpc>
            </a:pPr>
            <a:endParaRPr lang="en-GB" b="1" spc="-150" dirty="0">
              <a:solidFill>
                <a:srgbClr val="58BB2A"/>
              </a:solidFill>
              <a:latin typeface="Arial"/>
              <a:cs typeface="Arial"/>
            </a:endParaRP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3" y="1949078"/>
            <a:ext cx="389591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6000" b="1" dirty="0">
                <a:solidFill>
                  <a:srgbClr val="FFFFFF"/>
                </a:solidFill>
                <a:latin typeface="Arial"/>
                <a:cs typeface="Arial"/>
              </a:rPr>
              <a:t>Sports</a:t>
            </a:r>
          </a:p>
        </p:txBody>
      </p:sp>
      <p:sp>
        <p:nvSpPr>
          <p:cNvPr id="18" name="CuadroTexto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45597" y="2913580"/>
            <a:ext cx="2407824" cy="358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Laughter therapy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Meditation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Muscle toning</a:t>
            </a:r>
          </a:p>
          <a:p>
            <a:pPr>
              <a:lnSpc>
                <a:spcPct val="90000"/>
              </a:lnSpc>
            </a:pPr>
            <a:r>
              <a:rPr lang="en-GB" b="1" spc="-150" dirty="0" err="1">
                <a:solidFill>
                  <a:srgbClr val="58BB2A"/>
                </a:solidFill>
                <a:latin typeface="Arial"/>
                <a:cs typeface="Arial"/>
              </a:rPr>
              <a:t>Padbol</a:t>
            </a:r>
            <a:endParaRPr lang="en-GB" b="1" spc="-150" dirty="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GB" b="1" spc="-150" dirty="0" err="1">
                <a:solidFill>
                  <a:srgbClr val="58BB2A"/>
                </a:solidFill>
                <a:latin typeface="Arial"/>
                <a:cs typeface="Arial"/>
              </a:rPr>
              <a:t>Padel</a:t>
            </a:r>
            <a:endParaRPr lang="en-GB" b="1" spc="-150" dirty="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Pilates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Quidditch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Racquetball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Relaxation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Rock climbing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Rugby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Sauna</a:t>
            </a:r>
          </a:p>
          <a:p>
            <a:pPr>
              <a:lnSpc>
                <a:spcPct val="90000"/>
              </a:lnSpc>
            </a:pPr>
            <a:endParaRPr lang="en-GB" b="1" spc="-150" dirty="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en-GB" b="1" spc="-150" dirty="0">
              <a:solidFill>
                <a:srgbClr val="58BB2A"/>
              </a:solidFill>
              <a:latin typeface="Arial"/>
              <a:cs typeface="Arial"/>
            </a:endParaRPr>
          </a:p>
        </p:txBody>
      </p:sp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5123" y="2913392"/>
            <a:ext cx="1762749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Aerobics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Aquafit</a:t>
            </a:r>
          </a:p>
          <a:p>
            <a:pPr>
              <a:lnSpc>
                <a:spcPct val="90000"/>
              </a:lnSpc>
            </a:pPr>
            <a:r>
              <a:rPr lang="en-GB" b="1" spc="-150" dirty="0" err="1">
                <a:solidFill>
                  <a:srgbClr val="58BB2A"/>
                </a:solidFill>
                <a:latin typeface="Arial"/>
                <a:cs typeface="Arial"/>
              </a:rPr>
              <a:t>Aquagym</a:t>
            </a:r>
            <a:endParaRPr lang="en-GB" b="1" spc="-150" dirty="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Badminton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Basketball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Beach volleyball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Body balance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Box training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Climbing walls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Court soccer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Cross training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Cycling</a:t>
            </a:r>
          </a:p>
        </p:txBody>
      </p:sp>
      <p:sp>
        <p:nvSpPr>
          <p:cNvPr id="20" name="CuadroText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20272" y="2913580"/>
            <a:ext cx="2407824" cy="570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	</a:t>
            </a:r>
          </a:p>
          <a:p>
            <a:pPr>
              <a:lnSpc>
                <a:spcPct val="85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	</a:t>
            </a:r>
          </a:p>
        </p:txBody>
      </p:sp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07403" y="2913580"/>
            <a:ext cx="2407824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Squash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Steam baths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Sun terrace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Swimming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Table tennis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Tai chi </a:t>
            </a:r>
            <a:r>
              <a:rPr lang="en-GB" b="1" spc="-150" dirty="0" err="1">
                <a:solidFill>
                  <a:srgbClr val="58BB2A"/>
                </a:solidFill>
                <a:latin typeface="Arial"/>
                <a:cs typeface="Arial"/>
              </a:rPr>
              <a:t>chuan</a:t>
            </a:r>
            <a:endParaRPr lang="en-GB" b="1" spc="-150" dirty="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Tennis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Volleyball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Water jets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Water polo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Yoga</a:t>
            </a:r>
          </a:p>
          <a:p>
            <a:pPr>
              <a:lnSpc>
                <a:spcPct val="90000"/>
              </a:lnSpc>
            </a:pPr>
            <a:r>
              <a:rPr lang="en-GB" b="1" spc="-150" dirty="0">
                <a:solidFill>
                  <a:srgbClr val="58BB2A"/>
                </a:solidFill>
                <a:latin typeface="Arial"/>
                <a:cs typeface="Arial"/>
              </a:rPr>
              <a:t>Zumba</a:t>
            </a:r>
          </a:p>
        </p:txBody>
      </p:sp>
      <p:pic>
        <p:nvPicPr>
          <p:cNvPr id="3" name="Imagen 2" descr="Go to SAF webpage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23" y="6115293"/>
            <a:ext cx="901474" cy="393042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12354526-27CD-CE02-5C56-59B239646C3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4" grpId="0"/>
      <p:bldP spid="18" grpId="0"/>
      <p:bldP spid="19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011201" y="-161175"/>
            <a:ext cx="13001215" cy="7323084"/>
          </a:xfrm>
          <a:prstGeom prst="rect">
            <a:avLst/>
          </a:prstGeom>
        </p:spPr>
      </p:pic>
      <p:pic>
        <p:nvPicPr>
          <p:cNvPr id="4" name="Imagen 3" descr="Vila Universitària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2011201" y="-161175"/>
            <a:ext cx="13001215" cy="732308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55606" y="3048885"/>
            <a:ext cx="10186159" cy="407446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Vila Universitària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2578" y="2578375"/>
            <a:ext cx="4468263" cy="2502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6000" b="1">
                <a:solidFill>
                  <a:srgbClr val="58BB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2,500</a:t>
            </a:r>
            <a:r>
              <a:rPr lang="de-DE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</a:t>
            </a:r>
            <a:br>
              <a:rPr lang="de-DE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around </a:t>
            </a:r>
            <a:br>
              <a:rPr lang="de-DE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world</a:t>
            </a:r>
            <a:endParaRPr lang="ca-ES" sz="3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uadroTexto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16709" y="2569466"/>
            <a:ext cx="4468263" cy="1459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6000" b="1">
                <a:solidFill>
                  <a:srgbClr val="58BB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810</a:t>
            </a:r>
            <a:br>
              <a:rPr lang="de-DE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flats</a:t>
            </a:r>
            <a:endParaRPr lang="ca-ES" sz="3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Go to Vila Universitària">
            <a:hlinkClick r:id="rId6"/>
            <a:extLst>
              <a:ext uri="{FF2B5EF4-FFF2-40B4-BE49-F238E27FC236}">
                <a16:creationId xmlns:a16="http://schemas.microsoft.com/office/drawing/2014/main" id="{5ACE8A24-D5AC-4F07-B928-4D92A86C6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272" y="6188453"/>
            <a:ext cx="2877320" cy="25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13">
            <a:hlinkClick r:id="rId8"/>
            <a:extLst>
              <a:ext uri="{FF2B5EF4-FFF2-40B4-BE49-F238E27FC236}">
                <a16:creationId xmlns:a16="http://schemas.microsoft.com/office/drawing/2014/main" id="{003EBF24-5181-3DC3-5D34-B9E284CFF4E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0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82193" y="-82193"/>
            <a:ext cx="9226193" cy="6940193"/>
          </a:xfrm>
          <a:prstGeom prst="rect">
            <a:avLst/>
          </a:prstGeom>
        </p:spPr>
      </p:pic>
      <p:pic>
        <p:nvPicPr>
          <p:cNvPr id="3" name="Imagen 2" descr="Veure el video: La vila a vista d'ocell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pic>
        <p:nvPicPr>
          <p:cNvPr id="7" name="Imagen 6" descr="A bird’s eye view of the Vila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003"/>
            <a:ext cx="10172425" cy="7220005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La Vila in 2 minuts!</a:t>
            </a:r>
          </a:p>
        </p:txBody>
      </p:sp>
      <p:sp>
        <p:nvSpPr>
          <p:cNvPr id="9" name="CuadroTexto 8" descr="Go to &quot;A bird’s eye view of the Vila&quot;">
            <a:hlinkClick r:id="rId7"/>
            <a:extLst>
              <a:ext uri="{FF2B5EF4-FFF2-40B4-BE49-F238E27FC236}">
                <a16:creationId xmlns:a16="http://schemas.microsoft.com/office/drawing/2014/main" id="{E45BEF63-D763-A245-9B33-FDDBAA4E43F4}"/>
              </a:ext>
            </a:extLst>
          </p:cNvPr>
          <p:cNvSpPr txBox="1"/>
          <p:nvPr/>
        </p:nvSpPr>
        <p:spPr>
          <a:xfrm>
            <a:off x="3158482" y="4050745"/>
            <a:ext cx="504853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dirty="0">
                <a:solidFill>
                  <a:srgbClr val="FFFFFF"/>
                </a:solidFill>
                <a:latin typeface="Arial"/>
                <a:cs typeface="Arial"/>
                <a:hlinkClick r:id="rId8"/>
              </a:rPr>
              <a:t>https://youtu.be/AhLdFzRIb5o</a:t>
            </a:r>
            <a:endParaRPr lang="ca-E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0D03299F-64E6-3150-044C-FF9AB68FB5D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5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89077" y="-161175"/>
            <a:ext cx="9529504" cy="7019175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518055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4000" b="1" dirty="0" err="1">
                <a:solidFill>
                  <a:srgbClr val="FFFFFF"/>
                </a:solidFill>
                <a:latin typeface="Arial"/>
                <a:cs typeface="Arial"/>
              </a:rPr>
              <a:t>Thank</a:t>
            </a:r>
            <a:r>
              <a:rPr lang="ca-ES" sz="4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ca-ES" sz="4000" b="1" dirty="0" err="1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lang="ca-ES" sz="4000" b="1" dirty="0">
                <a:solidFill>
                  <a:srgbClr val="FFFFFF"/>
                </a:solidFill>
                <a:latin typeface="Arial"/>
                <a:cs typeface="Arial"/>
              </a:rPr>
              <a:t>!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3510123"/>
            <a:ext cx="76016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6000" b="1" dirty="0">
                <a:solidFill>
                  <a:srgbClr val="FFFFFF"/>
                </a:solidFill>
                <a:latin typeface="Arial"/>
                <a:cs typeface="Arial"/>
              </a:rPr>
              <a:t>See you soon</a:t>
            </a:r>
            <a:br>
              <a:rPr lang="en-GB" sz="60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GB" sz="6000" b="1" dirty="0">
                <a:solidFill>
                  <a:srgbClr val="58BB2A"/>
                </a:solidFill>
                <a:latin typeface="Arial"/>
                <a:cs typeface="Arial"/>
              </a:rPr>
              <a:t>at the UAB!</a:t>
            </a:r>
          </a:p>
        </p:txBody>
      </p:sp>
      <p:sp>
        <p:nvSpPr>
          <p:cNvPr id="18" name="CuadroTexto 17" descr="Go to Download the UAB's PDF guides">
            <a:extLst>
              <a:ext uri="{FF2B5EF4-FFF2-40B4-BE49-F238E27FC236}">
                <a16:creationId xmlns:a16="http://schemas.microsoft.com/office/drawing/2014/main" id="{B64B843E-CBA3-2840-9C46-FB7C1C8CCCBC}"/>
              </a:ext>
            </a:extLst>
          </p:cNvPr>
          <p:cNvSpPr txBox="1"/>
          <p:nvPr/>
        </p:nvSpPr>
        <p:spPr>
          <a:xfrm>
            <a:off x="4872829" y="6255238"/>
            <a:ext cx="432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ca-E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www.uab.cat/pdf-guides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 descr="Go to Download the UAB's PDF guides">
            <a:extLst>
              <a:ext uri="{FF2B5EF4-FFF2-40B4-BE49-F238E27FC236}">
                <a16:creationId xmlns:a16="http://schemas.microsoft.com/office/drawing/2014/main" id="{C51F9023-F9D2-0941-8980-29923A162C54}"/>
              </a:ext>
            </a:extLst>
          </p:cNvPr>
          <p:cNvSpPr txBox="1"/>
          <p:nvPr/>
        </p:nvSpPr>
        <p:spPr>
          <a:xfrm>
            <a:off x="4872829" y="5974919"/>
            <a:ext cx="432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ca-E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</a:t>
            </a:r>
            <a:r>
              <a:rPr lang="ca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ca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catalogues </a:t>
            </a:r>
            <a:r>
              <a:rPr lang="ca-E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a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13">
            <a:hlinkClick r:id="rId7"/>
            <a:extLst>
              <a:ext uri="{FF2B5EF4-FFF2-40B4-BE49-F238E27FC236}">
                <a16:creationId xmlns:a16="http://schemas.microsoft.com/office/drawing/2014/main" id="{019A8A86-B70A-5D72-555C-AFD650C4C80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F54EB786-D795-C546-B54B-228FF1EEB453}"/>
              </a:ext>
            </a:extLst>
          </p:cNvPr>
          <p:cNvSpPr/>
          <p:nvPr/>
        </p:nvSpPr>
        <p:spPr>
          <a:xfrm>
            <a:off x="0" y="5740841"/>
            <a:ext cx="9144000" cy="1117159"/>
          </a:xfrm>
          <a:prstGeom prst="rect">
            <a:avLst/>
          </a:prstGeom>
          <a:solidFill>
            <a:srgbClr val="3AAF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4" name="Rectángulo 3"/>
          <p:cNvSpPr/>
          <p:nvPr/>
        </p:nvSpPr>
        <p:spPr>
          <a:xfrm>
            <a:off x="1081334" y="1227175"/>
            <a:ext cx="989264" cy="71855"/>
          </a:xfrm>
          <a:prstGeom prst="rect">
            <a:avLst/>
          </a:prstGeom>
          <a:solidFill>
            <a:srgbClr val="3AAF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CuadroTexto 5"/>
          <p:cNvSpPr txBox="1"/>
          <p:nvPr/>
        </p:nvSpPr>
        <p:spPr>
          <a:xfrm>
            <a:off x="969208" y="1412776"/>
            <a:ext cx="7684913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err="1">
                <a:latin typeface="Arial"/>
                <a:cs typeface="Arial"/>
              </a:rPr>
              <a:t>Subtítol</a:t>
            </a:r>
            <a:endParaRPr lang="es-ES" sz="2400" b="1" dirty="0">
              <a:latin typeface="Arial"/>
              <a:cs typeface="Arial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69208" y="2018980"/>
            <a:ext cx="3356302" cy="691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s-IS" sz="1700" dirty="0">
                <a:latin typeface="Arial"/>
                <a:cs typeface="Arial"/>
              </a:rPr>
              <a:t>Amb aquesta plantilla podeu afegir el vostres continguts. </a:t>
            </a:r>
            <a:endParaRPr lang="en-US" sz="1700" dirty="0"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72000" y="2133093"/>
            <a:ext cx="3998092" cy="299856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474308" y="5236350"/>
            <a:ext cx="18213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200" dirty="0">
                <a:latin typeface="Arial"/>
                <a:cs typeface="Arial"/>
              </a:rPr>
              <a:t>Descripció de la imatge </a:t>
            </a:r>
            <a:endParaRPr lang="es-ES" sz="12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838A1E7-3D6E-2740-AA27-C401D16327CB}"/>
              </a:ext>
            </a:extLst>
          </p:cNvPr>
          <p:cNvSpPr txBox="1"/>
          <p:nvPr/>
        </p:nvSpPr>
        <p:spPr>
          <a:xfrm>
            <a:off x="969208" y="44885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>
                <a:solidFill>
                  <a:srgbClr val="3BAF29"/>
                </a:solidFill>
                <a:latin typeface="Arial"/>
                <a:cs typeface="Arial"/>
              </a:rPr>
              <a:t>Títol</a:t>
            </a:r>
          </a:p>
        </p:txBody>
      </p:sp>
      <p:sp>
        <p:nvSpPr>
          <p:cNvPr id="21" name="CuadroTexto 20" descr="Go to www.uab.cat/en">
            <a:extLst>
              <a:ext uri="{FF2B5EF4-FFF2-40B4-BE49-F238E27FC236}">
                <a16:creationId xmlns:a16="http://schemas.microsoft.com/office/drawing/2014/main" id="{BC9B045A-80E4-B346-B1FA-A3CC70E684E7}"/>
              </a:ext>
            </a:extLst>
          </p:cNvPr>
          <p:cNvSpPr txBox="1"/>
          <p:nvPr/>
        </p:nvSpPr>
        <p:spPr>
          <a:xfrm>
            <a:off x="4242316" y="6090854"/>
            <a:ext cx="4327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ca-E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www.uab.cat</a:t>
            </a:r>
            <a:endParaRPr lang="en-GB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13">
            <a:hlinkClick r:id="rId5"/>
            <a:extLst>
              <a:ext uri="{FF2B5EF4-FFF2-40B4-BE49-F238E27FC236}">
                <a16:creationId xmlns:a16="http://schemas.microsoft.com/office/drawing/2014/main" id="{A22E2313-427E-A0EC-663F-A067CF4A43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86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r="12330"/>
          <a:stretch/>
        </p:blipFill>
        <p:spPr>
          <a:xfrm>
            <a:off x="-2" y="2"/>
            <a:ext cx="9164738" cy="685799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r="1245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Imagen 2" descr="pla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pic>
        <p:nvPicPr>
          <p:cNvPr id="7" name="Imagen 6" descr="Campus UA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40" y="-111702"/>
            <a:ext cx="9305414" cy="6941748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56330" y="445158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/>
                <a:cs typeface="Arial"/>
              </a:rPr>
              <a:t>The UAB in 2 minutes!</a:t>
            </a:r>
            <a:endParaRPr lang="ca-ES" sz="32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Elipse 4">
            <a:hlinkClick r:id="rId8"/>
            <a:extLst>
              <a:ext uri="{FF2B5EF4-FFF2-40B4-BE49-F238E27FC236}">
                <a16:creationId xmlns:a16="http://schemas.microsoft.com/office/drawing/2014/main" id="{4809D7CC-E09C-CA4C-AF97-1BE57CCD0536}"/>
              </a:ext>
            </a:extLst>
          </p:cNvPr>
          <p:cNvSpPr/>
          <p:nvPr/>
        </p:nvSpPr>
        <p:spPr>
          <a:xfrm>
            <a:off x="4197907" y="3054907"/>
            <a:ext cx="748186" cy="748186"/>
          </a:xfrm>
          <a:prstGeom prst="ellipse">
            <a:avLst/>
          </a:prstGeom>
          <a:solidFill>
            <a:srgbClr val="40B0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CuadroTexto 10" descr="Go to &quot;Choose your future, choose the UAB&quot;">
            <a:hlinkClick r:id="rId9"/>
            <a:extLst>
              <a:ext uri="{FF2B5EF4-FFF2-40B4-BE49-F238E27FC236}">
                <a16:creationId xmlns:a16="http://schemas.microsoft.com/office/drawing/2014/main" id="{EC9A9246-810B-344E-A487-B097F7C1E2D9}"/>
              </a:ext>
            </a:extLst>
          </p:cNvPr>
          <p:cNvSpPr txBox="1"/>
          <p:nvPr/>
        </p:nvSpPr>
        <p:spPr>
          <a:xfrm>
            <a:off x="3158482" y="4050745"/>
            <a:ext cx="504853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>
                <a:solidFill>
                  <a:srgbClr val="FFFFFF"/>
                </a:solidFill>
                <a:latin typeface="Arial"/>
                <a:cs typeface="Arial"/>
                <a:hlinkClick r:id="rId8"/>
              </a:rPr>
              <a:t>https://youtu.be/d6bB66uFqy0</a:t>
            </a:r>
            <a:endParaRPr lang="ca-ES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riángulo 5">
            <a:hlinkClick r:id="rId8"/>
            <a:extLst>
              <a:ext uri="{FF2B5EF4-FFF2-40B4-BE49-F238E27FC236}">
                <a16:creationId xmlns:a16="http://schemas.microsoft.com/office/drawing/2014/main" id="{0E6DCB03-B515-9148-919D-341DEEB8B28A}"/>
              </a:ext>
            </a:extLst>
          </p:cNvPr>
          <p:cNvSpPr/>
          <p:nvPr/>
        </p:nvSpPr>
        <p:spPr>
          <a:xfrm rot="5400000">
            <a:off x="4461617" y="3292173"/>
            <a:ext cx="317437" cy="273653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CuadroTexto 14" descr="Go to UAB YouTube Channel">
            <a:hlinkClick r:id="rId10"/>
          </p:cNvPr>
          <p:cNvSpPr txBox="1"/>
          <p:nvPr/>
        </p:nvSpPr>
        <p:spPr>
          <a:xfrm>
            <a:off x="4156764" y="6187856"/>
            <a:ext cx="549874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GB" sz="1600" b="1">
                <a:solidFill>
                  <a:schemeClr val="bg1"/>
                </a:solidFill>
                <a:latin typeface="Arial"/>
                <a:cs typeface="Arial"/>
                <a:hlinkClick r:id="rId11"/>
              </a:rPr>
              <a:t>More videos </a:t>
            </a:r>
            <a:r>
              <a:rPr lang="en-GB" sz="1600">
                <a:solidFill>
                  <a:schemeClr val="bg1"/>
                </a:solidFill>
                <a:latin typeface="Arial"/>
                <a:cs typeface="Arial"/>
                <a:hlinkClick r:id="rId11"/>
              </a:rPr>
              <a:t>on the UAB YouTube channel</a:t>
            </a:r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AC8994E7-DEF8-B227-45D4-89EA97E8F20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8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ab-lo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77" y="6161714"/>
            <a:ext cx="2179394" cy="3002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3AAF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CuadroTexto 9"/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>
                <a:solidFill>
                  <a:srgbClr val="3BAF29"/>
                </a:solidFill>
                <a:latin typeface="Arial"/>
                <a:cs typeface="Arial"/>
              </a:rPr>
              <a:t>Títol</a:t>
            </a:r>
            <a:endParaRPr lang="ca-ES" sz="3200" b="1" dirty="0">
              <a:solidFill>
                <a:srgbClr val="3BAF29"/>
              </a:solidFill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70628" y="1412776"/>
            <a:ext cx="7684913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err="1">
                <a:latin typeface="Arial"/>
                <a:cs typeface="Arial"/>
              </a:rPr>
              <a:t>Subtítol</a:t>
            </a:r>
            <a:endParaRPr lang="es-ES" sz="2400" b="1" dirty="0">
              <a:latin typeface="Arial"/>
              <a:cs typeface="Arial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99516" y="3404256"/>
            <a:ext cx="7769646" cy="1319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20000"/>
              </a:lnSpc>
              <a:buClr>
                <a:srgbClr val="58BB2A"/>
              </a:buClr>
              <a:buFont typeface="Arial"/>
              <a:buChar char="•"/>
            </a:pPr>
            <a:r>
              <a:rPr lang="is-IS" sz="1700" dirty="0">
                <a:latin typeface="Arial"/>
                <a:cs typeface="Arial"/>
              </a:rPr>
              <a:t>Lorem ipsum dolor sit amet, consectetur adipiscing elit. </a:t>
            </a:r>
          </a:p>
          <a:p>
            <a:pPr marL="180975" indent="-180975">
              <a:lnSpc>
                <a:spcPct val="120000"/>
              </a:lnSpc>
              <a:buClr>
                <a:srgbClr val="58BB2A"/>
              </a:buClr>
              <a:buFont typeface="Arial"/>
              <a:buChar char="•"/>
            </a:pPr>
            <a:r>
              <a:rPr lang="is-IS" sz="1700" dirty="0">
                <a:latin typeface="Arial"/>
                <a:cs typeface="Arial"/>
              </a:rPr>
              <a:t>Phasellus ornare sem et luctus posuere. Suspendisse luctus </a:t>
            </a:r>
          </a:p>
          <a:p>
            <a:pPr marL="180975" indent="-180975">
              <a:lnSpc>
                <a:spcPct val="120000"/>
              </a:lnSpc>
              <a:buClr>
                <a:srgbClr val="58BB2A"/>
              </a:buClr>
              <a:buFont typeface="Arial"/>
              <a:buChar char="•"/>
            </a:pPr>
            <a:r>
              <a:rPr lang="is-IS" sz="1700" dirty="0">
                <a:latin typeface="Arial"/>
                <a:cs typeface="Arial"/>
              </a:rPr>
              <a:t>massa quis velit commodo tincidunt et augue et sem.</a:t>
            </a:r>
          </a:p>
          <a:p>
            <a:pPr marL="180975" indent="-180975">
              <a:lnSpc>
                <a:spcPct val="120000"/>
              </a:lnSpc>
              <a:buClr>
                <a:srgbClr val="58BB2A"/>
              </a:buClr>
              <a:buFont typeface="Arial"/>
              <a:buChar char="•"/>
            </a:pPr>
            <a:r>
              <a:rPr lang="is-IS" sz="1700" dirty="0">
                <a:latin typeface="Arial"/>
                <a:cs typeface="Arial"/>
              </a:rPr>
              <a:t>pulvinar sollicitudin nec suscipit nisl. Ut ac sem sit amet nibh.</a:t>
            </a:r>
          </a:p>
        </p:txBody>
      </p:sp>
      <p:pic>
        <p:nvPicPr>
          <p:cNvPr id="11" name="Imagen 10" descr="uab-lo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77" y="6466514"/>
            <a:ext cx="2179394" cy="30020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357020A6-ED70-5C48-98C1-1E0AACE55460}"/>
              </a:ext>
            </a:extLst>
          </p:cNvPr>
          <p:cNvSpPr/>
          <p:nvPr/>
        </p:nvSpPr>
        <p:spPr>
          <a:xfrm>
            <a:off x="0" y="5740841"/>
            <a:ext cx="9144000" cy="1117159"/>
          </a:xfrm>
          <a:prstGeom prst="rect">
            <a:avLst/>
          </a:prstGeom>
          <a:solidFill>
            <a:srgbClr val="3AAF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CuadroTexto 16" descr="Go to www.uab.cat/en">
            <a:extLst>
              <a:ext uri="{FF2B5EF4-FFF2-40B4-BE49-F238E27FC236}">
                <a16:creationId xmlns:a16="http://schemas.microsoft.com/office/drawing/2014/main" id="{58B020E1-641A-444B-BFF7-3780722C5837}"/>
              </a:ext>
            </a:extLst>
          </p:cNvPr>
          <p:cNvSpPr txBox="1"/>
          <p:nvPr/>
        </p:nvSpPr>
        <p:spPr>
          <a:xfrm>
            <a:off x="4242316" y="6090854"/>
            <a:ext cx="4327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ca-E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www.uab.cat</a:t>
            </a:r>
            <a:endParaRPr lang="en-GB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907A36C-1590-E847-9ADE-920F9C7EE514}"/>
              </a:ext>
            </a:extLst>
          </p:cNvPr>
          <p:cNvSpPr txBox="1"/>
          <p:nvPr/>
        </p:nvSpPr>
        <p:spPr>
          <a:xfrm>
            <a:off x="969208" y="2018980"/>
            <a:ext cx="7490980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s-IS" sz="1700" b="1" dirty="0">
                <a:latin typeface="Arial"/>
                <a:cs typeface="Arial"/>
              </a:rPr>
              <a:t>Amb aquesta plantilla podeu afegir el vostres continguts. </a:t>
            </a:r>
            <a:endParaRPr lang="en-US" sz="1700" b="1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is-IS" sz="1700" dirty="0">
                <a:latin typeface="Arial"/>
                <a:cs typeface="Arial"/>
              </a:rPr>
              <a:t>Lorem ipsum dolor sit amet, consectetur adipiscing elit. Phasellus ornare sem et luctus posuere. Suspendisse luctus massa quis velit.</a:t>
            </a:r>
            <a:endParaRPr lang="en-US" sz="1700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4713F0C2-5B5B-E7BB-D196-17B38DFE3F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81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b="3902"/>
          <a:stretch/>
        </p:blipFill>
        <p:spPr>
          <a:xfrm>
            <a:off x="-763806" y="-310845"/>
            <a:ext cx="10155115" cy="7324992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06548" y="4819587"/>
            <a:ext cx="10186159" cy="2194560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77189"/>
            <a:ext cx="10186159" cy="4074464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69208" y="44885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6 UAB features!</a:t>
            </a:r>
            <a:endParaRPr kumimoji="0" lang="ca-E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40B0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40B0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40B0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Agrupar 6">
            <a:extLst>
              <a:ext uri="{FF2B5EF4-FFF2-40B4-BE49-F238E27FC236}">
                <a16:creationId xmlns:a16="http://schemas.microsoft.com/office/drawing/2014/main" id="{A0383E4E-B7EC-0E43-89D7-9B3C27DA364F}"/>
              </a:ext>
            </a:extLst>
          </p:cNvPr>
          <p:cNvGrpSpPr/>
          <p:nvPr/>
        </p:nvGrpSpPr>
        <p:grpSpPr>
          <a:xfrm>
            <a:off x="3124276" y="2008705"/>
            <a:ext cx="496398" cy="496398"/>
            <a:chOff x="-63182" y="2034573"/>
            <a:chExt cx="511803" cy="511803"/>
          </a:xfrm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06DC76D1-444B-5A4D-B3AB-A36D7144938D}"/>
                </a:ext>
              </a:extLst>
            </p:cNvPr>
            <p:cNvSpPr/>
            <p:nvPr/>
          </p:nvSpPr>
          <p:spPr>
            <a:xfrm>
              <a:off x="-63182" y="2034573"/>
              <a:ext cx="511803" cy="511803"/>
            </a:xfrm>
            <a:prstGeom prst="ellipse">
              <a:avLst/>
            </a:prstGeom>
            <a:solidFill>
              <a:srgbClr val="E9686A">
                <a:alpha val="82745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9C4DB618-FF78-0E43-8E91-5A0B265971AE}"/>
                </a:ext>
              </a:extLst>
            </p:cNvPr>
            <p:cNvSpPr txBox="1"/>
            <p:nvPr/>
          </p:nvSpPr>
          <p:spPr>
            <a:xfrm>
              <a:off x="13422" y="2092028"/>
              <a:ext cx="347499" cy="42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ca-E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2" name="Agrupar 6">
            <a:extLst>
              <a:ext uri="{FF2B5EF4-FFF2-40B4-BE49-F238E27FC236}">
                <a16:creationId xmlns:a16="http://schemas.microsoft.com/office/drawing/2014/main" id="{AFFFFBB7-2F49-114B-9449-4707DDFAEE49}"/>
              </a:ext>
            </a:extLst>
          </p:cNvPr>
          <p:cNvGrpSpPr/>
          <p:nvPr/>
        </p:nvGrpSpPr>
        <p:grpSpPr>
          <a:xfrm>
            <a:off x="3124276" y="3103452"/>
            <a:ext cx="496398" cy="496398"/>
            <a:chOff x="-63182" y="2034573"/>
            <a:chExt cx="511803" cy="511803"/>
          </a:xfrm>
        </p:grpSpPr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94275E94-06B0-424B-893C-1B4F4D35F1DD}"/>
                </a:ext>
              </a:extLst>
            </p:cNvPr>
            <p:cNvSpPr/>
            <p:nvPr/>
          </p:nvSpPr>
          <p:spPr>
            <a:xfrm>
              <a:off x="-63182" y="2034573"/>
              <a:ext cx="511803" cy="511803"/>
            </a:xfrm>
            <a:prstGeom prst="ellipse">
              <a:avLst/>
            </a:prstGeom>
            <a:solidFill>
              <a:srgbClr val="E9686A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6EF18CDC-DAE9-E048-B2B2-56A12630CFF2}"/>
                </a:ext>
              </a:extLst>
            </p:cNvPr>
            <p:cNvSpPr txBox="1"/>
            <p:nvPr/>
          </p:nvSpPr>
          <p:spPr>
            <a:xfrm>
              <a:off x="13422" y="2092028"/>
              <a:ext cx="347499" cy="42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ca-E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8" name="Agrupar 6">
            <a:extLst>
              <a:ext uri="{FF2B5EF4-FFF2-40B4-BE49-F238E27FC236}">
                <a16:creationId xmlns:a16="http://schemas.microsoft.com/office/drawing/2014/main" id="{A6A95257-AB9A-7743-9E4E-BA0EB3F9FFCE}"/>
              </a:ext>
            </a:extLst>
          </p:cNvPr>
          <p:cNvGrpSpPr/>
          <p:nvPr/>
        </p:nvGrpSpPr>
        <p:grpSpPr>
          <a:xfrm>
            <a:off x="6191858" y="1980951"/>
            <a:ext cx="496398" cy="496398"/>
            <a:chOff x="-63182" y="2034573"/>
            <a:chExt cx="511803" cy="511803"/>
          </a:xfrm>
        </p:grpSpPr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939E3CEF-FD3A-504F-881D-C62C3B4DD3C2}"/>
                </a:ext>
              </a:extLst>
            </p:cNvPr>
            <p:cNvSpPr/>
            <p:nvPr/>
          </p:nvSpPr>
          <p:spPr>
            <a:xfrm>
              <a:off x="-63182" y="2034573"/>
              <a:ext cx="511803" cy="511803"/>
            </a:xfrm>
            <a:prstGeom prst="ellipse">
              <a:avLst/>
            </a:prstGeom>
            <a:solidFill>
              <a:srgbClr val="E9686A">
                <a:alpha val="82745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99873F91-7F24-C248-AD40-BC8F7AF14F74}"/>
                </a:ext>
              </a:extLst>
            </p:cNvPr>
            <p:cNvSpPr txBox="1"/>
            <p:nvPr/>
          </p:nvSpPr>
          <p:spPr>
            <a:xfrm>
              <a:off x="13422" y="2092028"/>
              <a:ext cx="347499" cy="42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ca-E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2" name="Agrupar 6">
            <a:extLst>
              <a:ext uri="{FF2B5EF4-FFF2-40B4-BE49-F238E27FC236}">
                <a16:creationId xmlns:a16="http://schemas.microsoft.com/office/drawing/2014/main" id="{7B1F1EC7-9D0D-EA40-8818-4C6EB122181D}"/>
              </a:ext>
            </a:extLst>
          </p:cNvPr>
          <p:cNvGrpSpPr/>
          <p:nvPr/>
        </p:nvGrpSpPr>
        <p:grpSpPr>
          <a:xfrm>
            <a:off x="3118894" y="3979533"/>
            <a:ext cx="496398" cy="496398"/>
            <a:chOff x="-63182" y="2034573"/>
            <a:chExt cx="511803" cy="511803"/>
          </a:xfrm>
        </p:grpSpPr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D6AB0EED-BA3A-DA44-98F5-9707498ADD86}"/>
                </a:ext>
              </a:extLst>
            </p:cNvPr>
            <p:cNvSpPr/>
            <p:nvPr/>
          </p:nvSpPr>
          <p:spPr>
            <a:xfrm>
              <a:off x="-63182" y="2034573"/>
              <a:ext cx="511803" cy="511803"/>
            </a:xfrm>
            <a:prstGeom prst="ellipse">
              <a:avLst/>
            </a:prstGeom>
            <a:solidFill>
              <a:srgbClr val="E9686A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92128298-BD13-0540-84D0-9CFC52E36EE3}"/>
                </a:ext>
              </a:extLst>
            </p:cNvPr>
            <p:cNvSpPr txBox="1"/>
            <p:nvPr/>
          </p:nvSpPr>
          <p:spPr>
            <a:xfrm>
              <a:off x="13422" y="2092028"/>
              <a:ext cx="347499" cy="42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ca-E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5" name="Agrupar 6">
            <a:extLst>
              <a:ext uri="{FF2B5EF4-FFF2-40B4-BE49-F238E27FC236}">
                <a16:creationId xmlns:a16="http://schemas.microsoft.com/office/drawing/2014/main" id="{DCA930BE-367D-B945-8235-13BAA31B40C9}"/>
              </a:ext>
            </a:extLst>
          </p:cNvPr>
          <p:cNvGrpSpPr/>
          <p:nvPr/>
        </p:nvGrpSpPr>
        <p:grpSpPr>
          <a:xfrm>
            <a:off x="6191858" y="3583350"/>
            <a:ext cx="496398" cy="496398"/>
            <a:chOff x="-63182" y="2034573"/>
            <a:chExt cx="511803" cy="511803"/>
          </a:xfrm>
        </p:grpSpPr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7A2C8A1A-F74D-5244-A57D-52D5C85E1839}"/>
                </a:ext>
              </a:extLst>
            </p:cNvPr>
            <p:cNvSpPr/>
            <p:nvPr/>
          </p:nvSpPr>
          <p:spPr>
            <a:xfrm>
              <a:off x="-63182" y="2034573"/>
              <a:ext cx="511803" cy="511803"/>
            </a:xfrm>
            <a:prstGeom prst="ellipse">
              <a:avLst/>
            </a:prstGeom>
            <a:solidFill>
              <a:srgbClr val="E9686A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EEDA6C19-3A63-8A4A-806F-9DC35FD97461}"/>
                </a:ext>
              </a:extLst>
            </p:cNvPr>
            <p:cNvSpPr txBox="1"/>
            <p:nvPr/>
          </p:nvSpPr>
          <p:spPr>
            <a:xfrm>
              <a:off x="13422" y="2092028"/>
              <a:ext cx="347499" cy="42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ca-E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" name="Agrupar 6">
            <a:extLst>
              <a:ext uri="{FF2B5EF4-FFF2-40B4-BE49-F238E27FC236}">
                <a16:creationId xmlns:a16="http://schemas.microsoft.com/office/drawing/2014/main" id="{BB9A2FFD-8EAF-9C4D-BE07-42D5F78C17A2}"/>
              </a:ext>
            </a:extLst>
          </p:cNvPr>
          <p:cNvGrpSpPr/>
          <p:nvPr/>
        </p:nvGrpSpPr>
        <p:grpSpPr>
          <a:xfrm>
            <a:off x="75525" y="2023981"/>
            <a:ext cx="496398" cy="496398"/>
            <a:chOff x="-63182" y="2034573"/>
            <a:chExt cx="511803" cy="511803"/>
          </a:xfrm>
        </p:grpSpPr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DDCB070B-AA51-8949-94D9-2DBB636BAEBD}"/>
                </a:ext>
              </a:extLst>
            </p:cNvPr>
            <p:cNvSpPr/>
            <p:nvPr/>
          </p:nvSpPr>
          <p:spPr>
            <a:xfrm>
              <a:off x="-63182" y="2034573"/>
              <a:ext cx="511803" cy="511803"/>
            </a:xfrm>
            <a:prstGeom prst="ellipse">
              <a:avLst/>
            </a:prstGeom>
            <a:solidFill>
              <a:srgbClr val="E9686A">
                <a:alpha val="82745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F8DD91F6-B508-2142-98D0-BFF04F8A5E87}"/>
                </a:ext>
              </a:extLst>
            </p:cNvPr>
            <p:cNvSpPr txBox="1"/>
            <p:nvPr/>
          </p:nvSpPr>
          <p:spPr>
            <a:xfrm>
              <a:off x="13422" y="2092028"/>
              <a:ext cx="347499" cy="42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ca-E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3" name="Imagen 26" descr="Graduate UAB student">
            <a:extLst>
              <a:ext uri="{FF2B5EF4-FFF2-40B4-BE49-F238E27FC236}">
                <a16:creationId xmlns:a16="http://schemas.microsoft.com/office/drawing/2014/main" id="{A319BC06-C8D5-49B7-ACC8-7B508F1A04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7" r="29951" b="30574"/>
          <a:stretch/>
        </p:blipFill>
        <p:spPr>
          <a:xfrm>
            <a:off x="875850" y="2769833"/>
            <a:ext cx="1721936" cy="2343332"/>
          </a:xfrm>
          <a:prstGeom prst="rect">
            <a:avLst/>
          </a:prstGeom>
        </p:spPr>
      </p:pic>
      <p:pic>
        <p:nvPicPr>
          <p:cNvPr id="51" name="Imagen 39" descr="Graduate UAB student">
            <a:extLst>
              <a:ext uri="{FF2B5EF4-FFF2-40B4-BE49-F238E27FC236}">
                <a16:creationId xmlns:a16="http://schemas.microsoft.com/office/drawing/2014/main" id="{69AD0C2E-C924-4832-957E-5C6BBBD244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94" r="28971"/>
          <a:stretch/>
        </p:blipFill>
        <p:spPr>
          <a:xfrm>
            <a:off x="7503693" y="2317072"/>
            <a:ext cx="1217398" cy="2787354"/>
          </a:xfrm>
          <a:prstGeom prst="rect">
            <a:avLst/>
          </a:prstGeom>
        </p:spPr>
      </p:pic>
      <p:pic>
        <p:nvPicPr>
          <p:cNvPr id="5" name="Imagen 13">
            <a:hlinkClick r:id="rId7"/>
            <a:extLst>
              <a:ext uri="{FF2B5EF4-FFF2-40B4-BE49-F238E27FC236}">
                <a16:creationId xmlns:a16="http://schemas.microsoft.com/office/drawing/2014/main" id="{54DCFF7A-73D4-325B-7AC6-A2CB88C2625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7BFEF080-48D5-A6AB-8A0E-CA71753833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307" y="1839850"/>
            <a:ext cx="2597121" cy="1639966"/>
          </a:xfrm>
          <a:prstGeom prst="rect">
            <a:avLst/>
          </a:prstGeom>
        </p:spPr>
      </p:pic>
      <p:pic>
        <p:nvPicPr>
          <p:cNvPr id="14" name="Imatge 13">
            <a:extLst>
              <a:ext uri="{FF2B5EF4-FFF2-40B4-BE49-F238E27FC236}">
                <a16:creationId xmlns:a16="http://schemas.microsoft.com/office/drawing/2014/main" id="{1745CB61-E313-7841-90DB-301111F085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367" y="3148896"/>
            <a:ext cx="2597121" cy="1670449"/>
          </a:xfrm>
          <a:prstGeom prst="rect">
            <a:avLst/>
          </a:prstGeom>
        </p:spPr>
      </p:pic>
      <p:pic>
        <p:nvPicPr>
          <p:cNvPr id="15" name="Imatge 14">
            <a:extLst>
              <a:ext uri="{FF2B5EF4-FFF2-40B4-BE49-F238E27FC236}">
                <a16:creationId xmlns:a16="http://schemas.microsoft.com/office/drawing/2014/main" id="{8E1A5B46-B715-EA62-00C3-ED3FC63F03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9886" y="1802919"/>
            <a:ext cx="2597121" cy="1499746"/>
          </a:xfrm>
          <a:prstGeom prst="rect">
            <a:avLst/>
          </a:prstGeom>
        </p:spPr>
      </p:pic>
      <p:pic>
        <p:nvPicPr>
          <p:cNvPr id="16" name="Imatge 15">
            <a:extLst>
              <a:ext uri="{FF2B5EF4-FFF2-40B4-BE49-F238E27FC236}">
                <a16:creationId xmlns:a16="http://schemas.microsoft.com/office/drawing/2014/main" id="{538556AA-0464-C821-5F7B-7FD9EB2F05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6298" y="2822741"/>
            <a:ext cx="2706859" cy="1457070"/>
          </a:xfrm>
          <a:prstGeom prst="rect">
            <a:avLst/>
          </a:prstGeom>
        </p:spPr>
      </p:pic>
      <p:pic>
        <p:nvPicPr>
          <p:cNvPr id="20" name="Imatge 19">
            <a:extLst>
              <a:ext uri="{FF2B5EF4-FFF2-40B4-BE49-F238E27FC236}">
                <a16:creationId xmlns:a16="http://schemas.microsoft.com/office/drawing/2014/main" id="{9EA8BBC4-BB85-9EE1-127F-81B610BFB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4577" y="3675824"/>
            <a:ext cx="2676376" cy="1682642"/>
          </a:xfrm>
          <a:prstGeom prst="rect">
            <a:avLst/>
          </a:prstGeom>
        </p:spPr>
      </p:pic>
      <p:pic>
        <p:nvPicPr>
          <p:cNvPr id="21" name="Imatge 20">
            <a:extLst>
              <a:ext uri="{FF2B5EF4-FFF2-40B4-BE49-F238E27FC236}">
                <a16:creationId xmlns:a16="http://schemas.microsoft.com/office/drawing/2014/main" id="{2BFF24AD-77EB-8502-B0B6-4B29C429FA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5393" y="1680827"/>
            <a:ext cx="2767824" cy="1542422"/>
          </a:xfrm>
          <a:prstGeom prst="rect">
            <a:avLst/>
          </a:prstGeom>
        </p:spPr>
      </p:pic>
      <p:pic>
        <p:nvPicPr>
          <p:cNvPr id="23" name="Imatge 22">
            <a:extLst>
              <a:ext uri="{FF2B5EF4-FFF2-40B4-BE49-F238E27FC236}">
                <a16:creationId xmlns:a16="http://schemas.microsoft.com/office/drawing/2014/main" id="{2AB7342A-A8CE-7F1C-42B1-2573964E24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03259" y="3302665"/>
            <a:ext cx="272514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1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88150" y="-304757"/>
            <a:ext cx="10155115" cy="7610248"/>
          </a:xfrm>
          <a:prstGeom prst="rect">
            <a:avLst/>
          </a:prstGeom>
        </p:spPr>
      </p:pic>
      <p:pic>
        <p:nvPicPr>
          <p:cNvPr id="4" name="Imagen 3" descr="Students at UAB campus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597894" y="-304757"/>
            <a:ext cx="10155115" cy="7610248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628938" y="5149440"/>
            <a:ext cx="10186159" cy="2194560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417" y="-121516"/>
            <a:ext cx="10186159" cy="4074464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8174792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university in Barcelona, </a:t>
            </a:r>
            <a:br>
              <a:rPr lang="is-I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 in international rankings</a:t>
            </a:r>
          </a:p>
        </p:txBody>
      </p:sp>
      <p:grpSp>
        <p:nvGrpSpPr>
          <p:cNvPr id="16" name="Agrupar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8" y="2135056"/>
            <a:ext cx="2166425" cy="668709"/>
            <a:chOff x="1067419" y="2135056"/>
            <a:chExt cx="3351704" cy="1034568"/>
          </a:xfrm>
        </p:grpSpPr>
        <p:sp>
          <p:nvSpPr>
            <p:cNvPr id="3" name="Rectángulo 2"/>
            <p:cNvSpPr/>
            <p:nvPr/>
          </p:nvSpPr>
          <p:spPr>
            <a:xfrm>
              <a:off x="1067419" y="2135056"/>
              <a:ext cx="3351704" cy="103456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 spc="-1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232952" y="2411647"/>
              <a:ext cx="1868919" cy="481387"/>
            </a:xfrm>
            <a:prstGeom prst="rect">
              <a:avLst/>
            </a:prstGeom>
          </p:spPr>
        </p:pic>
        <p:grpSp>
          <p:nvGrpSpPr>
            <p:cNvPr id="7" name="Agrupar 6"/>
            <p:cNvGrpSpPr/>
            <p:nvPr/>
          </p:nvGrpSpPr>
          <p:grpSpPr>
            <a:xfrm>
              <a:off x="3513497" y="2290245"/>
              <a:ext cx="763100" cy="784575"/>
              <a:chOff x="6304304" y="2377755"/>
              <a:chExt cx="1195799" cy="1229449"/>
            </a:xfrm>
          </p:grpSpPr>
          <p:sp>
            <p:nvSpPr>
              <p:cNvPr id="41" name="Elipse 40"/>
              <p:cNvSpPr/>
              <p:nvPr/>
            </p:nvSpPr>
            <p:spPr>
              <a:xfrm>
                <a:off x="6304304" y="2377755"/>
                <a:ext cx="1161858" cy="1161858"/>
              </a:xfrm>
              <a:prstGeom prst="ellipse">
                <a:avLst/>
              </a:prstGeom>
              <a:solidFill>
                <a:srgbClr val="58BB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1500" spc="-1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6417049" y="2435130"/>
                <a:ext cx="1083054" cy="1172074"/>
              </a:xfrm>
              <a:prstGeom prst="rect">
                <a:avLst/>
              </a:prstGeom>
            </p:spPr>
          </p:pic>
        </p:grpSp>
        <p:sp>
          <p:nvSpPr>
            <p:cNvPr id="42" name="CuadroTexto 41"/>
            <p:cNvSpPr txBox="1"/>
            <p:nvPr/>
          </p:nvSpPr>
          <p:spPr>
            <a:xfrm>
              <a:off x="3426424" y="2459656"/>
              <a:ext cx="875436" cy="45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is-IS" sz="1500" b="1" spc="-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15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r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9" y="2884778"/>
            <a:ext cx="2164491" cy="668709"/>
            <a:chOff x="1067419" y="3328709"/>
            <a:chExt cx="3348713" cy="1034568"/>
          </a:xfrm>
        </p:grpSpPr>
        <p:sp>
          <p:nvSpPr>
            <p:cNvPr id="43" name="Rectángulo 42"/>
            <p:cNvSpPr/>
            <p:nvPr/>
          </p:nvSpPr>
          <p:spPr>
            <a:xfrm>
              <a:off x="1067419" y="3328709"/>
              <a:ext cx="3348713" cy="103456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 spc="-1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232951" y="3518481"/>
              <a:ext cx="1878058" cy="673446"/>
            </a:xfrm>
            <a:prstGeom prst="rect">
              <a:avLst/>
            </a:prstGeom>
          </p:spPr>
        </p:pic>
        <p:grpSp>
          <p:nvGrpSpPr>
            <p:cNvPr id="52" name="Agrupar 51"/>
            <p:cNvGrpSpPr/>
            <p:nvPr/>
          </p:nvGrpSpPr>
          <p:grpSpPr>
            <a:xfrm>
              <a:off x="3510812" y="3479229"/>
              <a:ext cx="747959" cy="747959"/>
              <a:chOff x="6300100" y="2377179"/>
              <a:chExt cx="1172073" cy="1172073"/>
            </a:xfrm>
          </p:grpSpPr>
          <p:sp>
            <p:nvSpPr>
              <p:cNvPr id="53" name="Elipse 52"/>
              <p:cNvSpPr/>
              <p:nvPr/>
            </p:nvSpPr>
            <p:spPr>
              <a:xfrm>
                <a:off x="6304304" y="2377755"/>
                <a:ext cx="1161858" cy="1161858"/>
              </a:xfrm>
              <a:prstGeom prst="ellipse">
                <a:avLst/>
              </a:prstGeom>
              <a:solidFill>
                <a:srgbClr val="58BB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1500" spc="-1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4" name="Imagen 53"/>
              <p:cNvPicPr>
                <a:picLocks noChangeAspect="1"/>
              </p:cNvPicPr>
              <p:nvPr/>
            </p:nvPicPr>
            <p:blipFill>
              <a:blip r:embed="rId9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100" y="2377179"/>
                <a:ext cx="1172073" cy="1172073"/>
              </a:xfrm>
              <a:prstGeom prst="rect">
                <a:avLst/>
              </a:prstGeom>
            </p:spPr>
          </p:pic>
        </p:grpSp>
        <p:sp>
          <p:nvSpPr>
            <p:cNvPr id="48" name="CuadroTexto 47"/>
            <p:cNvSpPr txBox="1"/>
            <p:nvPr/>
          </p:nvSpPr>
          <p:spPr>
            <a:xfrm>
              <a:off x="3446709" y="3499286"/>
              <a:ext cx="859431" cy="74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is-IS" sz="1500" b="1" spc="-1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201-205</a:t>
              </a:r>
              <a:endParaRPr lang="ca-ES" sz="15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r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9" y="3634500"/>
            <a:ext cx="2164492" cy="670266"/>
            <a:chOff x="1067421" y="4523931"/>
            <a:chExt cx="3348717" cy="1036978"/>
          </a:xfrm>
        </p:grpSpPr>
        <p:sp>
          <p:nvSpPr>
            <p:cNvPr id="23" name="Rectángulo 22"/>
            <p:cNvSpPr/>
            <p:nvPr/>
          </p:nvSpPr>
          <p:spPr>
            <a:xfrm>
              <a:off x="1067421" y="4523931"/>
              <a:ext cx="3348717" cy="103697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 spc="-1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550" y="4546357"/>
              <a:ext cx="1738181" cy="979083"/>
            </a:xfrm>
            <a:prstGeom prst="rect">
              <a:avLst/>
            </a:prstGeom>
          </p:spPr>
        </p:pic>
        <p:sp>
          <p:nvSpPr>
            <p:cNvPr id="33" name="Elipse 32"/>
            <p:cNvSpPr/>
            <p:nvPr/>
          </p:nvSpPr>
          <p:spPr>
            <a:xfrm>
              <a:off x="3528151" y="4679478"/>
              <a:ext cx="743169" cy="743169"/>
            </a:xfrm>
            <a:prstGeom prst="ellipse">
              <a:avLst/>
            </a:prstGeom>
            <a:solidFill>
              <a:srgbClr val="58BB2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 spc="-1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Imagen 33" descr="spain.png"/>
            <p:cNvPicPr>
              <a:picLocks noChangeAspect="1"/>
            </p:cNvPicPr>
            <p:nvPr/>
          </p:nvPicPr>
          <p:blipFill>
            <a:blip r:embed="rId11"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451" y="4711405"/>
              <a:ext cx="685603" cy="740450"/>
            </a:xfrm>
            <a:prstGeom prst="rect">
              <a:avLst/>
            </a:prstGeom>
          </p:spPr>
        </p:pic>
        <p:sp>
          <p:nvSpPr>
            <p:cNvPr id="28" name="CuadroTexto 27"/>
            <p:cNvSpPr txBox="1"/>
            <p:nvPr/>
          </p:nvSpPr>
          <p:spPr>
            <a:xfrm>
              <a:off x="3528828" y="4863623"/>
              <a:ext cx="699546" cy="453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is-IS" sz="1500" b="1" spc="-1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15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8" y="4385779"/>
            <a:ext cx="2164492" cy="670266"/>
            <a:chOff x="4549095" y="2133040"/>
            <a:chExt cx="3348718" cy="1036978"/>
          </a:xfrm>
        </p:grpSpPr>
        <p:sp>
          <p:nvSpPr>
            <p:cNvPr id="25" name="Rectángulo 24"/>
            <p:cNvSpPr/>
            <p:nvPr/>
          </p:nvSpPr>
          <p:spPr>
            <a:xfrm>
              <a:off x="4549095" y="2133040"/>
              <a:ext cx="3348718" cy="103697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 spc="-1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203" y="2255375"/>
              <a:ext cx="1573936" cy="773601"/>
            </a:xfrm>
            <a:prstGeom prst="rect">
              <a:avLst/>
            </a:prstGeom>
          </p:spPr>
        </p:pic>
        <p:sp>
          <p:nvSpPr>
            <p:cNvPr id="31" name="Elipse 30"/>
            <p:cNvSpPr/>
            <p:nvPr/>
          </p:nvSpPr>
          <p:spPr>
            <a:xfrm>
              <a:off x="6987626" y="2284279"/>
              <a:ext cx="743169" cy="743169"/>
            </a:xfrm>
            <a:prstGeom prst="ellipse">
              <a:avLst/>
            </a:prstGeom>
            <a:solidFill>
              <a:srgbClr val="58BB2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 spc="-1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7083045" y="2283910"/>
              <a:ext cx="683273" cy="749702"/>
            </a:xfrm>
            <a:prstGeom prst="rect">
              <a:avLst/>
            </a:prstGeom>
          </p:spPr>
        </p:pic>
        <p:sp>
          <p:nvSpPr>
            <p:cNvPr id="30" name="CuadroTexto 29"/>
            <p:cNvSpPr txBox="1"/>
            <p:nvPr/>
          </p:nvSpPr>
          <p:spPr>
            <a:xfrm>
              <a:off x="6996765" y="2453777"/>
              <a:ext cx="699546" cy="453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is-IS" sz="1500" b="1" spc="-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15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Agrupar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8" y="5137056"/>
            <a:ext cx="2164492" cy="718411"/>
            <a:chOff x="4541803" y="4520225"/>
            <a:chExt cx="3348715" cy="1111463"/>
          </a:xfrm>
        </p:grpSpPr>
        <p:sp>
          <p:nvSpPr>
            <p:cNvPr id="39" name="Rectángulo 38"/>
            <p:cNvSpPr/>
            <p:nvPr/>
          </p:nvSpPr>
          <p:spPr>
            <a:xfrm>
              <a:off x="4541803" y="4520225"/>
              <a:ext cx="3348715" cy="103416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 spc="-1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716" y="4567697"/>
              <a:ext cx="1886539" cy="1063991"/>
            </a:xfrm>
            <a:prstGeom prst="rect">
              <a:avLst/>
            </a:prstGeom>
          </p:spPr>
        </p:pic>
        <p:grpSp>
          <p:nvGrpSpPr>
            <p:cNvPr id="50" name="Agrupar 49"/>
            <p:cNvGrpSpPr/>
            <p:nvPr/>
          </p:nvGrpSpPr>
          <p:grpSpPr>
            <a:xfrm>
              <a:off x="6977553" y="4670688"/>
              <a:ext cx="747670" cy="747670"/>
              <a:chOff x="6300100" y="2377179"/>
              <a:chExt cx="1172073" cy="1172073"/>
            </a:xfrm>
          </p:grpSpPr>
          <p:sp>
            <p:nvSpPr>
              <p:cNvPr id="51" name="Elipse 50"/>
              <p:cNvSpPr/>
              <p:nvPr/>
            </p:nvSpPr>
            <p:spPr>
              <a:xfrm>
                <a:off x="6304304" y="2377755"/>
                <a:ext cx="1161858" cy="1161858"/>
              </a:xfrm>
              <a:prstGeom prst="ellipse">
                <a:avLst/>
              </a:prstGeom>
              <a:solidFill>
                <a:srgbClr val="58BB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1500" spc="-1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6" name="Imagen 55"/>
              <p:cNvPicPr>
                <a:picLocks noChangeAspect="1"/>
              </p:cNvPicPr>
              <p:nvPr/>
            </p:nvPicPr>
            <p:blipFill>
              <a:blip r:embed="rId9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100" y="2377179"/>
                <a:ext cx="1172073" cy="1172073"/>
              </a:xfrm>
              <a:prstGeom prst="rect">
                <a:avLst/>
              </a:prstGeom>
            </p:spPr>
          </p:pic>
        </p:grpSp>
        <p:sp>
          <p:nvSpPr>
            <p:cNvPr id="57" name="CuadroTexto 56"/>
            <p:cNvSpPr txBox="1"/>
            <p:nvPr/>
          </p:nvSpPr>
          <p:spPr>
            <a:xfrm>
              <a:off x="6989351" y="4840044"/>
              <a:ext cx="697651" cy="446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is-IS" sz="1500" b="1" spc="-1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194</a:t>
              </a:r>
              <a:endParaRPr lang="ca-ES" sz="15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8" name="CuadroTexto 57" descr="Go to UAB rankings webpage">
            <a:hlinkClick r:id="rId15"/>
          </p:cNvPr>
          <p:cNvSpPr txBox="1"/>
          <p:nvPr/>
        </p:nvSpPr>
        <p:spPr>
          <a:xfrm>
            <a:off x="3621832" y="6184402"/>
            <a:ext cx="235994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_tradnl" sz="16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more rankings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E747D2A2-D87E-3A4C-92C9-839C5B452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96594" y="2172504"/>
            <a:ext cx="3779987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s-I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and Humanities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1C0EEE9D-DA8E-6642-913A-51A8DB0EE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96594" y="2608263"/>
            <a:ext cx="3370365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s-I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Biosciences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7D20E8F4-2515-3443-AC02-DA1F9837F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96594" y="3044022"/>
            <a:ext cx="3370365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s-I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4105717B-A345-AB47-83D1-910E52280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96594" y="3479781"/>
            <a:ext cx="3370365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s-I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Sciences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231C0C7C-8452-C64C-80C3-F5AB665A3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96594" y="3915540"/>
            <a:ext cx="3370365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s-I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1ED3BEBB-31A4-7D4F-82A4-BB8E61F41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96594" y="4351298"/>
            <a:ext cx="4512126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is-I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Sciences and Law</a:t>
            </a:r>
          </a:p>
        </p:txBody>
      </p:sp>
      <p:grpSp>
        <p:nvGrpSpPr>
          <p:cNvPr id="74" name="Agrupar 19">
            <a:extLst>
              <a:ext uri="{FF2B5EF4-FFF2-40B4-BE49-F238E27FC236}">
                <a16:creationId xmlns:a16="http://schemas.microsoft.com/office/drawing/2014/main" id="{28A40628-265F-B244-971E-8E5CA083F9CA}"/>
              </a:ext>
            </a:extLst>
          </p:cNvPr>
          <p:cNvGrpSpPr/>
          <p:nvPr/>
        </p:nvGrpSpPr>
        <p:grpSpPr>
          <a:xfrm>
            <a:off x="-3656325" y="711081"/>
            <a:ext cx="2159813" cy="668449"/>
            <a:chOff x="4549039" y="3327034"/>
            <a:chExt cx="3341480" cy="1034167"/>
          </a:xfrm>
        </p:grpSpPr>
        <p:sp>
          <p:nvSpPr>
            <p:cNvPr id="75" name="Rectángulo 74">
              <a:extLst>
                <a:ext uri="{FF2B5EF4-FFF2-40B4-BE49-F238E27FC236}">
                  <a16:creationId xmlns:a16="http://schemas.microsoft.com/office/drawing/2014/main" id="{9AD7337E-4362-244B-A164-BDFF6A25B178}"/>
                </a:ext>
              </a:extLst>
            </p:cNvPr>
            <p:cNvSpPr/>
            <p:nvPr/>
          </p:nvSpPr>
          <p:spPr>
            <a:xfrm>
              <a:off x="4549039" y="3327034"/>
              <a:ext cx="3341480" cy="1034167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 spc="-1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6" name="Agrupar 44">
              <a:extLst>
                <a:ext uri="{FF2B5EF4-FFF2-40B4-BE49-F238E27FC236}">
                  <a16:creationId xmlns:a16="http://schemas.microsoft.com/office/drawing/2014/main" id="{B03A2B82-B53C-D449-BE0C-A19AC79EA74D}"/>
                </a:ext>
              </a:extLst>
            </p:cNvPr>
            <p:cNvGrpSpPr/>
            <p:nvPr/>
          </p:nvGrpSpPr>
          <p:grpSpPr>
            <a:xfrm>
              <a:off x="6982821" y="3482159"/>
              <a:ext cx="762830" cy="770283"/>
              <a:chOff x="4823644" y="2377755"/>
              <a:chExt cx="1195837" cy="1207522"/>
            </a:xfrm>
          </p:grpSpPr>
          <p:sp>
            <p:nvSpPr>
              <p:cNvPr id="78" name="Elipse 77">
                <a:extLst>
                  <a:ext uri="{FF2B5EF4-FFF2-40B4-BE49-F238E27FC236}">
                    <a16:creationId xmlns:a16="http://schemas.microsoft.com/office/drawing/2014/main" id="{04961CAD-70EC-5E45-9C46-1D6EDE0AA6CF}"/>
                  </a:ext>
                </a:extLst>
              </p:cNvPr>
              <p:cNvSpPr/>
              <p:nvPr/>
            </p:nvSpPr>
            <p:spPr>
              <a:xfrm>
                <a:off x="4823644" y="2377755"/>
                <a:ext cx="1161858" cy="1161858"/>
              </a:xfrm>
              <a:prstGeom prst="ellipse">
                <a:avLst/>
              </a:prstGeom>
              <a:solidFill>
                <a:srgbClr val="58BB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1500" spc="-1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9" name="Imagen 78" descr="spain.png">
                <a:extLst>
                  <a:ext uri="{FF2B5EF4-FFF2-40B4-BE49-F238E27FC236}">
                    <a16:creationId xmlns:a16="http://schemas.microsoft.com/office/drawing/2014/main" id="{0CEA8043-A215-6B47-ABFF-DB67939B1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alphaModFix amt="2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7621" y="2427669"/>
                <a:ext cx="1071860" cy="1157608"/>
              </a:xfrm>
              <a:prstGeom prst="rect">
                <a:avLst/>
              </a:prstGeom>
            </p:spPr>
          </p:pic>
        </p:grpSp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60F9774C-8BD0-6149-A56F-F0EF466AF49E}"/>
                </a:ext>
              </a:extLst>
            </p:cNvPr>
            <p:cNvSpPr txBox="1"/>
            <p:nvPr/>
          </p:nvSpPr>
          <p:spPr>
            <a:xfrm>
              <a:off x="6983498" y="3646851"/>
              <a:ext cx="697651" cy="453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is-IS" sz="1500" b="1" spc="-1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XX</a:t>
              </a:r>
              <a:endParaRPr lang="ca-ES" sz="15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CuadroTexto 97">
              <a:extLst>
                <a:ext uri="{FF2B5EF4-FFF2-40B4-BE49-F238E27FC236}">
                  <a16:creationId xmlns:a16="http://schemas.microsoft.com/office/drawing/2014/main" id="{05454EAA-1306-1245-A7C0-4EC753C16DDA}"/>
                </a:ext>
              </a:extLst>
            </p:cNvPr>
            <p:cNvSpPr txBox="1"/>
            <p:nvPr/>
          </p:nvSpPr>
          <p:spPr>
            <a:xfrm>
              <a:off x="4582765" y="3646850"/>
              <a:ext cx="1973140" cy="446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1500" b="1">
                  <a:latin typeface="Arial" panose="020B0604020202020204" pitchFamily="34" charset="0"/>
                  <a:cs typeface="Arial" panose="020B0604020202020204" pitchFamily="34" charset="0"/>
                </a:rPr>
                <a:t>Ranking</a:t>
              </a:r>
              <a:endParaRPr lang="ca-ES" sz="1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" name="Agrupar 17">
            <a:extLst>
              <a:ext uri="{FF2B5EF4-FFF2-40B4-BE49-F238E27FC236}">
                <a16:creationId xmlns:a16="http://schemas.microsoft.com/office/drawing/2014/main" id="{4BB32FA9-7DC2-2D49-A692-03BCDACC10A2}"/>
              </a:ext>
            </a:extLst>
          </p:cNvPr>
          <p:cNvGrpSpPr/>
          <p:nvPr/>
        </p:nvGrpSpPr>
        <p:grpSpPr>
          <a:xfrm>
            <a:off x="-3666045" y="1497122"/>
            <a:ext cx="2169533" cy="670266"/>
            <a:chOff x="1067419" y="4523931"/>
            <a:chExt cx="3356516" cy="1036978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895CCF26-B965-0542-95BB-1298070E47CD}"/>
                </a:ext>
              </a:extLst>
            </p:cNvPr>
            <p:cNvSpPr/>
            <p:nvPr/>
          </p:nvSpPr>
          <p:spPr>
            <a:xfrm>
              <a:off x="1067419" y="4523931"/>
              <a:ext cx="3356516" cy="103697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 spc="-1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Elipse 94">
              <a:extLst>
                <a:ext uri="{FF2B5EF4-FFF2-40B4-BE49-F238E27FC236}">
                  <a16:creationId xmlns:a16="http://schemas.microsoft.com/office/drawing/2014/main" id="{4A834D67-566A-1348-94FA-560332A08ABF}"/>
                </a:ext>
              </a:extLst>
            </p:cNvPr>
            <p:cNvSpPr/>
            <p:nvPr/>
          </p:nvSpPr>
          <p:spPr>
            <a:xfrm>
              <a:off x="3528151" y="4679478"/>
              <a:ext cx="743169" cy="743169"/>
            </a:xfrm>
            <a:prstGeom prst="ellipse">
              <a:avLst/>
            </a:prstGeom>
            <a:solidFill>
              <a:srgbClr val="58BB2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 spc="-1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6" name="Imagen 95">
              <a:extLst>
                <a:ext uri="{FF2B5EF4-FFF2-40B4-BE49-F238E27FC236}">
                  <a16:creationId xmlns:a16="http://schemas.microsoft.com/office/drawing/2014/main" id="{95C28EE0-0ABF-E140-92D8-57DD6D348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3617050" y="4711406"/>
              <a:ext cx="666404" cy="740450"/>
            </a:xfrm>
            <a:prstGeom prst="rect">
              <a:avLst/>
            </a:prstGeom>
          </p:spPr>
        </p:pic>
        <p:sp>
          <p:nvSpPr>
            <p:cNvPr id="97" name="CuadroTexto 96">
              <a:extLst>
                <a:ext uri="{FF2B5EF4-FFF2-40B4-BE49-F238E27FC236}">
                  <a16:creationId xmlns:a16="http://schemas.microsoft.com/office/drawing/2014/main" id="{E5CD3F15-0646-0B4F-847D-F1F6CE94A8A2}"/>
                </a:ext>
              </a:extLst>
            </p:cNvPr>
            <p:cNvSpPr txBox="1"/>
            <p:nvPr/>
          </p:nvSpPr>
          <p:spPr>
            <a:xfrm>
              <a:off x="3528828" y="4863623"/>
              <a:ext cx="699546" cy="453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is-IS" sz="1500" b="1" spc="-1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XX</a:t>
              </a:r>
              <a:endParaRPr lang="ca-ES" sz="15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CuadroTexto 98">
              <a:extLst>
                <a:ext uri="{FF2B5EF4-FFF2-40B4-BE49-F238E27FC236}">
                  <a16:creationId xmlns:a16="http://schemas.microsoft.com/office/drawing/2014/main" id="{E925FF4A-0B94-124B-AACF-3ED7F34E688A}"/>
                </a:ext>
              </a:extLst>
            </p:cNvPr>
            <p:cNvSpPr txBox="1"/>
            <p:nvPr/>
          </p:nvSpPr>
          <p:spPr>
            <a:xfrm>
              <a:off x="1109104" y="4803482"/>
              <a:ext cx="2015770" cy="446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1500" b="1">
                  <a:latin typeface="Arial" panose="020B0604020202020204" pitchFamily="34" charset="0"/>
                  <a:cs typeface="Arial" panose="020B0604020202020204" pitchFamily="34" charset="0"/>
                </a:rPr>
                <a:t>Ranking</a:t>
              </a:r>
              <a:endParaRPr lang="ca-ES" sz="1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Agrupar 18">
            <a:extLst>
              <a:ext uri="{FF2B5EF4-FFF2-40B4-BE49-F238E27FC236}">
                <a16:creationId xmlns:a16="http://schemas.microsoft.com/office/drawing/2014/main" id="{FE68D88E-991D-FD4C-9195-918A662FDEFB}"/>
              </a:ext>
            </a:extLst>
          </p:cNvPr>
          <p:cNvGrpSpPr/>
          <p:nvPr/>
        </p:nvGrpSpPr>
        <p:grpSpPr>
          <a:xfrm>
            <a:off x="-3666046" y="2311803"/>
            <a:ext cx="2169533" cy="670266"/>
            <a:chOff x="4601737" y="2133040"/>
            <a:chExt cx="3356517" cy="1036978"/>
          </a:xfrm>
        </p:grpSpPr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B4673CA0-01E1-DD4B-B554-09F0CAF655EC}"/>
                </a:ext>
              </a:extLst>
            </p:cNvPr>
            <p:cNvSpPr/>
            <p:nvPr/>
          </p:nvSpPr>
          <p:spPr>
            <a:xfrm>
              <a:off x="4601737" y="2133040"/>
              <a:ext cx="3356517" cy="103697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 spc="-1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Elipse 102">
              <a:extLst>
                <a:ext uri="{FF2B5EF4-FFF2-40B4-BE49-F238E27FC236}">
                  <a16:creationId xmlns:a16="http://schemas.microsoft.com/office/drawing/2014/main" id="{F1B65942-6E4B-5E40-80AB-B17F75C6EBDB}"/>
                </a:ext>
              </a:extLst>
            </p:cNvPr>
            <p:cNvSpPr/>
            <p:nvPr/>
          </p:nvSpPr>
          <p:spPr>
            <a:xfrm>
              <a:off x="7068310" y="2288587"/>
              <a:ext cx="743169" cy="743169"/>
            </a:xfrm>
            <a:prstGeom prst="ellipse">
              <a:avLst/>
            </a:prstGeom>
            <a:solidFill>
              <a:srgbClr val="58BB2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1500" spc="-1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4" name="Imagen 103">
              <a:extLst>
                <a:ext uri="{FF2B5EF4-FFF2-40B4-BE49-F238E27FC236}">
                  <a16:creationId xmlns:a16="http://schemas.microsoft.com/office/drawing/2014/main" id="{A5A8215E-431A-5C46-997C-4CDAB3055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750" y="2283910"/>
              <a:ext cx="749703" cy="749702"/>
            </a:xfrm>
            <a:prstGeom prst="rect">
              <a:avLst/>
            </a:prstGeom>
          </p:spPr>
        </p:pic>
        <p:sp>
          <p:nvSpPr>
            <p:cNvPr id="105" name="CuadroTexto 104">
              <a:extLst>
                <a:ext uri="{FF2B5EF4-FFF2-40B4-BE49-F238E27FC236}">
                  <a16:creationId xmlns:a16="http://schemas.microsoft.com/office/drawing/2014/main" id="{637ED18C-1901-054C-9D25-47353C9FBFCF}"/>
                </a:ext>
              </a:extLst>
            </p:cNvPr>
            <p:cNvSpPr txBox="1"/>
            <p:nvPr/>
          </p:nvSpPr>
          <p:spPr>
            <a:xfrm>
              <a:off x="7078934" y="2453777"/>
              <a:ext cx="699547" cy="453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is-IS" sz="1500" b="1" spc="-1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XX</a:t>
              </a:r>
              <a:endParaRPr lang="ca-ES" sz="15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CuadroTexto 105">
              <a:extLst>
                <a:ext uri="{FF2B5EF4-FFF2-40B4-BE49-F238E27FC236}">
                  <a16:creationId xmlns:a16="http://schemas.microsoft.com/office/drawing/2014/main" id="{F8BD13B0-7693-424B-9E5A-2CF3AE700135}"/>
                </a:ext>
              </a:extLst>
            </p:cNvPr>
            <p:cNvSpPr txBox="1"/>
            <p:nvPr/>
          </p:nvSpPr>
          <p:spPr>
            <a:xfrm>
              <a:off x="4604440" y="2453777"/>
              <a:ext cx="2102880" cy="446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1500" b="1">
                  <a:latin typeface="Arial" panose="020B0604020202020204" pitchFamily="34" charset="0"/>
                  <a:cs typeface="Arial" panose="020B0604020202020204" pitchFamily="34" charset="0"/>
                </a:rPr>
                <a:t>Ranking</a:t>
              </a:r>
              <a:endParaRPr lang="ca-ES" sz="15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CuadroTexto 57">
            <a:extLst>
              <a:ext uri="{FF2B5EF4-FFF2-40B4-BE49-F238E27FC236}">
                <a16:creationId xmlns:a16="http://schemas.microsoft.com/office/drawing/2014/main" id="{FD9FBCED-B58A-4528-91DB-709B62843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16926" y="6461914"/>
            <a:ext cx="17270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update</a:t>
            </a:r>
            <a:r>
              <a:rPr lang="en-GB" sz="9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2024 January</a:t>
            </a:r>
            <a:endParaRPr lang="en-GB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13">
            <a:hlinkClick r:id="rId17"/>
            <a:extLst>
              <a:ext uri="{FF2B5EF4-FFF2-40B4-BE49-F238E27FC236}">
                <a16:creationId xmlns:a16="http://schemas.microsoft.com/office/drawing/2014/main" id="{BC6752A4-B8B1-A393-2DC6-5EC11104181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1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60" grpId="0"/>
      <p:bldP spid="63" grpId="0"/>
      <p:bldP spid="64" grpId="0"/>
      <p:bldP spid="65" grpId="0"/>
      <p:bldP spid="66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694244" y="-1462246"/>
            <a:ext cx="12819247" cy="956878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873869" y="-550263"/>
            <a:ext cx="12671370" cy="8443518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552846" y="-1227161"/>
            <a:ext cx="12695925" cy="9528036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810797" y="-488554"/>
            <a:ext cx="11960673" cy="797784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224" y="-387431"/>
            <a:ext cx="10186159" cy="4074464"/>
          </a:xfrm>
          <a:prstGeom prst="rect">
            <a:avLst/>
          </a:prstGeom>
        </p:spPr>
      </p:pic>
      <p:sp>
        <p:nvSpPr>
          <p:cNvPr id="3" name="Rectángulo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0926" y="2134576"/>
            <a:ext cx="3231146" cy="1616197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235009" y="2768774"/>
            <a:ext cx="2037332" cy="288000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4056554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Diverse</a:t>
            </a:r>
            <a:br>
              <a:rPr lang="en-GB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Inclusive</a:t>
            </a:r>
          </a:p>
        </p:txBody>
      </p:sp>
      <p:pic>
        <p:nvPicPr>
          <p:cNvPr id="10" name="Imagen 9" descr="Go to RSU UAB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47" y="548617"/>
            <a:ext cx="2803502" cy="697361"/>
          </a:xfrm>
          <a:prstGeom prst="rect">
            <a:avLst/>
          </a:prstGeom>
        </p:spPr>
      </p:pic>
      <p:sp>
        <p:nvSpPr>
          <p:cNvPr id="39" name="CuadroTexto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39027" y="2247306"/>
            <a:ext cx="400784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2000" b="1">
                <a:latin typeface="Arial" panose="020B0604020202020204" pitchFamily="34" charset="0"/>
                <a:cs typeface="Arial" panose="020B0604020202020204" pitchFamily="34" charset="0"/>
              </a:rPr>
              <a:t>Global Justice</a:t>
            </a:r>
            <a:endParaRPr lang="ca-E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02768" y="2134576"/>
            <a:ext cx="3212481" cy="162119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hlinkClick r:id="rId12"/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5726660" y="2766023"/>
            <a:ext cx="678583" cy="683466"/>
          </a:xfrm>
          <a:prstGeom prst="rect">
            <a:avLst/>
          </a:prstGeom>
        </p:spPr>
      </p:pic>
      <p:sp>
        <p:nvSpPr>
          <p:cNvPr id="23" name="CuadroTexto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87032" y="2266357"/>
            <a:ext cx="366794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2000" b="1" spc="-60">
                <a:latin typeface="Arial" panose="020B0604020202020204" pitchFamily="34" charset="0"/>
                <a:cs typeface="Arial" panose="020B0604020202020204" pitchFamily="34" charset="0"/>
              </a:rPr>
              <a:t>Healthy and Sustainable</a:t>
            </a:r>
          </a:p>
        </p:txBody>
      </p:sp>
      <p:sp>
        <p:nvSpPr>
          <p:cNvPr id="26" name="Rectángulo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02768" y="4005064"/>
            <a:ext cx="3212481" cy="162119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80682" y="4150787"/>
            <a:ext cx="33568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2000" b="1" spc="-60">
                <a:latin typeface="Arial" panose="020B0604020202020204" pitchFamily="34" charset="0"/>
                <a:cs typeface="Arial" panose="020B0604020202020204" pitchFamily="34" charset="0"/>
              </a:rPr>
              <a:t>Participative and </a:t>
            </a:r>
            <a:br>
              <a:rPr lang="is-IS" sz="2000" b="1" spc="-6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sz="2000" b="1" spc="-60">
                <a:latin typeface="Arial" panose="020B0604020202020204" pitchFamily="34" charset="0"/>
                <a:cs typeface="Arial" panose="020B0604020202020204" pitchFamily="34" charset="0"/>
              </a:rPr>
              <a:t>Culture-Focused</a:t>
            </a:r>
            <a:endParaRPr lang="ca-ES" sz="2000" b="1" spc="-6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hlinkClick r:id="rId14"/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705841" y="4912063"/>
            <a:ext cx="1699402" cy="381619"/>
          </a:xfrm>
          <a:prstGeom prst="rect">
            <a:avLst/>
          </a:prstGeom>
        </p:spPr>
      </p:pic>
      <p:pic>
        <p:nvPicPr>
          <p:cNvPr id="30" name="Imagen 29">
            <a:hlinkClick r:id="rId16"/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6733797" y="4707412"/>
            <a:ext cx="774280" cy="779771"/>
          </a:xfrm>
          <a:prstGeom prst="rect">
            <a:avLst/>
          </a:prstGeom>
        </p:spPr>
      </p:pic>
      <p:pic>
        <p:nvPicPr>
          <p:cNvPr id="5" name="Imagen 4" descr="Go to Healthy and sustainable campus">
            <a:hlinkClick r:id="rId12"/>
            <a:extLst>
              <a:ext uri="{FF2B5EF4-FFF2-40B4-BE49-F238E27FC236}">
                <a16:creationId xmlns:a16="http://schemas.microsoft.com/office/drawing/2014/main" id="{9C932D31-3410-452B-948F-9E464E5B04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05841" y="2774369"/>
            <a:ext cx="807988" cy="744328"/>
          </a:xfrm>
          <a:prstGeom prst="rect">
            <a:avLst/>
          </a:prstGeom>
        </p:spPr>
      </p:pic>
      <p:pic>
        <p:nvPicPr>
          <p:cNvPr id="31" name="Imagen 30" descr="Go to Observatory For Equality">
            <a:hlinkClick r:id="rId19"/>
            <a:extLst>
              <a:ext uri="{FF2B5EF4-FFF2-40B4-BE49-F238E27FC236}">
                <a16:creationId xmlns:a16="http://schemas.microsoft.com/office/drawing/2014/main" id="{FD3CC51A-E674-8649-872F-F3009BFC36C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09" y="3220621"/>
            <a:ext cx="1715958" cy="382658"/>
          </a:xfrm>
          <a:prstGeom prst="rect">
            <a:avLst/>
          </a:prstGeom>
        </p:spPr>
      </p:pic>
      <p:pic>
        <p:nvPicPr>
          <p:cNvPr id="6" name="Imagen 13">
            <a:hlinkClick r:id="rId21"/>
            <a:extLst>
              <a:ext uri="{FF2B5EF4-FFF2-40B4-BE49-F238E27FC236}">
                <a16:creationId xmlns:a16="http://schemas.microsoft.com/office/drawing/2014/main" id="{05920ACE-01DA-9487-52FF-5D9C2451C300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8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39" grpId="0"/>
      <p:bldP spid="21" grpId="0" animBg="1"/>
      <p:bldP spid="23" grpId="0"/>
      <p:bldP spid="26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757" y="0"/>
            <a:ext cx="9143996" cy="68579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757" y="8683"/>
            <a:ext cx="9143996" cy="6857997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755" y="4342"/>
            <a:ext cx="9143994" cy="6857996"/>
          </a:xfrm>
          <a:prstGeom prst="rect">
            <a:avLst/>
          </a:prstGeom>
        </p:spPr>
      </p:pic>
      <p:pic>
        <p:nvPicPr>
          <p:cNvPr id="24" name="Imagen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1755" y="13025"/>
            <a:ext cx="9143994" cy="6857996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31268" y="5590941"/>
            <a:ext cx="10186159" cy="219456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268" y="-13026"/>
            <a:ext cx="10186159" cy="364718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125977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1556792"/>
            <a:ext cx="7601664" cy="445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is-IS" sz="2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+10.500 International students at UAB</a:t>
            </a:r>
          </a:p>
        </p:txBody>
      </p:sp>
      <p:sp>
        <p:nvSpPr>
          <p:cNvPr id="21" name="CuadroTexto 20" descr="Go to programa SICUE">
            <a:hlinkClick r:id="rId8"/>
          </p:cNvPr>
          <p:cNvSpPr txBox="1"/>
          <p:nvPr/>
        </p:nvSpPr>
        <p:spPr>
          <a:xfrm>
            <a:off x="1268037" y="4227725"/>
            <a:ext cx="3047931" cy="36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SICUE</a:t>
            </a:r>
            <a:endParaRPr kumimoji="0" lang="ca-E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 descr="Go to Mobility &amp; International Exchange">
            <a:hlinkClick r:id="rId9"/>
          </p:cNvPr>
          <p:cNvSpPr txBox="1"/>
          <p:nvPr/>
        </p:nvSpPr>
        <p:spPr>
          <a:xfrm>
            <a:off x="1268037" y="4640200"/>
            <a:ext cx="304793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is-I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Erasmus</a:t>
            </a:r>
            <a:r>
              <a:rPr lang="is-IS" sz="2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ca-ES" sz="20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 descr="Go to Mobility &amp; International Exchange Programmes">
            <a:hlinkClick r:id="rId10"/>
          </p:cNvPr>
          <p:cNvSpPr txBox="1"/>
          <p:nvPr/>
        </p:nvSpPr>
        <p:spPr>
          <a:xfrm>
            <a:off x="1266451" y="5078543"/>
            <a:ext cx="46703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is-I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UAB Exchange </a:t>
            </a:r>
            <a:br>
              <a:rPr lang="is-I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</a:p>
        </p:txBody>
      </p:sp>
      <p:sp>
        <p:nvSpPr>
          <p:cNvPr id="2" name="Elipse 1"/>
          <p:cNvSpPr/>
          <p:nvPr/>
        </p:nvSpPr>
        <p:spPr>
          <a:xfrm>
            <a:off x="1093444" y="4339948"/>
            <a:ext cx="143022" cy="143022"/>
          </a:xfrm>
          <a:prstGeom prst="ellipse">
            <a:avLst/>
          </a:prstGeom>
          <a:solidFill>
            <a:srgbClr val="FFFF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1093444" y="4745520"/>
            <a:ext cx="143022" cy="143022"/>
          </a:xfrm>
          <a:prstGeom prst="ellipse">
            <a:avLst/>
          </a:prstGeom>
          <a:solidFill>
            <a:srgbClr val="57C3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1093444" y="5184360"/>
            <a:ext cx="143022" cy="143022"/>
          </a:xfrm>
          <a:prstGeom prst="ellipse">
            <a:avLst/>
          </a:prstGeom>
          <a:solidFill>
            <a:srgbClr val="6EC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6B1052C5-507D-B641-B60E-FD138D56A65B}"/>
              </a:ext>
            </a:extLst>
          </p:cNvPr>
          <p:cNvSpPr txBox="1"/>
          <p:nvPr/>
        </p:nvSpPr>
        <p:spPr>
          <a:xfrm>
            <a:off x="4620791" y="5151397"/>
            <a:ext cx="3848506" cy="1346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700"/>
              </a:spcAft>
              <a:buClr>
                <a:srgbClr val="58BB2A"/>
              </a:buClr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Mobility &amp; Exchange Programmes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spcAft>
                <a:spcPts val="700"/>
              </a:spcAft>
              <a:buClr>
                <a:srgbClr val="58BB2A"/>
              </a:buClr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Bachelor Degrees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spcAft>
                <a:spcPts val="700"/>
              </a:spcAft>
              <a:buClr>
                <a:srgbClr val="58BB2A"/>
              </a:buClr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Master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PhD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>
              <a:spcAft>
                <a:spcPts val="700"/>
              </a:spcAft>
              <a:buClr>
                <a:srgbClr val="58BB2A"/>
              </a:buClr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Abroad</a:t>
            </a:r>
            <a:endParaRPr lang="ca-E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13">
            <a:hlinkClick r:id="rId14"/>
            <a:extLst>
              <a:ext uri="{FF2B5EF4-FFF2-40B4-BE49-F238E27FC236}">
                <a16:creationId xmlns:a16="http://schemas.microsoft.com/office/drawing/2014/main" id="{47F32AAC-405C-CA6E-2107-2A05CC81C59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2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  <p:bldP spid="2" grpId="0" animBg="1"/>
      <p:bldP spid="28" grpId="0" animBg="1"/>
      <p:bldP spid="29" grpId="0" animBg="1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643" y="-306743"/>
            <a:ext cx="10154099" cy="761422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587643" y="-304376"/>
            <a:ext cx="10154098" cy="76094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587643" y="-304375"/>
            <a:ext cx="10154098" cy="7609485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73"/>
          <a:stretch/>
        </p:blipFill>
        <p:spPr>
          <a:xfrm>
            <a:off x="-619704" y="-306743"/>
            <a:ext cx="10186159" cy="8005400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GB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Intensive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F21B414-2D36-744D-B351-EA1F36F41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8039" y="1571069"/>
            <a:ext cx="8465625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b="1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3 in funding &amp; participation Horizon 2020 </a:t>
            </a:r>
            <a:br>
              <a:rPr lang="en-GB" sz="2600" b="1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600" b="1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Spain</a:t>
            </a:r>
            <a:r>
              <a:rPr lang="en-GB" sz="2600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+180 projects including 24 European Research Council projects.</a:t>
            </a:r>
            <a:endParaRPr lang="en-GB" sz="2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FDD6689-4D2B-1149-A618-AAAA3DFB4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8039" y="3040994"/>
            <a:ext cx="8465625" cy="76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b="1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+4000 PhD students &amp; +640 PhD thesis per year: </a:t>
            </a:r>
            <a:r>
              <a:rPr lang="en-GB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 PhD international research components.</a:t>
            </a:r>
            <a:endParaRPr lang="en-GB" sz="2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F0DA203-9D03-7148-8DC1-02804F599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8039" y="4130815"/>
            <a:ext cx="8465625" cy="76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b="1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Multidisciplinary research: </a:t>
            </a:r>
            <a:r>
              <a:rPr lang="en-GB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+200 research groups and 57 departments, 4 hospitals &amp; 39 research centres.</a:t>
            </a:r>
            <a:endParaRPr lang="en-GB" sz="2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693895F-D54F-4740-A495-E5E7CAB1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8039" y="5220635"/>
            <a:ext cx="8465625" cy="47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ct val="9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600" b="1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+5000 publications per year (</a:t>
            </a:r>
            <a:r>
              <a:rPr lang="en-GB" sz="2600" b="1" err="1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WoS</a:t>
            </a:r>
            <a:r>
              <a:rPr lang="en-GB" sz="2600" b="1">
                <a:solidFill>
                  <a:srgbClr val="13C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Imagen 13">
            <a:hlinkClick r:id="rId8"/>
            <a:extLst>
              <a:ext uri="{FF2B5EF4-FFF2-40B4-BE49-F238E27FC236}">
                <a16:creationId xmlns:a16="http://schemas.microsoft.com/office/drawing/2014/main" id="{5AD73089-BB79-4539-8657-CB1B060D2E2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1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8" grpId="0"/>
      <p:bldP spid="19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rcRect l="6092" r="6092"/>
          <a:stretch/>
        </p:blipFill>
        <p:spPr>
          <a:xfrm>
            <a:off x="-731268" y="4842"/>
            <a:ext cx="9973742" cy="6972733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31268" y="2930286"/>
            <a:ext cx="10186159" cy="4119976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269" y="-67845"/>
            <a:ext cx="10186159" cy="6529759"/>
          </a:xfrm>
          <a:prstGeom prst="rect">
            <a:avLst/>
          </a:prstGeom>
        </p:spPr>
      </p:pic>
      <p:sp>
        <p:nvSpPr>
          <p:cNvPr id="10" name="Rectángulo 11">
            <a:extLst>
              <a:ext uri="{FF2B5EF4-FFF2-40B4-BE49-F238E27FC236}">
                <a16:creationId xmlns:a16="http://schemas.microsoft.com/office/drawing/2014/main" id="{0AC0F0F1-CEAF-4972-99D2-01C22487B55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2">
            <a:extLst>
              <a:ext uri="{FF2B5EF4-FFF2-40B4-BE49-F238E27FC236}">
                <a16:creationId xmlns:a16="http://schemas.microsoft.com/office/drawing/2014/main" id="{A6DD1ED5-B590-4932-9F1D-CFFF867D824D}"/>
              </a:ext>
            </a:extLst>
          </p:cNvPr>
          <p:cNvSpPr txBox="1"/>
          <p:nvPr/>
        </p:nvSpPr>
        <p:spPr>
          <a:xfrm>
            <a:off x="969208" y="44885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Ecosystem</a:t>
            </a:r>
          </a:p>
        </p:txBody>
      </p:sp>
      <p:sp>
        <p:nvSpPr>
          <p:cNvPr id="17" name="CuadroTexto 18">
            <a:extLst>
              <a:ext uri="{FF2B5EF4-FFF2-40B4-BE49-F238E27FC236}">
                <a16:creationId xmlns:a16="http://schemas.microsoft.com/office/drawing/2014/main" id="{E666CE54-948E-42E1-93EE-6E61F9D18375}"/>
              </a:ext>
            </a:extLst>
          </p:cNvPr>
          <p:cNvSpPr txBox="1"/>
          <p:nvPr/>
        </p:nvSpPr>
        <p:spPr>
          <a:xfrm>
            <a:off x="969208" y="1556792"/>
            <a:ext cx="8076318" cy="445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is-IS" sz="2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university committed to its region and to society</a:t>
            </a:r>
          </a:p>
        </p:txBody>
      </p:sp>
      <p:sp>
        <p:nvSpPr>
          <p:cNvPr id="21" name="CuadroTexto 44">
            <a:extLst>
              <a:ext uri="{FF2B5EF4-FFF2-40B4-BE49-F238E27FC236}">
                <a16:creationId xmlns:a16="http://schemas.microsoft.com/office/drawing/2014/main" id="{74E556AD-9094-4685-A362-40F7A792A5A0}"/>
              </a:ext>
            </a:extLst>
          </p:cNvPr>
          <p:cNvSpPr txBox="1"/>
          <p:nvPr/>
        </p:nvSpPr>
        <p:spPr>
          <a:xfrm>
            <a:off x="969208" y="2607174"/>
            <a:ext cx="562499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ts val="3080"/>
              </a:lnSpc>
              <a:spcBef>
                <a:spcPts val="600"/>
              </a:spcBef>
              <a:spcAft>
                <a:spcPts val="600"/>
              </a:spcAft>
              <a:buClr>
                <a:srgbClr val="13CD00"/>
              </a:buClr>
              <a:buFont typeface="Arial" panose="020B0604020202020204" pitchFamily="34" charset="0"/>
              <a:buChar char="•"/>
            </a:pPr>
            <a:r>
              <a:rPr lang="en-GB" sz="2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CORE’s</a:t>
            </a:r>
            <a:endParaRPr lang="en-GB" sz="26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44">
            <a:extLst>
              <a:ext uri="{FF2B5EF4-FFF2-40B4-BE49-F238E27FC236}">
                <a16:creationId xmlns:a16="http://schemas.microsoft.com/office/drawing/2014/main" id="{24DC195B-A746-4E6B-98D0-45AA8EF829FA}"/>
              </a:ext>
            </a:extLst>
          </p:cNvPr>
          <p:cNvSpPr txBox="1"/>
          <p:nvPr/>
        </p:nvSpPr>
        <p:spPr>
          <a:xfrm>
            <a:off x="969207" y="3239103"/>
            <a:ext cx="562499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ts val="3080"/>
              </a:lnSpc>
              <a:spcBef>
                <a:spcPts val="600"/>
              </a:spcBef>
              <a:spcAft>
                <a:spcPts val="600"/>
              </a:spcAft>
              <a:buClr>
                <a:srgbClr val="13CD00"/>
              </a:buClr>
              <a:buFont typeface="Arial" panose="020B0604020202020204" pitchFamily="34" charset="0"/>
              <a:buChar char="•"/>
            </a:pPr>
            <a:r>
              <a:rPr lang="en-GB" sz="2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UABOpenLabs</a:t>
            </a: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CuadroTexto 44">
            <a:extLst>
              <a:ext uri="{FF2B5EF4-FFF2-40B4-BE49-F238E27FC236}">
                <a16:creationId xmlns:a16="http://schemas.microsoft.com/office/drawing/2014/main" id="{2849AD12-1394-412C-B70D-30B84ED39536}"/>
              </a:ext>
            </a:extLst>
          </p:cNvPr>
          <p:cNvSpPr txBox="1"/>
          <p:nvPr/>
        </p:nvSpPr>
        <p:spPr>
          <a:xfrm>
            <a:off x="969206" y="3871032"/>
            <a:ext cx="562499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ts val="3080"/>
              </a:lnSpc>
              <a:spcBef>
                <a:spcPts val="600"/>
              </a:spcBef>
              <a:spcAft>
                <a:spcPts val="600"/>
              </a:spcAft>
              <a:buClr>
                <a:srgbClr val="13CD00"/>
              </a:buClr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Campus Living Lab</a:t>
            </a:r>
          </a:p>
        </p:txBody>
      </p:sp>
      <p:sp>
        <p:nvSpPr>
          <p:cNvPr id="24" name="CuadroTexto 44">
            <a:extLst>
              <a:ext uri="{FF2B5EF4-FFF2-40B4-BE49-F238E27FC236}">
                <a16:creationId xmlns:a16="http://schemas.microsoft.com/office/drawing/2014/main" id="{5632A434-DD48-4933-B162-F6C5E8A691DA}"/>
              </a:ext>
            </a:extLst>
          </p:cNvPr>
          <p:cNvSpPr txBox="1"/>
          <p:nvPr/>
        </p:nvSpPr>
        <p:spPr>
          <a:xfrm>
            <a:off x="966375" y="4502961"/>
            <a:ext cx="5624997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ts val="3080"/>
              </a:lnSpc>
              <a:spcBef>
                <a:spcPts val="600"/>
              </a:spcBef>
              <a:spcAft>
                <a:spcPts val="600"/>
              </a:spcAft>
              <a:buClr>
                <a:srgbClr val="13CD00"/>
              </a:buClr>
              <a:buFont typeface="Arial" panose="020B0604020202020204" pitchFamily="34" charset="0"/>
              <a:buChar char="•"/>
            </a:pPr>
            <a:r>
              <a:rPr lang="en-GB" sz="2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PRUAB</a:t>
            </a:r>
            <a:endParaRPr lang="en-GB" sz="26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44" descr="More info about Hub b30">
            <a:extLst>
              <a:ext uri="{FF2B5EF4-FFF2-40B4-BE49-F238E27FC236}">
                <a16:creationId xmlns:a16="http://schemas.microsoft.com/office/drawing/2014/main" id="{C26BA758-B423-4E9D-B444-BE162552A028}"/>
              </a:ext>
            </a:extLst>
          </p:cNvPr>
          <p:cNvSpPr txBox="1"/>
          <p:nvPr/>
        </p:nvSpPr>
        <p:spPr>
          <a:xfrm>
            <a:off x="966375" y="5134888"/>
            <a:ext cx="5624997" cy="37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Clr>
                <a:srgbClr val="13CD00"/>
              </a:buClr>
              <a:buFont typeface="Arial" panose="020B0604020202020204" pitchFamily="34" charset="0"/>
              <a:buChar char="•"/>
            </a:pPr>
            <a:r>
              <a:rPr lang="en-GB" sz="2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Hub b30</a:t>
            </a:r>
            <a:endParaRPr lang="en-GB" sz="26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361900C2-CA39-E8E8-8B6B-7964332D92F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2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s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EFFFE"/>
      </a:hlink>
      <a:folHlink>
        <a:srgbClr val="FE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3" ma:contentTypeDescription="Crea un document nou" ma:contentTypeScope="" ma:versionID="f9888854f6d36fe4fd73888e44609309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3e10b7d733caa36701d9616f62f0a292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BEBA815-D658-414B-949B-D04F2F6207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103528-5201-45EF-A02E-0228455042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F7C10D-3E1C-4FB8-81C2-E582F2DECF0F}">
  <ds:schemaRefs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4323b3df-8132-45da-9814-5f12b4f3bf2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4780</TotalTime>
  <Words>2746</Words>
  <Application>Microsoft Office PowerPoint</Application>
  <PresentationFormat>Presentació en pantalla (4:3)</PresentationFormat>
  <Paragraphs>437</Paragraphs>
  <Slides>30</Slides>
  <Notes>29</Notes>
  <HiddenSlides>3</HiddenSlides>
  <MMClips>0</MMClips>
  <ScaleCrop>false</ScaleCrop>
  <HeadingPairs>
    <vt:vector size="6" baseType="variant">
      <vt:variant>
        <vt:lpstr>Tipus de lletra utilitzats</vt:lpstr>
      </vt:variant>
      <vt:variant>
        <vt:i4>2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30</vt:i4>
      </vt:variant>
    </vt:vector>
  </HeadingPairs>
  <TitlesOfParts>
    <vt:vector size="33" baseType="lpstr">
      <vt:lpstr>Arial</vt:lpstr>
      <vt:lpstr>Calibri</vt:lpstr>
      <vt:lpstr>Tema de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Rosa María Cabrera Corchos</cp:lastModifiedBy>
  <cp:revision>1</cp:revision>
  <dcterms:created xsi:type="dcterms:W3CDTF">2019-11-11T08:24:52Z</dcterms:created>
  <dcterms:modified xsi:type="dcterms:W3CDTF">2024-02-06T00:14:41Z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</Properties>
</file>