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3"/>
    <p:sldMasterId id="2147483660" r:id="rId4"/>
  </p:sldMasterIdLst>
  <p:notesMasterIdLst>
    <p:notesMasterId r:id="rId50"/>
  </p:notesMasterIdLst>
  <p:sldIdLst>
    <p:sldId id="659" r:id="rId5"/>
    <p:sldId id="324" r:id="rId6"/>
    <p:sldId id="336" r:id="rId7"/>
    <p:sldId id="260" r:id="rId8"/>
    <p:sldId id="263" r:id="rId9"/>
    <p:sldId id="312" r:id="rId10"/>
    <p:sldId id="266" r:id="rId11"/>
    <p:sldId id="308" r:id="rId12"/>
    <p:sldId id="313" r:id="rId13"/>
    <p:sldId id="271" r:id="rId14"/>
    <p:sldId id="273" r:id="rId15"/>
    <p:sldId id="301" r:id="rId16"/>
    <p:sldId id="277" r:id="rId17"/>
    <p:sldId id="281" r:id="rId18"/>
    <p:sldId id="320" r:id="rId19"/>
    <p:sldId id="321" r:id="rId20"/>
    <p:sldId id="279" r:id="rId21"/>
    <p:sldId id="283" r:id="rId22"/>
    <p:sldId id="275" r:id="rId23"/>
    <p:sldId id="284" r:id="rId24"/>
    <p:sldId id="303" r:id="rId25"/>
    <p:sldId id="304" r:id="rId26"/>
    <p:sldId id="315" r:id="rId27"/>
    <p:sldId id="280" r:id="rId28"/>
    <p:sldId id="286" r:id="rId29"/>
    <p:sldId id="314" r:id="rId30"/>
    <p:sldId id="274" r:id="rId31"/>
    <p:sldId id="603" r:id="rId32"/>
    <p:sldId id="322" r:id="rId33"/>
    <p:sldId id="604" r:id="rId34"/>
    <p:sldId id="278" r:id="rId35"/>
    <p:sldId id="316" r:id="rId36"/>
    <p:sldId id="608" r:id="rId37"/>
    <p:sldId id="323" r:id="rId38"/>
    <p:sldId id="291" r:id="rId39"/>
    <p:sldId id="605" r:id="rId40"/>
    <p:sldId id="607" r:id="rId41"/>
    <p:sldId id="294" r:id="rId42"/>
    <p:sldId id="618" r:id="rId43"/>
    <p:sldId id="296" r:id="rId44"/>
    <p:sldId id="617" r:id="rId45"/>
    <p:sldId id="297" r:id="rId46"/>
    <p:sldId id="298" r:id="rId47"/>
    <p:sldId id="611" r:id="rId48"/>
    <p:sldId id="309" r:id="rId49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3" orient="horz" pos="29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657" userDrawn="1">
          <p15:clr>
            <a:srgbClr val="A4A3A4"/>
          </p15:clr>
        </p15:guide>
        <p15:guide id="14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B2A"/>
    <a:srgbClr val="2EA515"/>
    <a:srgbClr val="EE00A5"/>
    <a:srgbClr val="13CD00"/>
    <a:srgbClr val="EF3633"/>
    <a:srgbClr val="FFDD5B"/>
    <a:srgbClr val="CF00F3"/>
    <a:srgbClr val="921B30"/>
    <a:srgbClr val="299AEE"/>
    <a:srgbClr val="589B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4EBD2B-93B1-433C-B2B6-356228979879}" v="60" dt="2024-01-24T09:17:19.6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Estil amb tema 1 - èmfasi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9" autoAdjust="0"/>
    <p:restoredTop sz="93478" autoAdjust="0"/>
  </p:normalViewPr>
  <p:slideViewPr>
    <p:cSldViewPr snapToGrid="0" showGuides="1">
      <p:cViewPr varScale="1">
        <p:scale>
          <a:sx n="101" d="100"/>
          <a:sy n="101" d="100"/>
        </p:scale>
        <p:origin x="1732" y="76"/>
      </p:cViewPr>
      <p:guideLst>
        <p:guide orient="horz" pos="4065"/>
        <p:guide orient="horz" pos="2941"/>
        <p:guide orient="horz" pos="3144"/>
        <p:guide orient="horz" pos="3692"/>
        <p:guide orient="horz" pos="3690"/>
        <p:guide pos="4703"/>
        <p:guide pos="4031"/>
        <p:guide pos="657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3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2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María Cabrera Corchos" userId="f1659fda-de31-4a64-8d16-4a5c28fbfcfc" providerId="ADAL" clId="{BF2BAB8D-E6EE-4868-91F1-2531C05EFFC8}"/>
    <pc:docChg chg="undo custSel delSld modSld">
      <pc:chgData name="Rosa María Cabrera Corchos" userId="f1659fda-de31-4a64-8d16-4a5c28fbfcfc" providerId="ADAL" clId="{BF2BAB8D-E6EE-4868-91F1-2531C05EFFC8}" dt="2023-10-10T12:51:21.024" v="69" actId="14826"/>
      <pc:docMkLst>
        <pc:docMk/>
      </pc:docMkLst>
      <pc:sldChg chg="modSp mod">
        <pc:chgData name="Rosa María Cabrera Corchos" userId="f1659fda-de31-4a64-8d16-4a5c28fbfcfc" providerId="ADAL" clId="{BF2BAB8D-E6EE-4868-91F1-2531C05EFFC8}" dt="2023-10-10T12:15:22.516" v="16" actId="14826"/>
        <pc:sldMkLst>
          <pc:docMk/>
          <pc:sldMk cId="4212511207" sldId="260"/>
        </pc:sldMkLst>
        <pc:picChg chg="mod">
          <ac:chgData name="Rosa María Cabrera Corchos" userId="f1659fda-de31-4a64-8d16-4a5c28fbfcfc" providerId="ADAL" clId="{BF2BAB8D-E6EE-4868-91F1-2531C05EFFC8}" dt="2023-10-10T12:15:22.516" v="16" actId="14826"/>
          <ac:picMkLst>
            <pc:docMk/>
            <pc:sldMk cId="4212511207" sldId="260"/>
            <ac:picMk id="60" creationId="{BAECE0FA-A1D6-43C3-ABE1-09D0775F0675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15:37.202" v="17" actId="14826"/>
        <pc:sldMkLst>
          <pc:docMk/>
          <pc:sldMk cId="4252283894" sldId="263"/>
        </pc:sldMkLst>
        <pc:picChg chg="mod">
          <ac:chgData name="Rosa María Cabrera Corchos" userId="f1659fda-de31-4a64-8d16-4a5c28fbfcfc" providerId="ADAL" clId="{BF2BAB8D-E6EE-4868-91F1-2531C05EFFC8}" dt="2023-10-10T12:15:37.202" v="17" actId="14826"/>
          <ac:picMkLst>
            <pc:docMk/>
            <pc:sldMk cId="4252283894" sldId="263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16:21.015" v="19" actId="14826"/>
        <pc:sldMkLst>
          <pc:docMk/>
          <pc:sldMk cId="3281482903" sldId="266"/>
        </pc:sldMkLst>
        <pc:picChg chg="mod">
          <ac:chgData name="Rosa María Cabrera Corchos" userId="f1659fda-de31-4a64-8d16-4a5c28fbfcfc" providerId="ADAL" clId="{BF2BAB8D-E6EE-4868-91F1-2531C05EFFC8}" dt="2023-10-10T12:16:21.015" v="19" actId="14826"/>
          <ac:picMkLst>
            <pc:docMk/>
            <pc:sldMk cId="3281482903" sldId="266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18:21.983" v="23" actId="14826"/>
        <pc:sldMkLst>
          <pc:docMk/>
          <pc:sldMk cId="2330515637" sldId="271"/>
        </pc:sldMkLst>
        <pc:picChg chg="mod">
          <ac:chgData name="Rosa María Cabrera Corchos" userId="f1659fda-de31-4a64-8d16-4a5c28fbfcfc" providerId="ADAL" clId="{BF2BAB8D-E6EE-4868-91F1-2531C05EFFC8}" dt="2023-10-10T12:18:21.983" v="23" actId="14826"/>
          <ac:picMkLst>
            <pc:docMk/>
            <pc:sldMk cId="2330515637" sldId="271"/>
            <ac:picMk id="2" creationId="{FD419E23-AECC-5692-6097-1133828BBC87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18:37.212" v="24" actId="14826"/>
        <pc:sldMkLst>
          <pc:docMk/>
          <pc:sldMk cId="2751459936" sldId="273"/>
        </pc:sldMkLst>
        <pc:picChg chg="mod">
          <ac:chgData name="Rosa María Cabrera Corchos" userId="f1659fda-de31-4a64-8d16-4a5c28fbfcfc" providerId="ADAL" clId="{BF2BAB8D-E6EE-4868-91F1-2531C05EFFC8}" dt="2023-10-10T12:18:37.212" v="24" actId="14826"/>
          <ac:picMkLst>
            <pc:docMk/>
            <pc:sldMk cId="2751459936" sldId="273"/>
            <ac:picMk id="11" creationId="{184DE4F5-306D-D302-4779-28331B35AF9F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3:52.769" v="40" actId="14826"/>
        <pc:sldMkLst>
          <pc:docMk/>
          <pc:sldMk cId="3359140890" sldId="274"/>
        </pc:sldMkLst>
        <pc:picChg chg="mod">
          <ac:chgData name="Rosa María Cabrera Corchos" userId="f1659fda-de31-4a64-8d16-4a5c28fbfcfc" providerId="ADAL" clId="{BF2BAB8D-E6EE-4868-91F1-2531C05EFFC8}" dt="2023-10-10T12:33:52.769" v="40" actId="14826"/>
          <ac:picMkLst>
            <pc:docMk/>
            <pc:sldMk cId="3359140890" sldId="274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2:54.976" v="32" actId="14826"/>
        <pc:sldMkLst>
          <pc:docMk/>
          <pc:sldMk cId="3342813621" sldId="275"/>
        </pc:sldMkLst>
        <pc:picChg chg="mod">
          <ac:chgData name="Rosa María Cabrera Corchos" userId="f1659fda-de31-4a64-8d16-4a5c28fbfcfc" providerId="ADAL" clId="{BF2BAB8D-E6EE-4868-91F1-2531C05EFFC8}" dt="2023-10-10T12:32:54.976" v="32" actId="14826"/>
          <ac:picMkLst>
            <pc:docMk/>
            <pc:sldMk cId="3342813621" sldId="275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2:02.984" v="26" actId="14826"/>
        <pc:sldMkLst>
          <pc:docMk/>
          <pc:sldMk cId="2914353507" sldId="277"/>
        </pc:sldMkLst>
        <pc:picChg chg="mod">
          <ac:chgData name="Rosa María Cabrera Corchos" userId="f1659fda-de31-4a64-8d16-4a5c28fbfcfc" providerId="ADAL" clId="{BF2BAB8D-E6EE-4868-91F1-2531C05EFFC8}" dt="2023-10-10T12:32:02.984" v="26" actId="14826"/>
          <ac:picMkLst>
            <pc:docMk/>
            <pc:sldMk cId="2914353507" sldId="277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4:22.042" v="44" actId="14826"/>
        <pc:sldMkLst>
          <pc:docMk/>
          <pc:sldMk cId="1719317336" sldId="278"/>
        </pc:sldMkLst>
        <pc:picChg chg="mod">
          <ac:chgData name="Rosa María Cabrera Corchos" userId="f1659fda-de31-4a64-8d16-4a5c28fbfcfc" providerId="ADAL" clId="{BF2BAB8D-E6EE-4868-91F1-2531C05EFFC8}" dt="2023-10-10T12:34:22.042" v="44" actId="14826"/>
          <ac:picMkLst>
            <pc:docMk/>
            <pc:sldMk cId="1719317336" sldId="278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2:38.834" v="30" actId="14826"/>
        <pc:sldMkLst>
          <pc:docMk/>
          <pc:sldMk cId="1880562995" sldId="279"/>
        </pc:sldMkLst>
        <pc:picChg chg="mod">
          <ac:chgData name="Rosa María Cabrera Corchos" userId="f1659fda-de31-4a64-8d16-4a5c28fbfcfc" providerId="ADAL" clId="{BF2BAB8D-E6EE-4868-91F1-2531C05EFFC8}" dt="2023-10-10T12:32:38.834" v="30" actId="14826"/>
          <ac:picMkLst>
            <pc:docMk/>
            <pc:sldMk cId="1880562995" sldId="279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3:30.901" v="37" actId="14826"/>
        <pc:sldMkLst>
          <pc:docMk/>
          <pc:sldMk cId="3092079555" sldId="280"/>
        </pc:sldMkLst>
        <pc:picChg chg="mod">
          <ac:chgData name="Rosa María Cabrera Corchos" userId="f1659fda-de31-4a64-8d16-4a5c28fbfcfc" providerId="ADAL" clId="{BF2BAB8D-E6EE-4868-91F1-2531C05EFFC8}" dt="2023-10-10T12:33:30.901" v="37" actId="14826"/>
          <ac:picMkLst>
            <pc:docMk/>
            <pc:sldMk cId="3092079555" sldId="280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2:10.495" v="27" actId="14826"/>
        <pc:sldMkLst>
          <pc:docMk/>
          <pc:sldMk cId="3854261093" sldId="281"/>
        </pc:sldMkLst>
        <pc:picChg chg="mod">
          <ac:chgData name="Rosa María Cabrera Corchos" userId="f1659fda-de31-4a64-8d16-4a5c28fbfcfc" providerId="ADAL" clId="{BF2BAB8D-E6EE-4868-91F1-2531C05EFFC8}" dt="2023-10-10T12:32:10.495" v="27" actId="14826"/>
          <ac:picMkLst>
            <pc:docMk/>
            <pc:sldMk cId="3854261093" sldId="281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2:46.985" v="31" actId="14826"/>
        <pc:sldMkLst>
          <pc:docMk/>
          <pc:sldMk cId="3737931687" sldId="283"/>
        </pc:sldMkLst>
        <pc:picChg chg="mod">
          <ac:chgData name="Rosa María Cabrera Corchos" userId="f1659fda-de31-4a64-8d16-4a5c28fbfcfc" providerId="ADAL" clId="{BF2BAB8D-E6EE-4868-91F1-2531C05EFFC8}" dt="2023-10-10T12:32:46.985" v="31" actId="14826"/>
          <ac:picMkLst>
            <pc:docMk/>
            <pc:sldMk cId="3737931687" sldId="283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3:02.458" v="33" actId="14826"/>
        <pc:sldMkLst>
          <pc:docMk/>
          <pc:sldMk cId="2160617277" sldId="284"/>
        </pc:sldMkLst>
        <pc:picChg chg="mod">
          <ac:chgData name="Rosa María Cabrera Corchos" userId="f1659fda-de31-4a64-8d16-4a5c28fbfcfc" providerId="ADAL" clId="{BF2BAB8D-E6EE-4868-91F1-2531C05EFFC8}" dt="2023-10-10T12:33:02.458" v="33" actId="14826"/>
          <ac:picMkLst>
            <pc:docMk/>
            <pc:sldMk cId="2160617277" sldId="284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3:37.967" v="38" actId="14826"/>
        <pc:sldMkLst>
          <pc:docMk/>
          <pc:sldMk cId="2816172818" sldId="286"/>
        </pc:sldMkLst>
        <pc:picChg chg="mod">
          <ac:chgData name="Rosa María Cabrera Corchos" userId="f1659fda-de31-4a64-8d16-4a5c28fbfcfc" providerId="ADAL" clId="{BF2BAB8D-E6EE-4868-91F1-2531C05EFFC8}" dt="2023-10-10T12:33:37.967" v="38" actId="14826"/>
          <ac:picMkLst>
            <pc:docMk/>
            <pc:sldMk cId="2816172818" sldId="286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49:20.391" v="59"/>
        <pc:sldMkLst>
          <pc:docMk/>
          <pc:sldMk cId="886091329" sldId="291"/>
        </pc:sldMkLst>
        <pc:spChg chg="mod">
          <ac:chgData name="Rosa María Cabrera Corchos" userId="f1659fda-de31-4a64-8d16-4a5c28fbfcfc" providerId="ADAL" clId="{BF2BAB8D-E6EE-4868-91F1-2531C05EFFC8}" dt="2023-10-10T12:49:20.391" v="59"/>
          <ac:spMkLst>
            <pc:docMk/>
            <pc:sldMk cId="886091329" sldId="291"/>
            <ac:spMk id="6" creationId="{EA34E48C-102B-4F5B-9773-92EAF2865B74}"/>
          </ac:spMkLst>
        </pc:spChg>
        <pc:picChg chg="mod ord">
          <ac:chgData name="Rosa María Cabrera Corchos" userId="f1659fda-de31-4a64-8d16-4a5c28fbfcfc" providerId="ADAL" clId="{BF2BAB8D-E6EE-4868-91F1-2531C05EFFC8}" dt="2023-10-10T12:48:18.396" v="58" actId="14826"/>
          <ac:picMkLst>
            <pc:docMk/>
            <pc:sldMk cId="886091329" sldId="291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50:26.342" v="63" actId="14826"/>
        <pc:sldMkLst>
          <pc:docMk/>
          <pc:sldMk cId="2197348247" sldId="294"/>
        </pc:sldMkLst>
        <pc:picChg chg="mod">
          <ac:chgData name="Rosa María Cabrera Corchos" userId="f1659fda-de31-4a64-8d16-4a5c28fbfcfc" providerId="ADAL" clId="{BF2BAB8D-E6EE-4868-91F1-2531C05EFFC8}" dt="2023-10-10T12:50:26.342" v="63" actId="14826"/>
          <ac:picMkLst>
            <pc:docMk/>
            <pc:sldMk cId="2197348247" sldId="294"/>
            <ac:picMk id="2" creationId="{89B24D96-9C48-B628-552B-CC421B4B3042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50:43.461" v="65" actId="14826"/>
        <pc:sldMkLst>
          <pc:docMk/>
          <pc:sldMk cId="531738438" sldId="296"/>
        </pc:sldMkLst>
        <pc:picChg chg="mod">
          <ac:chgData name="Rosa María Cabrera Corchos" userId="f1659fda-de31-4a64-8d16-4a5c28fbfcfc" providerId="ADAL" clId="{BF2BAB8D-E6EE-4868-91F1-2531C05EFFC8}" dt="2023-10-10T12:50:43.461" v="65" actId="14826"/>
          <ac:picMkLst>
            <pc:docMk/>
            <pc:sldMk cId="531738438" sldId="296"/>
            <ac:picMk id="2" creationId="{BA889CBA-E48B-0B06-53D4-B7D248D407F1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51:04.897" v="67" actId="14826"/>
        <pc:sldMkLst>
          <pc:docMk/>
          <pc:sldMk cId="2687805131" sldId="297"/>
        </pc:sldMkLst>
        <pc:picChg chg="mod">
          <ac:chgData name="Rosa María Cabrera Corchos" userId="f1659fda-de31-4a64-8d16-4a5c28fbfcfc" providerId="ADAL" clId="{BF2BAB8D-E6EE-4868-91F1-2531C05EFFC8}" dt="2023-10-10T12:51:04.897" v="67" actId="14826"/>
          <ac:picMkLst>
            <pc:docMk/>
            <pc:sldMk cId="2687805131" sldId="297"/>
            <ac:picMk id="2" creationId="{5D846994-9629-1520-358F-CF6C0F392DDD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51:12.630" v="68" actId="14826"/>
        <pc:sldMkLst>
          <pc:docMk/>
          <pc:sldMk cId="4219951073" sldId="298"/>
        </pc:sldMkLst>
        <pc:picChg chg="mod">
          <ac:chgData name="Rosa María Cabrera Corchos" userId="f1659fda-de31-4a64-8d16-4a5c28fbfcfc" providerId="ADAL" clId="{BF2BAB8D-E6EE-4868-91F1-2531C05EFFC8}" dt="2023-10-10T12:51:12.630" v="68" actId="14826"/>
          <ac:picMkLst>
            <pc:docMk/>
            <pc:sldMk cId="4219951073" sldId="298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18:48.241" v="25" actId="14826"/>
        <pc:sldMkLst>
          <pc:docMk/>
          <pc:sldMk cId="1203145170" sldId="301"/>
        </pc:sldMkLst>
        <pc:picChg chg="mod">
          <ac:chgData name="Rosa María Cabrera Corchos" userId="f1659fda-de31-4a64-8d16-4a5c28fbfcfc" providerId="ADAL" clId="{BF2BAB8D-E6EE-4868-91F1-2531C05EFFC8}" dt="2023-10-10T12:18:48.241" v="25" actId="14826"/>
          <ac:picMkLst>
            <pc:docMk/>
            <pc:sldMk cId="1203145170" sldId="301"/>
            <ac:picMk id="3" creationId="{A4FCBC74-8BE0-C89A-C5C3-1AFC9CEB3C88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3:09.512" v="34" actId="14826"/>
        <pc:sldMkLst>
          <pc:docMk/>
          <pc:sldMk cId="1259923348" sldId="303"/>
        </pc:sldMkLst>
        <pc:picChg chg="mod">
          <ac:chgData name="Rosa María Cabrera Corchos" userId="f1659fda-de31-4a64-8d16-4a5c28fbfcfc" providerId="ADAL" clId="{BF2BAB8D-E6EE-4868-91F1-2531C05EFFC8}" dt="2023-10-10T12:33:09.512" v="34" actId="14826"/>
          <ac:picMkLst>
            <pc:docMk/>
            <pc:sldMk cId="1259923348" sldId="303"/>
            <ac:picMk id="19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3:16.745" v="35" actId="14826"/>
        <pc:sldMkLst>
          <pc:docMk/>
          <pc:sldMk cId="3372188234" sldId="304"/>
        </pc:sldMkLst>
        <pc:picChg chg="mod">
          <ac:chgData name="Rosa María Cabrera Corchos" userId="f1659fda-de31-4a64-8d16-4a5c28fbfcfc" providerId="ADAL" clId="{BF2BAB8D-E6EE-4868-91F1-2531C05EFFC8}" dt="2023-10-10T12:33:16.745" v="35" actId="14826"/>
          <ac:picMkLst>
            <pc:docMk/>
            <pc:sldMk cId="3372188234" sldId="304"/>
            <ac:picMk id="12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16:43.835" v="20" actId="14826"/>
        <pc:sldMkLst>
          <pc:docMk/>
          <pc:sldMk cId="2985893853" sldId="308"/>
        </pc:sldMkLst>
        <pc:picChg chg="mod">
          <ac:chgData name="Rosa María Cabrera Corchos" userId="f1659fda-de31-4a64-8d16-4a5c28fbfcfc" providerId="ADAL" clId="{BF2BAB8D-E6EE-4868-91F1-2531C05EFFC8}" dt="2023-10-10T12:16:43.835" v="20" actId="14826"/>
          <ac:picMkLst>
            <pc:docMk/>
            <pc:sldMk cId="2985893853" sldId="308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51:21.024" v="69" actId="14826"/>
        <pc:sldMkLst>
          <pc:docMk/>
          <pc:sldMk cId="3083134075" sldId="309"/>
        </pc:sldMkLst>
        <pc:picChg chg="mod">
          <ac:chgData name="Rosa María Cabrera Corchos" userId="f1659fda-de31-4a64-8d16-4a5c28fbfcfc" providerId="ADAL" clId="{BF2BAB8D-E6EE-4868-91F1-2531C05EFFC8}" dt="2023-10-10T12:51:21.024" v="69" actId="14826"/>
          <ac:picMkLst>
            <pc:docMk/>
            <pc:sldMk cId="3083134075" sldId="309"/>
            <ac:picMk id="3" creationId="{0DB513DE-5ABC-E1C8-17AE-1E4B0AB5BF9F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15:50.150" v="18" actId="14826"/>
        <pc:sldMkLst>
          <pc:docMk/>
          <pc:sldMk cId="835028435" sldId="312"/>
        </pc:sldMkLst>
        <pc:picChg chg="mod">
          <ac:chgData name="Rosa María Cabrera Corchos" userId="f1659fda-de31-4a64-8d16-4a5c28fbfcfc" providerId="ADAL" clId="{BF2BAB8D-E6EE-4868-91F1-2531C05EFFC8}" dt="2023-10-10T12:15:50.150" v="18" actId="14826"/>
          <ac:picMkLst>
            <pc:docMk/>
            <pc:sldMk cId="835028435" sldId="312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17:35.046" v="22" actId="14826"/>
        <pc:sldMkLst>
          <pc:docMk/>
          <pc:sldMk cId="1009086581" sldId="313"/>
        </pc:sldMkLst>
        <pc:picChg chg="mod">
          <ac:chgData name="Rosa María Cabrera Corchos" userId="f1659fda-de31-4a64-8d16-4a5c28fbfcfc" providerId="ADAL" clId="{BF2BAB8D-E6EE-4868-91F1-2531C05EFFC8}" dt="2023-10-10T12:16:58.480" v="21" actId="14826"/>
          <ac:picMkLst>
            <pc:docMk/>
            <pc:sldMk cId="1009086581" sldId="313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BF2BAB8D-E6EE-4868-91F1-2531C05EFFC8}" dt="2023-10-10T12:17:35.046" v="22" actId="14826"/>
          <ac:picMkLst>
            <pc:docMk/>
            <pc:sldMk cId="1009086581" sldId="313"/>
            <ac:picMk id="66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3:45.175" v="39" actId="14826"/>
        <pc:sldMkLst>
          <pc:docMk/>
          <pc:sldMk cId="588421310" sldId="314"/>
        </pc:sldMkLst>
        <pc:picChg chg="mod">
          <ac:chgData name="Rosa María Cabrera Corchos" userId="f1659fda-de31-4a64-8d16-4a5c28fbfcfc" providerId="ADAL" clId="{BF2BAB8D-E6EE-4868-91F1-2531C05EFFC8}" dt="2023-10-10T12:33:45.175" v="39" actId="14826"/>
          <ac:picMkLst>
            <pc:docMk/>
            <pc:sldMk cId="588421310" sldId="314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3:24.047" v="36" actId="14826"/>
        <pc:sldMkLst>
          <pc:docMk/>
          <pc:sldMk cId="863935811" sldId="315"/>
        </pc:sldMkLst>
        <pc:picChg chg="mod">
          <ac:chgData name="Rosa María Cabrera Corchos" userId="f1659fda-de31-4a64-8d16-4a5c28fbfcfc" providerId="ADAL" clId="{BF2BAB8D-E6EE-4868-91F1-2531C05EFFC8}" dt="2023-10-10T12:33:24.047" v="36" actId="14826"/>
          <ac:picMkLst>
            <pc:docMk/>
            <pc:sldMk cId="863935811" sldId="315"/>
            <ac:picMk id="12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4:28.867" v="45" actId="14826"/>
        <pc:sldMkLst>
          <pc:docMk/>
          <pc:sldMk cId="3973596149" sldId="316"/>
        </pc:sldMkLst>
        <pc:picChg chg="mod">
          <ac:chgData name="Rosa María Cabrera Corchos" userId="f1659fda-de31-4a64-8d16-4a5c28fbfcfc" providerId="ADAL" clId="{BF2BAB8D-E6EE-4868-91F1-2531C05EFFC8}" dt="2023-10-10T12:34:28.867" v="45" actId="14826"/>
          <ac:picMkLst>
            <pc:docMk/>
            <pc:sldMk cId="3973596149" sldId="316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15:05.163" v="14" actId="14826"/>
        <pc:sldMkLst>
          <pc:docMk/>
          <pc:sldMk cId="1809974266" sldId="318"/>
        </pc:sldMkLst>
        <pc:picChg chg="mod">
          <ac:chgData name="Rosa María Cabrera Corchos" userId="f1659fda-de31-4a64-8d16-4a5c28fbfcfc" providerId="ADAL" clId="{BF2BAB8D-E6EE-4868-91F1-2531C05EFFC8}" dt="2023-10-10T12:15:05.163" v="14" actId="14826"/>
          <ac:picMkLst>
            <pc:docMk/>
            <pc:sldMk cId="1809974266" sldId="318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2:20.960" v="28" actId="14826"/>
        <pc:sldMkLst>
          <pc:docMk/>
          <pc:sldMk cId="1650864335" sldId="320"/>
        </pc:sldMkLst>
        <pc:picChg chg="mod">
          <ac:chgData name="Rosa María Cabrera Corchos" userId="f1659fda-de31-4a64-8d16-4a5c28fbfcfc" providerId="ADAL" clId="{BF2BAB8D-E6EE-4868-91F1-2531C05EFFC8}" dt="2023-10-10T12:32:20.960" v="28" actId="14826"/>
          <ac:picMkLst>
            <pc:docMk/>
            <pc:sldMk cId="1650864335" sldId="320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2:31.807" v="29" actId="14826"/>
        <pc:sldMkLst>
          <pc:docMk/>
          <pc:sldMk cId="3895995397" sldId="321"/>
        </pc:sldMkLst>
        <pc:picChg chg="mod">
          <ac:chgData name="Rosa María Cabrera Corchos" userId="f1659fda-de31-4a64-8d16-4a5c28fbfcfc" providerId="ADAL" clId="{BF2BAB8D-E6EE-4868-91F1-2531C05EFFC8}" dt="2023-10-10T12:32:31.807" v="29" actId="14826"/>
          <ac:picMkLst>
            <pc:docMk/>
            <pc:sldMk cId="3895995397" sldId="321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4:07.227" v="42" actId="14826"/>
        <pc:sldMkLst>
          <pc:docMk/>
          <pc:sldMk cId="2599234376" sldId="322"/>
        </pc:sldMkLst>
        <pc:picChg chg="mod">
          <ac:chgData name="Rosa María Cabrera Corchos" userId="f1659fda-de31-4a64-8d16-4a5c28fbfcfc" providerId="ADAL" clId="{BF2BAB8D-E6EE-4868-91F1-2531C05EFFC8}" dt="2023-10-10T12:34:07.227" v="42" actId="14826"/>
          <ac:picMkLst>
            <pc:docMk/>
            <pc:sldMk cId="2599234376" sldId="322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4:43.596" v="47" actId="14826"/>
        <pc:sldMkLst>
          <pc:docMk/>
          <pc:sldMk cId="3137027028" sldId="323"/>
        </pc:sldMkLst>
        <pc:picChg chg="mod">
          <ac:chgData name="Rosa María Cabrera Corchos" userId="f1659fda-de31-4a64-8d16-4a5c28fbfcfc" providerId="ADAL" clId="{BF2BAB8D-E6EE-4868-91F1-2531C05EFFC8}" dt="2023-10-10T12:34:43.596" v="47" actId="14826"/>
          <ac:picMkLst>
            <pc:docMk/>
            <pc:sldMk cId="3137027028" sldId="323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15:14.606" v="15" actId="14826"/>
        <pc:sldMkLst>
          <pc:docMk/>
          <pc:sldMk cId="4242988088" sldId="336"/>
        </pc:sldMkLst>
        <pc:picChg chg="mod">
          <ac:chgData name="Rosa María Cabrera Corchos" userId="f1659fda-de31-4a64-8d16-4a5c28fbfcfc" providerId="ADAL" clId="{BF2BAB8D-E6EE-4868-91F1-2531C05EFFC8}" dt="2023-10-10T12:15:14.606" v="15" actId="14826"/>
          <ac:picMkLst>
            <pc:docMk/>
            <pc:sldMk cId="4242988088" sldId="336"/>
            <ac:picMk id="88" creationId="{AD36B139-CB6E-694C-9F6F-D22F60BA73D4}"/>
          </ac:picMkLst>
        </pc:picChg>
      </pc:sldChg>
      <pc:sldChg chg="addSp delSp modSp del mod">
        <pc:chgData name="Rosa María Cabrera Corchos" userId="f1659fda-de31-4a64-8d16-4a5c28fbfcfc" providerId="ADAL" clId="{BF2BAB8D-E6EE-4868-91F1-2531C05EFFC8}" dt="2023-10-10T12:13:23.093" v="13" actId="2696"/>
        <pc:sldMkLst>
          <pc:docMk/>
          <pc:sldMk cId="1371965904" sldId="343"/>
        </pc:sldMkLst>
        <pc:spChg chg="mod">
          <ac:chgData name="Rosa María Cabrera Corchos" userId="f1659fda-de31-4a64-8d16-4a5c28fbfcfc" providerId="ADAL" clId="{BF2BAB8D-E6EE-4868-91F1-2531C05EFFC8}" dt="2023-10-10T11:31:47.261" v="6" actId="2711"/>
          <ac:spMkLst>
            <pc:docMk/>
            <pc:sldMk cId="1371965904" sldId="343"/>
            <ac:spMk id="5" creationId="{249F078E-B053-45CC-9E60-E015F64C2039}"/>
          </ac:spMkLst>
        </pc:spChg>
        <pc:picChg chg="add del">
          <ac:chgData name="Rosa María Cabrera Corchos" userId="f1659fda-de31-4a64-8d16-4a5c28fbfcfc" providerId="ADAL" clId="{BF2BAB8D-E6EE-4868-91F1-2531C05EFFC8}" dt="2023-10-10T11:35:49.839" v="8" actId="478"/>
          <ac:picMkLst>
            <pc:docMk/>
            <pc:sldMk cId="1371965904" sldId="343"/>
            <ac:picMk id="2" creationId="{D2EA6941-3AB2-20D1-4517-8F76C250B67C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4:00.088" v="41" actId="14826"/>
        <pc:sldMkLst>
          <pc:docMk/>
          <pc:sldMk cId="2945460486" sldId="603"/>
        </pc:sldMkLst>
        <pc:picChg chg="mod">
          <ac:chgData name="Rosa María Cabrera Corchos" userId="f1659fda-de31-4a64-8d16-4a5c28fbfcfc" providerId="ADAL" clId="{BF2BAB8D-E6EE-4868-91F1-2531C05EFFC8}" dt="2023-10-10T12:34:00.088" v="41" actId="14826"/>
          <ac:picMkLst>
            <pc:docMk/>
            <pc:sldMk cId="2945460486" sldId="603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4:15.250" v="43" actId="14826"/>
        <pc:sldMkLst>
          <pc:docMk/>
          <pc:sldMk cId="4090232693" sldId="604"/>
        </pc:sldMkLst>
        <pc:picChg chg="mod">
          <ac:chgData name="Rosa María Cabrera Corchos" userId="f1659fda-de31-4a64-8d16-4a5c28fbfcfc" providerId="ADAL" clId="{BF2BAB8D-E6EE-4868-91F1-2531C05EFFC8}" dt="2023-10-10T12:34:15.250" v="43" actId="14826"/>
          <ac:picMkLst>
            <pc:docMk/>
            <pc:sldMk cId="4090232693" sldId="604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49:37.250" v="61" actId="14826"/>
        <pc:sldMkLst>
          <pc:docMk/>
          <pc:sldMk cId="367222070" sldId="605"/>
        </pc:sldMkLst>
        <pc:picChg chg="mod">
          <ac:chgData name="Rosa María Cabrera Corchos" userId="f1659fda-de31-4a64-8d16-4a5c28fbfcfc" providerId="ADAL" clId="{BF2BAB8D-E6EE-4868-91F1-2531C05EFFC8}" dt="2023-10-10T12:49:37.250" v="61" actId="14826"/>
          <ac:picMkLst>
            <pc:docMk/>
            <pc:sldMk cId="367222070" sldId="605"/>
            <ac:picMk id="5" creationId="{CCD16363-7C62-013E-24EC-5AD0B5D3802B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50:05.604" v="62" actId="14826"/>
        <pc:sldMkLst>
          <pc:docMk/>
          <pc:sldMk cId="1883697652" sldId="607"/>
        </pc:sldMkLst>
        <pc:picChg chg="mod">
          <ac:chgData name="Rosa María Cabrera Corchos" userId="f1659fda-de31-4a64-8d16-4a5c28fbfcfc" providerId="ADAL" clId="{BF2BAB8D-E6EE-4868-91F1-2531C05EFFC8}" dt="2023-10-10T12:50:05.604" v="62" actId="14826"/>
          <ac:picMkLst>
            <pc:docMk/>
            <pc:sldMk cId="1883697652" sldId="607"/>
            <ac:picMk id="23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34:36.078" v="46" actId="14826"/>
        <pc:sldMkLst>
          <pc:docMk/>
          <pc:sldMk cId="1980744931" sldId="608"/>
        </pc:sldMkLst>
        <pc:picChg chg="mod">
          <ac:chgData name="Rosa María Cabrera Corchos" userId="f1659fda-de31-4a64-8d16-4a5c28fbfcfc" providerId="ADAL" clId="{BF2BAB8D-E6EE-4868-91F1-2531C05EFFC8}" dt="2023-10-10T12:34:36.078" v="46" actId="14826"/>
          <ac:picMkLst>
            <pc:docMk/>
            <pc:sldMk cId="1980744931" sldId="608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50:56.111" v="66" actId="14826"/>
        <pc:sldMkLst>
          <pc:docMk/>
          <pc:sldMk cId="3679213256" sldId="617"/>
        </pc:sldMkLst>
        <pc:picChg chg="mod">
          <ac:chgData name="Rosa María Cabrera Corchos" userId="f1659fda-de31-4a64-8d16-4a5c28fbfcfc" providerId="ADAL" clId="{BF2BAB8D-E6EE-4868-91F1-2531C05EFFC8}" dt="2023-10-10T12:50:56.111" v="66" actId="14826"/>
          <ac:picMkLst>
            <pc:docMk/>
            <pc:sldMk cId="3679213256" sldId="617"/>
            <ac:picMk id="60" creationId="{BAECE0FA-A1D6-43C3-ABE1-09D0775F0675}"/>
          </ac:picMkLst>
        </pc:picChg>
      </pc:sldChg>
      <pc:sldChg chg="modSp mod">
        <pc:chgData name="Rosa María Cabrera Corchos" userId="f1659fda-de31-4a64-8d16-4a5c28fbfcfc" providerId="ADAL" clId="{BF2BAB8D-E6EE-4868-91F1-2531C05EFFC8}" dt="2023-10-10T12:50:36.410" v="64" actId="14826"/>
        <pc:sldMkLst>
          <pc:docMk/>
          <pc:sldMk cId="314036050" sldId="618"/>
        </pc:sldMkLst>
        <pc:picChg chg="mod">
          <ac:chgData name="Rosa María Cabrera Corchos" userId="f1659fda-de31-4a64-8d16-4a5c28fbfcfc" providerId="ADAL" clId="{BF2BAB8D-E6EE-4868-91F1-2531C05EFFC8}" dt="2023-10-10T12:50:36.410" v="64" actId="14826"/>
          <ac:picMkLst>
            <pc:docMk/>
            <pc:sldMk cId="314036050" sldId="618"/>
            <ac:picMk id="4" creationId="{E1C287FD-E7AF-6055-08C2-17EE3395BCE1}"/>
          </ac:picMkLst>
        </pc:picChg>
      </pc:sldChg>
      <pc:sldChg chg="modSp del mod">
        <pc:chgData name="Rosa María Cabrera Corchos" userId="f1659fda-de31-4a64-8d16-4a5c28fbfcfc" providerId="ADAL" clId="{BF2BAB8D-E6EE-4868-91F1-2531C05EFFC8}" dt="2023-10-10T12:49:28.785" v="60" actId="2696"/>
        <pc:sldMkLst>
          <pc:docMk/>
          <pc:sldMk cId="98938394" sldId="619"/>
        </pc:sldMkLst>
        <pc:picChg chg="mod ord">
          <ac:chgData name="Rosa María Cabrera Corchos" userId="f1659fda-de31-4a64-8d16-4a5c28fbfcfc" providerId="ADAL" clId="{BF2BAB8D-E6EE-4868-91F1-2531C05EFFC8}" dt="2023-10-10T12:46:51.095" v="56" actId="14826"/>
          <ac:picMkLst>
            <pc:docMk/>
            <pc:sldMk cId="98938394" sldId="619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BF2BAB8D-E6EE-4868-91F1-2531C05EFFC8}" dt="2023-10-10T12:39:44.171" v="54" actId="1076"/>
          <ac:picMkLst>
            <pc:docMk/>
            <pc:sldMk cId="98938394" sldId="619"/>
            <ac:picMk id="16" creationId="{00000000-0000-0000-0000-000000000000}"/>
          </ac:picMkLst>
        </pc:picChg>
        <pc:picChg chg="mod">
          <ac:chgData name="Rosa María Cabrera Corchos" userId="f1659fda-de31-4a64-8d16-4a5c28fbfcfc" providerId="ADAL" clId="{BF2BAB8D-E6EE-4868-91F1-2531C05EFFC8}" dt="2023-10-10T12:38:49.480" v="52" actId="1076"/>
          <ac:picMkLst>
            <pc:docMk/>
            <pc:sldMk cId="98938394" sldId="619"/>
            <ac:picMk id="18" creationId="{00000000-0000-0000-0000-000000000000}"/>
          </ac:picMkLst>
        </pc:picChg>
      </pc:sldChg>
      <pc:sldChg chg="delSp del mod delAnim">
        <pc:chgData name="Rosa María Cabrera Corchos" userId="f1659fda-de31-4a64-8d16-4a5c28fbfcfc" providerId="ADAL" clId="{BF2BAB8D-E6EE-4868-91F1-2531C05EFFC8}" dt="2023-10-10T11:39:09.592" v="12" actId="2696"/>
        <pc:sldMkLst>
          <pc:docMk/>
          <pc:sldMk cId="2077854049" sldId="619"/>
        </pc:sldMkLst>
        <pc:spChg chg="del">
          <ac:chgData name="Rosa María Cabrera Corchos" userId="f1659fda-de31-4a64-8d16-4a5c28fbfcfc" providerId="ADAL" clId="{BF2BAB8D-E6EE-4868-91F1-2531C05EFFC8}" dt="2023-10-10T11:38:20.149" v="11" actId="478"/>
          <ac:spMkLst>
            <pc:docMk/>
            <pc:sldMk cId="2077854049" sldId="619"/>
            <ac:spMk id="5" creationId="{249F078E-B053-45CC-9E60-E015F64C2039}"/>
          </ac:spMkLst>
        </pc:spChg>
        <pc:picChg chg="del">
          <ac:chgData name="Rosa María Cabrera Corchos" userId="f1659fda-de31-4a64-8d16-4a5c28fbfcfc" providerId="ADAL" clId="{BF2BAB8D-E6EE-4868-91F1-2531C05EFFC8}" dt="2023-10-10T11:38:11.363" v="10" actId="478"/>
          <ac:picMkLst>
            <pc:docMk/>
            <pc:sldMk cId="2077854049" sldId="619"/>
            <ac:picMk id="6" creationId="{FA596399-ECA1-4BA0-A9CC-CAFB587EE2D1}"/>
          </ac:picMkLst>
        </pc:picChg>
      </pc:sldChg>
      <pc:sldChg chg="del">
        <pc:chgData name="Rosa María Cabrera Corchos" userId="f1659fda-de31-4a64-8d16-4a5c28fbfcfc" providerId="ADAL" clId="{BF2BAB8D-E6EE-4868-91F1-2531C05EFFC8}" dt="2023-10-10T11:37:54.796" v="9" actId="2696"/>
        <pc:sldMkLst>
          <pc:docMk/>
          <pc:sldMk cId="3235717450" sldId="619"/>
        </pc:sldMkLst>
      </pc:sldChg>
      <pc:sldChg chg="del">
        <pc:chgData name="Rosa María Cabrera Corchos" userId="f1659fda-de31-4a64-8d16-4a5c28fbfcfc" providerId="ADAL" clId="{BF2BAB8D-E6EE-4868-91F1-2531C05EFFC8}" dt="2023-10-10T12:36:07.490" v="50"/>
        <pc:sldMkLst>
          <pc:docMk/>
          <pc:sldMk cId="4099417049" sldId="619"/>
        </pc:sldMkLst>
      </pc:sldChg>
    </pc:docChg>
  </pc:docChgLst>
  <pc:docChgLst>
    <pc:chgData name="Rosa María Cabrera Corchos" userId="f1659fda-de31-4a64-8d16-4a5c28fbfcfc" providerId="ADAL" clId="{DE85200E-E8F7-4D03-BFBE-7063BB03683A}"/>
    <pc:docChg chg="custSel modSld">
      <pc:chgData name="Rosa María Cabrera Corchos" userId="f1659fda-de31-4a64-8d16-4a5c28fbfcfc" providerId="ADAL" clId="{DE85200E-E8F7-4D03-BFBE-7063BB03683A}" dt="2023-11-08T16:15:48.183" v="65"/>
      <pc:docMkLst>
        <pc:docMk/>
      </pc:docMkLst>
      <pc:sldChg chg="addSp delSp modSp mod delAnim modAnim">
        <pc:chgData name="Rosa María Cabrera Corchos" userId="f1659fda-de31-4a64-8d16-4a5c28fbfcfc" providerId="ADAL" clId="{DE85200E-E8F7-4D03-BFBE-7063BB03683A}" dt="2023-11-08T15:55:14.586" v="59"/>
        <pc:sldMkLst>
          <pc:docMk/>
          <pc:sldMk cId="4212511207" sldId="260"/>
        </pc:sldMkLst>
        <pc:picChg chg="add mod">
          <ac:chgData name="Rosa María Cabrera Corchos" userId="f1659fda-de31-4a64-8d16-4a5c28fbfcfc" providerId="ADAL" clId="{DE85200E-E8F7-4D03-BFBE-7063BB03683A}" dt="2023-11-08T13:08:51.406" v="14"/>
          <ac:picMkLst>
            <pc:docMk/>
            <pc:sldMk cId="4212511207" sldId="260"/>
            <ac:picMk id="9" creationId="{D56766A9-8278-B916-6572-6F87AA95310C}"/>
          </ac:picMkLst>
        </pc:picChg>
        <pc:picChg chg="del">
          <ac:chgData name="Rosa María Cabrera Corchos" userId="f1659fda-de31-4a64-8d16-4a5c28fbfcfc" providerId="ADAL" clId="{DE85200E-E8F7-4D03-BFBE-7063BB03683A}" dt="2023-11-08T13:08:49.211" v="13" actId="478"/>
          <ac:picMkLst>
            <pc:docMk/>
            <pc:sldMk cId="4212511207" sldId="260"/>
            <ac:picMk id="60" creationId="{BAECE0FA-A1D6-43C3-ABE1-09D0775F0675}"/>
          </ac:picMkLst>
        </pc:picChg>
      </pc:sldChg>
      <pc:sldChg chg="addSp delSp modSp mod delAnim modAnim">
        <pc:chgData name="Rosa María Cabrera Corchos" userId="f1659fda-de31-4a64-8d16-4a5c28fbfcfc" providerId="ADAL" clId="{DE85200E-E8F7-4D03-BFBE-7063BB03683A}" dt="2023-11-08T15:03:40.731" v="40"/>
        <pc:sldMkLst>
          <pc:docMk/>
          <pc:sldMk cId="4252283894" sldId="263"/>
        </pc:sldMkLst>
        <pc:picChg chg="add mod">
          <ac:chgData name="Rosa María Cabrera Corchos" userId="f1659fda-de31-4a64-8d16-4a5c28fbfcfc" providerId="ADAL" clId="{DE85200E-E8F7-4D03-BFBE-7063BB03683A}" dt="2023-11-08T14:49:20.469" v="18"/>
          <ac:picMkLst>
            <pc:docMk/>
            <pc:sldMk cId="4252283894" sldId="263"/>
            <ac:picMk id="6" creationId="{7CC97E52-E623-FCA6-9EAE-823DA04F5948}"/>
          </ac:picMkLst>
        </pc:picChg>
        <pc:picChg chg="add del mod">
          <ac:chgData name="Rosa María Cabrera Corchos" userId="f1659fda-de31-4a64-8d16-4a5c28fbfcfc" providerId="ADAL" clId="{DE85200E-E8F7-4D03-BFBE-7063BB03683A}" dt="2023-11-08T14:52:25.679" v="28" actId="478"/>
          <ac:picMkLst>
            <pc:docMk/>
            <pc:sldMk cId="4252283894" sldId="263"/>
            <ac:picMk id="8" creationId="{55CD0BE4-2050-94CE-881E-16005334EE71}"/>
          </ac:picMkLst>
        </pc:picChg>
        <pc:picChg chg="del">
          <ac:chgData name="Rosa María Cabrera Corchos" userId="f1659fda-de31-4a64-8d16-4a5c28fbfcfc" providerId="ADAL" clId="{DE85200E-E8F7-4D03-BFBE-7063BB03683A}" dt="2023-11-08T14:49:18.616" v="17" actId="478"/>
          <ac:picMkLst>
            <pc:docMk/>
            <pc:sldMk cId="4252283894" sldId="263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DE85200E-E8F7-4D03-BFBE-7063BB03683A}" dt="2023-11-08T13:16:33.875" v="16" actId="1076"/>
          <ac:picMkLst>
            <pc:docMk/>
            <pc:sldMk cId="4252283894" sldId="263"/>
            <ac:picMk id="29" creationId="{00000000-0000-0000-0000-000000000000}"/>
          </ac:picMkLst>
        </pc:picChg>
        <pc:picChg chg="mod">
          <ac:chgData name="Rosa María Cabrera Corchos" userId="f1659fda-de31-4a64-8d16-4a5c28fbfcfc" providerId="ADAL" clId="{DE85200E-E8F7-4D03-BFBE-7063BB03683A}" dt="2023-11-08T15:01:08.151" v="32" actId="1076"/>
          <ac:picMkLst>
            <pc:docMk/>
            <pc:sldMk cId="4252283894" sldId="263"/>
            <ac:picMk id="30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DE85200E-E8F7-4D03-BFBE-7063BB03683A}" dt="2023-11-08T15:15:37.251" v="51"/>
        <pc:sldMkLst>
          <pc:docMk/>
          <pc:sldMk cId="3281482903" sldId="266"/>
        </pc:sldMkLst>
        <pc:picChg chg="add del mod">
          <ac:chgData name="Rosa María Cabrera Corchos" userId="f1659fda-de31-4a64-8d16-4a5c28fbfcfc" providerId="ADAL" clId="{DE85200E-E8F7-4D03-BFBE-7063BB03683A}" dt="2023-11-08T15:12:32.256" v="48" actId="478"/>
          <ac:picMkLst>
            <pc:docMk/>
            <pc:sldMk cId="3281482903" sldId="266"/>
            <ac:picMk id="5" creationId="{C20256CA-C3FA-DBA6-0349-B04DE93FC0F7}"/>
          </ac:picMkLst>
        </pc:picChg>
        <pc:picChg chg="del">
          <ac:chgData name="Rosa María Cabrera Corchos" userId="f1659fda-de31-4a64-8d16-4a5c28fbfcfc" providerId="ADAL" clId="{DE85200E-E8F7-4D03-BFBE-7063BB03683A}" dt="2023-11-08T15:11:31.141" v="42" actId="478"/>
          <ac:picMkLst>
            <pc:docMk/>
            <pc:sldMk cId="3281482903" sldId="266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DE85200E-E8F7-4D03-BFBE-7063BB03683A}" dt="2023-11-08T15:12:17.052" v="46" actId="1076"/>
          <ac:picMkLst>
            <pc:docMk/>
            <pc:sldMk cId="3281482903" sldId="266"/>
            <ac:picMk id="40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DE85200E-E8F7-4D03-BFBE-7063BB03683A}" dt="2023-11-08T16:15:48.183" v="65"/>
        <pc:sldMkLst>
          <pc:docMk/>
          <pc:sldMk cId="2985893853" sldId="308"/>
        </pc:sldMkLst>
        <pc:picChg chg="add mod">
          <ac:chgData name="Rosa María Cabrera Corchos" userId="f1659fda-de31-4a64-8d16-4a5c28fbfcfc" providerId="ADAL" clId="{DE85200E-E8F7-4D03-BFBE-7063BB03683A}" dt="2023-11-08T16:10:09.817" v="63"/>
          <ac:picMkLst>
            <pc:docMk/>
            <pc:sldMk cId="2985893853" sldId="308"/>
            <ac:picMk id="2" creationId="{62B388E0-E7D9-3067-4FEE-5C9486CC44AE}"/>
          </ac:picMkLst>
        </pc:picChg>
        <pc:picChg chg="del">
          <ac:chgData name="Rosa María Cabrera Corchos" userId="f1659fda-de31-4a64-8d16-4a5c28fbfcfc" providerId="ADAL" clId="{DE85200E-E8F7-4D03-BFBE-7063BB03683A}" dt="2023-11-08T16:10:05.844" v="62" actId="478"/>
          <ac:picMkLst>
            <pc:docMk/>
            <pc:sldMk cId="2985893853" sldId="308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DE85200E-E8F7-4D03-BFBE-7063BB03683A}" dt="2023-11-08T15:54:02.836" v="57"/>
        <pc:sldMkLst>
          <pc:docMk/>
          <pc:sldMk cId="835028435" sldId="312"/>
        </pc:sldMkLst>
        <pc:picChg chg="add mod">
          <ac:chgData name="Rosa María Cabrera Corchos" userId="f1659fda-de31-4a64-8d16-4a5c28fbfcfc" providerId="ADAL" clId="{DE85200E-E8F7-4D03-BFBE-7063BB03683A}" dt="2023-11-08T14:49:49.669" v="20"/>
          <ac:picMkLst>
            <pc:docMk/>
            <pc:sldMk cId="835028435" sldId="312"/>
            <ac:picMk id="3" creationId="{78AD5128-BB34-7355-30C5-E96F9CD943DA}"/>
          </ac:picMkLst>
        </pc:picChg>
        <pc:picChg chg="del">
          <ac:chgData name="Rosa María Cabrera Corchos" userId="f1659fda-de31-4a64-8d16-4a5c28fbfcfc" providerId="ADAL" clId="{DE85200E-E8F7-4D03-BFBE-7063BB03683A}" dt="2023-11-08T14:49:46.047" v="19" actId="478"/>
          <ac:picMkLst>
            <pc:docMk/>
            <pc:sldMk cId="835028435" sldId="312"/>
            <ac:picMk id="14" creationId="{00000000-0000-0000-0000-000000000000}"/>
          </ac:picMkLst>
        </pc:picChg>
      </pc:sldChg>
      <pc:sldChg chg="addSp delSp modSp mod modAnim">
        <pc:chgData name="Rosa María Cabrera Corchos" userId="f1659fda-de31-4a64-8d16-4a5c28fbfcfc" providerId="ADAL" clId="{DE85200E-E8F7-4D03-BFBE-7063BB03683A}" dt="2023-11-08T15:56:10.160" v="61"/>
        <pc:sldMkLst>
          <pc:docMk/>
          <pc:sldMk cId="1809974266" sldId="318"/>
        </pc:sldMkLst>
        <pc:picChg chg="add del mod">
          <ac:chgData name="Rosa María Cabrera Corchos" userId="f1659fda-de31-4a64-8d16-4a5c28fbfcfc" providerId="ADAL" clId="{DE85200E-E8F7-4D03-BFBE-7063BB03683A}" dt="2023-11-08T12:44:03.675" v="7" actId="478"/>
          <ac:picMkLst>
            <pc:docMk/>
            <pc:sldMk cId="1809974266" sldId="318"/>
            <ac:picMk id="5" creationId="{506758FE-0941-9163-C009-9B4D39B7E497}"/>
          </ac:picMkLst>
        </pc:picChg>
        <pc:picChg chg="mod">
          <ac:chgData name="Rosa María Cabrera Corchos" userId="f1659fda-de31-4a64-8d16-4a5c28fbfcfc" providerId="ADAL" clId="{DE85200E-E8F7-4D03-BFBE-7063BB03683A}" dt="2023-11-08T12:56:53.359" v="10" actId="1076"/>
          <ac:picMkLst>
            <pc:docMk/>
            <pc:sldMk cId="1809974266" sldId="318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DE85200E-E8F7-4D03-BFBE-7063BB03683A}" dt="2023-11-08T15:55:49.563" v="60"/>
        <pc:sldMkLst>
          <pc:docMk/>
          <pc:sldMk cId="4242988088" sldId="336"/>
        </pc:sldMkLst>
        <pc:picChg chg="add mod">
          <ac:chgData name="Rosa María Cabrera Corchos" userId="f1659fda-de31-4a64-8d16-4a5c28fbfcfc" providerId="ADAL" clId="{DE85200E-E8F7-4D03-BFBE-7063BB03683A}" dt="2023-11-08T13:01:15.119" v="12"/>
          <ac:picMkLst>
            <pc:docMk/>
            <pc:sldMk cId="4242988088" sldId="336"/>
            <ac:picMk id="4" creationId="{D2FDE15C-A17C-6CDE-FD5B-A0A1207A661A}"/>
          </ac:picMkLst>
        </pc:picChg>
        <pc:picChg chg="del">
          <ac:chgData name="Rosa María Cabrera Corchos" userId="f1659fda-de31-4a64-8d16-4a5c28fbfcfc" providerId="ADAL" clId="{DE85200E-E8F7-4D03-BFBE-7063BB03683A}" dt="2023-11-08T13:01:13.266" v="11" actId="478"/>
          <ac:picMkLst>
            <pc:docMk/>
            <pc:sldMk cId="4242988088" sldId="336"/>
            <ac:picMk id="88" creationId="{AD36B139-CB6E-694C-9F6F-D22F60BA73D4}"/>
          </ac:picMkLst>
        </pc:picChg>
      </pc:sldChg>
    </pc:docChg>
  </pc:docChgLst>
  <pc:docChgLst>
    <pc:chgData name="Rosa María Cabrera Corchos" userId="f1659fda-de31-4a64-8d16-4a5c28fbfcfc" providerId="ADAL" clId="{2FE8C0A5-1246-425E-8A65-E29172747CD3}"/>
    <pc:docChg chg="modSld">
      <pc:chgData name="Rosa María Cabrera Corchos" userId="f1659fda-de31-4a64-8d16-4a5c28fbfcfc" providerId="ADAL" clId="{2FE8C0A5-1246-425E-8A65-E29172747CD3}" dt="2023-11-14T11:44:45.535" v="6" actId="20577"/>
      <pc:docMkLst>
        <pc:docMk/>
      </pc:docMkLst>
      <pc:sldChg chg="modSp">
        <pc:chgData name="Rosa María Cabrera Corchos" userId="f1659fda-de31-4a64-8d16-4a5c28fbfcfc" providerId="ADAL" clId="{2FE8C0A5-1246-425E-8A65-E29172747CD3}" dt="2023-11-14T11:40:41.021" v="1" actId="20577"/>
        <pc:sldMkLst>
          <pc:docMk/>
          <pc:sldMk cId="3854261093" sldId="281"/>
        </pc:sldMkLst>
        <pc:spChg chg="mod">
          <ac:chgData name="Rosa María Cabrera Corchos" userId="f1659fda-de31-4a64-8d16-4a5c28fbfcfc" providerId="ADAL" clId="{2FE8C0A5-1246-425E-8A65-E29172747CD3}" dt="2023-11-14T11:40:41.021" v="1" actId="20577"/>
          <ac:spMkLst>
            <pc:docMk/>
            <pc:sldMk cId="3854261093" sldId="281"/>
            <ac:spMk id="58" creationId="{00000000-0000-0000-0000-000000000000}"/>
          </ac:spMkLst>
        </pc:spChg>
      </pc:sldChg>
      <pc:sldChg chg="modSp">
        <pc:chgData name="Rosa María Cabrera Corchos" userId="f1659fda-de31-4a64-8d16-4a5c28fbfcfc" providerId="ADAL" clId="{2FE8C0A5-1246-425E-8A65-E29172747CD3}" dt="2023-11-14T11:42:55.588" v="2"/>
        <pc:sldMkLst>
          <pc:docMk/>
          <pc:sldMk cId="531738438" sldId="296"/>
        </pc:sldMkLst>
        <pc:spChg chg="mod">
          <ac:chgData name="Rosa María Cabrera Corchos" userId="f1659fda-de31-4a64-8d16-4a5c28fbfcfc" providerId="ADAL" clId="{2FE8C0A5-1246-425E-8A65-E29172747CD3}" dt="2023-11-14T11:42:55.588" v="2"/>
          <ac:spMkLst>
            <pc:docMk/>
            <pc:sldMk cId="531738438" sldId="296"/>
            <ac:spMk id="15" creationId="{00000000-0000-0000-0000-000000000000}"/>
          </ac:spMkLst>
        </pc:spChg>
      </pc:sldChg>
      <pc:sldChg chg="modSp">
        <pc:chgData name="Rosa María Cabrera Corchos" userId="f1659fda-de31-4a64-8d16-4a5c28fbfcfc" providerId="ADAL" clId="{2FE8C0A5-1246-425E-8A65-E29172747CD3}" dt="2023-11-14T11:44:45.535" v="6" actId="20577"/>
        <pc:sldMkLst>
          <pc:docMk/>
          <pc:sldMk cId="3698237054" sldId="352"/>
        </pc:sldMkLst>
        <pc:spChg chg="mod">
          <ac:chgData name="Rosa María Cabrera Corchos" userId="f1659fda-de31-4a64-8d16-4a5c28fbfcfc" providerId="ADAL" clId="{2FE8C0A5-1246-425E-8A65-E29172747CD3}" dt="2023-11-14T11:44:45.535" v="6" actId="20577"/>
          <ac:spMkLst>
            <pc:docMk/>
            <pc:sldMk cId="3698237054" sldId="352"/>
            <ac:spMk id="4" creationId="{C2691A22-93F6-3FA4-C9DF-F037B6A67D17}"/>
          </ac:spMkLst>
        </pc:spChg>
      </pc:sldChg>
    </pc:docChg>
  </pc:docChgLst>
  <pc:docChgLst>
    <pc:chgData name="Júlia Pradas Miranda" userId="S::1568798@uab.cat::04dc50da-f9e0-49e7-adfd-b3c0ae90a5df" providerId="AD" clId="Web-{951BF266-64CC-4466-852A-10E699ADB68F}"/>
    <pc:docChg chg="modSld">
      <pc:chgData name="Júlia Pradas Miranda" userId="S::1568798@uab.cat::04dc50da-f9e0-49e7-adfd-b3c0ae90a5df" providerId="AD" clId="Web-{951BF266-64CC-4466-852A-10E699ADB68F}" dt="2022-07-15T11:00:14.526" v="63"/>
      <pc:docMkLst>
        <pc:docMk/>
      </pc:docMkLst>
      <pc:sldChg chg="modSp">
        <pc:chgData name="Júlia Pradas Miranda" userId="S::1568798@uab.cat::04dc50da-f9e0-49e7-adfd-b3c0ae90a5df" providerId="AD" clId="Web-{951BF266-64CC-4466-852A-10E699ADB68F}" dt="2022-07-15T10:56:10.377" v="21"/>
        <pc:sldMkLst>
          <pc:docMk/>
          <pc:sldMk cId="2160617277" sldId="284"/>
        </pc:sldMkLst>
        <pc:graphicFrameChg chg="mod modGraphic">
          <ac:chgData name="Júlia Pradas Miranda" userId="S::1568798@uab.cat::04dc50da-f9e0-49e7-adfd-b3c0ae90a5df" providerId="AD" clId="Web-{951BF266-64CC-4466-852A-10E699ADB68F}" dt="2022-07-15T10:56:10.377" v="21"/>
          <ac:graphicFrameMkLst>
            <pc:docMk/>
            <pc:sldMk cId="2160617277" sldId="284"/>
            <ac:graphicFrameMk id="11" creationId="{F2239B81-4E4D-43A9-AED2-CEFCAD4F898F}"/>
          </ac:graphicFrameMkLst>
        </pc:graphicFrameChg>
      </pc:sldChg>
      <pc:sldChg chg="modSp">
        <pc:chgData name="Júlia Pradas Miranda" userId="S::1568798@uab.cat::04dc50da-f9e0-49e7-adfd-b3c0ae90a5df" providerId="AD" clId="Web-{951BF266-64CC-4466-852A-10E699ADB68F}" dt="2022-07-15T11:00:14.526" v="63"/>
        <pc:sldMkLst>
          <pc:docMk/>
          <pc:sldMk cId="2816172818" sldId="286"/>
        </pc:sldMkLst>
        <pc:graphicFrameChg chg="mod modGraphic">
          <ac:chgData name="Júlia Pradas Miranda" userId="S::1568798@uab.cat::04dc50da-f9e0-49e7-adfd-b3c0ae90a5df" providerId="AD" clId="Web-{951BF266-64CC-4466-852A-10E699ADB68F}" dt="2022-07-15T11:00:14.526" v="63"/>
          <ac:graphicFrameMkLst>
            <pc:docMk/>
            <pc:sldMk cId="2816172818" sldId="286"/>
            <ac:graphicFrameMk id="11" creationId="{44972626-BD69-4167-9A39-2AA8FB95F6B8}"/>
          </ac:graphicFrameMkLst>
        </pc:graphicFrameChg>
      </pc:sldChg>
      <pc:sldChg chg="modSp">
        <pc:chgData name="Júlia Pradas Miranda" userId="S::1568798@uab.cat::04dc50da-f9e0-49e7-adfd-b3c0ae90a5df" providerId="AD" clId="Web-{951BF266-64CC-4466-852A-10E699ADB68F}" dt="2022-07-15T10:59:39.790" v="59"/>
        <pc:sldMkLst>
          <pc:docMk/>
          <pc:sldMk cId="3372188234" sldId="304"/>
        </pc:sldMkLst>
        <pc:graphicFrameChg chg="mod modGraphic">
          <ac:chgData name="Júlia Pradas Miranda" userId="S::1568798@uab.cat::04dc50da-f9e0-49e7-adfd-b3c0ae90a5df" providerId="AD" clId="Web-{951BF266-64CC-4466-852A-10E699ADB68F}" dt="2022-07-15T10:59:39.790" v="59"/>
          <ac:graphicFrameMkLst>
            <pc:docMk/>
            <pc:sldMk cId="3372188234" sldId="304"/>
            <ac:graphicFrameMk id="11" creationId="{763986F8-FDFF-4694-9D54-FAC5740D46BD}"/>
          </ac:graphicFrameMkLst>
        </pc:graphicFrameChg>
      </pc:sldChg>
      <pc:sldChg chg="modSp">
        <pc:chgData name="Júlia Pradas Miranda" userId="S::1568798@uab.cat::04dc50da-f9e0-49e7-adfd-b3c0ae90a5df" providerId="AD" clId="Web-{951BF266-64CC-4466-852A-10E699ADB68F}" dt="2022-07-15T10:59:14.446" v="55"/>
        <pc:sldMkLst>
          <pc:docMk/>
          <pc:sldMk cId="3973596149" sldId="316"/>
        </pc:sldMkLst>
        <pc:graphicFrameChg chg="mod modGraphic">
          <ac:chgData name="Júlia Pradas Miranda" userId="S::1568798@uab.cat::04dc50da-f9e0-49e7-adfd-b3c0ae90a5df" providerId="AD" clId="Web-{951BF266-64CC-4466-852A-10E699ADB68F}" dt="2022-07-15T10:59:14.446" v="55"/>
          <ac:graphicFrameMkLst>
            <pc:docMk/>
            <pc:sldMk cId="3973596149" sldId="316"/>
            <ac:graphicFrameMk id="11" creationId="{2EA7F0A4-0081-427E-A3B8-B9F8444F5A5E}"/>
          </ac:graphicFrameMkLst>
        </pc:graphicFrameChg>
      </pc:sldChg>
      <pc:sldChg chg="modSp">
        <pc:chgData name="Júlia Pradas Miranda" userId="S::1568798@uab.cat::04dc50da-f9e0-49e7-adfd-b3c0ae90a5df" providerId="AD" clId="Web-{951BF266-64CC-4466-852A-10E699ADB68F}" dt="2022-07-15T10:58:42.898" v="51"/>
        <pc:sldMkLst>
          <pc:docMk/>
          <pc:sldMk cId="2599234376" sldId="322"/>
        </pc:sldMkLst>
        <pc:graphicFrameChg chg="mod modGraphic">
          <ac:chgData name="Júlia Pradas Miranda" userId="S::1568798@uab.cat::04dc50da-f9e0-49e7-adfd-b3c0ae90a5df" providerId="AD" clId="Web-{951BF266-64CC-4466-852A-10E699ADB68F}" dt="2022-07-15T10:58:42.898" v="51"/>
          <ac:graphicFrameMkLst>
            <pc:docMk/>
            <pc:sldMk cId="2599234376" sldId="322"/>
            <ac:graphicFrameMk id="13" creationId="{1ADC9730-CA53-4A65-99ED-93DEAC8D2497}"/>
          </ac:graphicFrameMkLst>
        </pc:graphicFrameChg>
      </pc:sldChg>
      <pc:sldChg chg="modSp">
        <pc:chgData name="Júlia Pradas Miranda" userId="S::1568798@uab.cat::04dc50da-f9e0-49e7-adfd-b3c0ae90a5df" providerId="AD" clId="Web-{951BF266-64CC-4466-852A-10E699ADB68F}" dt="2022-07-15T10:56:58.019" v="41"/>
        <pc:sldMkLst>
          <pc:docMk/>
          <pc:sldMk cId="2945460486" sldId="603"/>
        </pc:sldMkLst>
        <pc:graphicFrameChg chg="mod modGraphic">
          <ac:chgData name="Júlia Pradas Miranda" userId="S::1568798@uab.cat::04dc50da-f9e0-49e7-adfd-b3c0ae90a5df" providerId="AD" clId="Web-{951BF266-64CC-4466-852A-10E699ADB68F}" dt="2022-07-15T10:56:58.019" v="41"/>
          <ac:graphicFrameMkLst>
            <pc:docMk/>
            <pc:sldMk cId="2945460486" sldId="603"/>
            <ac:graphicFrameMk id="11" creationId="{A454C650-2454-4B05-AB9F-7704D89F63E9}"/>
          </ac:graphicFrameMkLst>
        </pc:graphicFrameChg>
      </pc:sldChg>
    </pc:docChg>
  </pc:docChgLst>
  <pc:docChgLst>
    <pc:chgData name="Rosa María Cabrera Corchos" userId="f1659fda-de31-4a64-8d16-4a5c28fbfcfc" providerId="ADAL" clId="{514EBD2B-93B1-433C-B2B6-356228979879}"/>
    <pc:docChg chg="custSel delSld modSld">
      <pc:chgData name="Rosa María Cabrera Corchos" userId="f1659fda-de31-4a64-8d16-4a5c28fbfcfc" providerId="ADAL" clId="{514EBD2B-93B1-433C-B2B6-356228979879}" dt="2024-02-06T00:10:42.480" v="695" actId="20577"/>
      <pc:docMkLst>
        <pc:docMk/>
      </pc:docMkLst>
      <pc:sldChg chg="modNotesTx">
        <pc:chgData name="Rosa María Cabrera Corchos" userId="f1659fda-de31-4a64-8d16-4a5c28fbfcfc" providerId="ADAL" clId="{514EBD2B-93B1-433C-B2B6-356228979879}" dt="2024-01-23T13:51:55.839" v="292" actId="20577"/>
        <pc:sldMkLst>
          <pc:docMk/>
          <pc:sldMk cId="4212511207" sldId="260"/>
        </pc:sldMkLst>
      </pc:sldChg>
      <pc:sldChg chg="modSp mod">
        <pc:chgData name="Rosa María Cabrera Corchos" userId="f1659fda-de31-4a64-8d16-4a5c28fbfcfc" providerId="ADAL" clId="{514EBD2B-93B1-433C-B2B6-356228979879}" dt="2024-02-06T00:10:42.480" v="695" actId="20577"/>
        <pc:sldMkLst>
          <pc:docMk/>
          <pc:sldMk cId="2751459936" sldId="273"/>
        </pc:sldMkLst>
        <pc:spChg chg="mod">
          <ac:chgData name="Rosa María Cabrera Corchos" userId="f1659fda-de31-4a64-8d16-4a5c28fbfcfc" providerId="ADAL" clId="{514EBD2B-93B1-433C-B2B6-356228979879}" dt="2024-02-06T00:10:42.480" v="695" actId="20577"/>
          <ac:spMkLst>
            <pc:docMk/>
            <pc:sldMk cId="2751459936" sldId="273"/>
            <ac:spMk id="43" creationId="{00000000-0000-0000-0000-000000000000}"/>
          </ac:spMkLst>
        </pc:spChg>
      </pc:sldChg>
      <pc:sldChg chg="modSp mod">
        <pc:chgData name="Rosa María Cabrera Corchos" userId="f1659fda-de31-4a64-8d16-4a5c28fbfcfc" providerId="ADAL" clId="{514EBD2B-93B1-433C-B2B6-356228979879}" dt="2024-01-24T09:16:07.851" v="688" actId="207"/>
        <pc:sldMkLst>
          <pc:docMk/>
          <pc:sldMk cId="3737931687" sldId="283"/>
        </pc:sldMkLst>
        <pc:graphicFrameChg chg="modGraphic">
          <ac:chgData name="Rosa María Cabrera Corchos" userId="f1659fda-de31-4a64-8d16-4a5c28fbfcfc" providerId="ADAL" clId="{514EBD2B-93B1-433C-B2B6-356228979879}" dt="2024-01-24T09:16:07.851" v="688" actId="207"/>
          <ac:graphicFrameMkLst>
            <pc:docMk/>
            <pc:sldMk cId="3737931687" sldId="283"/>
            <ac:graphicFrameMk id="12" creationId="{1CED1589-2D31-4269-A372-6F8779B034A3}"/>
          </ac:graphicFrameMkLst>
        </pc:graphicFrameChg>
      </pc:sldChg>
      <pc:sldChg chg="modNotesTx">
        <pc:chgData name="Rosa María Cabrera Corchos" userId="f1659fda-de31-4a64-8d16-4a5c28fbfcfc" providerId="ADAL" clId="{514EBD2B-93B1-433C-B2B6-356228979879}" dt="2024-01-24T09:01:24.131" v="682"/>
        <pc:sldMkLst>
          <pc:docMk/>
          <pc:sldMk cId="2687805131" sldId="297"/>
        </pc:sldMkLst>
      </pc:sldChg>
      <pc:sldChg chg="modNotesTx">
        <pc:chgData name="Rosa María Cabrera Corchos" userId="f1659fda-de31-4a64-8d16-4a5c28fbfcfc" providerId="ADAL" clId="{514EBD2B-93B1-433C-B2B6-356228979879}" dt="2024-01-24T09:01:53.467" v="684"/>
        <pc:sldMkLst>
          <pc:docMk/>
          <pc:sldMk cId="4219951073" sldId="298"/>
        </pc:sldMkLst>
      </pc:sldChg>
      <pc:sldChg chg="del">
        <pc:chgData name="Rosa María Cabrera Corchos" userId="f1659fda-de31-4a64-8d16-4a5c28fbfcfc" providerId="ADAL" clId="{514EBD2B-93B1-433C-B2B6-356228979879}" dt="2024-01-23T13:48:34.299" v="282" actId="47"/>
        <pc:sldMkLst>
          <pc:docMk/>
          <pc:sldMk cId="1809974266" sldId="318"/>
        </pc:sldMkLst>
      </pc:sldChg>
      <pc:sldChg chg="del">
        <pc:chgData name="Rosa María Cabrera Corchos" userId="f1659fda-de31-4a64-8d16-4a5c28fbfcfc" providerId="ADAL" clId="{514EBD2B-93B1-433C-B2B6-356228979879}" dt="2024-01-23T13:41:04.682" v="281" actId="47"/>
        <pc:sldMkLst>
          <pc:docMk/>
          <pc:sldMk cId="3698237054" sldId="352"/>
        </pc:sldMkLst>
      </pc:sldChg>
      <pc:sldChg chg="modSp mod">
        <pc:chgData name="Rosa María Cabrera Corchos" userId="f1659fda-de31-4a64-8d16-4a5c28fbfcfc" providerId="ADAL" clId="{514EBD2B-93B1-433C-B2B6-356228979879}" dt="2024-01-24T09:17:19.611" v="690"/>
        <pc:sldMkLst>
          <pc:docMk/>
          <pc:sldMk cId="2945460486" sldId="603"/>
        </pc:sldMkLst>
        <pc:graphicFrameChg chg="mod modGraphic">
          <ac:chgData name="Rosa María Cabrera Corchos" userId="f1659fda-de31-4a64-8d16-4a5c28fbfcfc" providerId="ADAL" clId="{514EBD2B-93B1-433C-B2B6-356228979879}" dt="2024-01-24T09:17:19.611" v="690"/>
          <ac:graphicFrameMkLst>
            <pc:docMk/>
            <pc:sldMk cId="2945460486" sldId="603"/>
            <ac:graphicFrameMk id="11" creationId="{A454C650-2454-4B05-AB9F-7704D89F63E9}"/>
          </ac:graphicFrameMkLst>
        </pc:graphicFrameChg>
      </pc:sldChg>
      <pc:sldChg chg="modAnim">
        <pc:chgData name="Rosa María Cabrera Corchos" userId="f1659fda-de31-4a64-8d16-4a5c28fbfcfc" providerId="ADAL" clId="{514EBD2B-93B1-433C-B2B6-356228979879}" dt="2024-01-23T13:55:06.256" v="293"/>
        <pc:sldMkLst>
          <pc:docMk/>
          <pc:sldMk cId="3679213256" sldId="617"/>
        </pc:sldMkLst>
      </pc:sldChg>
      <pc:sldChg chg="modSp mod modNotesTx">
        <pc:chgData name="Rosa María Cabrera Corchos" userId="f1659fda-de31-4a64-8d16-4a5c28fbfcfc" providerId="ADAL" clId="{514EBD2B-93B1-433C-B2B6-356228979879}" dt="2024-01-24T10:08:09.501" v="693"/>
        <pc:sldMkLst>
          <pc:docMk/>
          <pc:sldMk cId="708348372" sldId="659"/>
        </pc:sldMkLst>
        <pc:spChg chg="mod">
          <ac:chgData name="Rosa María Cabrera Corchos" userId="f1659fda-de31-4a64-8d16-4a5c28fbfcfc" providerId="ADAL" clId="{514EBD2B-93B1-433C-B2B6-356228979879}" dt="2024-01-23T13:40:40.376" v="280" actId="1036"/>
          <ac:spMkLst>
            <pc:docMk/>
            <pc:sldMk cId="708348372" sldId="659"/>
            <ac:spMk id="8" creationId="{8BC07BB4-6026-FEB0-7113-3561C9044851}"/>
          </ac:spMkLst>
        </pc:spChg>
      </pc:sldChg>
    </pc:docChg>
  </pc:docChgLst>
  <pc:docChgLst>
    <pc:chgData name="Rosa María Cabrera Corchos" userId="f1659fda-de31-4a64-8d16-4a5c28fbfcfc" providerId="ADAL" clId="{E0120E96-7852-4E8D-8F67-90BEB185D3B7}"/>
    <pc:docChg chg="undo custSel addSld delSld modSld">
      <pc:chgData name="Rosa María Cabrera Corchos" userId="f1659fda-de31-4a64-8d16-4a5c28fbfcfc" providerId="ADAL" clId="{E0120E96-7852-4E8D-8F67-90BEB185D3B7}" dt="2022-01-20T17:27:40.438" v="545" actId="1036"/>
      <pc:docMkLst>
        <pc:docMk/>
      </pc:docMkLst>
      <pc:sldChg chg="del">
        <pc:chgData name="Rosa María Cabrera Corchos" userId="f1659fda-de31-4a64-8d16-4a5c28fbfcfc" providerId="ADAL" clId="{E0120E96-7852-4E8D-8F67-90BEB185D3B7}" dt="2022-01-13T11:26:34.864" v="410" actId="2696"/>
        <pc:sldMkLst>
          <pc:docMk/>
          <pc:sldMk cId="2274150714" sldId="259"/>
        </pc:sldMkLst>
      </pc:sldChg>
      <pc:sldChg chg="addSp delSp modSp mod delAnim modAnim modNotesTx">
        <pc:chgData name="Rosa María Cabrera Corchos" userId="f1659fda-de31-4a64-8d16-4a5c28fbfcfc" providerId="ADAL" clId="{E0120E96-7852-4E8D-8F67-90BEB185D3B7}" dt="2022-01-13T12:49:12.294" v="417"/>
        <pc:sldMkLst>
          <pc:docMk/>
          <pc:sldMk cId="4212511207" sldId="260"/>
        </pc:sldMkLst>
        <pc:spChg chg="mod">
          <ac:chgData name="Rosa María Cabrera Corchos" userId="f1659fda-de31-4a64-8d16-4a5c28fbfcfc" providerId="ADAL" clId="{E0120E96-7852-4E8D-8F67-90BEB185D3B7}" dt="2021-12-20T12:25:17.136" v="3" actId="20577"/>
          <ac:spMkLst>
            <pc:docMk/>
            <pc:sldMk cId="4212511207" sldId="260"/>
            <ac:spMk id="42" creationId="{00000000-0000-0000-0000-000000000000}"/>
          </ac:spMkLst>
        </pc:spChg>
        <pc:spChg chg="mod">
          <ac:chgData name="Rosa María Cabrera Corchos" userId="f1659fda-de31-4a64-8d16-4a5c28fbfcfc" providerId="ADAL" clId="{E0120E96-7852-4E8D-8F67-90BEB185D3B7}" dt="2021-12-20T12:25:37.311" v="7" actId="20577"/>
          <ac:spMkLst>
            <pc:docMk/>
            <pc:sldMk cId="4212511207" sldId="260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E0120E96-7852-4E8D-8F67-90BEB185D3B7}" dt="2021-12-20T12:26:44.928" v="11" actId="20577"/>
          <ac:spMkLst>
            <pc:docMk/>
            <pc:sldMk cId="4212511207" sldId="260"/>
            <ac:spMk id="57" creationId="{00000000-0000-0000-0000-000000000000}"/>
          </ac:spMkLst>
        </pc:spChg>
        <pc:picChg chg="del">
          <ac:chgData name="Rosa María Cabrera Corchos" userId="f1659fda-de31-4a64-8d16-4a5c28fbfcfc" providerId="ADAL" clId="{E0120E96-7852-4E8D-8F67-90BEB185D3B7}" dt="2022-01-13T12:49:10.207" v="416" actId="478"/>
          <ac:picMkLst>
            <pc:docMk/>
            <pc:sldMk cId="4212511207" sldId="260"/>
            <ac:picMk id="14" creationId="{00000000-0000-0000-0000-000000000000}"/>
          </ac:picMkLst>
        </pc:picChg>
        <pc:picChg chg="add mod">
          <ac:chgData name="Rosa María Cabrera Corchos" userId="f1659fda-de31-4a64-8d16-4a5c28fbfcfc" providerId="ADAL" clId="{E0120E96-7852-4E8D-8F67-90BEB185D3B7}" dt="2022-01-13T12:49:12.294" v="417"/>
          <ac:picMkLst>
            <pc:docMk/>
            <pc:sldMk cId="4212511207" sldId="260"/>
            <ac:picMk id="60" creationId="{BAECE0FA-A1D6-43C3-ABE1-09D0775F0675}"/>
          </ac:picMkLst>
        </pc:picChg>
      </pc:sldChg>
      <pc:sldChg chg="modSp mod">
        <pc:chgData name="Rosa María Cabrera Corchos" userId="f1659fda-de31-4a64-8d16-4a5c28fbfcfc" providerId="ADAL" clId="{E0120E96-7852-4E8D-8F67-90BEB185D3B7}" dt="2021-12-22T10:50:27.750" v="95"/>
        <pc:sldMkLst>
          <pc:docMk/>
          <pc:sldMk cId="3854261093" sldId="281"/>
        </pc:sldMkLst>
        <pc:graphicFrameChg chg="mod modGraphic">
          <ac:chgData name="Rosa María Cabrera Corchos" userId="f1659fda-de31-4a64-8d16-4a5c28fbfcfc" providerId="ADAL" clId="{E0120E96-7852-4E8D-8F67-90BEB185D3B7}" dt="2021-12-22T10:50:27.750" v="95"/>
          <ac:graphicFrameMkLst>
            <pc:docMk/>
            <pc:sldMk cId="3854261093" sldId="281"/>
            <ac:graphicFrameMk id="11" creationId="{402E3963-DEE3-4CC7-951E-87A2D6A2D637}"/>
          </ac:graphicFrameMkLst>
        </pc:graphicFrameChg>
      </pc:sldChg>
      <pc:sldChg chg="modSp mod">
        <pc:chgData name="Rosa María Cabrera Corchos" userId="f1659fda-de31-4a64-8d16-4a5c28fbfcfc" providerId="ADAL" clId="{E0120E96-7852-4E8D-8F67-90BEB185D3B7}" dt="2022-01-20T17:27:40.438" v="545" actId="1036"/>
        <pc:sldMkLst>
          <pc:docMk/>
          <pc:sldMk cId="3737931687" sldId="283"/>
        </pc:sldMkLst>
        <pc:spChg chg="mod">
          <ac:chgData name="Rosa María Cabrera Corchos" userId="f1659fda-de31-4a64-8d16-4a5c28fbfcfc" providerId="ADAL" clId="{E0120E96-7852-4E8D-8F67-90BEB185D3B7}" dt="2022-01-20T17:27:40.438" v="545" actId="1036"/>
          <ac:spMkLst>
            <pc:docMk/>
            <pc:sldMk cId="3737931687" sldId="283"/>
            <ac:spMk id="13" creationId="{205A6E42-A33F-4F2B-BC65-45DDE6AC2C2A}"/>
          </ac:spMkLst>
        </pc:spChg>
        <pc:graphicFrameChg chg="modGraphic">
          <ac:chgData name="Rosa María Cabrera Corchos" userId="f1659fda-de31-4a64-8d16-4a5c28fbfcfc" providerId="ADAL" clId="{E0120E96-7852-4E8D-8F67-90BEB185D3B7}" dt="2022-01-20T17:27:13.911" v="523" actId="20577"/>
          <ac:graphicFrameMkLst>
            <pc:docMk/>
            <pc:sldMk cId="3737931687" sldId="283"/>
            <ac:graphicFrameMk id="12" creationId="{1CED1589-2D31-4269-A372-6F8779B034A3}"/>
          </ac:graphicFrameMkLst>
        </pc:graphicFrameChg>
      </pc:sldChg>
      <pc:sldChg chg="del">
        <pc:chgData name="Rosa María Cabrera Corchos" userId="f1659fda-de31-4a64-8d16-4a5c28fbfcfc" providerId="ADAL" clId="{E0120E96-7852-4E8D-8F67-90BEB185D3B7}" dt="2021-12-22T11:00:16.692" v="157" actId="2696"/>
        <pc:sldMkLst>
          <pc:docMk/>
          <pc:sldMk cId="1976637391" sldId="287"/>
        </pc:sldMkLst>
      </pc:sldChg>
      <pc:sldChg chg="modNotesTx">
        <pc:chgData name="Rosa María Cabrera Corchos" userId="f1659fda-de31-4a64-8d16-4a5c28fbfcfc" providerId="ADAL" clId="{E0120E96-7852-4E8D-8F67-90BEB185D3B7}" dt="2022-01-18T19:01:51.165" v="423"/>
        <pc:sldMkLst>
          <pc:docMk/>
          <pc:sldMk cId="2687805131" sldId="297"/>
        </pc:sldMkLst>
      </pc:sldChg>
      <pc:sldChg chg="modSp">
        <pc:chgData name="Rosa María Cabrera Corchos" userId="f1659fda-de31-4a64-8d16-4a5c28fbfcfc" providerId="ADAL" clId="{E0120E96-7852-4E8D-8F67-90BEB185D3B7}" dt="2022-01-11T07:48:20.875" v="387"/>
        <pc:sldMkLst>
          <pc:docMk/>
          <pc:sldMk cId="4219951073" sldId="298"/>
        </pc:sldMkLst>
        <pc:picChg chg="mod">
          <ac:chgData name="Rosa María Cabrera Corchos" userId="f1659fda-de31-4a64-8d16-4a5c28fbfcfc" providerId="ADAL" clId="{E0120E96-7852-4E8D-8F67-90BEB185D3B7}" dt="2022-01-11T07:48:20.875" v="387"/>
          <ac:picMkLst>
            <pc:docMk/>
            <pc:sldMk cId="4219951073" sldId="298"/>
            <ac:picMk id="7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E0120E96-7852-4E8D-8F67-90BEB185D3B7}" dt="2021-12-22T11:54:59.101" v="386" actId="14826"/>
        <pc:sldMkLst>
          <pc:docMk/>
          <pc:sldMk cId="2857155975" sldId="310"/>
        </pc:sldMkLst>
        <pc:picChg chg="mod">
          <ac:chgData name="Rosa María Cabrera Corchos" userId="f1659fda-de31-4a64-8d16-4a5c28fbfcfc" providerId="ADAL" clId="{E0120E96-7852-4E8D-8F67-90BEB185D3B7}" dt="2021-12-22T11:54:59.101" v="386" actId="14826"/>
          <ac:picMkLst>
            <pc:docMk/>
            <pc:sldMk cId="2857155975" sldId="310"/>
            <ac:picMk id="13" creationId="{00000000-0000-0000-0000-000000000000}"/>
          </ac:picMkLst>
        </pc:picChg>
      </pc:sldChg>
      <pc:sldChg chg="delSp mod delAnim">
        <pc:chgData name="Rosa María Cabrera Corchos" userId="f1659fda-de31-4a64-8d16-4a5c28fbfcfc" providerId="ADAL" clId="{E0120E96-7852-4E8D-8F67-90BEB185D3B7}" dt="2021-12-20T12:29:11.740" v="19" actId="478"/>
        <pc:sldMkLst>
          <pc:docMk/>
          <pc:sldMk cId="1009086581" sldId="313"/>
        </pc:sldMkLst>
        <pc:spChg chg="del">
          <ac:chgData name="Rosa María Cabrera Corchos" userId="f1659fda-de31-4a64-8d16-4a5c28fbfcfc" providerId="ADAL" clId="{E0120E96-7852-4E8D-8F67-90BEB185D3B7}" dt="2021-12-20T12:29:11.740" v="19" actId="478"/>
          <ac:spMkLst>
            <pc:docMk/>
            <pc:sldMk cId="1009086581" sldId="313"/>
            <ac:spMk id="27" creationId="{00000000-0000-0000-0000-000000000000}"/>
          </ac:spMkLst>
        </pc:spChg>
        <pc:spChg chg="del">
          <ac:chgData name="Rosa María Cabrera Corchos" userId="f1659fda-de31-4a64-8d16-4a5c28fbfcfc" providerId="ADAL" clId="{E0120E96-7852-4E8D-8F67-90BEB185D3B7}" dt="2021-12-20T12:29:09.381" v="18" actId="478"/>
          <ac:spMkLst>
            <pc:docMk/>
            <pc:sldMk cId="1009086581" sldId="313"/>
            <ac:spMk id="72" creationId="{00000000-0000-0000-0000-000000000000}"/>
          </ac:spMkLst>
        </pc:spChg>
      </pc:sldChg>
      <pc:sldChg chg="modSp mod">
        <pc:chgData name="Rosa María Cabrera Corchos" userId="f1659fda-de31-4a64-8d16-4a5c28fbfcfc" providerId="ADAL" clId="{E0120E96-7852-4E8D-8F67-90BEB185D3B7}" dt="2022-01-11T09:10:22.240" v="408" actId="2165"/>
        <pc:sldMkLst>
          <pc:docMk/>
          <pc:sldMk cId="3973596149" sldId="316"/>
        </pc:sldMkLst>
        <pc:graphicFrameChg chg="mod modGraphic">
          <ac:chgData name="Rosa María Cabrera Corchos" userId="f1659fda-de31-4a64-8d16-4a5c28fbfcfc" providerId="ADAL" clId="{E0120E96-7852-4E8D-8F67-90BEB185D3B7}" dt="2022-01-11T09:10:22.240" v="408" actId="2165"/>
          <ac:graphicFrameMkLst>
            <pc:docMk/>
            <pc:sldMk cId="3973596149" sldId="316"/>
            <ac:graphicFrameMk id="11" creationId="{2EA7F0A4-0081-427E-A3B8-B9F8444F5A5E}"/>
          </ac:graphicFrameMkLst>
        </pc:graphicFrameChg>
      </pc:sldChg>
      <pc:sldChg chg="modSp">
        <pc:chgData name="Rosa María Cabrera Corchos" userId="f1659fda-de31-4a64-8d16-4a5c28fbfcfc" providerId="ADAL" clId="{E0120E96-7852-4E8D-8F67-90BEB185D3B7}" dt="2022-01-13T12:48:33.098" v="415"/>
        <pc:sldMkLst>
          <pc:docMk/>
          <pc:sldMk cId="1809974266" sldId="318"/>
        </pc:sldMkLst>
        <pc:spChg chg="mod">
          <ac:chgData name="Rosa María Cabrera Corchos" userId="f1659fda-de31-4a64-8d16-4a5c28fbfcfc" providerId="ADAL" clId="{E0120E96-7852-4E8D-8F67-90BEB185D3B7}" dt="2022-01-13T12:48:33.098" v="415"/>
          <ac:spMkLst>
            <pc:docMk/>
            <pc:sldMk cId="1809974266" sldId="318"/>
            <ac:spMk id="15" creationId="{00000000-0000-0000-0000-000000000000}"/>
          </ac:spMkLst>
        </pc:spChg>
        <pc:picChg chg="mod">
          <ac:chgData name="Rosa María Cabrera Corchos" userId="f1659fda-de31-4a64-8d16-4a5c28fbfcfc" providerId="ADAL" clId="{E0120E96-7852-4E8D-8F67-90BEB185D3B7}" dt="2022-01-13T12:48:02.937" v="414"/>
          <ac:picMkLst>
            <pc:docMk/>
            <pc:sldMk cId="1809974266" sldId="318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E0120E96-7852-4E8D-8F67-90BEB185D3B7}" dt="2021-12-20T13:00:30.906" v="88" actId="2165"/>
        <pc:sldMkLst>
          <pc:docMk/>
          <pc:sldMk cId="1650864335" sldId="320"/>
        </pc:sldMkLst>
        <pc:graphicFrameChg chg="mod modGraphic">
          <ac:chgData name="Rosa María Cabrera Corchos" userId="f1659fda-de31-4a64-8d16-4a5c28fbfcfc" providerId="ADAL" clId="{E0120E96-7852-4E8D-8F67-90BEB185D3B7}" dt="2021-12-20T13:00:30.906" v="88" actId="2165"/>
          <ac:graphicFrameMkLst>
            <pc:docMk/>
            <pc:sldMk cId="1650864335" sldId="320"/>
            <ac:graphicFrameMk id="10" creationId="{65529A0D-52AC-4333-8FDF-C012D54F9D2B}"/>
          </ac:graphicFrameMkLst>
        </pc:graphicFrameChg>
      </pc:sldChg>
      <pc:sldChg chg="modSp mod">
        <pc:chgData name="Rosa María Cabrera Corchos" userId="f1659fda-de31-4a64-8d16-4a5c28fbfcfc" providerId="ADAL" clId="{E0120E96-7852-4E8D-8F67-90BEB185D3B7}" dt="2021-12-22T11:00:40.387" v="224" actId="1035"/>
        <pc:sldMkLst>
          <pc:docMk/>
          <pc:sldMk cId="2599234376" sldId="322"/>
        </pc:sldMkLst>
        <pc:spChg chg="mod">
          <ac:chgData name="Rosa María Cabrera Corchos" userId="f1659fda-de31-4a64-8d16-4a5c28fbfcfc" providerId="ADAL" clId="{E0120E96-7852-4E8D-8F67-90BEB185D3B7}" dt="2021-12-22T11:00:40.387" v="224" actId="1035"/>
          <ac:spMkLst>
            <pc:docMk/>
            <pc:sldMk cId="2599234376" sldId="322"/>
            <ac:spMk id="15" creationId="{73BBDDAD-B811-4E8C-8665-6CF223C87C92}"/>
          </ac:spMkLst>
        </pc:spChg>
        <pc:graphicFrameChg chg="mod modGraphic">
          <ac:chgData name="Rosa María Cabrera Corchos" userId="f1659fda-de31-4a64-8d16-4a5c28fbfcfc" providerId="ADAL" clId="{E0120E96-7852-4E8D-8F67-90BEB185D3B7}" dt="2021-12-22T11:00:06.029" v="156"/>
          <ac:graphicFrameMkLst>
            <pc:docMk/>
            <pc:sldMk cId="2599234376" sldId="322"/>
            <ac:graphicFrameMk id="13" creationId="{1ADC9730-CA53-4A65-99ED-93DEAC8D2497}"/>
          </ac:graphicFrameMkLst>
        </pc:graphicFrameChg>
      </pc:sldChg>
      <pc:sldChg chg="modSp mod">
        <pc:chgData name="Rosa María Cabrera Corchos" userId="f1659fda-de31-4a64-8d16-4a5c28fbfcfc" providerId="ADAL" clId="{E0120E96-7852-4E8D-8F67-90BEB185D3B7}" dt="2022-01-11T09:10:06.672" v="407" actId="2165"/>
        <pc:sldMkLst>
          <pc:docMk/>
          <pc:sldMk cId="3137027028" sldId="323"/>
        </pc:sldMkLst>
        <pc:spChg chg="mod">
          <ac:chgData name="Rosa María Cabrera Corchos" userId="f1659fda-de31-4a64-8d16-4a5c28fbfcfc" providerId="ADAL" clId="{E0120E96-7852-4E8D-8F67-90BEB185D3B7}" dt="2022-01-11T09:09:41.325" v="406" actId="1036"/>
          <ac:spMkLst>
            <pc:docMk/>
            <pc:sldMk cId="3137027028" sldId="323"/>
            <ac:spMk id="15" creationId="{DDC431EE-B0BF-4CB2-9E25-27739B3B0CAE}"/>
          </ac:spMkLst>
        </pc:spChg>
        <pc:graphicFrameChg chg="mod modGraphic">
          <ac:chgData name="Rosa María Cabrera Corchos" userId="f1659fda-de31-4a64-8d16-4a5c28fbfcfc" providerId="ADAL" clId="{E0120E96-7852-4E8D-8F67-90BEB185D3B7}" dt="2022-01-11T09:10:06.672" v="407" actId="2165"/>
          <ac:graphicFrameMkLst>
            <pc:docMk/>
            <pc:sldMk cId="3137027028" sldId="323"/>
            <ac:graphicFrameMk id="13" creationId="{18A421DE-0C5D-4E6F-AFE2-4A4717A5BF4D}"/>
          </ac:graphicFrameMkLst>
        </pc:graphicFrameChg>
      </pc:sldChg>
      <pc:sldChg chg="add">
        <pc:chgData name="Rosa María Cabrera Corchos" userId="f1659fda-de31-4a64-8d16-4a5c28fbfcfc" providerId="ADAL" clId="{E0120E96-7852-4E8D-8F67-90BEB185D3B7}" dt="2022-01-13T11:26:18.792" v="409"/>
        <pc:sldMkLst>
          <pc:docMk/>
          <pc:sldMk cId="4242988088" sldId="336"/>
        </pc:sldMkLst>
      </pc:sldChg>
      <pc:sldChg chg="add del setBg">
        <pc:chgData name="Rosa María Cabrera Corchos" userId="f1659fda-de31-4a64-8d16-4a5c28fbfcfc" providerId="ADAL" clId="{E0120E96-7852-4E8D-8F67-90BEB185D3B7}" dt="2022-01-13T12:46:15.621" v="412"/>
        <pc:sldMkLst>
          <pc:docMk/>
          <pc:sldMk cId="1371965904" sldId="343"/>
        </pc:sldMkLst>
      </pc:sldChg>
      <pc:sldChg chg="del">
        <pc:chgData name="Rosa María Cabrera Corchos" userId="f1659fda-de31-4a64-8d16-4a5c28fbfcfc" providerId="ADAL" clId="{E0120E96-7852-4E8D-8F67-90BEB185D3B7}" dt="2021-12-22T11:22:52.876" v="295" actId="2696"/>
        <pc:sldMkLst>
          <pc:docMk/>
          <pc:sldMk cId="1482670528" sldId="601"/>
        </pc:sldMkLst>
      </pc:sldChg>
      <pc:sldChg chg="del">
        <pc:chgData name="Rosa María Cabrera Corchos" userId="f1659fda-de31-4a64-8d16-4a5c28fbfcfc" providerId="ADAL" clId="{E0120E96-7852-4E8D-8F67-90BEB185D3B7}" dt="2022-01-13T12:46:38.861" v="413" actId="47"/>
        <pc:sldMkLst>
          <pc:docMk/>
          <pc:sldMk cId="2720126458" sldId="602"/>
        </pc:sldMkLst>
      </pc:sldChg>
      <pc:sldChg chg="modSp mod">
        <pc:chgData name="Rosa María Cabrera Corchos" userId="f1659fda-de31-4a64-8d16-4a5c28fbfcfc" providerId="ADAL" clId="{E0120E96-7852-4E8D-8F67-90BEB185D3B7}" dt="2021-12-22T11:00:28.439" v="195" actId="1036"/>
        <pc:sldMkLst>
          <pc:docMk/>
          <pc:sldMk cId="2945460486" sldId="603"/>
        </pc:sldMkLst>
        <pc:spChg chg="mod">
          <ac:chgData name="Rosa María Cabrera Corchos" userId="f1659fda-de31-4a64-8d16-4a5c28fbfcfc" providerId="ADAL" clId="{E0120E96-7852-4E8D-8F67-90BEB185D3B7}" dt="2021-12-22T11:00:28.439" v="195" actId="1036"/>
          <ac:spMkLst>
            <pc:docMk/>
            <pc:sldMk cId="2945460486" sldId="603"/>
            <ac:spMk id="12" creationId="{A2CF143F-2B92-4F5B-AEC3-008509666B3A}"/>
          </ac:spMkLst>
        </pc:spChg>
        <pc:graphicFrameChg chg="modGraphic">
          <ac:chgData name="Rosa María Cabrera Corchos" userId="f1659fda-de31-4a64-8d16-4a5c28fbfcfc" providerId="ADAL" clId="{E0120E96-7852-4E8D-8F67-90BEB185D3B7}" dt="2021-12-22T10:58:26.975" v="104" actId="2165"/>
          <ac:graphicFrameMkLst>
            <pc:docMk/>
            <pc:sldMk cId="2945460486" sldId="603"/>
            <ac:graphicFrameMk id="11" creationId="{A454C650-2454-4B05-AB9F-7704D89F63E9}"/>
          </ac:graphicFrameMkLst>
        </pc:graphicFrameChg>
      </pc:sldChg>
      <pc:sldChg chg="modSp mod">
        <pc:chgData name="Rosa María Cabrera Corchos" userId="f1659fda-de31-4a64-8d16-4a5c28fbfcfc" providerId="ADAL" clId="{E0120E96-7852-4E8D-8F67-90BEB185D3B7}" dt="2021-12-22T11:01:01.662" v="294" actId="1036"/>
        <pc:sldMkLst>
          <pc:docMk/>
          <pc:sldMk cId="4090232693" sldId="604"/>
        </pc:sldMkLst>
        <pc:spChg chg="mod">
          <ac:chgData name="Rosa María Cabrera Corchos" userId="f1659fda-de31-4a64-8d16-4a5c28fbfcfc" providerId="ADAL" clId="{E0120E96-7852-4E8D-8F67-90BEB185D3B7}" dt="2021-12-22T11:01:01.662" v="294" actId="1036"/>
          <ac:spMkLst>
            <pc:docMk/>
            <pc:sldMk cId="4090232693" sldId="604"/>
            <ac:spMk id="15" creationId="{73BBDDAD-B811-4E8C-8665-6CF223C87C92}"/>
          </ac:spMkLst>
        </pc:spChg>
        <pc:graphicFrameChg chg="modGraphic">
          <ac:chgData name="Rosa María Cabrera Corchos" userId="f1659fda-de31-4a64-8d16-4a5c28fbfcfc" providerId="ADAL" clId="{E0120E96-7852-4E8D-8F67-90BEB185D3B7}" dt="2021-12-22T10:56:43.781" v="98" actId="2165"/>
          <ac:graphicFrameMkLst>
            <pc:docMk/>
            <pc:sldMk cId="4090232693" sldId="604"/>
            <ac:graphicFrameMk id="13" creationId="{1ADC9730-CA53-4A65-99ED-93DEAC8D2497}"/>
          </ac:graphicFrameMkLst>
        </pc:graphicFrameChg>
      </pc:sldChg>
      <pc:sldChg chg="modSp mod modAnim">
        <pc:chgData name="Rosa María Cabrera Corchos" userId="f1659fda-de31-4a64-8d16-4a5c28fbfcfc" providerId="ADAL" clId="{E0120E96-7852-4E8D-8F67-90BEB185D3B7}" dt="2021-12-22T11:40:23.575" v="360"/>
        <pc:sldMkLst>
          <pc:docMk/>
          <pc:sldMk cId="367222070" sldId="605"/>
        </pc:sldMkLst>
        <pc:spChg chg="mod">
          <ac:chgData name="Rosa María Cabrera Corchos" userId="f1659fda-de31-4a64-8d16-4a5c28fbfcfc" providerId="ADAL" clId="{E0120E96-7852-4E8D-8F67-90BEB185D3B7}" dt="2021-12-22T11:40:23.575" v="360"/>
          <ac:spMkLst>
            <pc:docMk/>
            <pc:sldMk cId="367222070" sldId="605"/>
            <ac:spMk id="18" creationId="{00000000-0000-0000-0000-000000000000}"/>
          </ac:spMkLst>
        </pc:spChg>
        <pc:spChg chg="mod">
          <ac:chgData name="Rosa María Cabrera Corchos" userId="f1659fda-de31-4a64-8d16-4a5c28fbfcfc" providerId="ADAL" clId="{E0120E96-7852-4E8D-8F67-90BEB185D3B7}" dt="2021-12-22T11:26:17.954" v="296"/>
          <ac:spMkLst>
            <pc:docMk/>
            <pc:sldMk cId="367222070" sldId="605"/>
            <ac:spMk id="29" creationId="{00000000-0000-0000-0000-000000000000}"/>
          </ac:spMkLst>
        </pc:spChg>
        <pc:spChg chg="mod">
          <ac:chgData name="Rosa María Cabrera Corchos" userId="f1659fda-de31-4a64-8d16-4a5c28fbfcfc" providerId="ADAL" clId="{E0120E96-7852-4E8D-8F67-90BEB185D3B7}" dt="2021-12-22T11:26:43.391" v="297" actId="313"/>
          <ac:spMkLst>
            <pc:docMk/>
            <pc:sldMk cId="367222070" sldId="605"/>
            <ac:spMk id="30" creationId="{00000000-0000-0000-0000-000000000000}"/>
          </ac:spMkLst>
        </pc:spChg>
        <pc:spChg chg="mod">
          <ac:chgData name="Rosa María Cabrera Corchos" userId="f1659fda-de31-4a64-8d16-4a5c28fbfcfc" providerId="ADAL" clId="{E0120E96-7852-4E8D-8F67-90BEB185D3B7}" dt="2021-12-22T11:29:36.930" v="358" actId="14100"/>
          <ac:spMkLst>
            <pc:docMk/>
            <pc:sldMk cId="367222070" sldId="605"/>
            <ac:spMk id="46" creationId="{00000000-0000-0000-0000-000000000000}"/>
          </ac:spMkLst>
        </pc:spChg>
        <pc:picChg chg="mod">
          <ac:chgData name="Rosa María Cabrera Corchos" userId="f1659fda-de31-4a64-8d16-4a5c28fbfcfc" providerId="ADAL" clId="{E0120E96-7852-4E8D-8F67-90BEB185D3B7}" dt="2021-12-22T11:29:28.103" v="357" actId="1037"/>
          <ac:picMkLst>
            <pc:docMk/>
            <pc:sldMk cId="367222070" sldId="605"/>
            <ac:picMk id="47" creationId="{00000000-0000-0000-0000-000000000000}"/>
          </ac:picMkLst>
        </pc:picChg>
      </pc:sldChg>
    </pc:docChg>
  </pc:docChgLst>
  <pc:docChgLst>
    <pc:chgData name="Rosa María Cabrera Corchos" userId="f1659fda-de31-4a64-8d16-4a5c28fbfcfc" providerId="ADAL" clId="{4B0E8B2A-B7C2-4505-B4E2-51BEA8DEEECE}"/>
    <pc:docChg chg="delSld modSld">
      <pc:chgData name="Rosa María Cabrera Corchos" userId="f1659fda-de31-4a64-8d16-4a5c28fbfcfc" providerId="ADAL" clId="{4B0E8B2A-B7C2-4505-B4E2-51BEA8DEEECE}" dt="2023-02-07T13:10:23.666" v="38" actId="20577"/>
      <pc:docMkLst>
        <pc:docMk/>
      </pc:docMkLst>
      <pc:sldChg chg="del">
        <pc:chgData name="Rosa María Cabrera Corchos" userId="f1659fda-de31-4a64-8d16-4a5c28fbfcfc" providerId="ADAL" clId="{4B0E8B2A-B7C2-4505-B4E2-51BEA8DEEECE}" dt="2023-02-03T12:50:35.729" v="0" actId="2696"/>
        <pc:sldMkLst>
          <pc:docMk/>
          <pc:sldMk cId="1971056685" sldId="295"/>
        </pc:sldMkLst>
      </pc:sldChg>
      <pc:sldChg chg="modNotesTx">
        <pc:chgData name="Rosa María Cabrera Corchos" userId="f1659fda-de31-4a64-8d16-4a5c28fbfcfc" providerId="ADAL" clId="{4B0E8B2A-B7C2-4505-B4E2-51BEA8DEEECE}" dt="2023-02-07T13:10:23.666" v="38" actId="20577"/>
        <pc:sldMkLst>
          <pc:docMk/>
          <pc:sldMk cId="2687805131" sldId="297"/>
        </pc:sldMkLst>
      </pc:sldChg>
    </pc:docChg>
  </pc:docChgLst>
  <pc:docChgLst>
    <pc:chgData name="Marta Pastor Cuesta" userId="76d4e7e4-7313-4d36-8bbd-2bb12a8a30f1" providerId="ADAL" clId="{E9A4AF30-135D-45DB-8E6E-F95C4D5AA6CC}"/>
    <pc:docChg chg="modSld">
      <pc:chgData name="Marta Pastor Cuesta" userId="76d4e7e4-7313-4d36-8bbd-2bb12a8a30f1" providerId="ADAL" clId="{E9A4AF30-135D-45DB-8E6E-F95C4D5AA6CC}" dt="2023-11-14T10:37:32.468" v="779" actId="20577"/>
      <pc:docMkLst>
        <pc:docMk/>
      </pc:docMkLst>
      <pc:sldChg chg="modSp mod">
        <pc:chgData name="Marta Pastor Cuesta" userId="76d4e7e4-7313-4d36-8bbd-2bb12a8a30f1" providerId="ADAL" clId="{E9A4AF30-135D-45DB-8E6E-F95C4D5AA6CC}" dt="2023-11-10T08:21:27.103" v="55" actId="20577"/>
        <pc:sldMkLst>
          <pc:docMk/>
          <pc:sldMk cId="3854261093" sldId="281"/>
        </pc:sldMkLst>
        <pc:graphicFrameChg chg="modGraphic">
          <ac:chgData name="Marta Pastor Cuesta" userId="76d4e7e4-7313-4d36-8bbd-2bb12a8a30f1" providerId="ADAL" clId="{E9A4AF30-135D-45DB-8E6E-F95C4D5AA6CC}" dt="2023-11-10T08:21:27.103" v="55" actId="20577"/>
          <ac:graphicFrameMkLst>
            <pc:docMk/>
            <pc:sldMk cId="3854261093" sldId="281"/>
            <ac:graphicFrameMk id="11" creationId="{402E3963-DEE3-4CC7-951E-87A2D6A2D637}"/>
          </ac:graphicFrameMkLst>
        </pc:graphicFrameChg>
      </pc:sldChg>
      <pc:sldChg chg="modSp mod">
        <pc:chgData name="Marta Pastor Cuesta" userId="76d4e7e4-7313-4d36-8bbd-2bb12a8a30f1" providerId="ADAL" clId="{E9A4AF30-135D-45DB-8E6E-F95C4D5AA6CC}" dt="2023-11-10T08:33:24.979" v="182" actId="20577"/>
        <pc:sldMkLst>
          <pc:docMk/>
          <pc:sldMk cId="3737931687" sldId="283"/>
        </pc:sldMkLst>
        <pc:spChg chg="mod">
          <ac:chgData name="Marta Pastor Cuesta" userId="76d4e7e4-7313-4d36-8bbd-2bb12a8a30f1" providerId="ADAL" clId="{E9A4AF30-135D-45DB-8E6E-F95C4D5AA6CC}" dt="2023-11-10T08:33:24.979" v="182" actId="20577"/>
          <ac:spMkLst>
            <pc:docMk/>
            <pc:sldMk cId="3737931687" sldId="283"/>
            <ac:spMk id="13" creationId="{205A6E42-A33F-4F2B-BC65-45DDE6AC2C2A}"/>
          </ac:spMkLst>
        </pc:spChg>
        <pc:graphicFrameChg chg="modGraphic">
          <ac:chgData name="Marta Pastor Cuesta" userId="76d4e7e4-7313-4d36-8bbd-2bb12a8a30f1" providerId="ADAL" clId="{E9A4AF30-135D-45DB-8E6E-F95C4D5AA6CC}" dt="2023-11-10T08:33:15.310" v="180" actId="20577"/>
          <ac:graphicFrameMkLst>
            <pc:docMk/>
            <pc:sldMk cId="3737931687" sldId="283"/>
            <ac:graphicFrameMk id="12" creationId="{1CED1589-2D31-4269-A372-6F8779B034A3}"/>
          </ac:graphicFrameMkLst>
        </pc:graphicFrameChg>
      </pc:sldChg>
      <pc:sldChg chg="modSp mod">
        <pc:chgData name="Marta Pastor Cuesta" userId="76d4e7e4-7313-4d36-8bbd-2bb12a8a30f1" providerId="ADAL" clId="{E9A4AF30-135D-45DB-8E6E-F95C4D5AA6CC}" dt="2023-11-10T08:43:21.056" v="275" actId="20577"/>
        <pc:sldMkLst>
          <pc:docMk/>
          <pc:sldMk cId="2160617277" sldId="284"/>
        </pc:sldMkLst>
        <pc:spChg chg="mod">
          <ac:chgData name="Marta Pastor Cuesta" userId="76d4e7e4-7313-4d36-8bbd-2bb12a8a30f1" providerId="ADAL" clId="{E9A4AF30-135D-45DB-8E6E-F95C4D5AA6CC}" dt="2023-11-10T08:43:21.056" v="275" actId="20577"/>
          <ac:spMkLst>
            <pc:docMk/>
            <pc:sldMk cId="2160617277" sldId="284"/>
            <ac:spMk id="12" creationId="{EC42D67A-D8AA-4B5B-9A30-93B4F2BD7049}"/>
          </ac:spMkLst>
        </pc:spChg>
        <pc:graphicFrameChg chg="modGraphic">
          <ac:chgData name="Marta Pastor Cuesta" userId="76d4e7e4-7313-4d36-8bbd-2bb12a8a30f1" providerId="ADAL" clId="{E9A4AF30-135D-45DB-8E6E-F95C4D5AA6CC}" dt="2023-11-10T08:43:13.986" v="273" actId="20577"/>
          <ac:graphicFrameMkLst>
            <pc:docMk/>
            <pc:sldMk cId="2160617277" sldId="284"/>
            <ac:graphicFrameMk id="11" creationId="{F2239B81-4E4D-43A9-AED2-CEFCAD4F898F}"/>
          </ac:graphicFrameMkLst>
        </pc:graphicFrameChg>
      </pc:sldChg>
      <pc:sldChg chg="modSp mod">
        <pc:chgData name="Marta Pastor Cuesta" userId="76d4e7e4-7313-4d36-8bbd-2bb12a8a30f1" providerId="ADAL" clId="{E9A4AF30-135D-45DB-8E6E-F95C4D5AA6CC}" dt="2023-11-10T09:21:59.510" v="443" actId="20577"/>
        <pc:sldMkLst>
          <pc:docMk/>
          <pc:sldMk cId="2816172818" sldId="286"/>
        </pc:sldMkLst>
        <pc:spChg chg="mod">
          <ac:chgData name="Marta Pastor Cuesta" userId="76d4e7e4-7313-4d36-8bbd-2bb12a8a30f1" providerId="ADAL" clId="{E9A4AF30-135D-45DB-8E6E-F95C4D5AA6CC}" dt="2023-11-10T09:21:59.510" v="443" actId="20577"/>
          <ac:spMkLst>
            <pc:docMk/>
            <pc:sldMk cId="2816172818" sldId="286"/>
            <ac:spMk id="12" creationId="{5400B528-D6DB-440C-B76A-B36F2788476F}"/>
          </ac:spMkLst>
        </pc:spChg>
        <pc:graphicFrameChg chg="modGraphic">
          <ac:chgData name="Marta Pastor Cuesta" userId="76d4e7e4-7313-4d36-8bbd-2bb12a8a30f1" providerId="ADAL" clId="{E9A4AF30-135D-45DB-8E6E-F95C4D5AA6CC}" dt="2023-11-10T09:21:48.858" v="441" actId="20577"/>
          <ac:graphicFrameMkLst>
            <pc:docMk/>
            <pc:sldMk cId="2816172818" sldId="286"/>
            <ac:graphicFrameMk id="11" creationId="{44972626-BD69-4167-9A39-2AA8FB95F6B8}"/>
          </ac:graphicFrameMkLst>
        </pc:graphicFrameChg>
      </pc:sldChg>
      <pc:sldChg chg="modSp mod">
        <pc:chgData name="Marta Pastor Cuesta" userId="76d4e7e4-7313-4d36-8bbd-2bb12a8a30f1" providerId="ADAL" clId="{E9A4AF30-135D-45DB-8E6E-F95C4D5AA6CC}" dt="2023-11-13T10:43:32.652" v="744" actId="20577"/>
        <pc:sldMkLst>
          <pc:docMk/>
          <pc:sldMk cId="3372188234" sldId="304"/>
        </pc:sldMkLst>
        <pc:spChg chg="mod">
          <ac:chgData name="Marta Pastor Cuesta" userId="76d4e7e4-7313-4d36-8bbd-2bb12a8a30f1" providerId="ADAL" clId="{E9A4AF30-135D-45DB-8E6E-F95C4D5AA6CC}" dt="2023-11-13T10:43:32.652" v="744" actId="20577"/>
          <ac:spMkLst>
            <pc:docMk/>
            <pc:sldMk cId="3372188234" sldId="304"/>
            <ac:spMk id="14" creationId="{83E442D5-8F70-4E64-9330-BD7FD83D6017}"/>
          </ac:spMkLst>
        </pc:spChg>
        <pc:graphicFrameChg chg="modGraphic">
          <ac:chgData name="Marta Pastor Cuesta" userId="76d4e7e4-7313-4d36-8bbd-2bb12a8a30f1" providerId="ADAL" clId="{E9A4AF30-135D-45DB-8E6E-F95C4D5AA6CC}" dt="2023-11-10T08:58:37.106" v="337" actId="20577"/>
          <ac:graphicFrameMkLst>
            <pc:docMk/>
            <pc:sldMk cId="3372188234" sldId="304"/>
            <ac:graphicFrameMk id="11" creationId="{763986F8-FDFF-4694-9D54-FAC5740D46BD}"/>
          </ac:graphicFrameMkLst>
        </pc:graphicFrameChg>
      </pc:sldChg>
      <pc:sldChg chg="modSp">
        <pc:chgData name="Marta Pastor Cuesta" userId="76d4e7e4-7313-4d36-8bbd-2bb12a8a30f1" providerId="ADAL" clId="{E9A4AF30-135D-45DB-8E6E-F95C4D5AA6CC}" dt="2023-11-10T10:15:45.802" v="725" actId="20577"/>
        <pc:sldMkLst>
          <pc:docMk/>
          <pc:sldMk cId="588421310" sldId="314"/>
        </pc:sldMkLst>
        <pc:spChg chg="mod">
          <ac:chgData name="Marta Pastor Cuesta" userId="76d4e7e4-7313-4d36-8bbd-2bb12a8a30f1" providerId="ADAL" clId="{E9A4AF30-135D-45DB-8E6E-F95C4D5AA6CC}" dt="2023-11-10T10:15:45.802" v="725" actId="20577"/>
          <ac:spMkLst>
            <pc:docMk/>
            <pc:sldMk cId="588421310" sldId="314"/>
            <ac:spMk id="12" creationId="{2F4F50B3-0D4E-4140-8B1F-C843EB187D05}"/>
          </ac:spMkLst>
        </pc:spChg>
      </pc:sldChg>
      <pc:sldChg chg="modSp mod">
        <pc:chgData name="Marta Pastor Cuesta" userId="76d4e7e4-7313-4d36-8bbd-2bb12a8a30f1" providerId="ADAL" clId="{E9A4AF30-135D-45DB-8E6E-F95C4D5AA6CC}" dt="2023-11-10T09:18:09.752" v="371" actId="20577"/>
        <pc:sldMkLst>
          <pc:docMk/>
          <pc:sldMk cId="863935811" sldId="315"/>
        </pc:sldMkLst>
        <pc:spChg chg="mod">
          <ac:chgData name="Marta Pastor Cuesta" userId="76d4e7e4-7313-4d36-8bbd-2bb12a8a30f1" providerId="ADAL" clId="{E9A4AF30-135D-45DB-8E6E-F95C4D5AA6CC}" dt="2023-11-10T09:18:09.752" v="371" actId="20577"/>
          <ac:spMkLst>
            <pc:docMk/>
            <pc:sldMk cId="863935811" sldId="315"/>
            <ac:spMk id="14" creationId="{54B6ED5F-47D5-469D-B8FB-58E413E32816}"/>
          </ac:spMkLst>
        </pc:spChg>
        <pc:graphicFrameChg chg="modGraphic">
          <ac:chgData name="Marta Pastor Cuesta" userId="76d4e7e4-7313-4d36-8bbd-2bb12a8a30f1" providerId="ADAL" clId="{E9A4AF30-135D-45DB-8E6E-F95C4D5AA6CC}" dt="2023-11-10T09:17:58.080" v="369" actId="20577"/>
          <ac:graphicFrameMkLst>
            <pc:docMk/>
            <pc:sldMk cId="863935811" sldId="315"/>
            <ac:graphicFrameMk id="11" creationId="{A44667B2-B5C1-4CF3-94D8-3809A3EAA856}"/>
          </ac:graphicFrameMkLst>
        </pc:graphicFrameChg>
      </pc:sldChg>
      <pc:sldChg chg="modSp mod">
        <pc:chgData name="Marta Pastor Cuesta" userId="76d4e7e4-7313-4d36-8bbd-2bb12a8a30f1" providerId="ADAL" clId="{E9A4AF30-135D-45DB-8E6E-F95C4D5AA6CC}" dt="2023-11-14T10:37:32.468" v="779" actId="20577"/>
        <pc:sldMkLst>
          <pc:docMk/>
          <pc:sldMk cId="3973596149" sldId="316"/>
        </pc:sldMkLst>
        <pc:spChg chg="mod">
          <ac:chgData name="Marta Pastor Cuesta" userId="76d4e7e4-7313-4d36-8bbd-2bb12a8a30f1" providerId="ADAL" clId="{E9A4AF30-135D-45DB-8E6E-F95C4D5AA6CC}" dt="2023-11-10T09:55:03.039" v="679" actId="20577"/>
          <ac:spMkLst>
            <pc:docMk/>
            <pc:sldMk cId="3973596149" sldId="316"/>
            <ac:spMk id="12" creationId="{C2259D38-4260-4C06-BEF0-3C52A083ECB2}"/>
          </ac:spMkLst>
        </pc:spChg>
        <pc:graphicFrameChg chg="modGraphic">
          <ac:chgData name="Marta Pastor Cuesta" userId="76d4e7e4-7313-4d36-8bbd-2bb12a8a30f1" providerId="ADAL" clId="{E9A4AF30-135D-45DB-8E6E-F95C4D5AA6CC}" dt="2023-11-14T10:37:32.468" v="779" actId="20577"/>
          <ac:graphicFrameMkLst>
            <pc:docMk/>
            <pc:sldMk cId="3973596149" sldId="316"/>
            <ac:graphicFrameMk id="11" creationId="{2EA7F0A4-0081-427E-A3B8-B9F8444F5A5E}"/>
          </ac:graphicFrameMkLst>
        </pc:graphicFrameChg>
      </pc:sldChg>
      <pc:sldChg chg="modSp mod">
        <pc:chgData name="Marta Pastor Cuesta" userId="76d4e7e4-7313-4d36-8bbd-2bb12a8a30f1" providerId="ADAL" clId="{E9A4AF30-135D-45DB-8E6E-F95C4D5AA6CC}" dt="2023-11-10T08:27:52.700" v="94" actId="20577"/>
        <pc:sldMkLst>
          <pc:docMk/>
          <pc:sldMk cId="1650864335" sldId="320"/>
        </pc:sldMkLst>
        <pc:spChg chg="mod">
          <ac:chgData name="Marta Pastor Cuesta" userId="76d4e7e4-7313-4d36-8bbd-2bb12a8a30f1" providerId="ADAL" clId="{E9A4AF30-135D-45DB-8E6E-F95C4D5AA6CC}" dt="2023-11-10T08:27:52.700" v="94" actId="20577"/>
          <ac:spMkLst>
            <pc:docMk/>
            <pc:sldMk cId="1650864335" sldId="320"/>
            <ac:spMk id="58" creationId="{00000000-0000-0000-0000-000000000000}"/>
          </ac:spMkLst>
        </pc:spChg>
        <pc:graphicFrameChg chg="modGraphic">
          <ac:chgData name="Marta Pastor Cuesta" userId="76d4e7e4-7313-4d36-8bbd-2bb12a8a30f1" providerId="ADAL" clId="{E9A4AF30-135D-45DB-8E6E-F95C4D5AA6CC}" dt="2023-11-10T08:27:42.909" v="92" actId="20577"/>
          <ac:graphicFrameMkLst>
            <pc:docMk/>
            <pc:sldMk cId="1650864335" sldId="320"/>
            <ac:graphicFrameMk id="10" creationId="{65529A0D-52AC-4333-8FDF-C012D54F9D2B}"/>
          </ac:graphicFrameMkLst>
        </pc:graphicFrameChg>
      </pc:sldChg>
      <pc:sldChg chg="modSp mod">
        <pc:chgData name="Marta Pastor Cuesta" userId="76d4e7e4-7313-4d36-8bbd-2bb12a8a30f1" providerId="ADAL" clId="{E9A4AF30-135D-45DB-8E6E-F95C4D5AA6CC}" dt="2023-11-10T08:29:44.783" v="111" actId="20577"/>
        <pc:sldMkLst>
          <pc:docMk/>
          <pc:sldMk cId="3895995397" sldId="321"/>
        </pc:sldMkLst>
        <pc:spChg chg="mod">
          <ac:chgData name="Marta Pastor Cuesta" userId="76d4e7e4-7313-4d36-8bbd-2bb12a8a30f1" providerId="ADAL" clId="{E9A4AF30-135D-45DB-8E6E-F95C4D5AA6CC}" dt="2023-11-10T08:28:02.360" v="96" actId="20577"/>
          <ac:spMkLst>
            <pc:docMk/>
            <pc:sldMk cId="3895995397" sldId="321"/>
            <ac:spMk id="11" creationId="{A59858B5-4E12-4551-AE34-FE33D0675CC9}"/>
          </ac:spMkLst>
        </pc:spChg>
        <pc:graphicFrameChg chg="modGraphic">
          <ac:chgData name="Marta Pastor Cuesta" userId="76d4e7e4-7313-4d36-8bbd-2bb12a8a30f1" providerId="ADAL" clId="{E9A4AF30-135D-45DB-8E6E-F95C4D5AA6CC}" dt="2023-11-10T08:29:44.783" v="111" actId="20577"/>
          <ac:graphicFrameMkLst>
            <pc:docMk/>
            <pc:sldMk cId="3895995397" sldId="321"/>
            <ac:graphicFrameMk id="12" creationId="{47AA317B-0D62-46FC-86E2-D31E5EAB344C}"/>
          </ac:graphicFrameMkLst>
        </pc:graphicFrameChg>
      </pc:sldChg>
      <pc:sldChg chg="modSp mod">
        <pc:chgData name="Marta Pastor Cuesta" userId="76d4e7e4-7313-4d36-8bbd-2bb12a8a30f1" providerId="ADAL" clId="{E9A4AF30-135D-45DB-8E6E-F95C4D5AA6CC}" dt="2023-11-10T09:43:16.492" v="591" actId="20577"/>
        <pc:sldMkLst>
          <pc:docMk/>
          <pc:sldMk cId="2599234376" sldId="322"/>
        </pc:sldMkLst>
        <pc:spChg chg="mod">
          <ac:chgData name="Marta Pastor Cuesta" userId="76d4e7e4-7313-4d36-8bbd-2bb12a8a30f1" providerId="ADAL" clId="{E9A4AF30-135D-45DB-8E6E-F95C4D5AA6CC}" dt="2023-11-10T09:43:16.492" v="591" actId="20577"/>
          <ac:spMkLst>
            <pc:docMk/>
            <pc:sldMk cId="2599234376" sldId="322"/>
            <ac:spMk id="15" creationId="{73BBDDAD-B811-4E8C-8665-6CF223C87C92}"/>
          </ac:spMkLst>
        </pc:spChg>
        <pc:graphicFrameChg chg="modGraphic">
          <ac:chgData name="Marta Pastor Cuesta" userId="76d4e7e4-7313-4d36-8bbd-2bb12a8a30f1" providerId="ADAL" clId="{E9A4AF30-135D-45DB-8E6E-F95C4D5AA6CC}" dt="2023-11-10T09:43:12.581" v="589" actId="20577"/>
          <ac:graphicFrameMkLst>
            <pc:docMk/>
            <pc:sldMk cId="2599234376" sldId="322"/>
            <ac:graphicFrameMk id="13" creationId="{1ADC9730-CA53-4A65-99ED-93DEAC8D2497}"/>
          </ac:graphicFrameMkLst>
        </pc:graphicFrameChg>
      </pc:sldChg>
      <pc:sldChg chg="modSp mod">
        <pc:chgData name="Marta Pastor Cuesta" userId="76d4e7e4-7313-4d36-8bbd-2bb12a8a30f1" providerId="ADAL" clId="{E9A4AF30-135D-45DB-8E6E-F95C4D5AA6CC}" dt="2023-11-10T10:19:54.244" v="743" actId="20577"/>
        <pc:sldMkLst>
          <pc:docMk/>
          <pc:sldMk cId="3137027028" sldId="323"/>
        </pc:sldMkLst>
        <pc:spChg chg="mod">
          <ac:chgData name="Marta Pastor Cuesta" userId="76d4e7e4-7313-4d36-8bbd-2bb12a8a30f1" providerId="ADAL" clId="{E9A4AF30-135D-45DB-8E6E-F95C4D5AA6CC}" dt="2023-11-10T10:19:54.244" v="743" actId="20577"/>
          <ac:spMkLst>
            <pc:docMk/>
            <pc:sldMk cId="3137027028" sldId="323"/>
            <ac:spMk id="15" creationId="{DDC431EE-B0BF-4CB2-9E25-27739B3B0CAE}"/>
          </ac:spMkLst>
        </pc:spChg>
        <pc:graphicFrameChg chg="modGraphic">
          <ac:chgData name="Marta Pastor Cuesta" userId="76d4e7e4-7313-4d36-8bbd-2bb12a8a30f1" providerId="ADAL" clId="{E9A4AF30-135D-45DB-8E6E-F95C4D5AA6CC}" dt="2023-11-10T10:19:33.854" v="741" actId="20577"/>
          <ac:graphicFrameMkLst>
            <pc:docMk/>
            <pc:sldMk cId="3137027028" sldId="323"/>
            <ac:graphicFrameMk id="13" creationId="{18A421DE-0C5D-4E6F-AFE2-4A4717A5BF4D}"/>
          </ac:graphicFrameMkLst>
        </pc:graphicFrameChg>
      </pc:sldChg>
      <pc:sldChg chg="modSp mod">
        <pc:chgData name="Marta Pastor Cuesta" userId="76d4e7e4-7313-4d36-8bbd-2bb12a8a30f1" providerId="ADAL" clId="{E9A4AF30-135D-45DB-8E6E-F95C4D5AA6CC}" dt="2023-11-10T09:32:18.957" v="515" actId="20577"/>
        <pc:sldMkLst>
          <pc:docMk/>
          <pc:sldMk cId="2945460486" sldId="603"/>
        </pc:sldMkLst>
        <pc:spChg chg="mod">
          <ac:chgData name="Marta Pastor Cuesta" userId="76d4e7e4-7313-4d36-8bbd-2bb12a8a30f1" providerId="ADAL" clId="{E9A4AF30-135D-45DB-8E6E-F95C4D5AA6CC}" dt="2023-11-10T09:32:18.957" v="515" actId="20577"/>
          <ac:spMkLst>
            <pc:docMk/>
            <pc:sldMk cId="2945460486" sldId="603"/>
            <ac:spMk id="12" creationId="{A2CF143F-2B92-4F5B-AEC3-008509666B3A}"/>
          </ac:spMkLst>
        </pc:spChg>
        <pc:graphicFrameChg chg="modGraphic">
          <ac:chgData name="Marta Pastor Cuesta" userId="76d4e7e4-7313-4d36-8bbd-2bb12a8a30f1" providerId="ADAL" clId="{E9A4AF30-135D-45DB-8E6E-F95C4D5AA6CC}" dt="2023-11-10T09:32:15.751" v="513" actId="20577"/>
          <ac:graphicFrameMkLst>
            <pc:docMk/>
            <pc:sldMk cId="2945460486" sldId="603"/>
            <ac:graphicFrameMk id="11" creationId="{A454C650-2454-4B05-AB9F-7704D89F63E9}"/>
          </ac:graphicFrameMkLst>
        </pc:graphicFrameChg>
      </pc:sldChg>
      <pc:sldChg chg="modSp mod">
        <pc:chgData name="Marta Pastor Cuesta" userId="76d4e7e4-7313-4d36-8bbd-2bb12a8a30f1" providerId="ADAL" clId="{E9A4AF30-135D-45DB-8E6E-F95C4D5AA6CC}" dt="2023-11-10T09:48:26.199" v="631" actId="20577"/>
        <pc:sldMkLst>
          <pc:docMk/>
          <pc:sldMk cId="4090232693" sldId="604"/>
        </pc:sldMkLst>
        <pc:spChg chg="mod">
          <ac:chgData name="Marta Pastor Cuesta" userId="76d4e7e4-7313-4d36-8bbd-2bb12a8a30f1" providerId="ADAL" clId="{E9A4AF30-135D-45DB-8E6E-F95C4D5AA6CC}" dt="2023-11-10T09:48:26.199" v="631" actId="20577"/>
          <ac:spMkLst>
            <pc:docMk/>
            <pc:sldMk cId="4090232693" sldId="604"/>
            <ac:spMk id="15" creationId="{73BBDDAD-B811-4E8C-8665-6CF223C87C92}"/>
          </ac:spMkLst>
        </pc:spChg>
        <pc:graphicFrameChg chg="modGraphic">
          <ac:chgData name="Marta Pastor Cuesta" userId="76d4e7e4-7313-4d36-8bbd-2bb12a8a30f1" providerId="ADAL" clId="{E9A4AF30-135D-45DB-8E6E-F95C4D5AA6CC}" dt="2023-11-10T09:48:13.392" v="629" actId="20577"/>
          <ac:graphicFrameMkLst>
            <pc:docMk/>
            <pc:sldMk cId="4090232693" sldId="604"/>
            <ac:graphicFrameMk id="13" creationId="{1ADC9730-CA53-4A65-99ED-93DEAC8D2497}"/>
          </ac:graphicFrameMkLst>
        </pc:graphicFrameChg>
      </pc:sldChg>
      <pc:sldChg chg="modSp mod">
        <pc:chgData name="Marta Pastor Cuesta" userId="76d4e7e4-7313-4d36-8bbd-2bb12a8a30f1" providerId="ADAL" clId="{E9A4AF30-135D-45DB-8E6E-F95C4D5AA6CC}" dt="2023-11-10T09:59:09.478" v="699" actId="20577"/>
        <pc:sldMkLst>
          <pc:docMk/>
          <pc:sldMk cId="1980744931" sldId="608"/>
        </pc:sldMkLst>
        <pc:spChg chg="mod">
          <ac:chgData name="Marta Pastor Cuesta" userId="76d4e7e4-7313-4d36-8bbd-2bb12a8a30f1" providerId="ADAL" clId="{E9A4AF30-135D-45DB-8E6E-F95C4D5AA6CC}" dt="2023-11-10T09:59:09.478" v="699" actId="20577"/>
          <ac:spMkLst>
            <pc:docMk/>
            <pc:sldMk cId="1980744931" sldId="608"/>
            <ac:spMk id="12" creationId="{C2259D38-4260-4C06-BEF0-3C52A083ECB2}"/>
          </ac:spMkLst>
        </pc:spChg>
        <pc:graphicFrameChg chg="modGraphic">
          <ac:chgData name="Marta Pastor Cuesta" userId="76d4e7e4-7313-4d36-8bbd-2bb12a8a30f1" providerId="ADAL" clId="{E9A4AF30-135D-45DB-8E6E-F95C4D5AA6CC}" dt="2023-11-10T09:59:04.816" v="697" actId="20577"/>
          <ac:graphicFrameMkLst>
            <pc:docMk/>
            <pc:sldMk cId="1980744931" sldId="608"/>
            <ac:graphicFrameMk id="11" creationId="{2EA7F0A4-0081-427E-A3B8-B9F8444F5A5E}"/>
          </ac:graphicFrameMkLst>
        </pc:graphicFrameChg>
      </pc:sldChg>
    </pc:docChg>
  </pc:docChgLst>
  <pc:docChgLst>
    <pc:chgData name="Rosa María Cabrera Corchos" userId="f1659fda-de31-4a64-8d16-4a5c28fbfcfc" providerId="ADAL" clId="{D3252AF3-01B4-403C-B44A-61335AC0E3AC}"/>
    <pc:docChg chg="undo custSel delSld modSld">
      <pc:chgData name="Rosa María Cabrera Corchos" userId="f1659fda-de31-4a64-8d16-4a5c28fbfcfc" providerId="ADAL" clId="{D3252AF3-01B4-403C-B44A-61335AC0E3AC}" dt="2022-12-14T10:27:46.967" v="1531" actId="20577"/>
      <pc:docMkLst>
        <pc:docMk/>
      </pc:docMkLst>
      <pc:sldChg chg="addSp delSp modSp mod modAnim modNotesTx">
        <pc:chgData name="Rosa María Cabrera Corchos" userId="f1659fda-de31-4a64-8d16-4a5c28fbfcfc" providerId="ADAL" clId="{D3252AF3-01B4-403C-B44A-61335AC0E3AC}" dt="2022-11-30T10:01:08.548" v="33" actId="20577"/>
        <pc:sldMkLst>
          <pc:docMk/>
          <pc:sldMk cId="4212511207" sldId="260"/>
        </pc:sldMkLst>
        <pc:spChg chg="mod">
          <ac:chgData name="Rosa María Cabrera Corchos" userId="f1659fda-de31-4a64-8d16-4a5c28fbfcfc" providerId="ADAL" clId="{D3252AF3-01B4-403C-B44A-61335AC0E3AC}" dt="2022-11-30T09:57:21.244" v="23" actId="165"/>
          <ac:spMkLst>
            <pc:docMk/>
            <pc:sldMk cId="4212511207" sldId="260"/>
            <ac:spMk id="25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1-30T09:58:03.915" v="27" actId="1076"/>
          <ac:spMkLst>
            <pc:docMk/>
            <pc:sldMk cId="4212511207" sldId="260"/>
            <ac:spMk id="30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1-30T09:57:21.244" v="23" actId="165"/>
          <ac:spMkLst>
            <pc:docMk/>
            <pc:sldMk cId="4212511207" sldId="260"/>
            <ac:spMk id="31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1-30T09:48:26.158" v="5" actId="20577"/>
          <ac:spMkLst>
            <pc:docMk/>
            <pc:sldMk cId="4212511207" sldId="260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1-30T09:51:35.102" v="11" actId="20577"/>
          <ac:spMkLst>
            <pc:docMk/>
            <pc:sldMk cId="4212511207" sldId="260"/>
            <ac:spMk id="57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1-30T09:47:23.842" v="1"/>
          <ac:spMkLst>
            <pc:docMk/>
            <pc:sldMk cId="4212511207" sldId="260"/>
            <ac:spMk id="58" creationId="{00000000-0000-0000-0000-000000000000}"/>
          </ac:spMkLst>
        </pc:spChg>
        <pc:grpChg chg="add del mod">
          <ac:chgData name="Rosa María Cabrera Corchos" userId="f1659fda-de31-4a64-8d16-4a5c28fbfcfc" providerId="ADAL" clId="{D3252AF3-01B4-403C-B44A-61335AC0E3AC}" dt="2022-11-30T09:57:21.244" v="23" actId="165"/>
          <ac:grpSpMkLst>
            <pc:docMk/>
            <pc:sldMk cId="4212511207" sldId="260"/>
            <ac:grpSpMk id="8" creationId="{C0BB97CF-BD54-48B3-8F23-8E0E4D453703}"/>
          </ac:grpSpMkLst>
        </pc:grpChg>
        <pc:grpChg chg="mod topLvl">
          <ac:chgData name="Rosa María Cabrera Corchos" userId="f1659fda-de31-4a64-8d16-4a5c28fbfcfc" providerId="ADAL" clId="{D3252AF3-01B4-403C-B44A-61335AC0E3AC}" dt="2022-11-30T09:57:21.244" v="23" actId="165"/>
          <ac:grpSpMkLst>
            <pc:docMk/>
            <pc:sldMk cId="4212511207" sldId="260"/>
            <ac:grpSpMk id="19" creationId="{00000000-0000-0000-0000-000000000000}"/>
          </ac:grpSpMkLst>
        </pc:grpChg>
        <pc:picChg chg="mod topLvl">
          <ac:chgData name="Rosa María Cabrera Corchos" userId="f1659fda-de31-4a64-8d16-4a5c28fbfcfc" providerId="ADAL" clId="{D3252AF3-01B4-403C-B44A-61335AC0E3AC}" dt="2022-11-30T09:57:21.244" v="23" actId="165"/>
          <ac:picMkLst>
            <pc:docMk/>
            <pc:sldMk cId="4212511207" sldId="260"/>
            <ac:picMk id="5" creationId="{50D2A5C9-FBCC-4080-9ED8-B4B91E50CF47}"/>
          </ac:picMkLst>
        </pc:picChg>
        <pc:picChg chg="mod">
          <ac:chgData name="Rosa María Cabrera Corchos" userId="f1659fda-de31-4a64-8d16-4a5c28fbfcfc" providerId="ADAL" clId="{D3252AF3-01B4-403C-B44A-61335AC0E3AC}" dt="2022-11-30T09:57:21.244" v="23" actId="165"/>
          <ac:picMkLst>
            <pc:docMk/>
            <pc:sldMk cId="4212511207" sldId="260"/>
            <ac:picMk id="26" creationId="{00000000-0000-0000-0000-000000000000}"/>
          </ac:picMkLst>
        </pc:picChg>
      </pc:sldChg>
      <pc:sldChg chg="addSp delSp modSp mod addAnim delAnim modNotesTx">
        <pc:chgData name="Rosa María Cabrera Corchos" userId="f1659fda-de31-4a64-8d16-4a5c28fbfcfc" providerId="ADAL" clId="{D3252AF3-01B4-403C-B44A-61335AC0E3AC}" dt="2022-11-30T15:05:40.744" v="577" actId="113"/>
        <pc:sldMkLst>
          <pc:docMk/>
          <pc:sldMk cId="4252283894" sldId="263"/>
        </pc:sldMkLst>
        <pc:picChg chg="add del mod">
          <ac:chgData name="Rosa María Cabrera Corchos" userId="f1659fda-de31-4a64-8d16-4a5c28fbfcfc" providerId="ADAL" clId="{D3252AF3-01B4-403C-B44A-61335AC0E3AC}" dt="2022-11-30T14:49:06.866" v="264" actId="962"/>
          <ac:picMkLst>
            <pc:docMk/>
            <pc:sldMk cId="4252283894" sldId="263"/>
            <ac:picMk id="2" creationId="{00000000-0000-0000-0000-000000000000}"/>
          </ac:picMkLst>
        </pc:picChg>
        <pc:picChg chg="mod">
          <ac:chgData name="Rosa María Cabrera Corchos" userId="f1659fda-de31-4a64-8d16-4a5c28fbfcfc" providerId="ADAL" clId="{D3252AF3-01B4-403C-B44A-61335AC0E3AC}" dt="2022-11-30T14:30:53.295" v="143"/>
          <ac:picMkLst>
            <pc:docMk/>
            <pc:sldMk cId="4252283894" sldId="263"/>
            <ac:picMk id="5" creationId="{9C932D31-3410-452B-948F-9E464E5B04C5}"/>
          </ac:picMkLst>
        </pc:picChg>
        <pc:picChg chg="add del">
          <ac:chgData name="Rosa María Cabrera Corchos" userId="f1659fda-de31-4a64-8d16-4a5c28fbfcfc" providerId="ADAL" clId="{D3252AF3-01B4-403C-B44A-61335AC0E3AC}" dt="2022-11-30T11:03:06.863" v="101" actId="478"/>
          <ac:picMkLst>
            <pc:docMk/>
            <pc:sldMk cId="4252283894" sldId="263"/>
            <ac:picMk id="7" creationId="{2682204A-4CBF-C38F-4142-8863E52A9476}"/>
          </ac:picMkLst>
        </pc:picChg>
        <pc:picChg chg="add del">
          <ac:chgData name="Rosa María Cabrera Corchos" userId="f1659fda-de31-4a64-8d16-4a5c28fbfcfc" providerId="ADAL" clId="{D3252AF3-01B4-403C-B44A-61335AC0E3AC}" dt="2022-11-30T11:03:21.060" v="103" actId="478"/>
          <ac:picMkLst>
            <pc:docMk/>
            <pc:sldMk cId="4252283894" sldId="263"/>
            <ac:picMk id="9" creationId="{D24CD023-F39C-26A0-497F-69E38DED290E}"/>
          </ac:picMkLst>
        </pc:picChg>
        <pc:picChg chg="add del">
          <ac:chgData name="Rosa María Cabrera Corchos" userId="f1659fda-de31-4a64-8d16-4a5c28fbfcfc" providerId="ADAL" clId="{D3252AF3-01B4-403C-B44A-61335AC0E3AC}" dt="2022-11-30T11:03:47.083" v="105" actId="478"/>
          <ac:picMkLst>
            <pc:docMk/>
            <pc:sldMk cId="4252283894" sldId="263"/>
            <ac:picMk id="12" creationId="{E548D8D4-41FF-1A5D-E8AA-BE900E82B681}"/>
          </ac:picMkLst>
        </pc:picChg>
        <pc:picChg chg="add del mod">
          <ac:chgData name="Rosa María Cabrera Corchos" userId="f1659fda-de31-4a64-8d16-4a5c28fbfcfc" providerId="ADAL" clId="{D3252AF3-01B4-403C-B44A-61335AC0E3AC}" dt="2022-11-30T11:04:53.468" v="111" actId="478"/>
          <ac:picMkLst>
            <pc:docMk/>
            <pc:sldMk cId="4252283894" sldId="263"/>
            <ac:picMk id="15" creationId="{0266F720-A1D0-0DFC-B70C-F01041F9BAA8}"/>
          </ac:picMkLst>
        </pc:picChg>
        <pc:picChg chg="add del">
          <ac:chgData name="Rosa María Cabrera Corchos" userId="f1659fda-de31-4a64-8d16-4a5c28fbfcfc" providerId="ADAL" clId="{D3252AF3-01B4-403C-B44A-61335AC0E3AC}" dt="2022-11-30T11:07:17.265" v="113" actId="478"/>
          <ac:picMkLst>
            <pc:docMk/>
            <pc:sldMk cId="4252283894" sldId="263"/>
            <ac:picMk id="17" creationId="{D4A80BB2-C23A-A426-2953-389150CB3CD1}"/>
          </ac:picMkLst>
        </pc:picChg>
        <pc:picChg chg="add del">
          <ac:chgData name="Rosa María Cabrera Corchos" userId="f1659fda-de31-4a64-8d16-4a5c28fbfcfc" providerId="ADAL" clId="{D3252AF3-01B4-403C-B44A-61335AC0E3AC}" dt="2022-11-30T11:08:13.074" v="115" actId="478"/>
          <ac:picMkLst>
            <pc:docMk/>
            <pc:sldMk cId="4252283894" sldId="263"/>
            <ac:picMk id="19" creationId="{DF08D4DB-D89A-B298-F581-1DD328AA0E0B}"/>
          </ac:picMkLst>
        </pc:picChg>
        <pc:picChg chg="mod">
          <ac:chgData name="Rosa María Cabrera Corchos" userId="f1659fda-de31-4a64-8d16-4a5c28fbfcfc" providerId="ADAL" clId="{D3252AF3-01B4-403C-B44A-61335AC0E3AC}" dt="2022-11-30T14:49:46.862" v="334" actId="962"/>
          <ac:picMkLst>
            <pc:docMk/>
            <pc:sldMk cId="4252283894" sldId="263"/>
            <ac:picMk id="22" creationId="{00000000-0000-0000-0000-000000000000}"/>
          </ac:picMkLst>
        </pc:picChg>
        <pc:picChg chg="add del mod">
          <ac:chgData name="Rosa María Cabrera Corchos" userId="f1659fda-de31-4a64-8d16-4a5c28fbfcfc" providerId="ADAL" clId="{D3252AF3-01B4-403C-B44A-61335AC0E3AC}" dt="2022-11-30T12:19:43.299" v="123" actId="478"/>
          <ac:picMkLst>
            <pc:docMk/>
            <pc:sldMk cId="4252283894" sldId="263"/>
            <ac:picMk id="24" creationId="{BC0A2CA5-8E83-578F-377A-B7714929B024}"/>
          </ac:picMkLst>
        </pc:picChg>
        <pc:picChg chg="add del mod">
          <ac:chgData name="Rosa María Cabrera Corchos" userId="f1659fda-de31-4a64-8d16-4a5c28fbfcfc" providerId="ADAL" clId="{D3252AF3-01B4-403C-B44A-61335AC0E3AC}" dt="2022-11-30T13:27:51.913" v="133" actId="478"/>
          <ac:picMkLst>
            <pc:docMk/>
            <pc:sldMk cId="4252283894" sldId="263"/>
            <ac:picMk id="27" creationId="{A8217833-2A9F-DCEC-8A8B-1F02CB76ABAF}"/>
          </ac:picMkLst>
        </pc:picChg>
        <pc:picChg chg="mod">
          <ac:chgData name="Rosa María Cabrera Corchos" userId="f1659fda-de31-4a64-8d16-4a5c28fbfcfc" providerId="ADAL" clId="{D3252AF3-01B4-403C-B44A-61335AC0E3AC}" dt="2022-11-30T14:51:04.950" v="408" actId="962"/>
          <ac:picMkLst>
            <pc:docMk/>
            <pc:sldMk cId="4252283894" sldId="263"/>
            <ac:picMk id="29" creationId="{00000000-0000-0000-0000-000000000000}"/>
          </ac:picMkLst>
        </pc:picChg>
        <pc:picChg chg="mod">
          <ac:chgData name="Rosa María Cabrera Corchos" userId="f1659fda-de31-4a64-8d16-4a5c28fbfcfc" providerId="ADAL" clId="{D3252AF3-01B4-403C-B44A-61335AC0E3AC}" dt="2022-11-30T14:51:31.405" v="482" actId="962"/>
          <ac:picMkLst>
            <pc:docMk/>
            <pc:sldMk cId="4252283894" sldId="263"/>
            <ac:picMk id="30" creationId="{00000000-0000-0000-0000-000000000000}"/>
          </ac:picMkLst>
        </pc:picChg>
        <pc:picChg chg="mod">
          <ac:chgData name="Rosa María Cabrera Corchos" userId="f1659fda-de31-4a64-8d16-4a5c28fbfcfc" providerId="ADAL" clId="{D3252AF3-01B4-403C-B44A-61335AC0E3AC}" dt="2022-11-30T14:26:12.822" v="138"/>
          <ac:picMkLst>
            <pc:docMk/>
            <pc:sldMk cId="4252283894" sldId="263"/>
            <ac:picMk id="45" creationId="{00000000-0000-0000-0000-000000000000}"/>
          </ac:picMkLst>
        </pc:picChg>
        <pc:picChg chg="add del mod">
          <ac:chgData name="Rosa María Cabrera Corchos" userId="f1659fda-de31-4a64-8d16-4a5c28fbfcfc" providerId="ADAL" clId="{D3252AF3-01B4-403C-B44A-61335AC0E3AC}" dt="2022-11-30T10:46:48.999" v="42" actId="21"/>
          <ac:picMkLst>
            <pc:docMk/>
            <pc:sldMk cId="4252283894" sldId="263"/>
            <ac:picMk id="1026" creationId="{CA27E8AE-A892-687E-3E13-AF8854E6A9A0}"/>
          </ac:picMkLst>
        </pc:picChg>
        <pc:picChg chg="add del">
          <ac:chgData name="Rosa María Cabrera Corchos" userId="f1659fda-de31-4a64-8d16-4a5c28fbfcfc" providerId="ADAL" clId="{D3252AF3-01B4-403C-B44A-61335AC0E3AC}" dt="2022-11-30T10:49:12.354" v="54" actId="21"/>
          <ac:picMkLst>
            <pc:docMk/>
            <pc:sldMk cId="4252283894" sldId="263"/>
            <ac:picMk id="1028" creationId="{03F39A79-66E2-5437-6F06-594DCDF04202}"/>
          </ac:picMkLst>
        </pc:picChg>
      </pc:sldChg>
      <pc:sldChg chg="modSp modNotesTx">
        <pc:chgData name="Rosa María Cabrera Corchos" userId="f1659fda-de31-4a64-8d16-4a5c28fbfcfc" providerId="ADAL" clId="{D3252AF3-01B4-403C-B44A-61335AC0E3AC}" dt="2022-11-30T15:25:53.722" v="588" actId="6549"/>
        <pc:sldMkLst>
          <pc:docMk/>
          <pc:sldMk cId="3281482903" sldId="266"/>
        </pc:sldMkLst>
        <pc:spChg chg="mod">
          <ac:chgData name="Rosa María Cabrera Corchos" userId="f1659fda-de31-4a64-8d16-4a5c28fbfcfc" providerId="ADAL" clId="{D3252AF3-01B4-403C-B44A-61335AC0E3AC}" dt="2022-11-30T15:23:38.503" v="584" actId="20577"/>
          <ac:spMkLst>
            <pc:docMk/>
            <pc:sldMk cId="3281482903" sldId="266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1-30T15:23:25.191" v="580" actId="20577"/>
          <ac:spMkLst>
            <pc:docMk/>
            <pc:sldMk cId="3281482903" sldId="266"/>
            <ac:spMk id="42" creationId="{00000000-0000-0000-0000-000000000000}"/>
          </ac:spMkLst>
        </pc:spChg>
      </pc:sldChg>
      <pc:sldChg chg="addSp delSp modSp mod delAnim modAnim">
        <pc:chgData name="Rosa María Cabrera Corchos" userId="f1659fda-de31-4a64-8d16-4a5c28fbfcfc" providerId="ADAL" clId="{D3252AF3-01B4-403C-B44A-61335AC0E3AC}" dt="2022-12-01T08:41:36.072" v="852"/>
        <pc:sldMkLst>
          <pc:docMk/>
          <pc:sldMk cId="2330515637" sldId="271"/>
        </pc:sldMkLst>
        <pc:picChg chg="add mod">
          <ac:chgData name="Rosa María Cabrera Corchos" userId="f1659fda-de31-4a64-8d16-4a5c28fbfcfc" providerId="ADAL" clId="{D3252AF3-01B4-403C-B44A-61335AC0E3AC}" dt="2022-12-01T08:40:24.519" v="851"/>
          <ac:picMkLst>
            <pc:docMk/>
            <pc:sldMk cId="2330515637" sldId="271"/>
            <ac:picMk id="2" creationId="{FD419E23-AECC-5692-6097-1133828BBC87}"/>
          </ac:picMkLst>
        </pc:picChg>
        <pc:picChg chg="del mod">
          <ac:chgData name="Rosa María Cabrera Corchos" userId="f1659fda-de31-4a64-8d16-4a5c28fbfcfc" providerId="ADAL" clId="{D3252AF3-01B4-403C-B44A-61335AC0E3AC}" dt="2022-12-01T08:40:22.503" v="850" actId="478"/>
          <ac:picMkLst>
            <pc:docMk/>
            <pc:sldMk cId="2330515637" sldId="271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D3252AF3-01B4-403C-B44A-61335AC0E3AC}" dt="2022-12-01T13:23:55.177" v="1481"/>
        <pc:sldMkLst>
          <pc:docMk/>
          <pc:sldMk cId="2751459936" sldId="273"/>
        </pc:sldMkLst>
        <pc:spChg chg="mod">
          <ac:chgData name="Rosa María Cabrera Corchos" userId="f1659fda-de31-4a64-8d16-4a5c28fbfcfc" providerId="ADAL" clId="{D3252AF3-01B4-403C-B44A-61335AC0E3AC}" dt="2022-12-01T08:17:15.525" v="806"/>
          <ac:spMkLst>
            <pc:docMk/>
            <pc:sldMk cId="2751459936" sldId="273"/>
            <ac:spMk id="7" creationId="{3CE5540F-D6F4-B219-EA6F-DC36BCC13D68}"/>
          </ac:spMkLst>
        </pc:spChg>
        <pc:spChg chg="mod">
          <ac:chgData name="Rosa María Cabrera Corchos" userId="f1659fda-de31-4a64-8d16-4a5c28fbfcfc" providerId="ADAL" clId="{D3252AF3-01B4-403C-B44A-61335AC0E3AC}" dt="2022-12-01T08:17:15.525" v="806"/>
          <ac:spMkLst>
            <pc:docMk/>
            <pc:sldMk cId="2751459936" sldId="273"/>
            <ac:spMk id="9" creationId="{CBDBFD88-CB67-9A77-0C27-4B62CA4CFB10}"/>
          </ac:spMkLst>
        </pc:spChg>
        <pc:spChg chg="mod">
          <ac:chgData name="Rosa María Cabrera Corchos" userId="f1659fda-de31-4a64-8d16-4a5c28fbfcfc" providerId="ADAL" clId="{D3252AF3-01B4-403C-B44A-61335AC0E3AC}" dt="2022-12-01T08:17:15.525" v="806"/>
          <ac:spMkLst>
            <pc:docMk/>
            <pc:sldMk cId="2751459936" sldId="273"/>
            <ac:spMk id="10" creationId="{ADFE8182-61F8-8A59-E985-D3C8BEE256DF}"/>
          </ac:spMkLst>
        </pc:spChg>
        <pc:spChg chg="mod">
          <ac:chgData name="Rosa María Cabrera Corchos" userId="f1659fda-de31-4a64-8d16-4a5c28fbfcfc" providerId="ADAL" clId="{D3252AF3-01B4-403C-B44A-61335AC0E3AC}" dt="2022-12-01T12:19:40.434" v="1161" actId="14100"/>
          <ac:spMkLst>
            <pc:docMk/>
            <pc:sldMk cId="2751459936" sldId="273"/>
            <ac:spMk id="16" creationId="{65E3026C-78C7-5259-1B58-A11FE3682212}"/>
          </ac:spMkLst>
        </pc:spChg>
        <pc:spChg chg="mod">
          <ac:chgData name="Rosa María Cabrera Corchos" userId="f1659fda-de31-4a64-8d16-4a5c28fbfcfc" providerId="ADAL" clId="{D3252AF3-01B4-403C-B44A-61335AC0E3AC}" dt="2022-12-01T12:19:09.942" v="1160" actId="1076"/>
          <ac:spMkLst>
            <pc:docMk/>
            <pc:sldMk cId="2751459936" sldId="273"/>
            <ac:spMk id="18" creationId="{C9B473E5-6353-7BF6-8062-0E590F3FAEB8}"/>
          </ac:spMkLst>
        </pc:spChg>
        <pc:spChg chg="mod">
          <ac:chgData name="Rosa María Cabrera Corchos" userId="f1659fda-de31-4a64-8d16-4a5c28fbfcfc" providerId="ADAL" clId="{D3252AF3-01B4-403C-B44A-61335AC0E3AC}" dt="2022-12-01T12:21:26.614" v="1166" actId="1076"/>
          <ac:spMkLst>
            <pc:docMk/>
            <pc:sldMk cId="2751459936" sldId="273"/>
            <ac:spMk id="19" creationId="{1ABB2CBD-1B08-E6BE-EBC4-8E1F0F9AC40B}"/>
          </ac:spMkLst>
        </pc:spChg>
        <pc:spChg chg="del">
          <ac:chgData name="Rosa María Cabrera Corchos" userId="f1659fda-de31-4a64-8d16-4a5c28fbfcfc" providerId="ADAL" clId="{D3252AF3-01B4-403C-B44A-61335AC0E3AC}" dt="2022-12-01T12:27:07.428" v="1245" actId="478"/>
          <ac:spMkLst>
            <pc:docMk/>
            <pc:sldMk cId="2751459936" sldId="273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01T12:30:15.438" v="1284" actId="14100"/>
          <ac:spMkLst>
            <pc:docMk/>
            <pc:sldMk cId="2751459936" sldId="273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01T12:24:27.700" v="1174" actId="14100"/>
          <ac:spMkLst>
            <pc:docMk/>
            <pc:sldMk cId="2751459936" sldId="273"/>
            <ac:spMk id="24" creationId="{8D8F9778-5759-AB1C-3D3E-3120D913C845}"/>
          </ac:spMkLst>
        </pc:spChg>
        <pc:spChg chg="mod">
          <ac:chgData name="Rosa María Cabrera Corchos" userId="f1659fda-de31-4a64-8d16-4a5c28fbfcfc" providerId="ADAL" clId="{D3252AF3-01B4-403C-B44A-61335AC0E3AC}" dt="2022-12-01T12:24:02.606" v="1172" actId="20577"/>
          <ac:spMkLst>
            <pc:docMk/>
            <pc:sldMk cId="2751459936" sldId="273"/>
            <ac:spMk id="25" creationId="{7254F36B-8BE9-B049-022A-ABCA3667F9D1}"/>
          </ac:spMkLst>
        </pc:spChg>
        <pc:spChg chg="mod">
          <ac:chgData name="Rosa María Cabrera Corchos" userId="f1659fda-de31-4a64-8d16-4a5c28fbfcfc" providerId="ADAL" clId="{D3252AF3-01B4-403C-B44A-61335AC0E3AC}" dt="2022-12-01T12:45:02.942" v="1400" actId="1076"/>
          <ac:spMkLst>
            <pc:docMk/>
            <pc:sldMk cId="2751459936" sldId="273"/>
            <ac:spMk id="26" creationId="{DB632540-47C1-6508-9929-ED58144AE647}"/>
          </ac:spMkLst>
        </pc:spChg>
        <pc:spChg chg="mod">
          <ac:chgData name="Rosa María Cabrera Corchos" userId="f1659fda-de31-4a64-8d16-4a5c28fbfcfc" providerId="ADAL" clId="{D3252AF3-01B4-403C-B44A-61335AC0E3AC}" dt="2022-12-01T12:20:07.066" v="1163" actId="14100"/>
          <ac:spMkLst>
            <pc:docMk/>
            <pc:sldMk cId="2751459936" sldId="273"/>
            <ac:spMk id="28" creationId="{1C474B7A-D832-EA06-0A1A-CBAC390307CB}"/>
          </ac:spMkLst>
        </pc:spChg>
        <pc:spChg chg="mod">
          <ac:chgData name="Rosa María Cabrera Corchos" userId="f1659fda-de31-4a64-8d16-4a5c28fbfcfc" providerId="ADAL" clId="{D3252AF3-01B4-403C-B44A-61335AC0E3AC}" dt="2022-12-01T12:20:47.158" v="1165" actId="1076"/>
          <ac:spMkLst>
            <pc:docMk/>
            <pc:sldMk cId="2751459936" sldId="273"/>
            <ac:spMk id="29" creationId="{0B878979-1F51-DC22-045D-DC0507109B25}"/>
          </ac:spMkLst>
        </pc:spChg>
        <pc:spChg chg="mod">
          <ac:chgData name="Rosa María Cabrera Corchos" userId="f1659fda-de31-4a64-8d16-4a5c28fbfcfc" providerId="ADAL" clId="{D3252AF3-01B4-403C-B44A-61335AC0E3AC}" dt="2022-12-01T12:35:45.278" v="1338" actId="1076"/>
          <ac:spMkLst>
            <pc:docMk/>
            <pc:sldMk cId="2751459936" sldId="273"/>
            <ac:spMk id="30" creationId="{94EE31E2-6F45-ADA2-28B7-F0107E6FA120}"/>
          </ac:spMkLst>
        </pc:spChg>
        <pc:spChg chg="mod">
          <ac:chgData name="Rosa María Cabrera Corchos" userId="f1659fda-de31-4a64-8d16-4a5c28fbfcfc" providerId="ADAL" clId="{D3252AF3-01B4-403C-B44A-61335AC0E3AC}" dt="2022-12-01T12:15:54.165" v="1150" actId="14100"/>
          <ac:spMkLst>
            <pc:docMk/>
            <pc:sldMk cId="2751459936" sldId="273"/>
            <ac:spMk id="31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01T12:15:45.622" v="1149" actId="1076"/>
          <ac:spMkLst>
            <pc:docMk/>
            <pc:sldMk cId="2751459936" sldId="273"/>
            <ac:spMk id="32" creationId="{00000000-0000-0000-0000-000000000000}"/>
          </ac:spMkLst>
        </pc:spChg>
        <pc:spChg chg="del">
          <ac:chgData name="Rosa María Cabrera Corchos" userId="f1659fda-de31-4a64-8d16-4a5c28fbfcfc" providerId="ADAL" clId="{D3252AF3-01B4-403C-B44A-61335AC0E3AC}" dt="2022-11-30T15:48:17.756" v="615" actId="478"/>
          <ac:spMkLst>
            <pc:docMk/>
            <pc:sldMk cId="2751459936" sldId="273"/>
            <ac:spMk id="33" creationId="{00000000-0000-0000-0000-000000000000}"/>
          </ac:spMkLst>
        </pc:spChg>
        <pc:spChg chg="add del mod">
          <ac:chgData name="Rosa María Cabrera Corchos" userId="f1659fda-de31-4a64-8d16-4a5c28fbfcfc" providerId="ADAL" clId="{D3252AF3-01B4-403C-B44A-61335AC0E3AC}" dt="2022-12-01T12:31:07.552" v="1288"/>
          <ac:spMkLst>
            <pc:docMk/>
            <pc:sldMk cId="2751459936" sldId="273"/>
            <ac:spMk id="33" creationId="{FD148459-5735-4DA8-7C5F-AAC401A5682C}"/>
          </ac:spMkLst>
        </pc:spChg>
        <pc:spChg chg="add del mod">
          <ac:chgData name="Rosa María Cabrera Corchos" userId="f1659fda-de31-4a64-8d16-4a5c28fbfcfc" providerId="ADAL" clId="{D3252AF3-01B4-403C-B44A-61335AC0E3AC}" dt="2022-12-01T12:31:07.552" v="1288"/>
          <ac:spMkLst>
            <pc:docMk/>
            <pc:sldMk cId="2751459936" sldId="273"/>
            <ac:spMk id="34" creationId="{EE145FAC-9CC6-268C-5220-7ED87C010C67}"/>
          </ac:spMkLst>
        </pc:spChg>
        <pc:spChg chg="add mod">
          <ac:chgData name="Rosa María Cabrera Corchos" userId="f1659fda-de31-4a64-8d16-4a5c28fbfcfc" providerId="ADAL" clId="{D3252AF3-01B4-403C-B44A-61335AC0E3AC}" dt="2022-12-01T12:53:00.878" v="1432" actId="164"/>
          <ac:spMkLst>
            <pc:docMk/>
            <pc:sldMk cId="2751459936" sldId="273"/>
            <ac:spMk id="36" creationId="{185039AC-C688-D8F4-120B-9AFAA89B3A32}"/>
          </ac:spMkLst>
        </pc:spChg>
        <pc:spChg chg="mod">
          <ac:chgData name="Rosa María Cabrera Corchos" userId="f1659fda-de31-4a64-8d16-4a5c28fbfcfc" providerId="ADAL" clId="{D3252AF3-01B4-403C-B44A-61335AC0E3AC}" dt="2022-12-01T12:39:30.953" v="1356" actId="404"/>
          <ac:spMkLst>
            <pc:docMk/>
            <pc:sldMk cId="2751459936" sldId="273"/>
            <ac:spMk id="37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01T12:39:24.119" v="1355" actId="404"/>
          <ac:spMkLst>
            <pc:docMk/>
            <pc:sldMk cId="2751459936" sldId="273"/>
            <ac:spMk id="38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01T12:39:37.086" v="1357" actId="404"/>
          <ac:spMkLst>
            <pc:docMk/>
            <pc:sldMk cId="2751459936" sldId="273"/>
            <ac:spMk id="39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01T12:17:04.377" v="1152" actId="14100"/>
          <ac:spMkLst>
            <pc:docMk/>
            <pc:sldMk cId="2751459936" sldId="273"/>
            <ac:spMk id="40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01T12:17:32.478" v="1154" actId="1076"/>
          <ac:spMkLst>
            <pc:docMk/>
            <pc:sldMk cId="2751459936" sldId="273"/>
            <ac:spMk id="41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1-30T15:58:23.701" v="748" actId="14100"/>
          <ac:spMkLst>
            <pc:docMk/>
            <pc:sldMk cId="2751459936" sldId="273"/>
            <ac:spMk id="42" creationId="{00000000-0000-0000-0000-000000000000}"/>
          </ac:spMkLst>
        </pc:spChg>
        <pc:spChg chg="mod topLvl">
          <ac:chgData name="Rosa María Cabrera Corchos" userId="f1659fda-de31-4a64-8d16-4a5c28fbfcfc" providerId="ADAL" clId="{D3252AF3-01B4-403C-B44A-61335AC0E3AC}" dt="2022-12-01T13:19:31.406" v="1467" actId="164"/>
          <ac:spMkLst>
            <pc:docMk/>
            <pc:sldMk cId="2751459936" sldId="273"/>
            <ac:spMk id="43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01T12:55:07.759" v="1454" actId="1037"/>
          <ac:spMkLst>
            <pc:docMk/>
            <pc:sldMk cId="2751459936" sldId="273"/>
            <ac:spMk id="44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01T08:18:23.140" v="845" actId="20577"/>
          <ac:spMkLst>
            <pc:docMk/>
            <pc:sldMk cId="2751459936" sldId="273"/>
            <ac:spMk id="46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01T12:45:17.544" v="1401" actId="1076"/>
          <ac:spMkLst>
            <pc:docMk/>
            <pc:sldMk cId="2751459936" sldId="273"/>
            <ac:spMk id="47" creationId="{00000000-0000-0000-0000-000000000000}"/>
          </ac:spMkLst>
        </pc:spChg>
        <pc:spChg chg="del mod">
          <ac:chgData name="Rosa María Cabrera Corchos" userId="f1659fda-de31-4a64-8d16-4a5c28fbfcfc" providerId="ADAL" clId="{D3252AF3-01B4-403C-B44A-61335AC0E3AC}" dt="2022-12-01T12:32:05.435" v="1292" actId="478"/>
          <ac:spMkLst>
            <pc:docMk/>
            <pc:sldMk cId="2751459936" sldId="273"/>
            <ac:spMk id="49" creationId="{00000000-0000-0000-0000-000000000000}"/>
          </ac:spMkLst>
        </pc:spChg>
        <pc:spChg chg="mod topLvl">
          <ac:chgData name="Rosa María Cabrera Corchos" userId="f1659fda-de31-4a64-8d16-4a5c28fbfcfc" providerId="ADAL" clId="{D3252AF3-01B4-403C-B44A-61335AC0E3AC}" dt="2022-12-01T12:34:05.280" v="1316" actId="164"/>
          <ac:spMkLst>
            <pc:docMk/>
            <pc:sldMk cId="2751459936" sldId="273"/>
            <ac:spMk id="50" creationId="{5BFE33C5-C943-45E6-9716-B4B73923E0CA}"/>
          </ac:spMkLst>
        </pc:spChg>
        <pc:spChg chg="mod topLvl">
          <ac:chgData name="Rosa María Cabrera Corchos" userId="f1659fda-de31-4a64-8d16-4a5c28fbfcfc" providerId="ADAL" clId="{D3252AF3-01B4-403C-B44A-61335AC0E3AC}" dt="2022-12-01T12:34:05.280" v="1316" actId="164"/>
          <ac:spMkLst>
            <pc:docMk/>
            <pc:sldMk cId="2751459936" sldId="273"/>
            <ac:spMk id="51" creationId="{07A3BFFE-764B-48FE-AAA8-45A0A8972EE0}"/>
          </ac:spMkLst>
        </pc:spChg>
        <pc:spChg chg="add mod">
          <ac:chgData name="Rosa María Cabrera Corchos" userId="f1659fda-de31-4a64-8d16-4a5c28fbfcfc" providerId="ADAL" clId="{D3252AF3-01B4-403C-B44A-61335AC0E3AC}" dt="2022-12-01T12:53:00.878" v="1432" actId="164"/>
          <ac:spMkLst>
            <pc:docMk/>
            <pc:sldMk cId="2751459936" sldId="273"/>
            <ac:spMk id="52" creationId="{DDA04C20-3E0C-5055-DC2D-E57EBEF8364D}"/>
          </ac:spMkLst>
        </pc:spChg>
        <pc:spChg chg="mod topLvl">
          <ac:chgData name="Rosa María Cabrera Corchos" userId="f1659fda-de31-4a64-8d16-4a5c28fbfcfc" providerId="ADAL" clId="{D3252AF3-01B4-403C-B44A-61335AC0E3AC}" dt="2022-12-01T13:19:31.406" v="1467" actId="164"/>
          <ac:spMkLst>
            <pc:docMk/>
            <pc:sldMk cId="2751459936" sldId="273"/>
            <ac:spMk id="55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01T12:34:32.417" v="1319"/>
          <ac:spMkLst>
            <pc:docMk/>
            <pc:sldMk cId="2751459936" sldId="273"/>
            <ac:spMk id="57" creationId="{CB5F0C38-9934-3419-5F47-BD2339F52D1B}"/>
          </ac:spMkLst>
        </pc:spChg>
        <pc:spChg chg="mod">
          <ac:chgData name="Rosa María Cabrera Corchos" userId="f1659fda-de31-4a64-8d16-4a5c28fbfcfc" providerId="ADAL" clId="{D3252AF3-01B4-403C-B44A-61335AC0E3AC}" dt="2022-12-01T12:34:32.417" v="1319"/>
          <ac:spMkLst>
            <pc:docMk/>
            <pc:sldMk cId="2751459936" sldId="273"/>
            <ac:spMk id="58" creationId="{030D5B0D-2546-DE6F-9A83-37358545FDCA}"/>
          </ac:spMkLst>
        </pc:spChg>
        <pc:spChg chg="mod topLvl">
          <ac:chgData name="Rosa María Cabrera Corchos" userId="f1659fda-de31-4a64-8d16-4a5c28fbfcfc" providerId="ADAL" clId="{D3252AF3-01B4-403C-B44A-61335AC0E3AC}" dt="2022-12-01T13:19:31.406" v="1467" actId="164"/>
          <ac:spMkLst>
            <pc:docMk/>
            <pc:sldMk cId="2751459936" sldId="273"/>
            <ac:spMk id="60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01T12:48:53.934" v="1409" actId="165"/>
          <ac:spMkLst>
            <pc:docMk/>
            <pc:sldMk cId="2751459936" sldId="273"/>
            <ac:spMk id="61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01T12:48:53.934" v="1409" actId="165"/>
          <ac:spMkLst>
            <pc:docMk/>
            <pc:sldMk cId="2751459936" sldId="273"/>
            <ac:spMk id="62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01T12:16:33.335" v="1151" actId="1076"/>
          <ac:spMkLst>
            <pc:docMk/>
            <pc:sldMk cId="2751459936" sldId="273"/>
            <ac:spMk id="63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01T12:49:29.711" v="1412"/>
          <ac:spMkLst>
            <pc:docMk/>
            <pc:sldMk cId="2751459936" sldId="273"/>
            <ac:spMk id="65" creationId="{0918B999-A4E0-BC52-04EA-9D86033048D4}"/>
          </ac:spMkLst>
        </pc:spChg>
        <pc:spChg chg="mod">
          <ac:chgData name="Rosa María Cabrera Corchos" userId="f1659fda-de31-4a64-8d16-4a5c28fbfcfc" providerId="ADAL" clId="{D3252AF3-01B4-403C-B44A-61335AC0E3AC}" dt="2022-12-01T12:49:29.711" v="1412"/>
          <ac:spMkLst>
            <pc:docMk/>
            <pc:sldMk cId="2751459936" sldId="273"/>
            <ac:spMk id="66" creationId="{3123B6FF-C052-5E16-593B-857C1918932D}"/>
          </ac:spMkLst>
        </pc:spChg>
        <pc:spChg chg="mod">
          <ac:chgData name="Rosa María Cabrera Corchos" userId="f1659fda-de31-4a64-8d16-4a5c28fbfcfc" providerId="ADAL" clId="{D3252AF3-01B4-403C-B44A-61335AC0E3AC}" dt="2022-12-01T12:53:33.408" v="1436"/>
          <ac:spMkLst>
            <pc:docMk/>
            <pc:sldMk cId="2751459936" sldId="273"/>
            <ac:spMk id="70" creationId="{08D0121E-D7E7-25B6-8D05-2929B4BF57BB}"/>
          </ac:spMkLst>
        </pc:spChg>
        <pc:spChg chg="mod topLvl">
          <ac:chgData name="Rosa María Cabrera Corchos" userId="f1659fda-de31-4a64-8d16-4a5c28fbfcfc" providerId="ADAL" clId="{D3252AF3-01B4-403C-B44A-61335AC0E3AC}" dt="2022-12-01T13:22:06.364" v="1476" actId="164"/>
          <ac:spMkLst>
            <pc:docMk/>
            <pc:sldMk cId="2751459936" sldId="273"/>
            <ac:spMk id="71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01T12:53:33.408" v="1436"/>
          <ac:spMkLst>
            <pc:docMk/>
            <pc:sldMk cId="2751459936" sldId="273"/>
            <ac:spMk id="72" creationId="{2AB758EF-DCE4-66C1-31E0-1DA334FFBA45}"/>
          </ac:spMkLst>
        </pc:spChg>
        <pc:spChg chg="del mod">
          <ac:chgData name="Rosa María Cabrera Corchos" userId="f1659fda-de31-4a64-8d16-4a5c28fbfcfc" providerId="ADAL" clId="{D3252AF3-01B4-403C-B44A-61335AC0E3AC}" dt="2022-12-01T12:32:00.919" v="1291" actId="478"/>
          <ac:spMkLst>
            <pc:docMk/>
            <pc:sldMk cId="2751459936" sldId="273"/>
            <ac:spMk id="73" creationId="{00000000-0000-0000-0000-000000000000}"/>
          </ac:spMkLst>
        </pc:spChg>
        <pc:spChg chg="mod topLvl">
          <ac:chgData name="Rosa María Cabrera Corchos" userId="f1659fda-de31-4a64-8d16-4a5c28fbfcfc" providerId="ADAL" clId="{D3252AF3-01B4-403C-B44A-61335AC0E3AC}" dt="2022-12-01T12:51:53.759" v="1424" actId="164"/>
          <ac:spMkLst>
            <pc:docMk/>
            <pc:sldMk cId="2751459936" sldId="273"/>
            <ac:spMk id="74" creationId="{00000000-0000-0000-0000-000000000000}"/>
          </ac:spMkLst>
        </pc:spChg>
        <pc:spChg chg="mod topLvl">
          <ac:chgData name="Rosa María Cabrera Corchos" userId="f1659fda-de31-4a64-8d16-4a5c28fbfcfc" providerId="ADAL" clId="{D3252AF3-01B4-403C-B44A-61335AC0E3AC}" dt="2022-12-01T12:49:08.359" v="1410" actId="164"/>
          <ac:spMkLst>
            <pc:docMk/>
            <pc:sldMk cId="2751459936" sldId="273"/>
            <ac:spMk id="76" creationId="{00000000-0000-0000-0000-000000000000}"/>
          </ac:spMkLst>
        </pc:spChg>
        <pc:spChg chg="mod topLvl">
          <ac:chgData name="Rosa María Cabrera Corchos" userId="f1659fda-de31-4a64-8d16-4a5c28fbfcfc" providerId="ADAL" clId="{D3252AF3-01B4-403C-B44A-61335AC0E3AC}" dt="2022-12-01T12:51:53.759" v="1424" actId="164"/>
          <ac:spMkLst>
            <pc:docMk/>
            <pc:sldMk cId="2751459936" sldId="273"/>
            <ac:spMk id="78" creationId="{00000000-0000-0000-0000-000000000000}"/>
          </ac:spMkLst>
        </pc:spChg>
        <pc:spChg chg="mod topLvl">
          <ac:chgData name="Rosa María Cabrera Corchos" userId="f1659fda-de31-4a64-8d16-4a5c28fbfcfc" providerId="ADAL" clId="{D3252AF3-01B4-403C-B44A-61335AC0E3AC}" dt="2022-12-01T12:49:08.359" v="1410" actId="164"/>
          <ac:spMkLst>
            <pc:docMk/>
            <pc:sldMk cId="2751459936" sldId="273"/>
            <ac:spMk id="79" creationId="{00000000-0000-0000-0000-000000000000}"/>
          </ac:spMkLst>
        </pc:spChg>
        <pc:grpChg chg="mod">
          <ac:chgData name="Rosa María Cabrera Corchos" userId="f1659fda-de31-4a64-8d16-4a5c28fbfcfc" providerId="ADAL" clId="{D3252AF3-01B4-403C-B44A-61335AC0E3AC}" dt="2022-12-01T12:29:33.461" v="1282" actId="14100"/>
          <ac:grpSpMkLst>
            <pc:docMk/>
            <pc:sldMk cId="2751459936" sldId="273"/>
            <ac:grpSpMk id="2" creationId="{00000000-0000-0000-0000-000000000000}"/>
          </ac:grpSpMkLst>
        </pc:grpChg>
        <pc:grpChg chg="add del mod">
          <ac:chgData name="Rosa María Cabrera Corchos" userId="f1659fda-de31-4a64-8d16-4a5c28fbfcfc" providerId="ADAL" clId="{D3252AF3-01B4-403C-B44A-61335AC0E3AC}" dt="2022-12-01T12:08:29.886" v="930" actId="478"/>
          <ac:grpSpMkLst>
            <pc:docMk/>
            <pc:sldMk cId="2751459936" sldId="273"/>
            <ac:grpSpMk id="3" creationId="{87F3AE8E-86A2-3580-3885-2ECA63873F53}"/>
          </ac:grpSpMkLst>
        </pc:grpChg>
        <pc:grpChg chg="del mod">
          <ac:chgData name="Rosa María Cabrera Corchos" userId="f1659fda-de31-4a64-8d16-4a5c28fbfcfc" providerId="ADAL" clId="{D3252AF3-01B4-403C-B44A-61335AC0E3AC}" dt="2022-12-01T12:33:48.885" v="1315" actId="165"/>
          <ac:grpSpMkLst>
            <pc:docMk/>
            <pc:sldMk cId="2751459936" sldId="273"/>
            <ac:grpSpMk id="5" creationId="{914EC40D-EBCB-4E66-A4AD-8DA3B60AD84F}"/>
          </ac:grpSpMkLst>
        </pc:grpChg>
        <pc:grpChg chg="mod">
          <ac:chgData name="Rosa María Cabrera Corchos" userId="f1659fda-de31-4a64-8d16-4a5c28fbfcfc" providerId="ADAL" clId="{D3252AF3-01B4-403C-B44A-61335AC0E3AC}" dt="2022-12-01T12:27:38.596" v="1276" actId="1036"/>
          <ac:grpSpMkLst>
            <pc:docMk/>
            <pc:sldMk cId="2751459936" sldId="273"/>
            <ac:grpSpMk id="6" creationId="{00000000-0000-0000-0000-000000000000}"/>
          </ac:grpSpMkLst>
        </pc:grpChg>
        <pc:grpChg chg="mod">
          <ac:chgData name="Rosa María Cabrera Corchos" userId="f1659fda-de31-4a64-8d16-4a5c28fbfcfc" providerId="ADAL" clId="{D3252AF3-01B4-403C-B44A-61335AC0E3AC}" dt="2022-12-01T12:41:39.140" v="1398" actId="465"/>
          <ac:grpSpMkLst>
            <pc:docMk/>
            <pc:sldMk cId="2751459936" sldId="273"/>
            <ac:grpSpMk id="8" creationId="{00000000-0000-0000-0000-000000000000}"/>
          </ac:grpSpMkLst>
        </pc:grpChg>
        <pc:grpChg chg="del mod">
          <ac:chgData name="Rosa María Cabrera Corchos" userId="f1659fda-de31-4a64-8d16-4a5c28fbfcfc" providerId="ADAL" clId="{D3252AF3-01B4-403C-B44A-61335AC0E3AC}" dt="2022-12-01T12:08:34.403" v="931" actId="478"/>
          <ac:grpSpMkLst>
            <pc:docMk/>
            <pc:sldMk cId="2751459936" sldId="273"/>
            <ac:grpSpMk id="12" creationId="{00000000-0000-0000-0000-000000000000}"/>
          </ac:grpSpMkLst>
        </pc:grpChg>
        <pc:grpChg chg="del mod">
          <ac:chgData name="Rosa María Cabrera Corchos" userId="f1659fda-de31-4a64-8d16-4a5c28fbfcfc" providerId="ADAL" clId="{D3252AF3-01B4-403C-B44A-61335AC0E3AC}" dt="2022-12-01T12:05:39.567" v="901" actId="165"/>
          <ac:grpSpMkLst>
            <pc:docMk/>
            <pc:sldMk cId="2751459936" sldId="273"/>
            <ac:grpSpMk id="13" creationId="{00000000-0000-0000-0000-000000000000}"/>
          </ac:grpSpMkLst>
        </pc:grpChg>
        <pc:grpChg chg="add mod">
          <ac:chgData name="Rosa María Cabrera Corchos" userId="f1659fda-de31-4a64-8d16-4a5c28fbfcfc" providerId="ADAL" clId="{D3252AF3-01B4-403C-B44A-61335AC0E3AC}" dt="2022-12-01T12:41:39.140" v="1398" actId="465"/>
          <ac:grpSpMkLst>
            <pc:docMk/>
            <pc:sldMk cId="2751459936" sldId="273"/>
            <ac:grpSpMk id="14" creationId="{374BCD48-8770-ADF8-2319-EBA437B13F13}"/>
          </ac:grpSpMkLst>
        </pc:grpChg>
        <pc:grpChg chg="mod topLvl">
          <ac:chgData name="Rosa María Cabrera Corchos" userId="f1659fda-de31-4a64-8d16-4a5c28fbfcfc" providerId="ADAL" clId="{D3252AF3-01B4-403C-B44A-61335AC0E3AC}" dt="2022-12-01T13:20:52.467" v="1471" actId="164"/>
          <ac:grpSpMkLst>
            <pc:docMk/>
            <pc:sldMk cId="2751459936" sldId="273"/>
            <ac:grpSpMk id="15" creationId="{00000000-0000-0000-0000-000000000000}"/>
          </ac:grpSpMkLst>
        </pc:grpChg>
        <pc:grpChg chg="del mod topLvl">
          <ac:chgData name="Rosa María Cabrera Corchos" userId="f1659fda-de31-4a64-8d16-4a5c28fbfcfc" providerId="ADAL" clId="{D3252AF3-01B4-403C-B44A-61335AC0E3AC}" dt="2022-12-01T12:48:53.934" v="1409" actId="165"/>
          <ac:grpSpMkLst>
            <pc:docMk/>
            <pc:sldMk cId="2751459936" sldId="273"/>
            <ac:grpSpMk id="17" creationId="{00000000-0000-0000-0000-000000000000}"/>
          </ac:grpSpMkLst>
        </pc:grpChg>
        <pc:grpChg chg="add mod">
          <ac:chgData name="Rosa María Cabrera Corchos" userId="f1659fda-de31-4a64-8d16-4a5c28fbfcfc" providerId="ADAL" clId="{D3252AF3-01B4-403C-B44A-61335AC0E3AC}" dt="2022-12-01T12:41:12.494" v="1397" actId="1076"/>
          <ac:grpSpMkLst>
            <pc:docMk/>
            <pc:sldMk cId="2751459936" sldId="273"/>
            <ac:grpSpMk id="20" creationId="{188F775C-DEBC-90CF-569C-E03BB08B3482}"/>
          </ac:grpSpMkLst>
        </pc:grpChg>
        <pc:grpChg chg="add mod">
          <ac:chgData name="Rosa María Cabrera Corchos" userId="f1659fda-de31-4a64-8d16-4a5c28fbfcfc" providerId="ADAL" clId="{D3252AF3-01B4-403C-B44A-61335AC0E3AC}" dt="2022-12-01T12:35:07.395" v="1336" actId="1036"/>
          <ac:grpSpMkLst>
            <pc:docMk/>
            <pc:sldMk cId="2751459936" sldId="273"/>
            <ac:grpSpMk id="27" creationId="{1783F9E4-9FD3-613F-41C3-247F003AA1DF}"/>
          </ac:grpSpMkLst>
        </pc:grpChg>
        <pc:grpChg chg="add mod">
          <ac:chgData name="Rosa María Cabrera Corchos" userId="f1659fda-de31-4a64-8d16-4a5c28fbfcfc" providerId="ADAL" clId="{D3252AF3-01B4-403C-B44A-61335AC0E3AC}" dt="2022-12-01T13:20:52.467" v="1471" actId="164"/>
          <ac:grpSpMkLst>
            <pc:docMk/>
            <pc:sldMk cId="2751459936" sldId="273"/>
            <ac:grpSpMk id="53" creationId="{F639509B-94BA-F5FA-A277-D8E995823075}"/>
          </ac:grpSpMkLst>
        </pc:grpChg>
        <pc:grpChg chg="add mod">
          <ac:chgData name="Rosa María Cabrera Corchos" userId="f1659fda-de31-4a64-8d16-4a5c28fbfcfc" providerId="ADAL" clId="{D3252AF3-01B4-403C-B44A-61335AC0E3AC}" dt="2022-12-01T13:20:52.467" v="1471" actId="164"/>
          <ac:grpSpMkLst>
            <pc:docMk/>
            <pc:sldMk cId="2751459936" sldId="273"/>
            <ac:grpSpMk id="56" creationId="{B71626E8-F7A0-8CFF-4697-CFA512D6FFAC}"/>
          </ac:grpSpMkLst>
        </pc:grpChg>
        <pc:grpChg chg="add mod">
          <ac:chgData name="Rosa María Cabrera Corchos" userId="f1659fda-de31-4a64-8d16-4a5c28fbfcfc" providerId="ADAL" clId="{D3252AF3-01B4-403C-B44A-61335AC0E3AC}" dt="2022-12-01T13:20:52.467" v="1471" actId="164"/>
          <ac:grpSpMkLst>
            <pc:docMk/>
            <pc:sldMk cId="2751459936" sldId="273"/>
            <ac:grpSpMk id="59" creationId="{0971596C-86D4-9B0D-1A58-4286B5D22324}"/>
          </ac:grpSpMkLst>
        </pc:grpChg>
        <pc:grpChg chg="add mod">
          <ac:chgData name="Rosa María Cabrera Corchos" userId="f1659fda-de31-4a64-8d16-4a5c28fbfcfc" providerId="ADAL" clId="{D3252AF3-01B4-403C-B44A-61335AC0E3AC}" dt="2022-12-01T13:20:52.467" v="1471" actId="164"/>
          <ac:grpSpMkLst>
            <pc:docMk/>
            <pc:sldMk cId="2751459936" sldId="273"/>
            <ac:grpSpMk id="64" creationId="{CEDFCC2E-E991-843B-DD7F-45E3771029F5}"/>
          </ac:grpSpMkLst>
        </pc:grpChg>
        <pc:grpChg chg="add mod">
          <ac:chgData name="Rosa María Cabrera Corchos" userId="f1659fda-de31-4a64-8d16-4a5c28fbfcfc" providerId="ADAL" clId="{D3252AF3-01B4-403C-B44A-61335AC0E3AC}" dt="2022-12-01T13:20:52.467" v="1471" actId="164"/>
          <ac:grpSpMkLst>
            <pc:docMk/>
            <pc:sldMk cId="2751459936" sldId="273"/>
            <ac:grpSpMk id="67" creationId="{1364359C-F5B7-9165-3020-4568FF3658E6}"/>
          </ac:grpSpMkLst>
        </pc:grpChg>
        <pc:grpChg chg="add mod">
          <ac:chgData name="Rosa María Cabrera Corchos" userId="f1659fda-de31-4a64-8d16-4a5c28fbfcfc" providerId="ADAL" clId="{D3252AF3-01B4-403C-B44A-61335AC0E3AC}" dt="2022-12-01T13:20:52.467" v="1471" actId="164"/>
          <ac:grpSpMkLst>
            <pc:docMk/>
            <pc:sldMk cId="2751459936" sldId="273"/>
            <ac:grpSpMk id="68" creationId="{1ADE0A89-C15D-A571-9A8A-FA619EA030CD}"/>
          </ac:grpSpMkLst>
        </pc:grpChg>
        <pc:grpChg chg="add mod">
          <ac:chgData name="Rosa María Cabrera Corchos" userId="f1659fda-de31-4a64-8d16-4a5c28fbfcfc" providerId="ADAL" clId="{D3252AF3-01B4-403C-B44A-61335AC0E3AC}" dt="2022-12-01T13:20:52.467" v="1471" actId="164"/>
          <ac:grpSpMkLst>
            <pc:docMk/>
            <pc:sldMk cId="2751459936" sldId="273"/>
            <ac:grpSpMk id="69" creationId="{AD00B6BC-E872-2F11-3B6D-9BA4D5F06BF9}"/>
          </ac:grpSpMkLst>
        </pc:grpChg>
        <pc:grpChg chg="add mod">
          <ac:chgData name="Rosa María Cabrera Corchos" userId="f1659fda-de31-4a64-8d16-4a5c28fbfcfc" providerId="ADAL" clId="{D3252AF3-01B4-403C-B44A-61335AC0E3AC}" dt="2022-12-01T13:19:13.345" v="1466" actId="164"/>
          <ac:grpSpMkLst>
            <pc:docMk/>
            <pc:sldMk cId="2751459936" sldId="273"/>
            <ac:grpSpMk id="75" creationId="{2F5C4C5D-11B9-4882-1A1A-F78E417B5947}"/>
          </ac:grpSpMkLst>
        </pc:grpChg>
        <pc:grpChg chg="add mod">
          <ac:chgData name="Rosa María Cabrera Corchos" userId="f1659fda-de31-4a64-8d16-4a5c28fbfcfc" providerId="ADAL" clId="{D3252AF3-01B4-403C-B44A-61335AC0E3AC}" dt="2022-12-01T13:19:31.406" v="1467" actId="164"/>
          <ac:grpSpMkLst>
            <pc:docMk/>
            <pc:sldMk cId="2751459936" sldId="273"/>
            <ac:grpSpMk id="77" creationId="{2DF3FEC1-46E7-87E6-8E56-4CE6B5D7C221}"/>
          </ac:grpSpMkLst>
        </pc:grpChg>
        <pc:grpChg chg="add mod">
          <ac:chgData name="Rosa María Cabrera Corchos" userId="f1659fda-de31-4a64-8d16-4a5c28fbfcfc" providerId="ADAL" clId="{D3252AF3-01B4-403C-B44A-61335AC0E3AC}" dt="2022-12-01T13:22:06.364" v="1476" actId="164"/>
          <ac:grpSpMkLst>
            <pc:docMk/>
            <pc:sldMk cId="2751459936" sldId="273"/>
            <ac:grpSpMk id="80" creationId="{E6D42F54-3FAC-9D39-4C6A-A5EE814B2837}"/>
          </ac:grpSpMkLst>
        </pc:grpChg>
        <pc:grpChg chg="add mod">
          <ac:chgData name="Rosa María Cabrera Corchos" userId="f1659fda-de31-4a64-8d16-4a5c28fbfcfc" providerId="ADAL" clId="{D3252AF3-01B4-403C-B44A-61335AC0E3AC}" dt="2022-12-01T13:22:06.364" v="1476" actId="164"/>
          <ac:grpSpMkLst>
            <pc:docMk/>
            <pc:sldMk cId="2751459936" sldId="273"/>
            <ac:grpSpMk id="81" creationId="{38C7657D-1631-A584-66F0-29E1F6343963}"/>
          </ac:grpSpMkLst>
        </pc:grpChg>
        <pc:picChg chg="mod">
          <ac:chgData name="Rosa María Cabrera Corchos" userId="f1659fda-de31-4a64-8d16-4a5c28fbfcfc" providerId="ADAL" clId="{D3252AF3-01B4-403C-B44A-61335AC0E3AC}" dt="2022-12-01T12:53:09.975" v="1434" actId="1076"/>
          <ac:picMkLst>
            <pc:docMk/>
            <pc:sldMk cId="2751459936" sldId="273"/>
            <ac:picMk id="4" creationId="{00000000-0000-0000-0000-000000000000}"/>
          </ac:picMkLst>
        </pc:picChg>
        <pc:picChg chg="add mod">
          <ac:chgData name="Rosa María Cabrera Corchos" userId="f1659fda-de31-4a64-8d16-4a5c28fbfcfc" providerId="ADAL" clId="{D3252AF3-01B4-403C-B44A-61335AC0E3AC}" dt="2022-12-01T08:42:10.630" v="854"/>
          <ac:picMkLst>
            <pc:docMk/>
            <pc:sldMk cId="2751459936" sldId="273"/>
            <ac:picMk id="11" creationId="{184DE4F5-306D-D302-4779-28331B35AF9F}"/>
          </ac:picMkLst>
        </pc:picChg>
        <pc:picChg chg="del">
          <ac:chgData name="Rosa María Cabrera Corchos" userId="f1659fda-de31-4a64-8d16-4a5c28fbfcfc" providerId="ADAL" clId="{D3252AF3-01B4-403C-B44A-61335AC0E3AC}" dt="2022-12-01T08:42:09.177" v="853" actId="478"/>
          <ac:picMkLst>
            <pc:docMk/>
            <pc:sldMk cId="2751459936" sldId="273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D3252AF3-01B4-403C-B44A-61335AC0E3AC}" dt="2022-12-01T13:19:13.345" v="1466" actId="164"/>
          <ac:picMkLst>
            <pc:docMk/>
            <pc:sldMk cId="2751459936" sldId="273"/>
            <ac:picMk id="35" creationId="{00000000-0000-0000-0000-000000000000}"/>
          </ac:picMkLst>
        </pc:picChg>
        <pc:picChg chg="mod">
          <ac:chgData name="Rosa María Cabrera Corchos" userId="f1659fda-de31-4a64-8d16-4a5c28fbfcfc" providerId="ADAL" clId="{D3252AF3-01B4-403C-B44A-61335AC0E3AC}" dt="2022-12-01T12:55:07.759" v="1454" actId="1037"/>
          <ac:picMkLst>
            <pc:docMk/>
            <pc:sldMk cId="2751459936" sldId="273"/>
            <ac:picMk id="45" creationId="{00000000-0000-0000-0000-000000000000}"/>
          </ac:picMkLst>
        </pc:picChg>
        <pc:picChg chg="add del mod">
          <ac:chgData name="Rosa María Cabrera Corchos" userId="f1659fda-de31-4a64-8d16-4a5c28fbfcfc" providerId="ADAL" clId="{D3252AF3-01B4-403C-B44A-61335AC0E3AC}" dt="2022-12-01T12:34:19.745" v="1318"/>
          <ac:picMkLst>
            <pc:docMk/>
            <pc:sldMk cId="2751459936" sldId="273"/>
            <ac:picMk id="54" creationId="{9206CDF5-3585-C3BE-4D9D-8EE372E54C5D}"/>
          </ac:picMkLst>
        </pc:picChg>
      </pc:sldChg>
      <pc:sldChg chg="addSp delSp mod">
        <pc:chgData name="Rosa María Cabrera Corchos" userId="f1659fda-de31-4a64-8d16-4a5c28fbfcfc" providerId="ADAL" clId="{D3252AF3-01B4-403C-B44A-61335AC0E3AC}" dt="2022-12-01T08:43:28.323" v="860" actId="478"/>
        <pc:sldMkLst>
          <pc:docMk/>
          <pc:sldMk cId="886091329" sldId="291"/>
        </pc:sldMkLst>
        <pc:spChg chg="add del">
          <ac:chgData name="Rosa María Cabrera Corchos" userId="f1659fda-de31-4a64-8d16-4a5c28fbfcfc" providerId="ADAL" clId="{D3252AF3-01B4-403C-B44A-61335AC0E3AC}" dt="2022-12-01T08:43:28.323" v="860" actId="478"/>
          <ac:spMkLst>
            <pc:docMk/>
            <pc:sldMk cId="886091329" sldId="291"/>
            <ac:spMk id="6" creationId="{EA34E48C-102B-4F5B-9773-92EAF2865B74}"/>
          </ac:spMkLst>
        </pc:spChg>
      </pc:sldChg>
      <pc:sldChg chg="addSp delSp modSp mod delAnim modAnim">
        <pc:chgData name="Rosa María Cabrera Corchos" userId="f1659fda-de31-4a64-8d16-4a5c28fbfcfc" providerId="ADAL" clId="{D3252AF3-01B4-403C-B44A-61335AC0E3AC}" dt="2022-12-01T08:45:57.375" v="866"/>
        <pc:sldMkLst>
          <pc:docMk/>
          <pc:sldMk cId="2197348247" sldId="294"/>
        </pc:sldMkLst>
        <pc:picChg chg="add mod">
          <ac:chgData name="Rosa María Cabrera Corchos" userId="f1659fda-de31-4a64-8d16-4a5c28fbfcfc" providerId="ADAL" clId="{D3252AF3-01B4-403C-B44A-61335AC0E3AC}" dt="2022-12-01T08:45:52.664" v="865"/>
          <ac:picMkLst>
            <pc:docMk/>
            <pc:sldMk cId="2197348247" sldId="294"/>
            <ac:picMk id="2" creationId="{89B24D96-9C48-B628-552B-CC421B4B3042}"/>
          </ac:picMkLst>
        </pc:picChg>
        <pc:picChg chg="del">
          <ac:chgData name="Rosa María Cabrera Corchos" userId="f1659fda-de31-4a64-8d16-4a5c28fbfcfc" providerId="ADAL" clId="{D3252AF3-01B4-403C-B44A-61335AC0E3AC}" dt="2022-12-01T08:45:51.856" v="864" actId="478"/>
          <ac:picMkLst>
            <pc:docMk/>
            <pc:sldMk cId="2197348247" sldId="294"/>
            <ac:picMk id="14" creationId="{00000000-0000-0000-0000-000000000000}"/>
          </ac:picMkLst>
        </pc:picChg>
      </pc:sldChg>
      <pc:sldChg chg="addSp delSp modSp mod modAnim">
        <pc:chgData name="Rosa María Cabrera Corchos" userId="f1659fda-de31-4a64-8d16-4a5c28fbfcfc" providerId="ADAL" clId="{D3252AF3-01B4-403C-B44A-61335AC0E3AC}" dt="2022-12-01T08:47:14.486" v="870"/>
        <pc:sldMkLst>
          <pc:docMk/>
          <pc:sldMk cId="1971056685" sldId="295"/>
        </pc:sldMkLst>
        <pc:picChg chg="add mod">
          <ac:chgData name="Rosa María Cabrera Corchos" userId="f1659fda-de31-4a64-8d16-4a5c28fbfcfc" providerId="ADAL" clId="{D3252AF3-01B4-403C-B44A-61335AC0E3AC}" dt="2022-12-01T08:47:02.302" v="869"/>
          <ac:picMkLst>
            <pc:docMk/>
            <pc:sldMk cId="1971056685" sldId="295"/>
            <ac:picMk id="4" creationId="{E1C287FD-E7AF-6055-08C2-17EE3395BCE1}"/>
          </ac:picMkLst>
        </pc:picChg>
        <pc:picChg chg="del mod">
          <ac:chgData name="Rosa María Cabrera Corchos" userId="f1659fda-de31-4a64-8d16-4a5c28fbfcfc" providerId="ADAL" clId="{D3252AF3-01B4-403C-B44A-61335AC0E3AC}" dt="2022-12-01T08:47:00.473" v="868" actId="478"/>
          <ac:picMkLst>
            <pc:docMk/>
            <pc:sldMk cId="1971056685" sldId="295"/>
            <ac:picMk id="14" creationId="{00000000-0000-0000-0000-000000000000}"/>
          </ac:picMkLst>
        </pc:picChg>
      </pc:sldChg>
      <pc:sldChg chg="addSp delSp modSp mod modAnim">
        <pc:chgData name="Rosa María Cabrera Corchos" userId="f1659fda-de31-4a64-8d16-4a5c28fbfcfc" providerId="ADAL" clId="{D3252AF3-01B4-403C-B44A-61335AC0E3AC}" dt="2022-12-01T08:47:26.172" v="873"/>
        <pc:sldMkLst>
          <pc:docMk/>
          <pc:sldMk cId="531738438" sldId="296"/>
        </pc:sldMkLst>
        <pc:picChg chg="add mod">
          <ac:chgData name="Rosa María Cabrera Corchos" userId="f1659fda-de31-4a64-8d16-4a5c28fbfcfc" providerId="ADAL" clId="{D3252AF3-01B4-403C-B44A-61335AC0E3AC}" dt="2022-12-01T08:47:21.712" v="872"/>
          <ac:picMkLst>
            <pc:docMk/>
            <pc:sldMk cId="531738438" sldId="296"/>
            <ac:picMk id="2" creationId="{BA889CBA-E48B-0B06-53D4-B7D248D407F1}"/>
          </ac:picMkLst>
        </pc:picChg>
        <pc:picChg chg="del">
          <ac:chgData name="Rosa María Cabrera Corchos" userId="f1659fda-de31-4a64-8d16-4a5c28fbfcfc" providerId="ADAL" clId="{D3252AF3-01B4-403C-B44A-61335AC0E3AC}" dt="2022-12-01T08:47:20.251" v="871" actId="478"/>
          <ac:picMkLst>
            <pc:docMk/>
            <pc:sldMk cId="531738438" sldId="296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D3252AF3-01B4-403C-B44A-61335AC0E3AC}" dt="2022-12-01T08:47:42.008" v="876"/>
        <pc:sldMkLst>
          <pc:docMk/>
          <pc:sldMk cId="2687805131" sldId="297"/>
        </pc:sldMkLst>
        <pc:picChg chg="add mod">
          <ac:chgData name="Rosa María Cabrera Corchos" userId="f1659fda-de31-4a64-8d16-4a5c28fbfcfc" providerId="ADAL" clId="{D3252AF3-01B4-403C-B44A-61335AC0E3AC}" dt="2022-12-01T08:47:37.675" v="875"/>
          <ac:picMkLst>
            <pc:docMk/>
            <pc:sldMk cId="2687805131" sldId="297"/>
            <ac:picMk id="2" creationId="{5D846994-9629-1520-358F-CF6C0F392DDD}"/>
          </ac:picMkLst>
        </pc:picChg>
        <pc:picChg chg="del">
          <ac:chgData name="Rosa María Cabrera Corchos" userId="f1659fda-de31-4a64-8d16-4a5c28fbfcfc" providerId="ADAL" clId="{D3252AF3-01B4-403C-B44A-61335AC0E3AC}" dt="2022-12-01T08:47:36.723" v="874" actId="478"/>
          <ac:picMkLst>
            <pc:docMk/>
            <pc:sldMk cId="2687805131" sldId="297"/>
            <ac:picMk id="14" creationId="{00000000-0000-0000-0000-000000000000}"/>
          </ac:picMkLst>
        </pc:picChg>
      </pc:sldChg>
      <pc:sldChg chg="modNotesTx">
        <pc:chgData name="Rosa María Cabrera Corchos" userId="f1659fda-de31-4a64-8d16-4a5c28fbfcfc" providerId="ADAL" clId="{D3252AF3-01B4-403C-B44A-61335AC0E3AC}" dt="2022-12-01T09:09:13.523" v="884" actId="948"/>
        <pc:sldMkLst>
          <pc:docMk/>
          <pc:sldMk cId="4219951073" sldId="298"/>
        </pc:sldMkLst>
      </pc:sldChg>
      <pc:sldChg chg="addSp delSp modSp mod delAnim modAnim">
        <pc:chgData name="Rosa María Cabrera Corchos" userId="f1659fda-de31-4a64-8d16-4a5c28fbfcfc" providerId="ADAL" clId="{D3252AF3-01B4-403C-B44A-61335AC0E3AC}" dt="2022-12-01T08:42:30.815" v="858"/>
        <pc:sldMkLst>
          <pc:docMk/>
          <pc:sldMk cId="1203145170" sldId="301"/>
        </pc:sldMkLst>
        <pc:picChg chg="add mod">
          <ac:chgData name="Rosa María Cabrera Corchos" userId="f1659fda-de31-4a64-8d16-4a5c28fbfcfc" providerId="ADAL" clId="{D3252AF3-01B4-403C-B44A-61335AC0E3AC}" dt="2022-12-01T08:42:24.738" v="857"/>
          <ac:picMkLst>
            <pc:docMk/>
            <pc:sldMk cId="1203145170" sldId="301"/>
            <ac:picMk id="3" creationId="{A4FCBC74-8BE0-C89A-C5C3-1AFC9CEB3C88}"/>
          </ac:picMkLst>
        </pc:picChg>
        <pc:picChg chg="del">
          <ac:chgData name="Rosa María Cabrera Corchos" userId="f1659fda-de31-4a64-8d16-4a5c28fbfcfc" providerId="ADAL" clId="{D3252AF3-01B4-403C-B44A-61335AC0E3AC}" dt="2022-12-01T08:42:23.840" v="856" actId="478"/>
          <ac:picMkLst>
            <pc:docMk/>
            <pc:sldMk cId="1203145170" sldId="301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D3252AF3-01B4-403C-B44A-61335AC0E3AC}" dt="2022-12-01T08:48:31.152" v="879"/>
        <pc:sldMkLst>
          <pc:docMk/>
          <pc:sldMk cId="3083134075" sldId="309"/>
        </pc:sldMkLst>
        <pc:picChg chg="add mod">
          <ac:chgData name="Rosa María Cabrera Corchos" userId="f1659fda-de31-4a64-8d16-4a5c28fbfcfc" providerId="ADAL" clId="{D3252AF3-01B4-403C-B44A-61335AC0E3AC}" dt="2022-12-01T08:48:27.403" v="878"/>
          <ac:picMkLst>
            <pc:docMk/>
            <pc:sldMk cId="3083134075" sldId="309"/>
            <ac:picMk id="3" creationId="{0DB513DE-5ABC-E1C8-17AE-1E4B0AB5BF9F}"/>
          </ac:picMkLst>
        </pc:picChg>
        <pc:picChg chg="del">
          <ac:chgData name="Rosa María Cabrera Corchos" userId="f1659fda-de31-4a64-8d16-4a5c28fbfcfc" providerId="ADAL" clId="{D3252AF3-01B4-403C-B44A-61335AC0E3AC}" dt="2022-12-01T08:48:25.942" v="877" actId="478"/>
          <ac:picMkLst>
            <pc:docMk/>
            <pc:sldMk cId="3083134075" sldId="309"/>
            <ac:picMk id="14" creationId="{00000000-0000-0000-0000-000000000000}"/>
          </ac:picMkLst>
        </pc:picChg>
      </pc:sldChg>
      <pc:sldChg chg="del">
        <pc:chgData name="Rosa María Cabrera Corchos" userId="f1659fda-de31-4a64-8d16-4a5c28fbfcfc" providerId="ADAL" clId="{D3252AF3-01B4-403C-B44A-61335AC0E3AC}" dt="2022-12-01T13:47:43.820" v="1482" actId="2696"/>
        <pc:sldMkLst>
          <pc:docMk/>
          <pc:sldMk cId="2857155975" sldId="310"/>
        </pc:sldMkLst>
      </pc:sldChg>
      <pc:sldChg chg="modSp modNotesTx">
        <pc:chgData name="Rosa María Cabrera Corchos" userId="f1659fda-de31-4a64-8d16-4a5c28fbfcfc" providerId="ADAL" clId="{D3252AF3-01B4-403C-B44A-61335AC0E3AC}" dt="2022-11-30T15:07:28.733" v="578" actId="6549"/>
        <pc:sldMkLst>
          <pc:docMk/>
          <pc:sldMk cId="835028435" sldId="312"/>
        </pc:sldMkLst>
        <pc:spChg chg="mod">
          <ac:chgData name="Rosa María Cabrera Corchos" userId="f1659fda-de31-4a64-8d16-4a5c28fbfcfc" providerId="ADAL" clId="{D3252AF3-01B4-403C-B44A-61335AC0E3AC}" dt="2022-11-30T14:56:35.497" v="484" actId="20577"/>
          <ac:spMkLst>
            <pc:docMk/>
            <pc:sldMk cId="835028435" sldId="312"/>
            <ac:spMk id="13" creationId="{00000000-0000-0000-0000-000000000000}"/>
          </ac:spMkLst>
        </pc:spChg>
      </pc:sldChg>
      <pc:sldChg chg="modSp modNotesTx">
        <pc:chgData name="Rosa María Cabrera Corchos" userId="f1659fda-de31-4a64-8d16-4a5c28fbfcfc" providerId="ADAL" clId="{D3252AF3-01B4-403C-B44A-61335AC0E3AC}" dt="2022-12-01T08:39:36.211" v="849"/>
        <pc:sldMkLst>
          <pc:docMk/>
          <pc:sldMk cId="1009086581" sldId="313"/>
        </pc:sldMkLst>
        <pc:picChg chg="mod">
          <ac:chgData name="Rosa María Cabrera Corchos" userId="f1659fda-de31-4a64-8d16-4a5c28fbfcfc" providerId="ADAL" clId="{D3252AF3-01B4-403C-B44A-61335AC0E3AC}" dt="2022-12-01T08:39:36.211" v="849"/>
          <ac:picMkLst>
            <pc:docMk/>
            <pc:sldMk cId="1009086581" sldId="313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D3252AF3-01B4-403C-B44A-61335AC0E3AC}" dt="2022-11-30T09:37:17.337" v="0" actId="14826"/>
        <pc:sldMkLst>
          <pc:docMk/>
          <pc:sldMk cId="4242988088" sldId="336"/>
        </pc:sldMkLst>
        <pc:picChg chg="mod">
          <ac:chgData name="Rosa María Cabrera Corchos" userId="f1659fda-de31-4a64-8d16-4a5c28fbfcfc" providerId="ADAL" clId="{D3252AF3-01B4-403C-B44A-61335AC0E3AC}" dt="2022-11-30T09:37:17.337" v="0" actId="14826"/>
          <ac:picMkLst>
            <pc:docMk/>
            <pc:sldMk cId="4242988088" sldId="336"/>
            <ac:picMk id="7" creationId="{86D41CA4-1260-44B6-91C6-F6DFB5101759}"/>
          </ac:picMkLst>
        </pc:picChg>
      </pc:sldChg>
      <pc:sldChg chg="modSp">
        <pc:chgData name="Rosa María Cabrera Corchos" userId="f1659fda-de31-4a64-8d16-4a5c28fbfcfc" providerId="ADAL" clId="{D3252AF3-01B4-403C-B44A-61335AC0E3AC}" dt="2022-12-01T09:24:48.581" v="888" actId="20577"/>
        <pc:sldMkLst>
          <pc:docMk/>
          <pc:sldMk cId="1371965904" sldId="343"/>
        </pc:sldMkLst>
        <pc:spChg chg="mod">
          <ac:chgData name="Rosa María Cabrera Corchos" userId="f1659fda-de31-4a64-8d16-4a5c28fbfcfc" providerId="ADAL" clId="{D3252AF3-01B4-403C-B44A-61335AC0E3AC}" dt="2022-12-01T09:24:48.581" v="888" actId="20577"/>
          <ac:spMkLst>
            <pc:docMk/>
            <pc:sldMk cId="1371965904" sldId="343"/>
            <ac:spMk id="5" creationId="{249F078E-B053-45CC-9E60-E015F64C2039}"/>
          </ac:spMkLst>
        </pc:spChg>
      </pc:sldChg>
      <pc:sldChg chg="addSp delSp modSp mod delAnim modAnim">
        <pc:chgData name="Rosa María Cabrera Corchos" userId="f1659fda-de31-4a64-8d16-4a5c28fbfcfc" providerId="ADAL" clId="{D3252AF3-01B4-403C-B44A-61335AC0E3AC}" dt="2022-12-14T10:27:46.967" v="1531" actId="20577"/>
        <pc:sldMkLst>
          <pc:docMk/>
          <pc:sldMk cId="367222070" sldId="605"/>
        </pc:sldMkLst>
        <pc:spChg chg="mod">
          <ac:chgData name="Rosa María Cabrera Corchos" userId="f1659fda-de31-4a64-8d16-4a5c28fbfcfc" providerId="ADAL" clId="{D3252AF3-01B4-403C-B44A-61335AC0E3AC}" dt="2022-12-14T10:26:23.562" v="1498" actId="20577"/>
          <ac:spMkLst>
            <pc:docMk/>
            <pc:sldMk cId="367222070" sldId="605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14T10:27:00.562" v="1518" actId="20577"/>
          <ac:spMkLst>
            <pc:docMk/>
            <pc:sldMk cId="367222070" sldId="605"/>
            <ac:spMk id="19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14T10:27:46.967" v="1531" actId="20577"/>
          <ac:spMkLst>
            <pc:docMk/>
            <pc:sldMk cId="367222070" sldId="605"/>
            <ac:spMk id="30" creationId="{00000000-0000-0000-0000-000000000000}"/>
          </ac:spMkLst>
        </pc:spChg>
        <pc:spChg chg="mod">
          <ac:chgData name="Rosa María Cabrera Corchos" userId="f1659fda-de31-4a64-8d16-4a5c28fbfcfc" providerId="ADAL" clId="{D3252AF3-01B4-403C-B44A-61335AC0E3AC}" dt="2022-12-14T10:26:35.803" v="1505" actId="20577"/>
          <ac:spMkLst>
            <pc:docMk/>
            <pc:sldMk cId="367222070" sldId="605"/>
            <ac:spMk id="36" creationId="{00000000-0000-0000-0000-000000000000}"/>
          </ac:spMkLst>
        </pc:spChg>
        <pc:picChg chg="add mod">
          <ac:chgData name="Rosa María Cabrera Corchos" userId="f1659fda-de31-4a64-8d16-4a5c28fbfcfc" providerId="ADAL" clId="{D3252AF3-01B4-403C-B44A-61335AC0E3AC}" dt="2022-12-01T08:45:37.399" v="862"/>
          <ac:picMkLst>
            <pc:docMk/>
            <pc:sldMk cId="367222070" sldId="605"/>
            <ac:picMk id="5" creationId="{CCD16363-7C62-013E-24EC-5AD0B5D3802B}"/>
          </ac:picMkLst>
        </pc:picChg>
        <pc:picChg chg="del">
          <ac:chgData name="Rosa María Cabrera Corchos" userId="f1659fda-de31-4a64-8d16-4a5c28fbfcfc" providerId="ADAL" clId="{D3252AF3-01B4-403C-B44A-61335AC0E3AC}" dt="2022-12-01T08:45:36.505" v="861" actId="478"/>
          <ac:picMkLst>
            <pc:docMk/>
            <pc:sldMk cId="367222070" sldId="605"/>
            <ac:picMk id="14" creationId="{00000000-0000-0000-0000-000000000000}"/>
          </ac:picMkLst>
        </pc:picChg>
      </pc:sldChg>
      <pc:sldChg chg="del">
        <pc:chgData name="Rosa María Cabrera Corchos" userId="f1659fda-de31-4a64-8d16-4a5c28fbfcfc" providerId="ADAL" clId="{D3252AF3-01B4-403C-B44A-61335AC0E3AC}" dt="2022-12-01T13:47:47.416" v="1483" actId="2696"/>
        <pc:sldMkLst>
          <pc:docMk/>
          <pc:sldMk cId="850449991" sldId="606"/>
        </pc:sldMkLst>
      </pc:sldChg>
    </pc:docChg>
  </pc:docChgLst>
  <pc:docChgLst>
    <pc:chgData name="Neus Murcia Sadurní" userId="S::1567593@uab.cat::2c674b4e-4ed0-4f71-9773-0e903b570d67" providerId="AD" clId="Web-{D5BEAA51-A4E4-DFB0-DE9D-627A3E8142BD}"/>
    <pc:docChg chg="modSld">
      <pc:chgData name="Neus Murcia Sadurní" userId="S::1567593@uab.cat::2c674b4e-4ed0-4f71-9773-0e903b570d67" providerId="AD" clId="Web-{D5BEAA51-A4E4-DFB0-DE9D-627A3E8142BD}" dt="2021-11-10T08:49:18.918" v="11"/>
      <pc:docMkLst>
        <pc:docMk/>
      </pc:docMkLst>
      <pc:sldChg chg="modSp">
        <pc:chgData name="Neus Murcia Sadurní" userId="S::1567593@uab.cat::2c674b4e-4ed0-4f71-9773-0e903b570d67" providerId="AD" clId="Web-{D5BEAA51-A4E4-DFB0-DE9D-627A3E8142BD}" dt="2021-11-10T08:49:18.918" v="11"/>
        <pc:sldMkLst>
          <pc:docMk/>
          <pc:sldMk cId="2599234376" sldId="322"/>
        </pc:sldMkLst>
        <pc:graphicFrameChg chg="mod modGraphic">
          <ac:chgData name="Neus Murcia Sadurní" userId="S::1567593@uab.cat::2c674b4e-4ed0-4f71-9773-0e903b570d67" providerId="AD" clId="Web-{D5BEAA51-A4E4-DFB0-DE9D-627A3E8142BD}" dt="2021-11-10T08:49:18.918" v="11"/>
          <ac:graphicFrameMkLst>
            <pc:docMk/>
            <pc:sldMk cId="2599234376" sldId="322"/>
            <ac:graphicFrameMk id="13" creationId="{1ADC9730-CA53-4A65-99ED-93DEAC8D2497}"/>
          </ac:graphicFrameMkLst>
        </pc:graphicFrameChg>
      </pc:sldChg>
    </pc:docChg>
  </pc:docChgLst>
  <pc:docChgLst>
    <pc:chgData name="Rosa María Cabrera Corchos" userId="f1659fda-de31-4a64-8d16-4a5c28fbfcfc" providerId="ADAL" clId="{44CB98EC-9848-43FE-8FEA-14E7B36ECE3A}"/>
    <pc:docChg chg="undo custSel delSld modSld">
      <pc:chgData name="Rosa María Cabrera Corchos" userId="f1659fda-de31-4a64-8d16-4a5c28fbfcfc" providerId="ADAL" clId="{44CB98EC-9848-43FE-8FEA-14E7B36ECE3A}" dt="2022-06-22T08:51:41.155" v="70" actId="478"/>
      <pc:docMkLst>
        <pc:docMk/>
      </pc:docMkLst>
      <pc:sldChg chg="addSp delSp modSp mod">
        <pc:chgData name="Rosa María Cabrera Corchos" userId="f1659fda-de31-4a64-8d16-4a5c28fbfcfc" providerId="ADAL" clId="{44CB98EC-9848-43FE-8FEA-14E7B36ECE3A}" dt="2022-06-22T08:51:41.155" v="70" actId="478"/>
        <pc:sldMkLst>
          <pc:docMk/>
          <pc:sldMk cId="4212511207" sldId="260"/>
        </pc:sldMkLst>
        <pc:spChg chg="mod">
          <ac:chgData name="Rosa María Cabrera Corchos" userId="f1659fda-de31-4a64-8d16-4a5c28fbfcfc" providerId="ADAL" clId="{44CB98EC-9848-43FE-8FEA-14E7B36ECE3A}" dt="2022-06-22T08:49:21.145" v="58" actId="1036"/>
          <ac:spMkLst>
            <pc:docMk/>
            <pc:sldMk cId="4212511207" sldId="260"/>
            <ac:spMk id="42" creationId="{00000000-0000-0000-0000-000000000000}"/>
          </ac:spMkLst>
        </pc:spChg>
        <pc:spChg chg="mod">
          <ac:chgData name="Rosa María Cabrera Corchos" userId="f1659fda-de31-4a64-8d16-4a5c28fbfcfc" providerId="ADAL" clId="{44CB98EC-9848-43FE-8FEA-14E7B36ECE3A}" dt="2022-06-22T08:51:31.061" v="68" actId="1036"/>
          <ac:spMkLst>
            <pc:docMk/>
            <pc:sldMk cId="4212511207" sldId="260"/>
            <ac:spMk id="48" creationId="{00000000-0000-0000-0000-000000000000}"/>
          </ac:spMkLst>
        </pc:spChg>
        <pc:picChg chg="mod">
          <ac:chgData name="Rosa María Cabrera Corchos" userId="f1659fda-de31-4a64-8d16-4a5c28fbfcfc" providerId="ADAL" clId="{44CB98EC-9848-43FE-8FEA-14E7B36ECE3A}" dt="2022-06-22T08:50:33.064" v="64" actId="1076"/>
          <ac:picMkLst>
            <pc:docMk/>
            <pc:sldMk cId="4212511207" sldId="260"/>
            <ac:picMk id="2" creationId="{00000000-0000-0000-0000-000000000000}"/>
          </ac:picMkLst>
        </pc:picChg>
        <pc:picChg chg="mod">
          <ac:chgData name="Rosa María Cabrera Corchos" userId="f1659fda-de31-4a64-8d16-4a5c28fbfcfc" providerId="ADAL" clId="{44CB98EC-9848-43FE-8FEA-14E7B36ECE3A}" dt="2022-06-22T08:49:13.090" v="53" actId="1036"/>
          <ac:picMkLst>
            <pc:docMk/>
            <pc:sldMk cId="4212511207" sldId="260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44CB98EC-9848-43FE-8FEA-14E7B36ECE3A}" dt="2022-06-22T08:49:58.128" v="62" actId="1076"/>
          <ac:picMkLst>
            <pc:docMk/>
            <pc:sldMk cId="4212511207" sldId="260"/>
            <ac:picMk id="44" creationId="{00000000-0000-0000-0000-000000000000}"/>
          </ac:picMkLst>
        </pc:picChg>
        <pc:picChg chg="add del mod">
          <ac:chgData name="Rosa María Cabrera Corchos" userId="f1659fda-de31-4a64-8d16-4a5c28fbfcfc" providerId="ADAL" clId="{44CB98EC-9848-43FE-8FEA-14E7B36ECE3A}" dt="2022-06-22T08:51:37.362" v="69" actId="478"/>
          <ac:picMkLst>
            <pc:docMk/>
            <pc:sldMk cId="4212511207" sldId="260"/>
            <ac:picMk id="63" creationId="{04D32418-A7FB-90AA-38E3-5E21AA2CE177}"/>
          </ac:picMkLst>
        </pc:picChg>
        <pc:picChg chg="add del mod">
          <ac:chgData name="Rosa María Cabrera Corchos" userId="f1659fda-de31-4a64-8d16-4a5c28fbfcfc" providerId="ADAL" clId="{44CB98EC-9848-43FE-8FEA-14E7B36ECE3A}" dt="2022-06-22T08:51:41.155" v="70" actId="478"/>
          <ac:picMkLst>
            <pc:docMk/>
            <pc:sldMk cId="4212511207" sldId="260"/>
            <ac:picMk id="64" creationId="{4F7FD81C-2D54-D25F-7D74-22AA1578D178}"/>
          </ac:picMkLst>
        </pc:picChg>
      </pc:sldChg>
      <pc:sldChg chg="delSp modSp del mod delAnim">
        <pc:chgData name="Rosa María Cabrera Corchos" userId="f1659fda-de31-4a64-8d16-4a5c28fbfcfc" providerId="ADAL" clId="{44CB98EC-9848-43FE-8FEA-14E7B36ECE3A}" dt="2022-06-22T08:27:31.057" v="26" actId="2696"/>
        <pc:sldMkLst>
          <pc:docMk/>
          <pc:sldMk cId="4230253903" sldId="606"/>
        </pc:sldMkLst>
        <pc:spChg chg="del">
          <ac:chgData name="Rosa María Cabrera Corchos" userId="f1659fda-de31-4a64-8d16-4a5c28fbfcfc" providerId="ADAL" clId="{44CB98EC-9848-43FE-8FEA-14E7B36ECE3A}" dt="2022-06-22T08:23:10.329" v="14" actId="478"/>
          <ac:spMkLst>
            <pc:docMk/>
            <pc:sldMk cId="4230253903" sldId="606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44CB98EC-9848-43FE-8FEA-14E7B36ECE3A}" dt="2022-06-22T08:22:10.355" v="7" actId="1076"/>
          <ac:spMkLst>
            <pc:docMk/>
            <pc:sldMk cId="4230253903" sldId="606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44CB98EC-9848-43FE-8FEA-14E7B36ECE3A}" dt="2022-06-22T08:21:46.620" v="6" actId="1076"/>
          <ac:spMkLst>
            <pc:docMk/>
            <pc:sldMk cId="4230253903" sldId="606"/>
            <ac:spMk id="49" creationId="{00000000-0000-0000-0000-000000000000}"/>
          </ac:spMkLst>
        </pc:spChg>
        <pc:spChg chg="del">
          <ac:chgData name="Rosa María Cabrera Corchos" userId="f1659fda-de31-4a64-8d16-4a5c28fbfcfc" providerId="ADAL" clId="{44CB98EC-9848-43FE-8FEA-14E7B36ECE3A}" dt="2022-06-22T08:20:39.737" v="0" actId="478"/>
          <ac:spMkLst>
            <pc:docMk/>
            <pc:sldMk cId="4230253903" sldId="606"/>
            <ac:spMk id="65" creationId="{00000000-0000-0000-0000-000000000000}"/>
          </ac:spMkLst>
        </pc:spChg>
        <pc:spChg chg="mod">
          <ac:chgData name="Rosa María Cabrera Corchos" userId="f1659fda-de31-4a64-8d16-4a5c28fbfcfc" providerId="ADAL" clId="{44CB98EC-9848-43FE-8FEA-14E7B36ECE3A}" dt="2022-06-22T08:22:46.060" v="10" actId="14100"/>
          <ac:spMkLst>
            <pc:docMk/>
            <pc:sldMk cId="4230253903" sldId="606"/>
            <ac:spMk id="67" creationId="{00000000-0000-0000-0000-000000000000}"/>
          </ac:spMkLst>
        </pc:spChg>
        <pc:spChg chg="mod">
          <ac:chgData name="Rosa María Cabrera Corchos" userId="f1659fda-de31-4a64-8d16-4a5c28fbfcfc" providerId="ADAL" clId="{44CB98EC-9848-43FE-8FEA-14E7B36ECE3A}" dt="2022-06-22T08:20:53.350" v="2" actId="1076"/>
          <ac:spMkLst>
            <pc:docMk/>
            <pc:sldMk cId="4230253903" sldId="606"/>
            <ac:spMk id="68" creationId="{00000000-0000-0000-0000-000000000000}"/>
          </ac:spMkLst>
        </pc:spChg>
        <pc:spChg chg="mod">
          <ac:chgData name="Rosa María Cabrera Corchos" userId="f1659fda-de31-4a64-8d16-4a5c28fbfcfc" providerId="ADAL" clId="{44CB98EC-9848-43FE-8FEA-14E7B36ECE3A}" dt="2022-06-22T08:21:30.908" v="5" actId="1076"/>
          <ac:spMkLst>
            <pc:docMk/>
            <pc:sldMk cId="4230253903" sldId="606"/>
            <ac:spMk id="69" creationId="{00000000-0000-0000-0000-000000000000}"/>
          </ac:spMkLst>
        </pc:spChg>
        <pc:spChg chg="del mod">
          <ac:chgData name="Rosa María Cabrera Corchos" userId="f1659fda-de31-4a64-8d16-4a5c28fbfcfc" providerId="ADAL" clId="{44CB98EC-9848-43FE-8FEA-14E7B36ECE3A}" dt="2022-06-22T08:22:54.929" v="12" actId="478"/>
          <ac:spMkLst>
            <pc:docMk/>
            <pc:sldMk cId="4230253903" sldId="606"/>
            <ac:spMk id="71" creationId="{00000000-0000-0000-0000-000000000000}"/>
          </ac:spMkLst>
        </pc:spChg>
        <pc:spChg chg="mod">
          <ac:chgData name="Rosa María Cabrera Corchos" userId="f1659fda-de31-4a64-8d16-4a5c28fbfcfc" providerId="ADAL" clId="{44CB98EC-9848-43FE-8FEA-14E7B36ECE3A}" dt="2022-06-22T08:24:17.350" v="20" actId="1036"/>
          <ac:spMkLst>
            <pc:docMk/>
            <pc:sldMk cId="4230253903" sldId="606"/>
            <ac:spMk id="75" creationId="{00000000-0000-0000-0000-000000000000}"/>
          </ac:spMkLst>
        </pc:spChg>
        <pc:spChg chg="mod">
          <ac:chgData name="Rosa María Cabrera Corchos" userId="f1659fda-de31-4a64-8d16-4a5c28fbfcfc" providerId="ADAL" clId="{44CB98EC-9848-43FE-8FEA-14E7B36ECE3A}" dt="2022-06-22T08:24:22.664" v="25" actId="1037"/>
          <ac:spMkLst>
            <pc:docMk/>
            <pc:sldMk cId="4230253903" sldId="606"/>
            <ac:spMk id="76" creationId="{00000000-0000-0000-0000-000000000000}"/>
          </ac:spMkLst>
        </pc:spChg>
        <pc:picChg chg="del">
          <ac:chgData name="Rosa María Cabrera Corchos" userId="f1659fda-de31-4a64-8d16-4a5c28fbfcfc" providerId="ADAL" clId="{44CB98EC-9848-43FE-8FEA-14E7B36ECE3A}" dt="2022-06-22T08:23:41.446" v="16" actId="478"/>
          <ac:picMkLst>
            <pc:docMk/>
            <pc:sldMk cId="4230253903" sldId="606"/>
            <ac:picMk id="11" creationId="{00000000-0000-0000-0000-000000000000}"/>
          </ac:picMkLst>
        </pc:picChg>
        <pc:picChg chg="del">
          <ac:chgData name="Rosa María Cabrera Corchos" userId="f1659fda-de31-4a64-8d16-4a5c28fbfcfc" providerId="ADAL" clId="{44CB98EC-9848-43FE-8FEA-14E7B36ECE3A}" dt="2022-06-22T08:23:08.365" v="13" actId="478"/>
          <ac:picMkLst>
            <pc:docMk/>
            <pc:sldMk cId="4230253903" sldId="606"/>
            <ac:picMk id="16" creationId="{00000000-0000-0000-0000-000000000000}"/>
          </ac:picMkLst>
        </pc:picChg>
        <pc:picChg chg="del">
          <ac:chgData name="Rosa María Cabrera Corchos" userId="f1659fda-de31-4a64-8d16-4a5c28fbfcfc" providerId="ADAL" clId="{44CB98EC-9848-43FE-8FEA-14E7B36ECE3A}" dt="2022-06-22T08:23:33.249" v="15" actId="478"/>
          <ac:picMkLst>
            <pc:docMk/>
            <pc:sldMk cId="4230253903" sldId="606"/>
            <ac:picMk id="18" creationId="{00000000-0000-0000-0000-000000000000}"/>
          </ac:picMkLst>
        </pc:picChg>
      </pc:sldChg>
    </pc:docChg>
  </pc:docChgLst>
  <pc:docChgLst>
    <pc:chgData name="Rosa María Cabrera Corchos" userId="f1659fda-de31-4a64-8d16-4a5c28fbfcfc" providerId="ADAL" clId="{28880DFD-DFB5-41D0-AC8B-4527ACA0B615}"/>
    <pc:docChg chg="undo custSel delSld modSld">
      <pc:chgData name="Rosa María Cabrera Corchos" userId="f1659fda-de31-4a64-8d16-4a5c28fbfcfc" providerId="ADAL" clId="{28880DFD-DFB5-41D0-AC8B-4527ACA0B615}" dt="2021-04-20T09:28:54.868" v="656" actId="1035"/>
      <pc:docMkLst>
        <pc:docMk/>
      </pc:docMkLst>
      <pc:sldChg chg="modSp mod">
        <pc:chgData name="Rosa María Cabrera Corchos" userId="f1659fda-de31-4a64-8d16-4a5c28fbfcfc" providerId="ADAL" clId="{28880DFD-DFB5-41D0-AC8B-4527ACA0B615}" dt="2021-01-29T05:27:46.105" v="69" actId="1038"/>
        <pc:sldMkLst>
          <pc:docMk/>
          <pc:sldMk cId="2274150714" sldId="259"/>
        </pc:sldMkLst>
        <pc:picChg chg="mod">
          <ac:chgData name="Rosa María Cabrera Corchos" userId="f1659fda-de31-4a64-8d16-4a5c28fbfcfc" providerId="ADAL" clId="{28880DFD-DFB5-41D0-AC8B-4527ACA0B615}" dt="2021-01-29T05:27:46.105" v="69" actId="1038"/>
          <ac:picMkLst>
            <pc:docMk/>
            <pc:sldMk cId="2274150714" sldId="259"/>
            <ac:picMk id="35" creationId="{00000000-0000-0000-0000-000000000000}"/>
          </ac:picMkLst>
        </pc:picChg>
      </pc:sldChg>
      <pc:sldChg chg="addSp delSp modSp mod modAnim">
        <pc:chgData name="Rosa María Cabrera Corchos" userId="f1659fda-de31-4a64-8d16-4a5c28fbfcfc" providerId="ADAL" clId="{28880DFD-DFB5-41D0-AC8B-4527ACA0B615}" dt="2021-03-26T20:05:04.730" v="634"/>
        <pc:sldMkLst>
          <pc:docMk/>
          <pc:sldMk cId="4212511207" sldId="260"/>
        </pc:sldMkLst>
        <pc:spChg chg="mod topLvl">
          <ac:chgData name="Rosa María Cabrera Corchos" userId="f1659fda-de31-4a64-8d16-4a5c28fbfcfc" providerId="ADAL" clId="{28880DFD-DFB5-41D0-AC8B-4527ACA0B615}" dt="2021-03-26T20:04:01.401" v="630" actId="165"/>
          <ac:spMkLst>
            <pc:docMk/>
            <pc:sldMk cId="4212511207" sldId="260"/>
            <ac:spMk id="43" creationId="{00000000-0000-0000-0000-000000000000}"/>
          </ac:spMkLst>
        </pc:spChg>
        <pc:spChg chg="mod topLvl">
          <ac:chgData name="Rosa María Cabrera Corchos" userId="f1659fda-de31-4a64-8d16-4a5c28fbfcfc" providerId="ADAL" clId="{28880DFD-DFB5-41D0-AC8B-4527ACA0B615}" dt="2021-03-26T20:04:01.401" v="630" actId="165"/>
          <ac:spMkLst>
            <pc:docMk/>
            <pc:sldMk cId="4212511207" sldId="260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28880DFD-DFB5-41D0-AC8B-4527ACA0B615}" dt="2021-03-26T20:04:01.401" v="630" actId="165"/>
          <ac:spMkLst>
            <pc:docMk/>
            <pc:sldMk cId="4212511207" sldId="260"/>
            <ac:spMk id="53" creationId="{00000000-0000-0000-0000-000000000000}"/>
          </ac:spMkLst>
        </pc:spChg>
        <pc:grpChg chg="add mod">
          <ac:chgData name="Rosa María Cabrera Corchos" userId="f1659fda-de31-4a64-8d16-4a5c28fbfcfc" providerId="ADAL" clId="{28880DFD-DFB5-41D0-AC8B-4527ACA0B615}" dt="2021-03-26T20:03:56.862" v="629" actId="164"/>
          <ac:grpSpMkLst>
            <pc:docMk/>
            <pc:sldMk cId="4212511207" sldId="260"/>
            <ac:grpSpMk id="9" creationId="{A5EF331A-7A27-4C38-AF33-6543C3082E25}"/>
          </ac:grpSpMkLst>
        </pc:grpChg>
        <pc:grpChg chg="add del mod">
          <ac:chgData name="Rosa María Cabrera Corchos" userId="f1659fda-de31-4a64-8d16-4a5c28fbfcfc" providerId="ADAL" clId="{28880DFD-DFB5-41D0-AC8B-4527ACA0B615}" dt="2021-03-26T20:04:01.401" v="630" actId="165"/>
          <ac:grpSpMkLst>
            <pc:docMk/>
            <pc:sldMk cId="4212511207" sldId="260"/>
            <ac:grpSpMk id="17" creationId="{00000000-0000-0000-0000-000000000000}"/>
          </ac:grpSpMkLst>
        </pc:grpChg>
        <pc:grpChg chg="mod topLvl">
          <ac:chgData name="Rosa María Cabrera Corchos" userId="f1659fda-de31-4a64-8d16-4a5c28fbfcfc" providerId="ADAL" clId="{28880DFD-DFB5-41D0-AC8B-4527ACA0B615}" dt="2021-03-26T20:04:01.401" v="630" actId="165"/>
          <ac:grpSpMkLst>
            <pc:docMk/>
            <pc:sldMk cId="4212511207" sldId="260"/>
            <ac:grpSpMk id="52" creationId="{00000000-0000-0000-0000-000000000000}"/>
          </ac:grpSpMkLst>
        </pc:grpChg>
        <pc:picChg chg="mod modCrop">
          <ac:chgData name="Rosa María Cabrera Corchos" userId="f1659fda-de31-4a64-8d16-4a5c28fbfcfc" providerId="ADAL" clId="{28880DFD-DFB5-41D0-AC8B-4527ACA0B615}" dt="2021-01-29T05:28:30.213" v="71" actId="732"/>
          <ac:picMkLst>
            <pc:docMk/>
            <pc:sldMk cId="4212511207" sldId="260"/>
            <ac:picMk id="35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5:28:50.643" v="72" actId="732"/>
          <ac:picMkLst>
            <pc:docMk/>
            <pc:sldMk cId="4212511207" sldId="260"/>
            <ac:picMk id="36" creationId="{00000000-0000-0000-0000-000000000000}"/>
          </ac:picMkLst>
        </pc:picChg>
        <pc:picChg chg="mod topLvl">
          <ac:chgData name="Rosa María Cabrera Corchos" userId="f1659fda-de31-4a64-8d16-4a5c28fbfcfc" providerId="ADAL" clId="{28880DFD-DFB5-41D0-AC8B-4527ACA0B615}" dt="2021-03-26T20:04:01.401" v="630" actId="165"/>
          <ac:picMkLst>
            <pc:docMk/>
            <pc:sldMk cId="4212511207" sldId="260"/>
            <ac:picMk id="44" creationId="{00000000-0000-0000-0000-000000000000}"/>
          </ac:picMkLst>
        </pc:picChg>
        <pc:picChg chg="mod">
          <ac:chgData name="Rosa María Cabrera Corchos" userId="f1659fda-de31-4a64-8d16-4a5c28fbfcfc" providerId="ADAL" clId="{28880DFD-DFB5-41D0-AC8B-4527ACA0B615}" dt="2021-03-26T20:04:01.401" v="630" actId="165"/>
          <ac:picMkLst>
            <pc:docMk/>
            <pc:sldMk cId="4212511207" sldId="260"/>
            <ac:picMk id="5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28880DFD-DFB5-41D0-AC8B-4527ACA0B615}" dt="2021-01-29T06:08:55.508" v="106" actId="732"/>
        <pc:sldMkLst>
          <pc:docMk/>
          <pc:sldMk cId="4252283894" sldId="263"/>
        </pc:sldMkLst>
        <pc:picChg chg="mod modCrop">
          <ac:chgData name="Rosa María Cabrera Corchos" userId="f1659fda-de31-4a64-8d16-4a5c28fbfcfc" providerId="ADAL" clId="{28880DFD-DFB5-41D0-AC8B-4527ACA0B615}" dt="2021-01-29T06:02:34.380" v="99" actId="732"/>
          <ac:picMkLst>
            <pc:docMk/>
            <pc:sldMk cId="4252283894" sldId="263"/>
            <ac:picMk id="4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07:03.348" v="104" actId="732"/>
          <ac:picMkLst>
            <pc:docMk/>
            <pc:sldMk cId="4252283894" sldId="263"/>
            <ac:picMk id="35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07:54.708" v="105" actId="732"/>
          <ac:picMkLst>
            <pc:docMk/>
            <pc:sldMk cId="4252283894" sldId="263"/>
            <ac:picMk id="36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08:55.508" v="106" actId="732"/>
          <ac:picMkLst>
            <pc:docMk/>
            <pc:sldMk cId="4252283894" sldId="263"/>
            <ac:picMk id="38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03:21.269" v="100" actId="732"/>
          <ac:picMkLst>
            <pc:docMk/>
            <pc:sldMk cId="4252283894" sldId="263"/>
            <ac:picMk id="42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04:08.639" v="101" actId="732"/>
          <ac:picMkLst>
            <pc:docMk/>
            <pc:sldMk cId="4252283894" sldId="263"/>
            <ac:picMk id="43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28880DFD-DFB5-41D0-AC8B-4527ACA0B615}" dt="2021-02-09T02:27:52.757" v="365" actId="20577"/>
        <pc:sldMkLst>
          <pc:docMk/>
          <pc:sldMk cId="3854261093" sldId="281"/>
        </pc:sldMkLst>
        <pc:graphicFrameChg chg="mod modGraphic">
          <ac:chgData name="Rosa María Cabrera Corchos" userId="f1659fda-de31-4a64-8d16-4a5c28fbfcfc" providerId="ADAL" clId="{28880DFD-DFB5-41D0-AC8B-4527ACA0B615}" dt="2021-02-09T02:27:52.757" v="365" actId="20577"/>
          <ac:graphicFrameMkLst>
            <pc:docMk/>
            <pc:sldMk cId="3854261093" sldId="281"/>
            <ac:graphicFrameMk id="11" creationId="{402E3963-DEE3-4CC7-951E-87A2D6A2D637}"/>
          </ac:graphicFrameMkLst>
        </pc:graphicFrameChg>
      </pc:sldChg>
      <pc:sldChg chg="modSp mod">
        <pc:chgData name="Rosa María Cabrera Corchos" userId="f1659fda-de31-4a64-8d16-4a5c28fbfcfc" providerId="ADAL" clId="{28880DFD-DFB5-41D0-AC8B-4527ACA0B615}" dt="2021-01-29T06:26:24.985" v="129" actId="732"/>
        <pc:sldMkLst>
          <pc:docMk/>
          <pc:sldMk cId="886091329" sldId="291"/>
        </pc:sldMkLst>
        <pc:picChg chg="mod modCrop">
          <ac:chgData name="Rosa María Cabrera Corchos" userId="f1659fda-de31-4a64-8d16-4a5c28fbfcfc" providerId="ADAL" clId="{28880DFD-DFB5-41D0-AC8B-4527ACA0B615}" dt="2021-01-29T06:26:24.985" v="129" actId="732"/>
          <ac:picMkLst>
            <pc:docMk/>
            <pc:sldMk cId="886091329" sldId="291"/>
            <ac:picMk id="15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28880DFD-DFB5-41D0-AC8B-4527ACA0B615}" dt="2021-01-29T06:33:08.389" v="135" actId="732"/>
        <pc:sldMkLst>
          <pc:docMk/>
          <pc:sldMk cId="2197348247" sldId="294"/>
        </pc:sldMkLst>
        <pc:picChg chg="mod modCrop">
          <ac:chgData name="Rosa María Cabrera Corchos" userId="f1659fda-de31-4a64-8d16-4a5c28fbfcfc" providerId="ADAL" clId="{28880DFD-DFB5-41D0-AC8B-4527ACA0B615}" dt="2021-01-29T06:31:04.357" v="132" actId="732"/>
          <ac:picMkLst>
            <pc:docMk/>
            <pc:sldMk cId="2197348247" sldId="294"/>
            <ac:picMk id="4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33:08.389" v="135" actId="732"/>
          <ac:picMkLst>
            <pc:docMk/>
            <pc:sldMk cId="2197348247" sldId="294"/>
            <ac:picMk id="17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28:59.288" v="130" actId="732"/>
          <ac:picMkLst>
            <pc:docMk/>
            <pc:sldMk cId="2197348247" sldId="294"/>
            <ac:picMk id="21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32:10.494" v="134" actId="732"/>
          <ac:picMkLst>
            <pc:docMk/>
            <pc:sldMk cId="2197348247" sldId="294"/>
            <ac:picMk id="35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28880DFD-DFB5-41D0-AC8B-4527ACA0B615}" dt="2021-01-29T06:37:21.887" v="141" actId="732"/>
        <pc:sldMkLst>
          <pc:docMk/>
          <pc:sldMk cId="1971056685" sldId="295"/>
        </pc:sldMkLst>
        <pc:picChg chg="mod modCrop">
          <ac:chgData name="Rosa María Cabrera Corchos" userId="f1659fda-de31-4a64-8d16-4a5c28fbfcfc" providerId="ADAL" clId="{28880DFD-DFB5-41D0-AC8B-4527ACA0B615}" dt="2021-01-29T06:37:21.887" v="141" actId="732"/>
          <ac:picMkLst>
            <pc:docMk/>
            <pc:sldMk cId="1971056685" sldId="295"/>
            <ac:picMk id="2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36:26.533" v="139" actId="732"/>
          <ac:picMkLst>
            <pc:docMk/>
            <pc:sldMk cId="1971056685" sldId="295"/>
            <ac:picMk id="26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36:56.819" v="140" actId="732"/>
          <ac:picMkLst>
            <pc:docMk/>
            <pc:sldMk cId="1971056685" sldId="295"/>
            <ac:picMk id="35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28880DFD-DFB5-41D0-AC8B-4527ACA0B615}" dt="2021-01-29T06:38:51.617" v="143" actId="732"/>
        <pc:sldMkLst>
          <pc:docMk/>
          <pc:sldMk cId="2687805131" sldId="297"/>
        </pc:sldMkLst>
        <pc:picChg chg="mod modCrop">
          <ac:chgData name="Rosa María Cabrera Corchos" userId="f1659fda-de31-4a64-8d16-4a5c28fbfcfc" providerId="ADAL" clId="{28880DFD-DFB5-41D0-AC8B-4527ACA0B615}" dt="2021-01-29T06:38:51.617" v="143" actId="732"/>
          <ac:picMkLst>
            <pc:docMk/>
            <pc:sldMk cId="2687805131" sldId="297"/>
            <ac:picMk id="4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38:15.323" v="142" actId="732"/>
          <ac:picMkLst>
            <pc:docMk/>
            <pc:sldMk cId="2687805131" sldId="297"/>
            <ac:picMk id="27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28880DFD-DFB5-41D0-AC8B-4527ACA0B615}" dt="2021-01-29T06:23:46.886" v="127" actId="732"/>
        <pc:sldMkLst>
          <pc:docMk/>
          <pc:sldMk cId="1203145170" sldId="301"/>
        </pc:sldMkLst>
        <pc:picChg chg="mod modCrop">
          <ac:chgData name="Rosa María Cabrera Corchos" userId="f1659fda-de31-4a64-8d16-4a5c28fbfcfc" providerId="ADAL" clId="{28880DFD-DFB5-41D0-AC8B-4527ACA0B615}" dt="2021-01-29T06:17:39.363" v="118" actId="732"/>
          <ac:picMkLst>
            <pc:docMk/>
            <pc:sldMk cId="1203145170" sldId="301"/>
            <ac:picMk id="17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18:59.772" v="120" actId="732"/>
          <ac:picMkLst>
            <pc:docMk/>
            <pc:sldMk cId="1203145170" sldId="301"/>
            <ac:picMk id="27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23:46.886" v="127" actId="732"/>
          <ac:picMkLst>
            <pc:docMk/>
            <pc:sldMk cId="1203145170" sldId="301"/>
            <ac:picMk id="35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28880DFD-DFB5-41D0-AC8B-4527ACA0B615}" dt="2021-04-20T09:28:54.868" v="656" actId="1035"/>
        <pc:sldMkLst>
          <pc:docMk/>
          <pc:sldMk cId="3372188234" sldId="304"/>
        </pc:sldMkLst>
        <pc:spChg chg="mod">
          <ac:chgData name="Rosa María Cabrera Corchos" userId="f1659fda-de31-4a64-8d16-4a5c28fbfcfc" providerId="ADAL" clId="{28880DFD-DFB5-41D0-AC8B-4527ACA0B615}" dt="2021-04-20T09:28:54.868" v="656" actId="1035"/>
          <ac:spMkLst>
            <pc:docMk/>
            <pc:sldMk cId="3372188234" sldId="304"/>
            <ac:spMk id="14" creationId="{83E442D5-8F70-4E64-9330-BD7FD83D6017}"/>
          </ac:spMkLst>
        </pc:spChg>
        <pc:graphicFrameChg chg="modGraphic">
          <ac:chgData name="Rosa María Cabrera Corchos" userId="f1659fda-de31-4a64-8d16-4a5c28fbfcfc" providerId="ADAL" clId="{28880DFD-DFB5-41D0-AC8B-4527ACA0B615}" dt="2021-04-20T09:28:44.509" v="635" actId="2165"/>
          <ac:graphicFrameMkLst>
            <pc:docMk/>
            <pc:sldMk cId="3372188234" sldId="304"/>
            <ac:graphicFrameMk id="11" creationId="{763986F8-FDFF-4694-9D54-FAC5740D46BD}"/>
          </ac:graphicFrameMkLst>
        </pc:graphicFrameChg>
      </pc:sldChg>
      <pc:sldChg chg="modSp mod">
        <pc:chgData name="Rosa María Cabrera Corchos" userId="f1659fda-de31-4a64-8d16-4a5c28fbfcfc" providerId="ADAL" clId="{28880DFD-DFB5-41D0-AC8B-4527ACA0B615}" dt="2021-02-02T10:29:55.171" v="352" actId="20577"/>
        <pc:sldMkLst>
          <pc:docMk/>
          <pc:sldMk cId="3083134075" sldId="309"/>
        </pc:sldMkLst>
        <pc:spChg chg="mod">
          <ac:chgData name="Rosa María Cabrera Corchos" userId="f1659fda-de31-4a64-8d16-4a5c28fbfcfc" providerId="ADAL" clId="{28880DFD-DFB5-41D0-AC8B-4527ACA0B615}" dt="2021-02-02T10:29:55.171" v="352" actId="20577"/>
          <ac:spMkLst>
            <pc:docMk/>
            <pc:sldMk cId="3083134075" sldId="309"/>
            <ac:spMk id="16" creationId="{37E99683-F9B7-4059-8EC0-4ACA46480EFD}"/>
          </ac:spMkLst>
        </pc:spChg>
        <pc:picChg chg="mod modCrop">
          <ac:chgData name="Rosa María Cabrera Corchos" userId="f1659fda-de31-4a64-8d16-4a5c28fbfcfc" providerId="ADAL" clId="{28880DFD-DFB5-41D0-AC8B-4527ACA0B615}" dt="2021-01-29T06:41:56.994" v="147" actId="732"/>
          <ac:picMkLst>
            <pc:docMk/>
            <pc:sldMk cId="3083134075" sldId="309"/>
            <ac:picMk id="4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41:19.316" v="146" actId="732"/>
          <ac:picMkLst>
            <pc:docMk/>
            <pc:sldMk cId="3083134075" sldId="309"/>
            <ac:picMk id="27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28880DFD-DFB5-41D0-AC8B-4527ACA0B615}" dt="2021-01-29T06:15:38.881" v="116" actId="732"/>
        <pc:sldMkLst>
          <pc:docMk/>
          <pc:sldMk cId="835028435" sldId="312"/>
        </pc:sldMkLst>
        <pc:picChg chg="mod modCrop">
          <ac:chgData name="Rosa María Cabrera Corchos" userId="f1659fda-de31-4a64-8d16-4a5c28fbfcfc" providerId="ADAL" clId="{28880DFD-DFB5-41D0-AC8B-4527ACA0B615}" dt="2021-01-29T06:15:38.881" v="116" actId="732"/>
          <ac:picMkLst>
            <pc:docMk/>
            <pc:sldMk cId="835028435" sldId="312"/>
            <ac:picMk id="11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14:49.630" v="114" actId="732"/>
          <ac:picMkLst>
            <pc:docMk/>
            <pc:sldMk cId="835028435" sldId="312"/>
            <ac:picMk id="18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13:59.722" v="110" actId="732"/>
          <ac:picMkLst>
            <pc:docMk/>
            <pc:sldMk cId="835028435" sldId="312"/>
            <ac:picMk id="22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14:00.979" v="111" actId="732"/>
          <ac:picMkLst>
            <pc:docMk/>
            <pc:sldMk cId="835028435" sldId="312"/>
            <ac:picMk id="24" creationId="{00000000-0000-0000-0000-000000000000}"/>
          </ac:picMkLst>
        </pc:picChg>
        <pc:picChg chg="mod modCrop">
          <ac:chgData name="Rosa María Cabrera Corchos" userId="f1659fda-de31-4a64-8d16-4a5c28fbfcfc" providerId="ADAL" clId="{28880DFD-DFB5-41D0-AC8B-4527ACA0B615}" dt="2021-01-29T06:14:03.019" v="112" actId="732"/>
          <ac:picMkLst>
            <pc:docMk/>
            <pc:sldMk cId="835028435" sldId="312"/>
            <ac:picMk id="26" creationId="{00000000-0000-0000-0000-000000000000}"/>
          </ac:picMkLst>
        </pc:picChg>
      </pc:sldChg>
      <pc:sldChg chg="addSp delSp modSp mod addAnim delAnim">
        <pc:chgData name="Rosa María Cabrera Corchos" userId="f1659fda-de31-4a64-8d16-4a5c28fbfcfc" providerId="ADAL" clId="{28880DFD-DFB5-41D0-AC8B-4527ACA0B615}" dt="2021-01-28T12:35:58.971" v="52" actId="2165"/>
        <pc:sldMkLst>
          <pc:docMk/>
          <pc:sldMk cId="3973596149" sldId="316"/>
        </pc:sldMkLst>
        <pc:spChg chg="mod">
          <ac:chgData name="Rosa María Cabrera Corchos" userId="f1659fda-de31-4a64-8d16-4a5c28fbfcfc" providerId="ADAL" clId="{28880DFD-DFB5-41D0-AC8B-4527ACA0B615}" dt="2021-01-28T12:28:42.987" v="40" actId="1036"/>
          <ac:spMkLst>
            <pc:docMk/>
            <pc:sldMk cId="3973596149" sldId="316"/>
            <ac:spMk id="12" creationId="{C2259D38-4260-4C06-BEF0-3C52A083ECB2}"/>
          </ac:spMkLst>
        </pc:spChg>
        <pc:graphicFrameChg chg="add del mod modGraphic">
          <ac:chgData name="Rosa María Cabrera Corchos" userId="f1659fda-de31-4a64-8d16-4a5c28fbfcfc" providerId="ADAL" clId="{28880DFD-DFB5-41D0-AC8B-4527ACA0B615}" dt="2021-01-28T12:35:58.971" v="52" actId="2165"/>
          <ac:graphicFrameMkLst>
            <pc:docMk/>
            <pc:sldMk cId="3973596149" sldId="316"/>
            <ac:graphicFrameMk id="11" creationId="{2EA7F0A4-0081-427E-A3B8-B9F8444F5A5E}"/>
          </ac:graphicFrameMkLst>
        </pc:graphicFrameChg>
      </pc:sldChg>
      <pc:sldChg chg="del">
        <pc:chgData name="Rosa María Cabrera Corchos" userId="f1659fda-de31-4a64-8d16-4a5c28fbfcfc" providerId="ADAL" clId="{28880DFD-DFB5-41D0-AC8B-4527ACA0B615}" dt="2021-01-29T05:20:52.605" v="54" actId="2696"/>
        <pc:sldMkLst>
          <pc:docMk/>
          <pc:sldMk cId="3158819691" sldId="317"/>
        </pc:sldMkLst>
      </pc:sldChg>
      <pc:sldChg chg="modSp mod">
        <pc:chgData name="Rosa María Cabrera Corchos" userId="f1659fda-de31-4a64-8d16-4a5c28fbfcfc" providerId="ADAL" clId="{28880DFD-DFB5-41D0-AC8B-4527ACA0B615}" dt="2021-02-09T02:28:34.128" v="377" actId="20577"/>
        <pc:sldMkLst>
          <pc:docMk/>
          <pc:sldMk cId="1650864335" sldId="320"/>
        </pc:sldMkLst>
        <pc:spChg chg="mod">
          <ac:chgData name="Rosa María Cabrera Corchos" userId="f1659fda-de31-4a64-8d16-4a5c28fbfcfc" providerId="ADAL" clId="{28880DFD-DFB5-41D0-AC8B-4527ACA0B615}" dt="2021-01-28T12:07:06.475" v="22" actId="1036"/>
          <ac:spMkLst>
            <pc:docMk/>
            <pc:sldMk cId="1650864335" sldId="320"/>
            <ac:spMk id="58" creationId="{00000000-0000-0000-0000-000000000000}"/>
          </ac:spMkLst>
        </pc:spChg>
        <pc:graphicFrameChg chg="modGraphic">
          <ac:chgData name="Rosa María Cabrera Corchos" userId="f1659fda-de31-4a64-8d16-4a5c28fbfcfc" providerId="ADAL" clId="{28880DFD-DFB5-41D0-AC8B-4527ACA0B615}" dt="2021-02-09T02:28:34.128" v="377" actId="20577"/>
          <ac:graphicFrameMkLst>
            <pc:docMk/>
            <pc:sldMk cId="1650864335" sldId="320"/>
            <ac:graphicFrameMk id="10" creationId="{65529A0D-52AC-4333-8FDF-C012D54F9D2B}"/>
          </ac:graphicFrameMkLst>
        </pc:graphicFrameChg>
      </pc:sldChg>
      <pc:sldChg chg="modSp">
        <pc:chgData name="Rosa María Cabrera Corchos" userId="f1659fda-de31-4a64-8d16-4a5c28fbfcfc" providerId="ADAL" clId="{28880DFD-DFB5-41D0-AC8B-4527ACA0B615}" dt="2021-01-28T19:41:21.017" v="53"/>
        <pc:sldMkLst>
          <pc:docMk/>
          <pc:sldMk cId="1482670528" sldId="601"/>
        </pc:sldMkLst>
        <pc:spChg chg="mod">
          <ac:chgData name="Rosa María Cabrera Corchos" userId="f1659fda-de31-4a64-8d16-4a5c28fbfcfc" providerId="ADAL" clId="{28880DFD-DFB5-41D0-AC8B-4527ACA0B615}" dt="2021-01-28T19:41:21.017" v="53"/>
          <ac:spMkLst>
            <pc:docMk/>
            <pc:sldMk cId="1482670528" sldId="601"/>
            <ac:spMk id="13" creationId="{00000000-0000-0000-0000-000000000000}"/>
          </ac:spMkLst>
        </pc:spChg>
      </pc:sldChg>
      <pc:sldChg chg="addSp delSp modSp mod delAnim modAnim">
        <pc:chgData name="Rosa María Cabrera Corchos" userId="f1659fda-de31-4a64-8d16-4a5c28fbfcfc" providerId="ADAL" clId="{28880DFD-DFB5-41D0-AC8B-4527ACA0B615}" dt="2021-01-29T10:58:26.308" v="313" actId="962"/>
        <pc:sldMkLst>
          <pc:docMk/>
          <pc:sldMk cId="2720126458" sldId="602"/>
        </pc:sldMkLst>
        <pc:spChg chg="del">
          <ac:chgData name="Rosa María Cabrera Corchos" userId="f1659fda-de31-4a64-8d16-4a5c28fbfcfc" providerId="ADAL" clId="{28880DFD-DFB5-41D0-AC8B-4527ACA0B615}" dt="2021-01-29T10:49:43.381" v="187" actId="478"/>
          <ac:spMkLst>
            <pc:docMk/>
            <pc:sldMk cId="2720126458" sldId="602"/>
            <ac:spMk id="3" creationId="{6B8BC871-85BB-E643-BD3C-6DCEDB955C5C}"/>
          </ac:spMkLst>
        </pc:spChg>
        <pc:spChg chg="del">
          <ac:chgData name="Rosa María Cabrera Corchos" userId="f1659fda-de31-4a64-8d16-4a5c28fbfcfc" providerId="ADAL" clId="{28880DFD-DFB5-41D0-AC8B-4527ACA0B615}" dt="2021-01-29T10:51:01.161" v="220" actId="478"/>
          <ac:spMkLst>
            <pc:docMk/>
            <pc:sldMk cId="2720126458" sldId="602"/>
            <ac:spMk id="19" creationId="{8907FDD9-18CB-274A-A8A5-0E74E3E3883B}"/>
          </ac:spMkLst>
        </pc:spChg>
        <pc:picChg chg="add mod">
          <ac:chgData name="Rosa María Cabrera Corchos" userId="f1659fda-de31-4a64-8d16-4a5c28fbfcfc" providerId="ADAL" clId="{28880DFD-DFB5-41D0-AC8B-4527ACA0B615}" dt="2021-01-29T10:50:01.824" v="188" actId="1076"/>
          <ac:picMkLst>
            <pc:docMk/>
            <pc:sldMk cId="2720126458" sldId="602"/>
            <ac:picMk id="2" creationId="{3891B943-07DA-4480-AE2D-46C1D669660A}"/>
          </ac:picMkLst>
        </pc:picChg>
        <pc:picChg chg="add mod">
          <ac:chgData name="Rosa María Cabrera Corchos" userId="f1659fda-de31-4a64-8d16-4a5c28fbfcfc" providerId="ADAL" clId="{28880DFD-DFB5-41D0-AC8B-4527ACA0B615}" dt="2021-01-29T10:51:09.735" v="221" actId="1076"/>
          <ac:picMkLst>
            <pc:docMk/>
            <pc:sldMk cId="2720126458" sldId="602"/>
            <ac:picMk id="5" creationId="{D9C94C97-F038-4627-95D3-053610578C29}"/>
          </ac:picMkLst>
        </pc:picChg>
        <pc:picChg chg="mod modCrop">
          <ac:chgData name="Rosa María Cabrera Corchos" userId="f1659fda-de31-4a64-8d16-4a5c28fbfcfc" providerId="ADAL" clId="{28880DFD-DFB5-41D0-AC8B-4527ACA0B615}" dt="2021-01-29T10:58:26.308" v="313" actId="962"/>
          <ac:picMkLst>
            <pc:docMk/>
            <pc:sldMk cId="2720126458" sldId="602"/>
            <ac:picMk id="12" creationId="{8FF722D6-1C44-E242-BA34-27D1F171C4BD}"/>
          </ac:picMkLst>
        </pc:picChg>
        <pc:picChg chg="mod">
          <ac:chgData name="Rosa María Cabrera Corchos" userId="f1659fda-de31-4a64-8d16-4a5c28fbfcfc" providerId="ADAL" clId="{28880DFD-DFB5-41D0-AC8B-4527ACA0B615}" dt="2021-01-29T10:52:49.401" v="244"/>
          <ac:picMkLst>
            <pc:docMk/>
            <pc:sldMk cId="2720126458" sldId="602"/>
            <ac:picMk id="18" creationId="{18E35330-90CF-3F47-BC56-596DC98264CD}"/>
          </ac:picMkLst>
        </pc:picChg>
      </pc:sldChg>
      <pc:sldChg chg="addSp delSp modSp del mod setBg delAnim">
        <pc:chgData name="Rosa María Cabrera Corchos" userId="f1659fda-de31-4a64-8d16-4a5c28fbfcfc" providerId="ADAL" clId="{28880DFD-DFB5-41D0-AC8B-4527ACA0B615}" dt="2021-03-12T10:48:43.185" v="591" actId="2696"/>
        <pc:sldMkLst>
          <pc:docMk/>
          <pc:sldMk cId="1625960898" sldId="603"/>
        </pc:sldMkLst>
        <pc:spChg chg="del">
          <ac:chgData name="Rosa María Cabrera Corchos" userId="f1659fda-de31-4a64-8d16-4a5c28fbfcfc" providerId="ADAL" clId="{28880DFD-DFB5-41D0-AC8B-4527ACA0B615}" dt="2021-03-12T09:46:28.376" v="378" actId="478"/>
          <ac:spMkLst>
            <pc:docMk/>
            <pc:sldMk cId="1625960898" sldId="603"/>
            <ac:spMk id="13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2T09:55:48.598" v="386" actId="478"/>
          <ac:spMkLst>
            <pc:docMk/>
            <pc:sldMk cId="1625960898" sldId="603"/>
            <ac:spMk id="149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2T09:46:37.386" v="380" actId="478"/>
          <ac:spMkLst>
            <pc:docMk/>
            <pc:sldMk cId="1625960898" sldId="603"/>
            <ac:spMk id="151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2T09:46:34.582" v="379" actId="478"/>
          <ac:spMkLst>
            <pc:docMk/>
            <pc:sldMk cId="1625960898" sldId="603"/>
            <ac:spMk id="152" creationId="{00000000-0000-0000-0000-000000000000}"/>
          </ac:spMkLst>
        </pc:spChg>
        <pc:grpChg chg="del">
          <ac:chgData name="Rosa María Cabrera Corchos" userId="f1659fda-de31-4a64-8d16-4a5c28fbfcfc" providerId="ADAL" clId="{28880DFD-DFB5-41D0-AC8B-4527ACA0B615}" dt="2021-03-12T09:55:36.823" v="384" actId="478"/>
          <ac:grpSpMkLst>
            <pc:docMk/>
            <pc:sldMk cId="1625960898" sldId="603"/>
            <ac:grpSpMk id="4" creationId="{00000000-0000-0000-0000-000000000000}"/>
          </ac:grpSpMkLst>
        </pc:grpChg>
        <pc:grpChg chg="del">
          <ac:chgData name="Rosa María Cabrera Corchos" userId="f1659fda-de31-4a64-8d16-4a5c28fbfcfc" providerId="ADAL" clId="{28880DFD-DFB5-41D0-AC8B-4527ACA0B615}" dt="2021-03-12T09:55:17.175" v="381" actId="478"/>
          <ac:grpSpMkLst>
            <pc:docMk/>
            <pc:sldMk cId="1625960898" sldId="603"/>
            <ac:grpSpMk id="5" creationId="{00000000-0000-0000-0000-000000000000}"/>
          </ac:grpSpMkLst>
        </pc:grpChg>
        <pc:grpChg chg="del">
          <ac:chgData name="Rosa María Cabrera Corchos" userId="f1659fda-de31-4a64-8d16-4a5c28fbfcfc" providerId="ADAL" clId="{28880DFD-DFB5-41D0-AC8B-4527ACA0B615}" dt="2021-03-12T09:55:17.175" v="381" actId="478"/>
          <ac:grpSpMkLst>
            <pc:docMk/>
            <pc:sldMk cId="1625960898" sldId="603"/>
            <ac:grpSpMk id="6" creationId="{00000000-0000-0000-0000-000000000000}"/>
          </ac:grpSpMkLst>
        </pc:grpChg>
        <pc:grpChg chg="del">
          <ac:chgData name="Rosa María Cabrera Corchos" userId="f1659fda-de31-4a64-8d16-4a5c28fbfcfc" providerId="ADAL" clId="{28880DFD-DFB5-41D0-AC8B-4527ACA0B615}" dt="2021-03-12T09:55:17.175" v="381" actId="478"/>
          <ac:grpSpMkLst>
            <pc:docMk/>
            <pc:sldMk cId="1625960898" sldId="603"/>
            <ac:grpSpMk id="7" creationId="{00000000-0000-0000-0000-000000000000}"/>
          </ac:grpSpMkLst>
        </pc:grpChg>
        <pc:grpChg chg="del">
          <ac:chgData name="Rosa María Cabrera Corchos" userId="f1659fda-de31-4a64-8d16-4a5c28fbfcfc" providerId="ADAL" clId="{28880DFD-DFB5-41D0-AC8B-4527ACA0B615}" dt="2021-03-12T09:55:17.175" v="381" actId="478"/>
          <ac:grpSpMkLst>
            <pc:docMk/>
            <pc:sldMk cId="1625960898" sldId="603"/>
            <ac:grpSpMk id="8" creationId="{00000000-0000-0000-0000-000000000000}"/>
          </ac:grpSpMkLst>
        </pc:grpChg>
        <pc:grpChg chg="del">
          <ac:chgData name="Rosa María Cabrera Corchos" userId="f1659fda-de31-4a64-8d16-4a5c28fbfcfc" providerId="ADAL" clId="{28880DFD-DFB5-41D0-AC8B-4527ACA0B615}" dt="2021-03-12T09:55:17.175" v="381" actId="478"/>
          <ac:grpSpMkLst>
            <pc:docMk/>
            <pc:sldMk cId="1625960898" sldId="603"/>
            <ac:grpSpMk id="9" creationId="{00000000-0000-0000-0000-000000000000}"/>
          </ac:grpSpMkLst>
        </pc:grpChg>
        <pc:grpChg chg="del">
          <ac:chgData name="Rosa María Cabrera Corchos" userId="f1659fda-de31-4a64-8d16-4a5c28fbfcfc" providerId="ADAL" clId="{28880DFD-DFB5-41D0-AC8B-4527ACA0B615}" dt="2021-03-12T09:55:29.021" v="383" actId="478"/>
          <ac:grpSpMkLst>
            <pc:docMk/>
            <pc:sldMk cId="1625960898" sldId="603"/>
            <ac:grpSpMk id="10" creationId="{00000000-0000-0000-0000-000000000000}"/>
          </ac:grpSpMkLst>
        </pc:grpChg>
        <pc:grpChg chg="del">
          <ac:chgData name="Rosa María Cabrera Corchos" userId="f1659fda-de31-4a64-8d16-4a5c28fbfcfc" providerId="ADAL" clId="{28880DFD-DFB5-41D0-AC8B-4527ACA0B615}" dt="2021-03-12T09:55:17.175" v="381" actId="478"/>
          <ac:grpSpMkLst>
            <pc:docMk/>
            <pc:sldMk cId="1625960898" sldId="603"/>
            <ac:grpSpMk id="19" creationId="{00000000-0000-0000-0000-000000000000}"/>
          </ac:grpSpMkLst>
        </pc:grpChg>
        <pc:grpChg chg="del">
          <ac:chgData name="Rosa María Cabrera Corchos" userId="f1659fda-de31-4a64-8d16-4a5c28fbfcfc" providerId="ADAL" clId="{28880DFD-DFB5-41D0-AC8B-4527ACA0B615}" dt="2021-03-12T09:55:17.175" v="381" actId="478"/>
          <ac:grpSpMkLst>
            <pc:docMk/>
            <pc:sldMk cId="1625960898" sldId="603"/>
            <ac:grpSpMk id="22" creationId="{00000000-0000-0000-0000-000000000000}"/>
          </ac:grpSpMkLst>
        </pc:grpChg>
        <pc:grpChg chg="del">
          <ac:chgData name="Rosa María Cabrera Corchos" userId="f1659fda-de31-4a64-8d16-4a5c28fbfcfc" providerId="ADAL" clId="{28880DFD-DFB5-41D0-AC8B-4527ACA0B615}" dt="2021-03-12T09:55:17.175" v="381" actId="478"/>
          <ac:grpSpMkLst>
            <pc:docMk/>
            <pc:sldMk cId="1625960898" sldId="603"/>
            <ac:grpSpMk id="24" creationId="{00000000-0000-0000-0000-000000000000}"/>
          </ac:grpSpMkLst>
        </pc:grpChg>
        <pc:grpChg chg="del">
          <ac:chgData name="Rosa María Cabrera Corchos" userId="f1659fda-de31-4a64-8d16-4a5c28fbfcfc" providerId="ADAL" clId="{28880DFD-DFB5-41D0-AC8B-4527ACA0B615}" dt="2021-03-12T09:55:26.600" v="382" actId="478"/>
          <ac:grpSpMkLst>
            <pc:docMk/>
            <pc:sldMk cId="1625960898" sldId="603"/>
            <ac:grpSpMk id="26" creationId="{00000000-0000-0000-0000-000000000000}"/>
          </ac:grpSpMkLst>
        </pc:grpChg>
        <pc:grpChg chg="del">
          <ac:chgData name="Rosa María Cabrera Corchos" userId="f1659fda-de31-4a64-8d16-4a5c28fbfcfc" providerId="ADAL" clId="{28880DFD-DFB5-41D0-AC8B-4527ACA0B615}" dt="2021-03-12T09:55:17.175" v="381" actId="478"/>
          <ac:grpSpMkLst>
            <pc:docMk/>
            <pc:sldMk cId="1625960898" sldId="603"/>
            <ac:grpSpMk id="139" creationId="{00000000-0000-0000-0000-000000000000}"/>
          </ac:grpSpMkLst>
        </pc:grpChg>
        <pc:grpChg chg="del">
          <ac:chgData name="Rosa María Cabrera Corchos" userId="f1659fda-de31-4a64-8d16-4a5c28fbfcfc" providerId="ADAL" clId="{28880DFD-DFB5-41D0-AC8B-4527ACA0B615}" dt="2021-03-12T09:55:17.175" v="381" actId="478"/>
          <ac:grpSpMkLst>
            <pc:docMk/>
            <pc:sldMk cId="1625960898" sldId="603"/>
            <ac:grpSpMk id="153" creationId="{00000000-0000-0000-0000-000000000000}"/>
          </ac:grpSpMkLst>
        </pc:grpChg>
        <pc:grpChg chg="del">
          <ac:chgData name="Rosa María Cabrera Corchos" userId="f1659fda-de31-4a64-8d16-4a5c28fbfcfc" providerId="ADAL" clId="{28880DFD-DFB5-41D0-AC8B-4527ACA0B615}" dt="2021-03-12T09:55:17.175" v="381" actId="478"/>
          <ac:grpSpMkLst>
            <pc:docMk/>
            <pc:sldMk cId="1625960898" sldId="603"/>
            <ac:grpSpMk id="158" creationId="{00000000-0000-0000-0000-000000000000}"/>
          </ac:grpSpMkLst>
        </pc:grpChg>
        <pc:grpChg chg="del">
          <ac:chgData name="Rosa María Cabrera Corchos" userId="f1659fda-de31-4a64-8d16-4a5c28fbfcfc" providerId="ADAL" clId="{28880DFD-DFB5-41D0-AC8B-4527ACA0B615}" dt="2021-03-12T09:55:17.175" v="381" actId="478"/>
          <ac:grpSpMkLst>
            <pc:docMk/>
            <pc:sldMk cId="1625960898" sldId="603"/>
            <ac:grpSpMk id="168" creationId="{00000000-0000-0000-0000-000000000000}"/>
          </ac:grpSpMkLst>
        </pc:grpChg>
        <pc:picChg chg="del">
          <ac:chgData name="Rosa María Cabrera Corchos" userId="f1659fda-de31-4a64-8d16-4a5c28fbfcfc" providerId="ADAL" clId="{28880DFD-DFB5-41D0-AC8B-4527ACA0B615}" dt="2021-03-12T09:56:31.247" v="388" actId="478"/>
          <ac:picMkLst>
            <pc:docMk/>
            <pc:sldMk cId="1625960898" sldId="603"/>
            <ac:picMk id="11" creationId="{00000000-0000-0000-0000-000000000000}"/>
          </ac:picMkLst>
        </pc:picChg>
        <pc:picChg chg="del">
          <ac:chgData name="Rosa María Cabrera Corchos" userId="f1659fda-de31-4a64-8d16-4a5c28fbfcfc" providerId="ADAL" clId="{28880DFD-DFB5-41D0-AC8B-4527ACA0B615}" dt="2021-03-12T09:55:46.296" v="385" actId="478"/>
          <ac:picMkLst>
            <pc:docMk/>
            <pc:sldMk cId="1625960898" sldId="603"/>
            <ac:picMk id="14" creationId="{00000000-0000-0000-0000-000000000000}"/>
          </ac:picMkLst>
        </pc:picChg>
        <pc:picChg chg="add del mod">
          <ac:chgData name="Rosa María Cabrera Corchos" userId="f1659fda-de31-4a64-8d16-4a5c28fbfcfc" providerId="ADAL" clId="{28880DFD-DFB5-41D0-AC8B-4527ACA0B615}" dt="2021-03-12T10:05:13.758" v="590" actId="478"/>
          <ac:picMkLst>
            <pc:docMk/>
            <pc:sldMk cId="1625960898" sldId="603"/>
            <ac:picMk id="18" creationId="{00000000-0000-0000-0000-000000000000}"/>
          </ac:picMkLst>
        </pc:picChg>
        <pc:picChg chg="del">
          <ac:chgData name="Rosa María Cabrera Corchos" userId="f1659fda-de31-4a64-8d16-4a5c28fbfcfc" providerId="ADAL" clId="{28880DFD-DFB5-41D0-AC8B-4527ACA0B615}" dt="2021-03-12T09:55:50.132" v="387" actId="478"/>
          <ac:picMkLst>
            <pc:docMk/>
            <pc:sldMk cId="1625960898" sldId="603"/>
            <ac:picMk id="150" creationId="{00000000-0000-0000-0000-000000000000}"/>
          </ac:picMkLst>
        </pc:picChg>
      </pc:sldChg>
      <pc:sldChg chg="delSp modSp del mod delAnim modAnim">
        <pc:chgData name="Rosa María Cabrera Corchos" userId="f1659fda-de31-4a64-8d16-4a5c28fbfcfc" providerId="ADAL" clId="{28880DFD-DFB5-41D0-AC8B-4527ACA0B615}" dt="2021-03-15T12:51:10.193" v="625" actId="2696"/>
        <pc:sldMkLst>
          <pc:docMk/>
          <pc:sldMk cId="1679657554" sldId="603"/>
        </pc:sldMkLst>
        <pc:spChg chg="del">
          <ac:chgData name="Rosa María Cabrera Corchos" userId="f1659fda-de31-4a64-8d16-4a5c28fbfcfc" providerId="ADAL" clId="{28880DFD-DFB5-41D0-AC8B-4527ACA0B615}" dt="2021-03-15T12:42:30.674" v="621" actId="478"/>
          <ac:spMkLst>
            <pc:docMk/>
            <pc:sldMk cId="1679657554" sldId="603"/>
            <ac:spMk id="2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5T12:42:11.685" v="617" actId="478"/>
          <ac:spMkLst>
            <pc:docMk/>
            <pc:sldMk cId="1679657554" sldId="603"/>
            <ac:spMk id="12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5T12:42:01.711" v="613" actId="478"/>
          <ac:spMkLst>
            <pc:docMk/>
            <pc:sldMk cId="1679657554" sldId="603"/>
            <ac:spMk id="13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5T12:42:38.329" v="624" actId="478"/>
          <ac:spMkLst>
            <pc:docMk/>
            <pc:sldMk cId="1679657554" sldId="603"/>
            <ac:spMk id="15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5T12:42:13.880" v="620" actId="478"/>
          <ac:spMkLst>
            <pc:docMk/>
            <pc:sldMk cId="1679657554" sldId="603"/>
            <ac:spMk id="19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5T12:42:30.674" v="621" actId="478"/>
          <ac:spMkLst>
            <pc:docMk/>
            <pc:sldMk cId="1679657554" sldId="603"/>
            <ac:spMk id="21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5T12:42:30.674" v="621" actId="478"/>
          <ac:spMkLst>
            <pc:docMk/>
            <pc:sldMk cId="1679657554" sldId="603"/>
            <ac:spMk id="23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5T12:42:30.674" v="621" actId="478"/>
          <ac:spMkLst>
            <pc:docMk/>
            <pc:sldMk cId="1679657554" sldId="603"/>
            <ac:spMk id="25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5T12:42:33.151" v="622" actId="478"/>
          <ac:spMkLst>
            <pc:docMk/>
            <pc:sldMk cId="1679657554" sldId="603"/>
            <ac:spMk id="27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5T12:42:30.674" v="621" actId="478"/>
          <ac:spMkLst>
            <pc:docMk/>
            <pc:sldMk cId="1679657554" sldId="603"/>
            <ac:spMk id="28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5T12:42:30.674" v="621" actId="478"/>
          <ac:spMkLst>
            <pc:docMk/>
            <pc:sldMk cId="1679657554" sldId="603"/>
            <ac:spMk id="29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5T12:42:30.674" v="621" actId="478"/>
          <ac:spMkLst>
            <pc:docMk/>
            <pc:sldMk cId="1679657554" sldId="603"/>
            <ac:spMk id="30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5T12:42:03.124" v="614" actId="478"/>
          <ac:spMkLst>
            <pc:docMk/>
            <pc:sldMk cId="1679657554" sldId="603"/>
            <ac:spMk id="31" creationId="{00000000-0000-0000-0000-000000000000}"/>
          </ac:spMkLst>
        </pc:spChg>
        <pc:spChg chg="del mod">
          <ac:chgData name="Rosa María Cabrera Corchos" userId="f1659fda-de31-4a64-8d16-4a5c28fbfcfc" providerId="ADAL" clId="{28880DFD-DFB5-41D0-AC8B-4527ACA0B615}" dt="2021-03-15T12:42:11.688" v="619"/>
          <ac:spMkLst>
            <pc:docMk/>
            <pc:sldMk cId="1679657554" sldId="603"/>
            <ac:spMk id="32" creationId="{00000000-0000-0000-0000-000000000000}"/>
          </ac:spMkLst>
        </pc:spChg>
        <pc:picChg chg="del">
          <ac:chgData name="Rosa María Cabrera Corchos" userId="f1659fda-de31-4a64-8d16-4a5c28fbfcfc" providerId="ADAL" clId="{28880DFD-DFB5-41D0-AC8B-4527ACA0B615}" dt="2021-03-15T12:42:30.674" v="621" actId="478"/>
          <ac:picMkLst>
            <pc:docMk/>
            <pc:sldMk cId="1679657554" sldId="603"/>
            <ac:picMk id="14" creationId="{00000000-0000-0000-0000-000000000000}"/>
          </ac:picMkLst>
        </pc:picChg>
        <pc:picChg chg="del">
          <ac:chgData name="Rosa María Cabrera Corchos" userId="f1659fda-de31-4a64-8d16-4a5c28fbfcfc" providerId="ADAL" clId="{28880DFD-DFB5-41D0-AC8B-4527ACA0B615}" dt="2021-03-15T12:42:35.549" v="623" actId="478"/>
          <ac:picMkLst>
            <pc:docMk/>
            <pc:sldMk cId="1679657554" sldId="603"/>
            <ac:picMk id="16" creationId="{00000000-0000-0000-0000-000000000000}"/>
          </ac:picMkLst>
        </pc:picChg>
      </pc:sldChg>
      <pc:sldChg chg="delSp modSp del mod delAnim">
        <pc:chgData name="Rosa María Cabrera Corchos" userId="f1659fda-de31-4a64-8d16-4a5c28fbfcfc" providerId="ADAL" clId="{28880DFD-DFB5-41D0-AC8B-4527ACA0B615}" dt="2021-03-12T13:03:17.895" v="612" actId="2696"/>
        <pc:sldMkLst>
          <pc:docMk/>
          <pc:sldMk cId="3364292755" sldId="603"/>
        </pc:sldMkLst>
        <pc:spChg chg="del">
          <ac:chgData name="Rosa María Cabrera Corchos" userId="f1659fda-de31-4a64-8d16-4a5c28fbfcfc" providerId="ADAL" clId="{28880DFD-DFB5-41D0-AC8B-4527ACA0B615}" dt="2021-03-12T11:49:26.823" v="609" actId="478"/>
          <ac:spMkLst>
            <pc:docMk/>
            <pc:sldMk cId="3364292755" sldId="603"/>
            <ac:spMk id="12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2T11:42:07.798" v="597" actId="478"/>
          <ac:spMkLst>
            <pc:docMk/>
            <pc:sldMk cId="3364292755" sldId="603"/>
            <ac:spMk id="15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2T11:48:59.814" v="607" actId="478"/>
          <ac:spMkLst>
            <pc:docMk/>
            <pc:sldMk cId="3364292755" sldId="603"/>
            <ac:spMk id="30" creationId="{00000000-0000-0000-0000-000000000000}"/>
          </ac:spMkLst>
        </pc:spChg>
        <pc:spChg chg="mod">
          <ac:chgData name="Rosa María Cabrera Corchos" userId="f1659fda-de31-4a64-8d16-4a5c28fbfcfc" providerId="ADAL" clId="{28880DFD-DFB5-41D0-AC8B-4527ACA0B615}" dt="2021-03-12T11:50:17.486" v="611" actId="1076"/>
          <ac:spMkLst>
            <pc:docMk/>
            <pc:sldMk cId="3364292755" sldId="603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28880DFD-DFB5-41D0-AC8B-4527ACA0B615}" dt="2021-03-12T11:46:29.982" v="600" actId="1076"/>
          <ac:spMkLst>
            <pc:docMk/>
            <pc:sldMk cId="3364292755" sldId="603"/>
            <ac:spMk id="49" creationId="{00000000-0000-0000-0000-000000000000}"/>
          </ac:spMkLst>
        </pc:spChg>
        <pc:spChg chg="mod">
          <ac:chgData name="Rosa María Cabrera Corchos" userId="f1659fda-de31-4a64-8d16-4a5c28fbfcfc" providerId="ADAL" clId="{28880DFD-DFB5-41D0-AC8B-4527ACA0B615}" dt="2021-03-12T11:50:05.613" v="610" actId="1076"/>
          <ac:spMkLst>
            <pc:docMk/>
            <pc:sldMk cId="3364292755" sldId="603"/>
            <ac:spMk id="52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2T11:39:46.286" v="593" actId="478"/>
          <ac:spMkLst>
            <pc:docMk/>
            <pc:sldMk cId="3364292755" sldId="603"/>
            <ac:spMk id="64" creationId="{00000000-0000-0000-0000-000000000000}"/>
          </ac:spMkLst>
        </pc:spChg>
        <pc:spChg chg="del">
          <ac:chgData name="Rosa María Cabrera Corchos" userId="f1659fda-de31-4a64-8d16-4a5c28fbfcfc" providerId="ADAL" clId="{28880DFD-DFB5-41D0-AC8B-4527ACA0B615}" dt="2021-03-12T11:39:40.664" v="592" actId="478"/>
          <ac:spMkLst>
            <pc:docMk/>
            <pc:sldMk cId="3364292755" sldId="603"/>
            <ac:spMk id="65" creationId="{00000000-0000-0000-0000-000000000000}"/>
          </ac:spMkLst>
        </pc:spChg>
        <pc:spChg chg="mod">
          <ac:chgData name="Rosa María Cabrera Corchos" userId="f1659fda-de31-4a64-8d16-4a5c28fbfcfc" providerId="ADAL" clId="{28880DFD-DFB5-41D0-AC8B-4527ACA0B615}" dt="2021-03-12T11:48:41.809" v="604" actId="14100"/>
          <ac:spMkLst>
            <pc:docMk/>
            <pc:sldMk cId="3364292755" sldId="603"/>
            <ac:spMk id="67" creationId="{00000000-0000-0000-0000-000000000000}"/>
          </ac:spMkLst>
        </pc:spChg>
        <pc:spChg chg="mod">
          <ac:chgData name="Rosa María Cabrera Corchos" userId="f1659fda-de31-4a64-8d16-4a5c28fbfcfc" providerId="ADAL" clId="{28880DFD-DFB5-41D0-AC8B-4527ACA0B615}" dt="2021-03-12T11:48:21.706" v="602" actId="1076"/>
          <ac:spMkLst>
            <pc:docMk/>
            <pc:sldMk cId="3364292755" sldId="603"/>
            <ac:spMk id="68" creationId="{00000000-0000-0000-0000-000000000000}"/>
          </ac:spMkLst>
        </pc:spChg>
        <pc:spChg chg="mod">
          <ac:chgData name="Rosa María Cabrera Corchos" userId="f1659fda-de31-4a64-8d16-4a5c28fbfcfc" providerId="ADAL" clId="{28880DFD-DFB5-41D0-AC8B-4527ACA0B615}" dt="2021-03-12T11:48:31.399" v="603" actId="20577"/>
          <ac:spMkLst>
            <pc:docMk/>
            <pc:sldMk cId="3364292755" sldId="603"/>
            <ac:spMk id="69" creationId="{00000000-0000-0000-0000-000000000000}"/>
          </ac:spMkLst>
        </pc:spChg>
        <pc:spChg chg="mod">
          <ac:chgData name="Rosa María Cabrera Corchos" userId="f1659fda-de31-4a64-8d16-4a5c28fbfcfc" providerId="ADAL" clId="{28880DFD-DFB5-41D0-AC8B-4527ACA0B615}" dt="2021-03-12T11:41:51.811" v="595" actId="1076"/>
          <ac:spMkLst>
            <pc:docMk/>
            <pc:sldMk cId="3364292755" sldId="603"/>
            <ac:spMk id="70" creationId="{00000000-0000-0000-0000-000000000000}"/>
          </ac:spMkLst>
        </pc:spChg>
        <pc:spChg chg="del mod">
          <ac:chgData name="Rosa María Cabrera Corchos" userId="f1659fda-de31-4a64-8d16-4a5c28fbfcfc" providerId="ADAL" clId="{28880DFD-DFB5-41D0-AC8B-4527ACA0B615}" dt="2021-03-12T11:48:53.484" v="606" actId="478"/>
          <ac:spMkLst>
            <pc:docMk/>
            <pc:sldMk cId="3364292755" sldId="603"/>
            <ac:spMk id="71" creationId="{00000000-0000-0000-0000-000000000000}"/>
          </ac:spMkLst>
        </pc:spChg>
        <pc:spChg chg="mod">
          <ac:chgData name="Rosa María Cabrera Corchos" userId="f1659fda-de31-4a64-8d16-4a5c28fbfcfc" providerId="ADAL" clId="{28880DFD-DFB5-41D0-AC8B-4527ACA0B615}" dt="2021-03-12T11:49:15.376" v="608" actId="1076"/>
          <ac:spMkLst>
            <pc:docMk/>
            <pc:sldMk cId="3364292755" sldId="603"/>
            <ac:spMk id="75" creationId="{00000000-0000-0000-0000-000000000000}"/>
          </ac:spMkLst>
        </pc:spChg>
        <pc:picChg chg="del">
          <ac:chgData name="Rosa María Cabrera Corchos" userId="f1659fda-de31-4a64-8d16-4a5c28fbfcfc" providerId="ADAL" clId="{28880DFD-DFB5-41D0-AC8B-4527ACA0B615}" dt="2021-03-12T11:42:04.555" v="596" actId="478"/>
          <ac:picMkLst>
            <pc:docMk/>
            <pc:sldMk cId="3364292755" sldId="603"/>
            <ac:picMk id="11" creationId="{00000000-0000-0000-0000-000000000000}"/>
          </ac:picMkLst>
        </pc:picChg>
        <pc:picChg chg="del">
          <ac:chgData name="Rosa María Cabrera Corchos" userId="f1659fda-de31-4a64-8d16-4a5c28fbfcfc" providerId="ADAL" clId="{28880DFD-DFB5-41D0-AC8B-4527ACA0B615}" dt="2021-03-12T11:42:09.812" v="598" actId="478"/>
          <ac:picMkLst>
            <pc:docMk/>
            <pc:sldMk cId="3364292755" sldId="603"/>
            <ac:picMk id="16" creationId="{00000000-0000-0000-0000-000000000000}"/>
          </ac:picMkLst>
        </pc:picChg>
        <pc:picChg chg="del">
          <ac:chgData name="Rosa María Cabrera Corchos" userId="f1659fda-de31-4a64-8d16-4a5c28fbfcfc" providerId="ADAL" clId="{28880DFD-DFB5-41D0-AC8B-4527ACA0B615}" dt="2021-03-12T11:42:15.011" v="599" actId="478"/>
          <ac:picMkLst>
            <pc:docMk/>
            <pc:sldMk cId="3364292755" sldId="603"/>
            <ac:picMk id="18" creationId="{00000000-0000-0000-0000-000000000000}"/>
          </ac:picMkLst>
        </pc:picChg>
      </pc:sldChg>
    </pc:docChg>
  </pc:docChgLst>
  <pc:docChgLst>
    <pc:chgData name="Xavier Mascaró Lloveras" userId="18bd4685-fbc6-431c-8efd-295c81bed182" providerId="ADAL" clId="{02462C2D-8BAA-4203-A6E5-828C96A44B8F}"/>
    <pc:docChg chg="modSld">
      <pc:chgData name="Xavier Mascaró Lloveras" userId="18bd4685-fbc6-431c-8efd-295c81bed182" providerId="ADAL" clId="{02462C2D-8BAA-4203-A6E5-828C96A44B8F}" dt="2023-11-10T12:29:16.308" v="3" actId="20577"/>
      <pc:docMkLst>
        <pc:docMk/>
      </pc:docMkLst>
      <pc:sldChg chg="modSp mod">
        <pc:chgData name="Xavier Mascaró Lloveras" userId="18bd4685-fbc6-431c-8efd-295c81bed182" providerId="ADAL" clId="{02462C2D-8BAA-4203-A6E5-828C96A44B8F}" dt="2023-11-10T12:29:16.308" v="3" actId="20577"/>
        <pc:sldMkLst>
          <pc:docMk/>
          <pc:sldMk cId="863935811" sldId="315"/>
        </pc:sldMkLst>
        <pc:graphicFrameChg chg="modGraphic">
          <ac:chgData name="Xavier Mascaró Lloveras" userId="18bd4685-fbc6-431c-8efd-295c81bed182" providerId="ADAL" clId="{02462C2D-8BAA-4203-A6E5-828C96A44B8F}" dt="2023-11-10T12:29:16.308" v="3" actId="20577"/>
          <ac:graphicFrameMkLst>
            <pc:docMk/>
            <pc:sldMk cId="863935811" sldId="315"/>
            <ac:graphicFrameMk id="11" creationId="{A44667B2-B5C1-4CF3-94D8-3809A3EAA856}"/>
          </ac:graphicFrameMkLst>
        </pc:graphicFrameChg>
      </pc:sldChg>
    </pc:docChg>
  </pc:docChgLst>
  <pc:docChgLst>
    <pc:chgData name="Júlia Pradas Miranda" userId="S::1568798@uab.cat::04dc50da-f9e0-49e7-adfd-b3c0ae90a5df" providerId="AD" clId="Web-{F84DA776-2FD0-449F-92D2-B96969EA1B93}"/>
    <pc:docChg chg="modSld">
      <pc:chgData name="Júlia Pradas Miranda" userId="S::1568798@uab.cat::04dc50da-f9e0-49e7-adfd-b3c0ae90a5df" providerId="AD" clId="Web-{F84DA776-2FD0-449F-92D2-B96969EA1B93}" dt="2022-07-18T09:15:58.008" v="322"/>
      <pc:docMkLst>
        <pc:docMk/>
      </pc:docMkLst>
      <pc:sldChg chg="modSp">
        <pc:chgData name="Júlia Pradas Miranda" userId="S::1568798@uab.cat::04dc50da-f9e0-49e7-adfd-b3c0ae90a5df" providerId="AD" clId="Web-{F84DA776-2FD0-449F-92D2-B96969EA1B93}" dt="2022-07-18T09:13:17.409" v="196" actId="20577"/>
        <pc:sldMkLst>
          <pc:docMk/>
          <pc:sldMk cId="3854261093" sldId="281"/>
        </pc:sldMkLst>
        <pc:spChg chg="mod">
          <ac:chgData name="Júlia Pradas Miranda" userId="S::1568798@uab.cat::04dc50da-f9e0-49e7-adfd-b3c0ae90a5df" providerId="AD" clId="Web-{F84DA776-2FD0-449F-92D2-B96969EA1B93}" dt="2022-07-18T09:13:17.409" v="196" actId="20577"/>
          <ac:spMkLst>
            <pc:docMk/>
            <pc:sldMk cId="3854261093" sldId="281"/>
            <ac:spMk id="58" creationId="{00000000-0000-0000-0000-000000000000}"/>
          </ac:spMkLst>
        </pc:spChg>
        <pc:graphicFrameChg chg="mod modGraphic">
          <ac:chgData name="Júlia Pradas Miranda" userId="S::1568798@uab.cat::04dc50da-f9e0-49e7-adfd-b3c0ae90a5df" providerId="AD" clId="Web-{F84DA776-2FD0-449F-92D2-B96969EA1B93}" dt="2022-07-18T09:09:55.732" v="162"/>
          <ac:graphicFrameMkLst>
            <pc:docMk/>
            <pc:sldMk cId="3854261093" sldId="281"/>
            <ac:graphicFrameMk id="11" creationId="{402E3963-DEE3-4CC7-951E-87A2D6A2D637}"/>
          </ac:graphicFrameMkLst>
        </pc:graphicFrameChg>
      </pc:sldChg>
      <pc:sldChg chg="modSp">
        <pc:chgData name="Júlia Pradas Miranda" userId="S::1568798@uab.cat::04dc50da-f9e0-49e7-adfd-b3c0ae90a5df" providerId="AD" clId="Web-{F84DA776-2FD0-449F-92D2-B96969EA1B93}" dt="2022-07-18T09:13:29.379" v="199" actId="20577"/>
        <pc:sldMkLst>
          <pc:docMk/>
          <pc:sldMk cId="3737931687" sldId="283"/>
        </pc:sldMkLst>
        <pc:spChg chg="mod">
          <ac:chgData name="Júlia Pradas Miranda" userId="S::1568798@uab.cat::04dc50da-f9e0-49e7-adfd-b3c0ae90a5df" providerId="AD" clId="Web-{F84DA776-2FD0-449F-92D2-B96969EA1B93}" dt="2022-07-18T09:13:29.379" v="199" actId="20577"/>
          <ac:spMkLst>
            <pc:docMk/>
            <pc:sldMk cId="3737931687" sldId="283"/>
            <ac:spMk id="13" creationId="{205A6E42-A33F-4F2B-BC65-45DDE6AC2C2A}"/>
          </ac:spMkLst>
        </pc:spChg>
        <pc:graphicFrameChg chg="mod modGraphic">
          <ac:chgData name="Júlia Pradas Miranda" userId="S::1568798@uab.cat::04dc50da-f9e0-49e7-adfd-b3c0ae90a5df" providerId="AD" clId="Web-{F84DA776-2FD0-449F-92D2-B96969EA1B93}" dt="2022-07-18T09:12:18.830" v="194"/>
          <ac:graphicFrameMkLst>
            <pc:docMk/>
            <pc:sldMk cId="3737931687" sldId="283"/>
            <ac:graphicFrameMk id="12" creationId="{1CED1589-2D31-4269-A372-6F8779B034A3}"/>
          </ac:graphicFrameMkLst>
        </pc:graphicFrameChg>
      </pc:sldChg>
      <pc:sldChg chg="modSp">
        <pc:chgData name="Júlia Pradas Miranda" userId="S::1568798@uab.cat::04dc50da-f9e0-49e7-adfd-b3c0ae90a5df" providerId="AD" clId="Web-{F84DA776-2FD0-449F-92D2-B96969EA1B93}" dt="2022-07-18T09:13:34.988" v="200" actId="20577"/>
        <pc:sldMkLst>
          <pc:docMk/>
          <pc:sldMk cId="2160617277" sldId="284"/>
        </pc:sldMkLst>
        <pc:spChg chg="mod">
          <ac:chgData name="Júlia Pradas Miranda" userId="S::1568798@uab.cat::04dc50da-f9e0-49e7-adfd-b3c0ae90a5df" providerId="AD" clId="Web-{F84DA776-2FD0-449F-92D2-B96969EA1B93}" dt="2022-07-18T09:13:34.988" v="200" actId="20577"/>
          <ac:spMkLst>
            <pc:docMk/>
            <pc:sldMk cId="2160617277" sldId="284"/>
            <ac:spMk id="12" creationId="{EC42D67A-D8AA-4B5B-9A30-93B4F2BD7049}"/>
          </ac:spMkLst>
        </pc:spChg>
        <pc:graphicFrameChg chg="mod modGraphic">
          <ac:chgData name="Júlia Pradas Miranda" userId="S::1568798@uab.cat::04dc50da-f9e0-49e7-adfd-b3c0ae90a5df" providerId="AD" clId="Web-{F84DA776-2FD0-449F-92D2-B96969EA1B93}" dt="2022-07-18T09:06:17.257" v="82"/>
          <ac:graphicFrameMkLst>
            <pc:docMk/>
            <pc:sldMk cId="2160617277" sldId="284"/>
            <ac:graphicFrameMk id="11" creationId="{F2239B81-4E4D-43A9-AED2-CEFCAD4F898F}"/>
          </ac:graphicFrameMkLst>
        </pc:graphicFrameChg>
      </pc:sldChg>
      <pc:sldChg chg="modSp">
        <pc:chgData name="Júlia Pradas Miranda" userId="S::1568798@uab.cat::04dc50da-f9e0-49e7-adfd-b3c0ae90a5df" providerId="AD" clId="Web-{F84DA776-2FD0-449F-92D2-B96969EA1B93}" dt="2022-07-18T09:13:49.488" v="203" actId="20577"/>
        <pc:sldMkLst>
          <pc:docMk/>
          <pc:sldMk cId="2816172818" sldId="286"/>
        </pc:sldMkLst>
        <pc:spChg chg="mod">
          <ac:chgData name="Júlia Pradas Miranda" userId="S::1568798@uab.cat::04dc50da-f9e0-49e7-adfd-b3c0ae90a5df" providerId="AD" clId="Web-{F84DA776-2FD0-449F-92D2-B96969EA1B93}" dt="2022-07-18T09:13:49.488" v="203" actId="20577"/>
          <ac:spMkLst>
            <pc:docMk/>
            <pc:sldMk cId="2816172818" sldId="286"/>
            <ac:spMk id="12" creationId="{5400B528-D6DB-440C-B76A-B36F2788476F}"/>
          </ac:spMkLst>
        </pc:spChg>
      </pc:sldChg>
      <pc:sldChg chg="modSp">
        <pc:chgData name="Júlia Pradas Miranda" userId="S::1568798@uab.cat::04dc50da-f9e0-49e7-adfd-b3c0ae90a5df" providerId="AD" clId="Web-{F84DA776-2FD0-449F-92D2-B96969EA1B93}" dt="2022-07-18T09:13:39.363" v="201" actId="20577"/>
        <pc:sldMkLst>
          <pc:docMk/>
          <pc:sldMk cId="3372188234" sldId="304"/>
        </pc:sldMkLst>
        <pc:spChg chg="mod">
          <ac:chgData name="Júlia Pradas Miranda" userId="S::1568798@uab.cat::04dc50da-f9e0-49e7-adfd-b3c0ae90a5df" providerId="AD" clId="Web-{F84DA776-2FD0-449F-92D2-B96969EA1B93}" dt="2022-07-18T09:13:39.363" v="201" actId="20577"/>
          <ac:spMkLst>
            <pc:docMk/>
            <pc:sldMk cId="3372188234" sldId="304"/>
            <ac:spMk id="14" creationId="{83E442D5-8F70-4E64-9330-BD7FD83D6017}"/>
          </ac:spMkLst>
        </pc:spChg>
      </pc:sldChg>
      <pc:sldChg chg="modSp">
        <pc:chgData name="Júlia Pradas Miranda" userId="S::1568798@uab.cat::04dc50da-f9e0-49e7-adfd-b3c0ae90a5df" providerId="AD" clId="Web-{F84DA776-2FD0-449F-92D2-B96969EA1B93}" dt="2022-07-18T09:13:52.989" v="204" actId="20577"/>
        <pc:sldMkLst>
          <pc:docMk/>
          <pc:sldMk cId="588421310" sldId="314"/>
        </pc:sldMkLst>
        <pc:spChg chg="mod">
          <ac:chgData name="Júlia Pradas Miranda" userId="S::1568798@uab.cat::04dc50da-f9e0-49e7-adfd-b3c0ae90a5df" providerId="AD" clId="Web-{F84DA776-2FD0-449F-92D2-B96969EA1B93}" dt="2022-07-18T09:13:52.989" v="204" actId="20577"/>
          <ac:spMkLst>
            <pc:docMk/>
            <pc:sldMk cId="588421310" sldId="314"/>
            <ac:spMk id="12" creationId="{2F4F50B3-0D4E-4140-8B1F-C843EB187D05}"/>
          </ac:spMkLst>
        </pc:spChg>
      </pc:sldChg>
      <pc:sldChg chg="modSp">
        <pc:chgData name="Júlia Pradas Miranda" userId="S::1568798@uab.cat::04dc50da-f9e0-49e7-adfd-b3c0ae90a5df" providerId="AD" clId="Web-{F84DA776-2FD0-449F-92D2-B96969EA1B93}" dt="2022-07-18T09:13:43.363" v="202" actId="20577"/>
        <pc:sldMkLst>
          <pc:docMk/>
          <pc:sldMk cId="863935811" sldId="315"/>
        </pc:sldMkLst>
        <pc:spChg chg="mod">
          <ac:chgData name="Júlia Pradas Miranda" userId="S::1568798@uab.cat::04dc50da-f9e0-49e7-adfd-b3c0ae90a5df" providerId="AD" clId="Web-{F84DA776-2FD0-449F-92D2-B96969EA1B93}" dt="2022-07-18T09:13:43.363" v="202" actId="20577"/>
          <ac:spMkLst>
            <pc:docMk/>
            <pc:sldMk cId="863935811" sldId="315"/>
            <ac:spMk id="14" creationId="{54B6ED5F-47D5-469D-B8FB-58E413E32816}"/>
          </ac:spMkLst>
        </pc:spChg>
      </pc:sldChg>
      <pc:sldChg chg="modSp">
        <pc:chgData name="Júlia Pradas Miranda" userId="S::1568798@uab.cat::04dc50da-f9e0-49e7-adfd-b3c0ae90a5df" providerId="AD" clId="Web-{F84DA776-2FD0-449F-92D2-B96969EA1B93}" dt="2022-07-18T09:15:58.008" v="322"/>
        <pc:sldMkLst>
          <pc:docMk/>
          <pc:sldMk cId="3973596149" sldId="316"/>
        </pc:sldMkLst>
        <pc:spChg chg="mod">
          <ac:chgData name="Júlia Pradas Miranda" userId="S::1568798@uab.cat::04dc50da-f9e0-49e7-adfd-b3c0ae90a5df" providerId="AD" clId="Web-{F84DA776-2FD0-449F-92D2-B96969EA1B93}" dt="2022-07-18T09:15:37.523" v="298" actId="1076"/>
          <ac:spMkLst>
            <pc:docMk/>
            <pc:sldMk cId="3973596149" sldId="316"/>
            <ac:spMk id="12" creationId="{C2259D38-4260-4C06-BEF0-3C52A083ECB2}"/>
          </ac:spMkLst>
        </pc:spChg>
        <pc:graphicFrameChg chg="mod modGraphic">
          <ac:chgData name="Júlia Pradas Miranda" userId="S::1568798@uab.cat::04dc50da-f9e0-49e7-adfd-b3c0ae90a5df" providerId="AD" clId="Web-{F84DA776-2FD0-449F-92D2-B96969EA1B93}" dt="2022-07-18T09:15:58.008" v="322"/>
          <ac:graphicFrameMkLst>
            <pc:docMk/>
            <pc:sldMk cId="3973596149" sldId="316"/>
            <ac:graphicFrameMk id="11" creationId="{2EA7F0A4-0081-427E-A3B8-B9F8444F5A5E}"/>
          </ac:graphicFrameMkLst>
        </pc:graphicFrameChg>
      </pc:sldChg>
      <pc:sldChg chg="modSp">
        <pc:chgData name="Júlia Pradas Miranda" userId="S::1568798@uab.cat::04dc50da-f9e0-49e7-adfd-b3c0ae90a5df" providerId="AD" clId="Web-{F84DA776-2FD0-449F-92D2-B96969EA1B93}" dt="2022-07-18T09:13:19.863" v="197" actId="20577"/>
        <pc:sldMkLst>
          <pc:docMk/>
          <pc:sldMk cId="1650864335" sldId="320"/>
        </pc:sldMkLst>
        <pc:spChg chg="mod">
          <ac:chgData name="Júlia Pradas Miranda" userId="S::1568798@uab.cat::04dc50da-f9e0-49e7-adfd-b3c0ae90a5df" providerId="AD" clId="Web-{F84DA776-2FD0-449F-92D2-B96969EA1B93}" dt="2022-07-18T09:13:19.863" v="197" actId="20577"/>
          <ac:spMkLst>
            <pc:docMk/>
            <pc:sldMk cId="1650864335" sldId="320"/>
            <ac:spMk id="58" creationId="{00000000-0000-0000-0000-000000000000}"/>
          </ac:spMkLst>
        </pc:spChg>
        <pc:graphicFrameChg chg="mod modGraphic">
          <ac:chgData name="Júlia Pradas Miranda" userId="S::1568798@uab.cat::04dc50da-f9e0-49e7-adfd-b3c0ae90a5df" providerId="AD" clId="Web-{F84DA776-2FD0-449F-92D2-B96969EA1B93}" dt="2022-07-18T09:11:10.812" v="180"/>
          <ac:graphicFrameMkLst>
            <pc:docMk/>
            <pc:sldMk cId="1650864335" sldId="320"/>
            <ac:graphicFrameMk id="10" creationId="{65529A0D-52AC-4333-8FDF-C012D54F9D2B}"/>
          </ac:graphicFrameMkLst>
        </pc:graphicFrameChg>
      </pc:sldChg>
      <pc:sldChg chg="modSp">
        <pc:chgData name="Júlia Pradas Miranda" userId="S::1568798@uab.cat::04dc50da-f9e0-49e7-adfd-b3c0ae90a5df" providerId="AD" clId="Web-{F84DA776-2FD0-449F-92D2-B96969EA1B93}" dt="2022-07-18T09:13:23.675" v="198" actId="20577"/>
        <pc:sldMkLst>
          <pc:docMk/>
          <pc:sldMk cId="3895995397" sldId="321"/>
        </pc:sldMkLst>
        <pc:spChg chg="mod">
          <ac:chgData name="Júlia Pradas Miranda" userId="S::1568798@uab.cat::04dc50da-f9e0-49e7-adfd-b3c0ae90a5df" providerId="AD" clId="Web-{F84DA776-2FD0-449F-92D2-B96969EA1B93}" dt="2022-07-18T09:13:23.675" v="198" actId="20577"/>
          <ac:spMkLst>
            <pc:docMk/>
            <pc:sldMk cId="3895995397" sldId="321"/>
            <ac:spMk id="11" creationId="{A59858B5-4E12-4551-AE34-FE33D0675CC9}"/>
          </ac:spMkLst>
        </pc:spChg>
      </pc:sldChg>
      <pc:sldChg chg="modSp">
        <pc:chgData name="Júlia Pradas Miranda" userId="S::1568798@uab.cat::04dc50da-f9e0-49e7-adfd-b3c0ae90a5df" providerId="AD" clId="Web-{F84DA776-2FD0-449F-92D2-B96969EA1B93}" dt="2022-07-18T09:13:59.879" v="206" actId="20577"/>
        <pc:sldMkLst>
          <pc:docMk/>
          <pc:sldMk cId="2599234376" sldId="322"/>
        </pc:sldMkLst>
        <pc:spChg chg="mod">
          <ac:chgData name="Júlia Pradas Miranda" userId="S::1568798@uab.cat::04dc50da-f9e0-49e7-adfd-b3c0ae90a5df" providerId="AD" clId="Web-{F84DA776-2FD0-449F-92D2-B96969EA1B93}" dt="2022-07-18T09:13:59.879" v="206" actId="20577"/>
          <ac:spMkLst>
            <pc:docMk/>
            <pc:sldMk cId="2599234376" sldId="322"/>
            <ac:spMk id="15" creationId="{73BBDDAD-B811-4E8C-8665-6CF223C87C92}"/>
          </ac:spMkLst>
        </pc:spChg>
        <pc:graphicFrameChg chg="mod modGraphic">
          <ac:chgData name="Júlia Pradas Miranda" userId="S::1568798@uab.cat::04dc50da-f9e0-49e7-adfd-b3c0ae90a5df" providerId="AD" clId="Web-{F84DA776-2FD0-449F-92D2-B96969EA1B93}" dt="2022-07-18T09:10:22.608" v="172"/>
          <ac:graphicFrameMkLst>
            <pc:docMk/>
            <pc:sldMk cId="2599234376" sldId="322"/>
            <ac:graphicFrameMk id="13" creationId="{1ADC9730-CA53-4A65-99ED-93DEAC8D2497}"/>
          </ac:graphicFrameMkLst>
        </pc:graphicFrameChg>
      </pc:sldChg>
      <pc:sldChg chg="modSp">
        <pc:chgData name="Júlia Pradas Miranda" userId="S::1568798@uab.cat::04dc50da-f9e0-49e7-adfd-b3c0ae90a5df" providerId="AD" clId="Web-{F84DA776-2FD0-449F-92D2-B96969EA1B93}" dt="2022-07-18T09:14:36.052" v="210" actId="20577"/>
        <pc:sldMkLst>
          <pc:docMk/>
          <pc:sldMk cId="3137027028" sldId="323"/>
        </pc:sldMkLst>
        <pc:spChg chg="mod">
          <ac:chgData name="Júlia Pradas Miranda" userId="S::1568798@uab.cat::04dc50da-f9e0-49e7-adfd-b3c0ae90a5df" providerId="AD" clId="Web-{F84DA776-2FD0-449F-92D2-B96969EA1B93}" dt="2022-07-18T09:14:36.052" v="210" actId="20577"/>
          <ac:spMkLst>
            <pc:docMk/>
            <pc:sldMk cId="3137027028" sldId="323"/>
            <ac:spMk id="15" creationId="{DDC431EE-B0BF-4CB2-9E25-27739B3B0CAE}"/>
          </ac:spMkLst>
        </pc:spChg>
        <pc:graphicFrameChg chg="mod modGraphic">
          <ac:chgData name="Júlia Pradas Miranda" userId="S::1568798@uab.cat::04dc50da-f9e0-49e7-adfd-b3c0ae90a5df" providerId="AD" clId="Web-{F84DA776-2FD0-449F-92D2-B96969EA1B93}" dt="2022-07-18T09:06:34.273" v="90"/>
          <ac:graphicFrameMkLst>
            <pc:docMk/>
            <pc:sldMk cId="3137027028" sldId="323"/>
            <ac:graphicFrameMk id="13" creationId="{18A421DE-0C5D-4E6F-AFE2-4A4717A5BF4D}"/>
          </ac:graphicFrameMkLst>
        </pc:graphicFrameChg>
      </pc:sldChg>
      <pc:sldChg chg="modSp">
        <pc:chgData name="Júlia Pradas Miranda" userId="S::1568798@uab.cat::04dc50da-f9e0-49e7-adfd-b3c0ae90a5df" providerId="AD" clId="Web-{F84DA776-2FD0-449F-92D2-B96969EA1B93}" dt="2022-07-18T09:13:56.723" v="205" actId="20577"/>
        <pc:sldMkLst>
          <pc:docMk/>
          <pc:sldMk cId="2945460486" sldId="603"/>
        </pc:sldMkLst>
        <pc:spChg chg="mod">
          <ac:chgData name="Júlia Pradas Miranda" userId="S::1568798@uab.cat::04dc50da-f9e0-49e7-adfd-b3c0ae90a5df" providerId="AD" clId="Web-{F84DA776-2FD0-449F-92D2-B96969EA1B93}" dt="2022-07-18T09:13:56.723" v="205" actId="20577"/>
          <ac:spMkLst>
            <pc:docMk/>
            <pc:sldMk cId="2945460486" sldId="603"/>
            <ac:spMk id="12" creationId="{A2CF143F-2B92-4F5B-AEC3-008509666B3A}"/>
          </ac:spMkLst>
        </pc:spChg>
      </pc:sldChg>
      <pc:sldChg chg="modSp">
        <pc:chgData name="Júlia Pradas Miranda" userId="S::1568798@uab.cat::04dc50da-f9e0-49e7-adfd-b3c0ae90a5df" providerId="AD" clId="Web-{F84DA776-2FD0-449F-92D2-B96969EA1B93}" dt="2022-07-18T09:14:02.926" v="207" actId="20577"/>
        <pc:sldMkLst>
          <pc:docMk/>
          <pc:sldMk cId="4090232693" sldId="604"/>
        </pc:sldMkLst>
        <pc:spChg chg="mod">
          <ac:chgData name="Júlia Pradas Miranda" userId="S::1568798@uab.cat::04dc50da-f9e0-49e7-adfd-b3c0ae90a5df" providerId="AD" clId="Web-{F84DA776-2FD0-449F-92D2-B96969EA1B93}" dt="2022-07-18T09:14:02.926" v="207" actId="20577"/>
          <ac:spMkLst>
            <pc:docMk/>
            <pc:sldMk cId="4090232693" sldId="604"/>
            <ac:spMk id="15" creationId="{73BBDDAD-B811-4E8C-8665-6CF223C87C92}"/>
          </ac:spMkLst>
        </pc:spChg>
      </pc:sldChg>
    </pc:docChg>
  </pc:docChgLst>
  <pc:docChgLst>
    <pc:chgData name="Rosa María Cabrera Corchos" userId="f1659fda-de31-4a64-8d16-4a5c28fbfcfc" providerId="ADAL" clId="{CB89AE9F-A729-47EF-A7F5-F250C27CA432}"/>
    <pc:docChg chg="undo custSel delSld modSld">
      <pc:chgData name="Rosa María Cabrera Corchos" userId="f1659fda-de31-4a64-8d16-4a5c28fbfcfc" providerId="ADAL" clId="{CB89AE9F-A729-47EF-A7F5-F250C27CA432}" dt="2020-12-20T22:09:44.533" v="6776"/>
      <pc:docMkLst>
        <pc:docMk/>
      </pc:docMkLst>
      <pc:sldChg chg="del">
        <pc:chgData name="Rosa María Cabrera Corchos" userId="f1659fda-de31-4a64-8d16-4a5c28fbfcfc" providerId="ADAL" clId="{CB89AE9F-A729-47EF-A7F5-F250C27CA432}" dt="2020-12-17T19:15:07.562" v="0" actId="2696"/>
        <pc:sldMkLst>
          <pc:docMk/>
          <pc:sldMk cId="321352106" sldId="256"/>
        </pc:sldMkLst>
      </pc:sldChg>
      <pc:sldChg chg="del">
        <pc:chgData name="Rosa María Cabrera Corchos" userId="f1659fda-de31-4a64-8d16-4a5c28fbfcfc" providerId="ADAL" clId="{CB89AE9F-A729-47EF-A7F5-F250C27CA432}" dt="2020-12-17T19:48:32.445" v="203" actId="2696"/>
        <pc:sldMkLst>
          <pc:docMk/>
          <pc:sldMk cId="2839987236" sldId="257"/>
        </pc:sldMkLst>
      </pc:sldChg>
      <pc:sldChg chg="addSp delSp modSp mod delAnim modAnim">
        <pc:chgData name="Rosa María Cabrera Corchos" userId="f1659fda-de31-4a64-8d16-4a5c28fbfcfc" providerId="ADAL" clId="{CB89AE9F-A729-47EF-A7F5-F250C27CA432}" dt="2020-12-18T07:42:53.619" v="915"/>
        <pc:sldMkLst>
          <pc:docMk/>
          <pc:sldMk cId="2274150714" sldId="259"/>
        </pc:sldMkLst>
        <pc:spChg chg="del">
          <ac:chgData name="Rosa María Cabrera Corchos" userId="f1659fda-de31-4a64-8d16-4a5c28fbfcfc" providerId="ADAL" clId="{CB89AE9F-A729-47EF-A7F5-F250C27CA432}" dt="2020-12-18T06:46:14.878" v="280" actId="478"/>
          <ac:spMkLst>
            <pc:docMk/>
            <pc:sldMk cId="2274150714" sldId="259"/>
            <ac:spMk id="2" creationId="{00000000-0000-0000-0000-000000000000}"/>
          </ac:spMkLst>
        </pc:spChg>
        <pc:spChg chg="del">
          <ac:chgData name="Rosa María Cabrera Corchos" userId="f1659fda-de31-4a64-8d16-4a5c28fbfcfc" providerId="ADAL" clId="{CB89AE9F-A729-47EF-A7F5-F250C27CA432}" dt="2020-12-18T06:45:51.260" v="279" actId="478"/>
          <ac:spMkLst>
            <pc:docMk/>
            <pc:sldMk cId="2274150714" sldId="259"/>
            <ac:spMk id="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06:49:37.410" v="284" actId="962"/>
          <ac:spMkLst>
            <pc:docMk/>
            <pc:sldMk cId="2274150714" sldId="259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06:49:37.410" v="284" actId="962"/>
          <ac:spMkLst>
            <pc:docMk/>
            <pc:sldMk cId="2274150714" sldId="259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06:14:48.956" v="273" actId="20577"/>
          <ac:spMkLst>
            <pc:docMk/>
            <pc:sldMk cId="2274150714" sldId="259"/>
            <ac:spMk id="31" creationId="{43FC0A9D-B406-4A34-B3B4-24B2316F735D}"/>
          </ac:spMkLst>
        </pc:spChg>
        <pc:spChg chg="mod">
          <ac:chgData name="Rosa María Cabrera Corchos" userId="f1659fda-de31-4a64-8d16-4a5c28fbfcfc" providerId="ADAL" clId="{CB89AE9F-A729-47EF-A7F5-F250C27CA432}" dt="2020-12-18T06:14:22.138" v="264"/>
          <ac:spMkLst>
            <pc:docMk/>
            <pc:sldMk cId="2274150714" sldId="259"/>
            <ac:spMk id="32" creationId="{33A430F0-7007-4A7B-8B72-D2C1E5F79769}"/>
          </ac:spMkLst>
        </pc:spChg>
        <pc:grpChg chg="add del mod">
          <ac:chgData name="Rosa María Cabrera Corchos" userId="f1659fda-de31-4a64-8d16-4a5c28fbfcfc" providerId="ADAL" clId="{CB89AE9F-A729-47EF-A7F5-F250C27CA432}" dt="2020-12-18T06:16:40.306" v="278" actId="478"/>
          <ac:grpSpMkLst>
            <pc:docMk/>
            <pc:sldMk cId="2274150714" sldId="259"/>
            <ac:grpSpMk id="30" creationId="{73D1720F-71B8-4A8E-96F0-8460374023DA}"/>
          </ac:grpSpMkLst>
        </pc:grpChg>
        <pc:grpChg chg="mod">
          <ac:chgData name="Rosa María Cabrera Corchos" userId="f1659fda-de31-4a64-8d16-4a5c28fbfcfc" providerId="ADAL" clId="{CB89AE9F-A729-47EF-A7F5-F250C27CA432}" dt="2020-12-18T06:49:37.410" v="284" actId="962"/>
          <ac:grpSpMkLst>
            <pc:docMk/>
            <pc:sldMk cId="2274150714" sldId="259"/>
            <ac:grpSpMk id="43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06:49:37.410" v="284" actId="962"/>
          <ac:grpSpMkLst>
            <pc:docMk/>
            <pc:sldMk cId="2274150714" sldId="259"/>
            <ac:grpSpMk id="46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06:49:37.410" v="284" actId="962"/>
          <ac:grpSpMkLst>
            <pc:docMk/>
            <pc:sldMk cId="2274150714" sldId="259"/>
            <ac:grpSpMk id="49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06:49:37.410" v="284" actId="962"/>
          <ac:grpSpMkLst>
            <pc:docMk/>
            <pc:sldMk cId="2274150714" sldId="259"/>
            <ac:grpSpMk id="52" creationId="{00000000-0000-0000-0000-000000000000}"/>
          </ac:grpSpMkLst>
        </pc:grpChg>
        <pc:picChg chg="add del">
          <ac:chgData name="Rosa María Cabrera Corchos" userId="f1659fda-de31-4a64-8d16-4a5c28fbfcfc" providerId="ADAL" clId="{CB89AE9F-A729-47EF-A7F5-F250C27CA432}" dt="2020-12-18T06:14:15.043" v="263"/>
          <ac:picMkLst>
            <pc:docMk/>
            <pc:sldMk cId="2274150714" sldId="259"/>
            <ac:picMk id="3" creationId="{8C850533-9F20-4D20-BB9A-7837CAEC6D72}"/>
          </ac:picMkLst>
        </pc:picChg>
        <pc:picChg chg="mod">
          <ac:chgData name="Rosa María Cabrera Corchos" userId="f1659fda-de31-4a64-8d16-4a5c28fbfcfc" providerId="ADAL" clId="{CB89AE9F-A729-47EF-A7F5-F250C27CA432}" dt="2020-12-18T06:49:37.410" v="284" actId="962"/>
          <ac:picMkLst>
            <pc:docMk/>
            <pc:sldMk cId="2274150714" sldId="259"/>
            <ac:picMk id="4" creationId="{00000000-0000-0000-0000-000000000000}"/>
          </ac:picMkLst>
        </pc:picChg>
        <pc:picChg chg="del">
          <ac:chgData name="Rosa María Cabrera Corchos" userId="f1659fda-de31-4a64-8d16-4a5c28fbfcfc" providerId="ADAL" clId="{CB89AE9F-A729-47EF-A7F5-F250C27CA432}" dt="2020-12-18T06:15:25.519" v="275" actId="478"/>
          <ac:picMkLst>
            <pc:docMk/>
            <pc:sldMk cId="2274150714" sldId="259"/>
            <ac:picMk id="5" creationId="{00000000-0000-0000-0000-000000000000}"/>
          </ac:picMkLst>
        </pc:picChg>
        <pc:picChg chg="add mod modCrop">
          <ac:chgData name="Rosa María Cabrera Corchos" userId="f1659fda-de31-4a64-8d16-4a5c28fbfcfc" providerId="ADAL" clId="{CB89AE9F-A729-47EF-A7F5-F250C27CA432}" dt="2020-12-18T06:53:59.987" v="571" actId="962"/>
          <ac:picMkLst>
            <pc:docMk/>
            <pc:sldMk cId="2274150714" sldId="259"/>
            <ac:picMk id="6" creationId="{C1245362-A415-4992-B467-2EFA4AB9D4FD}"/>
          </ac:picMkLst>
        </pc:picChg>
        <pc:picChg chg="mod">
          <ac:chgData name="Rosa María Cabrera Corchos" userId="f1659fda-de31-4a64-8d16-4a5c28fbfcfc" providerId="ADAL" clId="{CB89AE9F-A729-47EF-A7F5-F250C27CA432}" dt="2020-12-18T06:54:39.442" v="724" actId="962"/>
          <ac:picMkLst>
            <pc:docMk/>
            <pc:sldMk cId="2274150714" sldId="259"/>
            <ac:picMk id="8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06:56:19.430" v="911" actId="962"/>
          <ac:picMkLst>
            <pc:docMk/>
            <pc:sldMk cId="2274150714" sldId="259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06:55:05.563" v="809" actId="962"/>
          <ac:picMkLst>
            <pc:docMk/>
            <pc:sldMk cId="2274150714" sldId="259"/>
            <ac:picMk id="1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06:55:32.355" v="866" actId="962"/>
          <ac:picMkLst>
            <pc:docMk/>
            <pc:sldMk cId="2274150714" sldId="259"/>
            <ac:picMk id="16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18T07:42:10.381" v="914" actId="732"/>
          <ac:picMkLst>
            <pc:docMk/>
            <pc:sldMk cId="2274150714" sldId="259"/>
            <ac:picMk id="3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06:49:37.410" v="284" actId="962"/>
          <ac:picMkLst>
            <pc:docMk/>
            <pc:sldMk cId="2274150714" sldId="259"/>
            <ac:picMk id="3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06:49:37.410" v="284" actId="962"/>
          <ac:picMkLst>
            <pc:docMk/>
            <pc:sldMk cId="2274150714" sldId="259"/>
            <ac:picMk id="3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06:53:32.022" v="511" actId="962"/>
          <ac:picMkLst>
            <pc:docMk/>
            <pc:sldMk cId="2274150714" sldId="259"/>
            <ac:picMk id="37" creationId="{CAE73CBB-782E-4BBA-ACFB-08589D68603D}"/>
          </ac:picMkLst>
        </pc:picChg>
        <pc:picChg chg="mod">
          <ac:chgData name="Rosa María Cabrera Corchos" userId="f1659fda-de31-4a64-8d16-4a5c28fbfcfc" providerId="ADAL" clId="{CB89AE9F-A729-47EF-A7F5-F250C27CA432}" dt="2020-12-18T06:49:37.410" v="284" actId="962"/>
          <ac:picMkLst>
            <pc:docMk/>
            <pc:sldMk cId="2274150714" sldId="259"/>
            <ac:picMk id="40" creationId="{00000000-0000-0000-0000-000000000000}"/>
          </ac:picMkLst>
        </pc:picChg>
      </pc:sldChg>
      <pc:sldChg chg="modSp mod modNotesTx">
        <pc:chgData name="Rosa María Cabrera Corchos" userId="f1659fda-de31-4a64-8d16-4a5c28fbfcfc" providerId="ADAL" clId="{CB89AE9F-A729-47EF-A7F5-F250C27CA432}" dt="2020-12-18T20:13:45.371" v="1200" actId="732"/>
        <pc:sldMkLst>
          <pc:docMk/>
          <pc:sldMk cId="4212511207" sldId="260"/>
        </pc:sldMkLst>
        <pc:spChg chg="mod">
          <ac:chgData name="Rosa María Cabrera Corchos" userId="f1659fda-de31-4a64-8d16-4a5c28fbfcfc" providerId="ADAL" clId="{CB89AE9F-A729-47EF-A7F5-F250C27CA432}" dt="2020-12-18T10:19:06.760" v="917" actId="790"/>
          <ac:spMkLst>
            <pc:docMk/>
            <pc:sldMk cId="4212511207" sldId="260"/>
            <ac:spMk id="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28:18.097" v="1040" actId="962"/>
          <ac:spMkLst>
            <pc:docMk/>
            <pc:sldMk cId="4212511207" sldId="260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28:18.097" v="1040" actId="962"/>
          <ac:spMkLst>
            <pc:docMk/>
            <pc:sldMk cId="4212511207" sldId="260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19:06.760" v="917" actId="790"/>
          <ac:spMkLst>
            <pc:docMk/>
            <pc:sldMk cId="4212511207" sldId="260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19:06.760" v="917" actId="790"/>
          <ac:spMkLst>
            <pc:docMk/>
            <pc:sldMk cId="4212511207" sldId="260"/>
            <ac:spMk id="2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19:06.760" v="917" actId="790"/>
          <ac:spMkLst>
            <pc:docMk/>
            <pc:sldMk cId="4212511207" sldId="260"/>
            <ac:spMk id="2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19:06.760" v="917" actId="790"/>
          <ac:spMkLst>
            <pc:docMk/>
            <pc:sldMk cId="4212511207" sldId="260"/>
            <ac:spMk id="3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19:06.760" v="917" actId="790"/>
          <ac:spMkLst>
            <pc:docMk/>
            <pc:sldMk cId="4212511207" sldId="260"/>
            <ac:spMk id="3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19:06.760" v="917" actId="790"/>
          <ac:spMkLst>
            <pc:docMk/>
            <pc:sldMk cId="4212511207" sldId="260"/>
            <ac:spMk id="3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19:06.760" v="917" actId="790"/>
          <ac:spMkLst>
            <pc:docMk/>
            <pc:sldMk cId="4212511207" sldId="260"/>
            <ac:spMk id="3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19:06.760" v="917" actId="790"/>
          <ac:spMkLst>
            <pc:docMk/>
            <pc:sldMk cId="4212511207" sldId="260"/>
            <ac:spMk id="3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19:06.760" v="917" actId="790"/>
          <ac:spMkLst>
            <pc:docMk/>
            <pc:sldMk cId="4212511207" sldId="260"/>
            <ac:spMk id="4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22:23.904" v="921" actId="20577"/>
          <ac:spMkLst>
            <pc:docMk/>
            <pc:sldMk cId="4212511207" sldId="260"/>
            <ac:spMk id="4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19:06.760" v="917" actId="790"/>
          <ac:spMkLst>
            <pc:docMk/>
            <pc:sldMk cId="4212511207" sldId="260"/>
            <ac:spMk id="4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19:06.760" v="917" actId="790"/>
          <ac:spMkLst>
            <pc:docMk/>
            <pc:sldMk cId="4212511207" sldId="260"/>
            <ac:spMk id="46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22:45.147" v="927" actId="20577"/>
          <ac:spMkLst>
            <pc:docMk/>
            <pc:sldMk cId="4212511207" sldId="260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19:06.760" v="917" actId="790"/>
          <ac:spMkLst>
            <pc:docMk/>
            <pc:sldMk cId="4212511207" sldId="260"/>
            <ac:spMk id="4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19:06.760" v="917" actId="790"/>
          <ac:spMkLst>
            <pc:docMk/>
            <pc:sldMk cId="4212511207" sldId="260"/>
            <ac:spMk id="5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19:06.760" v="917" actId="790"/>
          <ac:spMkLst>
            <pc:docMk/>
            <pc:sldMk cId="4212511207" sldId="260"/>
            <ac:spMk id="5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24:56.766" v="931" actId="20577"/>
          <ac:spMkLst>
            <pc:docMk/>
            <pc:sldMk cId="4212511207" sldId="260"/>
            <ac:spMk id="5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35:38.531" v="1195" actId="962"/>
          <ac:spMkLst>
            <pc:docMk/>
            <pc:sldMk cId="4212511207" sldId="260"/>
            <ac:spMk id="5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28:18.097" v="1040" actId="962"/>
          <ac:spMkLst>
            <pc:docMk/>
            <pc:sldMk cId="4212511207" sldId="260"/>
            <ac:spMk id="6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10:28:18.097" v="1040" actId="962"/>
          <ac:spMkLst>
            <pc:docMk/>
            <pc:sldMk cId="4212511207" sldId="260"/>
            <ac:spMk id="62" creationId="{00000000-0000-0000-0000-000000000000}"/>
          </ac:spMkLst>
        </pc:spChg>
        <pc:grpChg chg="mod">
          <ac:chgData name="Rosa María Cabrera Corchos" userId="f1659fda-de31-4a64-8d16-4a5c28fbfcfc" providerId="ADAL" clId="{CB89AE9F-A729-47EF-A7F5-F250C27CA432}" dt="2020-12-18T10:28:18.097" v="1040" actId="962"/>
          <ac:grpSpMkLst>
            <pc:docMk/>
            <pc:sldMk cId="4212511207" sldId="260"/>
            <ac:grpSpMk id="8" creationId="{C0BB97CF-BD54-48B3-8F23-8E0E4D453703}"/>
          </ac:grpSpMkLst>
        </pc:grpChg>
        <pc:grpChg chg="mod">
          <ac:chgData name="Rosa María Cabrera Corchos" userId="f1659fda-de31-4a64-8d16-4a5c28fbfcfc" providerId="ADAL" clId="{CB89AE9F-A729-47EF-A7F5-F250C27CA432}" dt="2020-12-18T10:28:18.097" v="1040" actId="962"/>
          <ac:grpSpMkLst>
            <pc:docMk/>
            <pc:sldMk cId="4212511207" sldId="260"/>
            <ac:grpSpMk id="16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10:28:18.097" v="1040" actId="962"/>
          <ac:grpSpMkLst>
            <pc:docMk/>
            <pc:sldMk cId="4212511207" sldId="260"/>
            <ac:grpSpMk id="17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10:28:18.097" v="1040" actId="962"/>
          <ac:grpSpMkLst>
            <pc:docMk/>
            <pc:sldMk cId="4212511207" sldId="260"/>
            <ac:grpSpMk id="18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10:28:18.097" v="1040" actId="962"/>
          <ac:grpSpMkLst>
            <pc:docMk/>
            <pc:sldMk cId="4212511207" sldId="260"/>
            <ac:grpSpMk id="20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10:28:18.097" v="1040" actId="962"/>
          <ac:grpSpMkLst>
            <pc:docMk/>
            <pc:sldMk cId="4212511207" sldId="260"/>
            <ac:grpSpMk id="21" creationId="{00000000-0000-0000-0000-000000000000}"/>
          </ac:grpSpMkLst>
        </pc:grpChg>
        <pc:picChg chg="mod modCrop">
          <ac:chgData name="Rosa María Cabrera Corchos" userId="f1659fda-de31-4a64-8d16-4a5c28fbfcfc" providerId="ADAL" clId="{CB89AE9F-A729-47EF-A7F5-F250C27CA432}" dt="2020-12-18T20:13:45.371" v="1200" actId="732"/>
          <ac:picMkLst>
            <pc:docMk/>
            <pc:sldMk cId="4212511207" sldId="260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10:34:57.959" v="1090" actId="962"/>
          <ac:picMkLst>
            <pc:docMk/>
            <pc:sldMk cId="4212511207" sldId="260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10:28:18.097" v="1040" actId="962"/>
          <ac:picMkLst>
            <pc:docMk/>
            <pc:sldMk cId="4212511207" sldId="260"/>
            <ac:picMk id="35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18T20:05:34.352" v="1196" actId="732"/>
          <ac:picMkLst>
            <pc:docMk/>
            <pc:sldMk cId="4212511207" sldId="260"/>
            <ac:picMk id="36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18T20:06:39.047" v="1199" actId="732"/>
          <ac:picMkLst>
            <pc:docMk/>
            <pc:sldMk cId="4212511207" sldId="260"/>
            <ac:picMk id="5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10:28:18.097" v="1040" actId="962"/>
          <ac:picMkLst>
            <pc:docMk/>
            <pc:sldMk cId="4212511207" sldId="260"/>
            <ac:picMk id="59" creationId="{00000000-0000-0000-0000-000000000000}"/>
          </ac:picMkLst>
        </pc:picChg>
      </pc:sldChg>
      <pc:sldChg chg="addSp delSp modSp mod">
        <pc:chgData name="Rosa María Cabrera Corchos" userId="f1659fda-de31-4a64-8d16-4a5c28fbfcfc" providerId="ADAL" clId="{CB89AE9F-A729-47EF-A7F5-F250C27CA432}" dt="2020-12-18T22:26:32.564" v="2420" actId="962"/>
        <pc:sldMkLst>
          <pc:docMk/>
          <pc:sldMk cId="4252283894" sldId="263"/>
        </pc:sldMkLst>
        <pc:spChg chg="mod">
          <ac:chgData name="Rosa María Cabrera Corchos" userId="f1659fda-de31-4a64-8d16-4a5c28fbfcfc" providerId="ADAL" clId="{CB89AE9F-A729-47EF-A7F5-F250C27CA432}" dt="2020-12-18T20:32:09.809" v="1359" actId="962"/>
          <ac:spMkLst>
            <pc:docMk/>
            <pc:sldMk cId="4252283894" sldId="263"/>
            <ac:spMk id="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0:32:09.809" v="1359" actId="962"/>
          <ac:spMkLst>
            <pc:docMk/>
            <pc:sldMk cId="4252283894" sldId="263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0:32:09.809" v="1359" actId="962"/>
          <ac:spMkLst>
            <pc:docMk/>
            <pc:sldMk cId="4252283894" sldId="263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0:32:09.809" v="1359" actId="962"/>
          <ac:spMkLst>
            <pc:docMk/>
            <pc:sldMk cId="4252283894" sldId="263"/>
            <ac:spMk id="26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0:32:09.809" v="1359" actId="962"/>
          <ac:spMkLst>
            <pc:docMk/>
            <pc:sldMk cId="4252283894" sldId="263"/>
            <ac:spMk id="2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0:32:09.809" v="1359" actId="962"/>
          <ac:spMkLst>
            <pc:docMk/>
            <pc:sldMk cId="4252283894" sldId="263"/>
            <ac:spMk id="3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0:32:09.809" v="1359" actId="962"/>
          <ac:spMkLst>
            <pc:docMk/>
            <pc:sldMk cId="4252283894" sldId="263"/>
            <ac:spMk id="3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0:32:09.809" v="1359" actId="962"/>
          <ac:spMkLst>
            <pc:docMk/>
            <pc:sldMk cId="4252283894" sldId="263"/>
            <ac:spMk id="3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0:32:09.809" v="1359" actId="962"/>
          <ac:spMkLst>
            <pc:docMk/>
            <pc:sldMk cId="4252283894" sldId="263"/>
            <ac:spMk id="4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0:32:09.809" v="1359" actId="962"/>
          <ac:spMkLst>
            <pc:docMk/>
            <pc:sldMk cId="4252283894" sldId="263"/>
            <ac:spMk id="4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0:32:09.809" v="1359" actId="962"/>
          <ac:spMkLst>
            <pc:docMk/>
            <pc:sldMk cId="4252283894" sldId="263"/>
            <ac:spMk id="46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0:32:09.809" v="1359" actId="962"/>
          <ac:spMkLst>
            <pc:docMk/>
            <pc:sldMk cId="4252283894" sldId="263"/>
            <ac:spMk id="56" creationId="{00000000-0000-0000-0000-000000000000}"/>
          </ac:spMkLst>
        </pc:spChg>
        <pc:picChg chg="mod">
          <ac:chgData name="Rosa María Cabrera Corchos" userId="f1659fda-de31-4a64-8d16-4a5c28fbfcfc" providerId="ADAL" clId="{CB89AE9F-A729-47EF-A7F5-F250C27CA432}" dt="2020-12-18T21:07:22.623" v="1716" actId="962"/>
          <ac:picMkLst>
            <pc:docMk/>
            <pc:sldMk cId="4252283894" sldId="263"/>
            <ac:picMk id="2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18T20:32:09.809" v="1359" actId="962"/>
          <ac:picMkLst>
            <pc:docMk/>
            <pc:sldMk cId="4252283894" sldId="263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1:16:58.885" v="1909" actId="962"/>
          <ac:picMkLst>
            <pc:docMk/>
            <pc:sldMk cId="4252283894" sldId="263"/>
            <ac:picMk id="5" creationId="{9C932D31-3410-452B-948F-9E464E5B04C5}"/>
          </ac:picMkLst>
        </pc:picChg>
        <pc:picChg chg="add del mod modCrop">
          <ac:chgData name="Rosa María Cabrera Corchos" userId="f1659fda-de31-4a64-8d16-4a5c28fbfcfc" providerId="ADAL" clId="{CB89AE9F-A729-47EF-A7F5-F250C27CA432}" dt="2020-12-18T20:56:37.839" v="1475" actId="478"/>
          <ac:picMkLst>
            <pc:docMk/>
            <pc:sldMk cId="4252283894" sldId="263"/>
            <ac:picMk id="7" creationId="{F6C8D3ED-3368-4119-AA74-28DA5322C898}"/>
          </ac:picMkLst>
        </pc:picChg>
        <pc:picChg chg="mod">
          <ac:chgData name="Rosa María Cabrera Corchos" userId="f1659fda-de31-4a64-8d16-4a5c28fbfcfc" providerId="ADAL" clId="{CB89AE9F-A729-47EF-A7F5-F250C27CA432}" dt="2020-12-18T22:26:32.564" v="2420" actId="962"/>
          <ac:picMkLst>
            <pc:docMk/>
            <pc:sldMk cId="4252283894" sldId="263"/>
            <ac:picMk id="1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1:24:40.021" v="2303" actId="962"/>
          <ac:picMkLst>
            <pc:docMk/>
            <pc:sldMk cId="4252283894" sldId="263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1:16:22.446" v="1808" actId="962"/>
          <ac:picMkLst>
            <pc:docMk/>
            <pc:sldMk cId="4252283894" sldId="263"/>
            <ac:picMk id="2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1:21:24.988" v="2152"/>
          <ac:picMkLst>
            <pc:docMk/>
            <pc:sldMk cId="4252283894" sldId="263"/>
            <ac:picMk id="29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1:24:01.660" v="2238" actId="962"/>
          <ac:picMkLst>
            <pc:docMk/>
            <pc:sldMk cId="4252283894" sldId="263"/>
            <ac:picMk id="3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0:32:09.809" v="1359" actId="962"/>
          <ac:picMkLst>
            <pc:docMk/>
            <pc:sldMk cId="4252283894" sldId="263"/>
            <ac:picMk id="3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0:32:09.809" v="1359" actId="962"/>
          <ac:picMkLst>
            <pc:docMk/>
            <pc:sldMk cId="4252283894" sldId="263"/>
            <ac:picMk id="36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18T20:32:09.809" v="1359" actId="962"/>
          <ac:picMkLst>
            <pc:docMk/>
            <pc:sldMk cId="4252283894" sldId="263"/>
            <ac:picMk id="38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18T20:32:09.809" v="1359" actId="962"/>
          <ac:picMkLst>
            <pc:docMk/>
            <pc:sldMk cId="4252283894" sldId="263"/>
            <ac:picMk id="42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18T20:32:09.809" v="1359" actId="962"/>
          <ac:picMkLst>
            <pc:docMk/>
            <pc:sldMk cId="4252283894" sldId="263"/>
            <ac:picMk id="43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1:17:38.118" v="2062" actId="962"/>
          <ac:picMkLst>
            <pc:docMk/>
            <pc:sldMk cId="4252283894" sldId="263"/>
            <ac:picMk id="45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CB89AE9F-A729-47EF-A7F5-F250C27CA432}" dt="2020-12-18T22:57:03.228" v="2848" actId="962"/>
        <pc:sldMkLst>
          <pc:docMk/>
          <pc:sldMk cId="3281482903" sldId="266"/>
        </pc:sldMkLst>
        <pc:spChg chg="mod">
          <ac:chgData name="Rosa María Cabrera Corchos" userId="f1659fda-de31-4a64-8d16-4a5c28fbfcfc" providerId="ADAL" clId="{CB89AE9F-A729-47EF-A7F5-F250C27CA432}" dt="2020-12-18T22:51:56.826" v="2583" actId="962"/>
          <ac:spMkLst>
            <pc:docMk/>
            <pc:sldMk cId="3281482903" sldId="266"/>
            <ac:spMk id="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51:56.826" v="2583" actId="962"/>
          <ac:spMkLst>
            <pc:docMk/>
            <pc:sldMk cId="3281482903" sldId="266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51:56.826" v="2583" actId="962"/>
          <ac:spMkLst>
            <pc:docMk/>
            <pc:sldMk cId="3281482903" sldId="266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51:56.826" v="2583" actId="962"/>
          <ac:spMkLst>
            <pc:docMk/>
            <pc:sldMk cId="3281482903" sldId="266"/>
            <ac:spMk id="2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51:56.826" v="2583" actId="962"/>
          <ac:spMkLst>
            <pc:docMk/>
            <pc:sldMk cId="3281482903" sldId="266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51:56.826" v="2583" actId="962"/>
          <ac:spMkLst>
            <pc:docMk/>
            <pc:sldMk cId="3281482903" sldId="266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51:56.826" v="2583" actId="962"/>
          <ac:spMkLst>
            <pc:docMk/>
            <pc:sldMk cId="3281482903" sldId="266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51:56.826" v="2583" actId="962"/>
          <ac:spMkLst>
            <pc:docMk/>
            <pc:sldMk cId="3281482903" sldId="266"/>
            <ac:spMk id="3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51:56.826" v="2583" actId="962"/>
          <ac:spMkLst>
            <pc:docMk/>
            <pc:sldMk cId="3281482903" sldId="266"/>
            <ac:spMk id="3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51:56.826" v="2583" actId="962"/>
          <ac:spMkLst>
            <pc:docMk/>
            <pc:sldMk cId="3281482903" sldId="266"/>
            <ac:spMk id="3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51:56.826" v="2583" actId="962"/>
          <ac:spMkLst>
            <pc:docMk/>
            <pc:sldMk cId="3281482903" sldId="266"/>
            <ac:spMk id="4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51:56.826" v="2583" actId="962"/>
          <ac:spMkLst>
            <pc:docMk/>
            <pc:sldMk cId="3281482903" sldId="266"/>
            <ac:spMk id="4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51:56.826" v="2583" actId="962"/>
          <ac:spMkLst>
            <pc:docMk/>
            <pc:sldMk cId="3281482903" sldId="266"/>
            <ac:spMk id="4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51:56.826" v="2583" actId="962"/>
          <ac:spMkLst>
            <pc:docMk/>
            <pc:sldMk cId="3281482903" sldId="266"/>
            <ac:spMk id="5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51:56.826" v="2583" actId="962"/>
          <ac:spMkLst>
            <pc:docMk/>
            <pc:sldMk cId="3281482903" sldId="266"/>
            <ac:spMk id="56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57:03.228" v="2848" actId="962"/>
          <ac:spMkLst>
            <pc:docMk/>
            <pc:sldMk cId="3281482903" sldId="266"/>
            <ac:spMk id="58" creationId="{00000000-0000-0000-0000-000000000000}"/>
          </ac:spMkLst>
        </pc:spChg>
        <pc:picChg chg="mod">
          <ac:chgData name="Rosa María Cabrera Corchos" userId="f1659fda-de31-4a64-8d16-4a5c28fbfcfc" providerId="ADAL" clId="{CB89AE9F-A729-47EF-A7F5-F250C27CA432}" dt="2020-12-18T22:51:56.826" v="2583" actId="962"/>
          <ac:picMkLst>
            <pc:docMk/>
            <pc:sldMk cId="3281482903" sldId="266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2:53:57.749" v="2632" actId="962"/>
          <ac:picMkLst>
            <pc:docMk/>
            <pc:sldMk cId="3281482903" sldId="266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2:51:56.826" v="2583" actId="962"/>
          <ac:picMkLst>
            <pc:docMk/>
            <pc:sldMk cId="3281482903" sldId="266"/>
            <ac:picMk id="3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2:56:15.557" v="2740"/>
          <ac:picMkLst>
            <pc:docMk/>
            <pc:sldMk cId="3281482903" sldId="266"/>
            <ac:picMk id="4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2:51:56.826" v="2583" actId="962"/>
          <ac:picMkLst>
            <pc:docMk/>
            <pc:sldMk cId="3281482903" sldId="266"/>
            <ac:picMk id="59" creationId="{00000000-0000-0000-0000-000000000000}"/>
          </ac:picMkLst>
        </pc:picChg>
      </pc:sldChg>
      <pc:sldChg chg="modSp mod modAnim modNotesTx">
        <pc:chgData name="Rosa María Cabrera Corchos" userId="f1659fda-de31-4a64-8d16-4a5c28fbfcfc" providerId="ADAL" clId="{CB89AE9F-A729-47EF-A7F5-F250C27CA432}" dt="2020-12-19T08:15:41.365" v="3410" actId="732"/>
        <pc:sldMkLst>
          <pc:docMk/>
          <pc:sldMk cId="2330515637" sldId="271"/>
        </pc:sldMkLst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2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26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3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3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3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36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3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3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3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4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4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4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4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4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46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4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4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5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5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5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5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5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56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5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59:17.861" v="3391" actId="962"/>
          <ac:spMkLst>
            <pc:docMk/>
            <pc:sldMk cId="2330515637" sldId="271"/>
            <ac:spMk id="5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6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6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6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6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6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66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6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45:00.381" v="3156" actId="790"/>
          <ac:spMkLst>
            <pc:docMk/>
            <pc:sldMk cId="2330515637" sldId="271"/>
            <ac:spMk id="68" creationId="{00000000-0000-0000-0000-000000000000}"/>
          </ac:spMkLst>
        </pc:spChg>
        <pc:grpChg chg="mod">
          <ac:chgData name="Rosa María Cabrera Corchos" userId="f1659fda-de31-4a64-8d16-4a5c28fbfcfc" providerId="ADAL" clId="{CB89AE9F-A729-47EF-A7F5-F250C27CA432}" dt="2020-12-18T23:44:47.375" v="3155" actId="962"/>
          <ac:grpSpMkLst>
            <pc:docMk/>
            <pc:sldMk cId="2330515637" sldId="271"/>
            <ac:grpSpMk id="9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44:47.375" v="3155" actId="962"/>
          <ac:grpSpMkLst>
            <pc:docMk/>
            <pc:sldMk cId="2330515637" sldId="271"/>
            <ac:grpSpMk id="11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44:47.375" v="3155" actId="962"/>
          <ac:grpSpMkLst>
            <pc:docMk/>
            <pc:sldMk cId="2330515637" sldId="271"/>
            <ac:grpSpMk id="15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44:47.375" v="3155" actId="962"/>
          <ac:grpSpMkLst>
            <pc:docMk/>
            <pc:sldMk cId="2330515637" sldId="271"/>
            <ac:grpSpMk id="40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44:47.375" v="3155" actId="962"/>
          <ac:grpSpMkLst>
            <pc:docMk/>
            <pc:sldMk cId="2330515637" sldId="271"/>
            <ac:grpSpMk id="48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44:47.375" v="3155" actId="962"/>
          <ac:grpSpMkLst>
            <pc:docMk/>
            <pc:sldMk cId="2330515637" sldId="271"/>
            <ac:grpSpMk id="51" creationId="{00000000-0000-0000-0000-000000000000}"/>
          </ac:grpSpMkLst>
        </pc:grpChg>
        <pc:picChg chg="mod modCrop">
          <ac:chgData name="Rosa María Cabrera Corchos" userId="f1659fda-de31-4a64-8d16-4a5c28fbfcfc" providerId="ADAL" clId="{CB89AE9F-A729-47EF-A7F5-F250C27CA432}" dt="2020-12-18T23:54:23.966" v="3203" actId="732"/>
          <ac:picMkLst>
            <pc:docMk/>
            <pc:sldMk cId="2330515637" sldId="271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58:08.356" v="3261" actId="962"/>
          <ac:picMkLst>
            <pc:docMk/>
            <pc:sldMk cId="2330515637" sldId="271"/>
            <ac:picMk id="14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19T08:15:41.365" v="3410" actId="732"/>
          <ac:picMkLst>
            <pc:docMk/>
            <pc:sldMk cId="2330515637" sldId="271"/>
            <ac:picMk id="3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52:17.836" v="3200" actId="1038"/>
          <ac:picMkLst>
            <pc:docMk/>
            <pc:sldMk cId="2330515637" sldId="271"/>
            <ac:picMk id="59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18T23:54:45.853" v="3205" actId="732"/>
          <ac:picMkLst>
            <pc:docMk/>
            <pc:sldMk cId="2330515637" sldId="271"/>
            <ac:picMk id="65" creationId="{00000000-0000-0000-0000-000000000000}"/>
          </ac:picMkLst>
        </pc:picChg>
      </pc:sldChg>
      <pc:sldChg chg="modSp mod modNotesTx">
        <pc:chgData name="Rosa María Cabrera Corchos" userId="f1659fda-de31-4a64-8d16-4a5c28fbfcfc" providerId="ADAL" clId="{CB89AE9F-A729-47EF-A7F5-F250C27CA432}" dt="2020-12-19T09:34:53.432" v="3644" actId="20577"/>
        <pc:sldMkLst>
          <pc:docMk/>
          <pc:sldMk cId="2751459936" sldId="273"/>
        </pc:sldMkLst>
        <pc:spChg chg="mod">
          <ac:chgData name="Rosa María Cabrera Corchos" userId="f1659fda-de31-4a64-8d16-4a5c28fbfcfc" providerId="ADAL" clId="{CB89AE9F-A729-47EF-A7F5-F250C27CA432}" dt="2020-12-19T09:19:18.858" v="3472" actId="962"/>
          <ac:spMkLst>
            <pc:docMk/>
            <pc:sldMk cId="2751459936" sldId="273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9:19:18.858" v="3472" actId="962"/>
          <ac:spMkLst>
            <pc:docMk/>
            <pc:sldMk cId="2751459936" sldId="273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3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3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3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3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3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3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4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4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4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4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9:30:39.309" v="3637" actId="1037"/>
          <ac:spMkLst>
            <pc:docMk/>
            <pc:sldMk cId="2751459936" sldId="273"/>
            <ac:spMk id="4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46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4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4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50" creationId="{5BFE33C5-C943-45E6-9716-B4B73923E0CA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51" creationId="{07A3BFFE-764B-48FE-AAA8-45A0A8972EE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5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6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6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6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6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7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7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7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76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7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08:04:25.660" v="3400" actId="790"/>
          <ac:spMkLst>
            <pc:docMk/>
            <pc:sldMk cId="2751459936" sldId="273"/>
            <ac:spMk id="79" creationId="{00000000-0000-0000-0000-000000000000}"/>
          </ac:spMkLst>
        </pc:spChg>
        <pc:grpChg chg="mod">
          <ac:chgData name="Rosa María Cabrera Corchos" userId="f1659fda-de31-4a64-8d16-4a5c28fbfcfc" providerId="ADAL" clId="{CB89AE9F-A729-47EF-A7F5-F250C27CA432}" dt="2020-12-19T09:19:18.858" v="3472" actId="962"/>
          <ac:grpSpMkLst>
            <pc:docMk/>
            <pc:sldMk cId="2751459936" sldId="273"/>
            <ac:grpSpMk id="2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9T09:19:18.858" v="3472" actId="962"/>
          <ac:grpSpMkLst>
            <pc:docMk/>
            <pc:sldMk cId="2751459936" sldId="273"/>
            <ac:grpSpMk id="5" creationId="{914EC40D-EBCB-4E66-A4AD-8DA3B60AD84F}"/>
          </ac:grpSpMkLst>
        </pc:grpChg>
        <pc:grpChg chg="mod">
          <ac:chgData name="Rosa María Cabrera Corchos" userId="f1659fda-de31-4a64-8d16-4a5c28fbfcfc" providerId="ADAL" clId="{CB89AE9F-A729-47EF-A7F5-F250C27CA432}" dt="2020-12-19T09:19:18.858" v="3472" actId="962"/>
          <ac:grpSpMkLst>
            <pc:docMk/>
            <pc:sldMk cId="2751459936" sldId="273"/>
            <ac:grpSpMk id="6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9T09:19:18.858" v="3472" actId="962"/>
          <ac:grpSpMkLst>
            <pc:docMk/>
            <pc:sldMk cId="2751459936" sldId="273"/>
            <ac:grpSpMk id="8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9T09:31:56.898" v="3639" actId="14100"/>
          <ac:grpSpMkLst>
            <pc:docMk/>
            <pc:sldMk cId="2751459936" sldId="273"/>
            <ac:grpSpMk id="12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9T09:19:18.858" v="3472" actId="962"/>
          <ac:grpSpMkLst>
            <pc:docMk/>
            <pc:sldMk cId="2751459936" sldId="273"/>
            <ac:grpSpMk id="13" creationId="{00000000-0000-0000-0000-000000000000}"/>
          </ac:grpSpMkLst>
        </pc:grpChg>
        <pc:picChg chg="mod modCrop">
          <ac:chgData name="Rosa María Cabrera Corchos" userId="f1659fda-de31-4a64-8d16-4a5c28fbfcfc" providerId="ADAL" clId="{CB89AE9F-A729-47EF-A7F5-F250C27CA432}" dt="2020-12-19T09:19:18.858" v="3472" actId="962"/>
          <ac:picMkLst>
            <pc:docMk/>
            <pc:sldMk cId="2751459936" sldId="273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9T09:19:18.858" v="3472" actId="962"/>
          <ac:picMkLst>
            <pc:docMk/>
            <pc:sldMk cId="2751459936" sldId="273"/>
            <ac:picMk id="14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19T09:19:18.858" v="3472" actId="962"/>
          <ac:picMkLst>
            <pc:docMk/>
            <pc:sldMk cId="2751459936" sldId="273"/>
            <ac:picMk id="3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9T09:30:39.309" v="3637" actId="1037"/>
          <ac:picMkLst>
            <pc:docMk/>
            <pc:sldMk cId="2751459936" sldId="273"/>
            <ac:picMk id="45" creationId="{00000000-0000-0000-0000-000000000000}"/>
          </ac:picMkLst>
        </pc:picChg>
      </pc:sldChg>
      <pc:sldChg chg="modSp mod modAnim">
        <pc:chgData name="Rosa María Cabrera Corchos" userId="f1659fda-de31-4a64-8d16-4a5c28fbfcfc" providerId="ADAL" clId="{CB89AE9F-A729-47EF-A7F5-F250C27CA432}" dt="2020-12-20T13:55:52.563" v="4479" actId="962"/>
        <pc:sldMkLst>
          <pc:docMk/>
          <pc:sldMk cId="3359140890" sldId="274"/>
        </pc:sldMkLst>
        <pc:spChg chg="mod">
          <ac:chgData name="Rosa María Cabrera Corchos" userId="f1659fda-de31-4a64-8d16-4a5c28fbfcfc" providerId="ADAL" clId="{CB89AE9F-A729-47EF-A7F5-F250C27CA432}" dt="2020-12-20T01:37:17.163" v="4337" actId="962"/>
          <ac:spMkLst>
            <pc:docMk/>
            <pc:sldMk cId="3359140890" sldId="274"/>
            <ac:spMk id="1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36:51.238" v="4334" actId="962"/>
          <ac:spMkLst>
            <pc:docMk/>
            <pc:sldMk cId="3359140890" sldId="274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36:51.238" v="4334" actId="962"/>
          <ac:spMkLst>
            <pc:docMk/>
            <pc:sldMk cId="3359140890" sldId="274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36:51.238" v="4334" actId="962"/>
          <ac:spMkLst>
            <pc:docMk/>
            <pc:sldMk cId="3359140890" sldId="274"/>
            <ac:spMk id="28" creationId="{00000000-0000-0000-0000-000000000000}"/>
          </ac:spMkLst>
        </pc:spChg>
        <pc:picChg chg="mod">
          <ac:chgData name="Rosa María Cabrera Corchos" userId="f1659fda-de31-4a64-8d16-4a5c28fbfcfc" providerId="ADAL" clId="{CB89AE9F-A729-47EF-A7F5-F250C27CA432}" dt="2020-12-20T01:36:51.238" v="4334" actId="962"/>
          <ac:picMkLst>
            <pc:docMk/>
            <pc:sldMk cId="3359140890" sldId="274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1:36:51.238" v="4334" actId="962"/>
          <ac:picMkLst>
            <pc:docMk/>
            <pc:sldMk cId="3359140890" sldId="274"/>
            <ac:picMk id="11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3:55:52.563" v="4479" actId="962"/>
          <ac:picMkLst>
            <pc:docMk/>
            <pc:sldMk cId="3359140890" sldId="274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CB89AE9F-A729-47EF-A7F5-F250C27CA432}" dt="2020-12-20T13:54:36.425" v="4455" actId="962"/>
        <pc:sldMkLst>
          <pc:docMk/>
          <pc:sldMk cId="3342813621" sldId="275"/>
        </pc:sldMkLst>
        <pc:spChg chg="mod">
          <ac:chgData name="Rosa María Cabrera Corchos" userId="f1659fda-de31-4a64-8d16-4a5c28fbfcfc" providerId="ADAL" clId="{CB89AE9F-A729-47EF-A7F5-F250C27CA432}" dt="2020-12-20T01:30:48.765" v="4322" actId="962"/>
          <ac:spMkLst>
            <pc:docMk/>
            <pc:sldMk cId="3342813621" sldId="275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30:30.577" v="4319" actId="962"/>
          <ac:spMkLst>
            <pc:docMk/>
            <pc:sldMk cId="3342813621" sldId="275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30:30.577" v="4319" actId="962"/>
          <ac:spMkLst>
            <pc:docMk/>
            <pc:sldMk cId="3342813621" sldId="275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30:30.577" v="4319" actId="962"/>
          <ac:spMkLst>
            <pc:docMk/>
            <pc:sldMk cId="3342813621" sldId="275"/>
            <ac:spMk id="28" creationId="{00000000-0000-0000-0000-000000000000}"/>
          </ac:spMkLst>
        </pc:spChg>
        <pc:picChg chg="mod">
          <ac:chgData name="Rosa María Cabrera Corchos" userId="f1659fda-de31-4a64-8d16-4a5c28fbfcfc" providerId="ADAL" clId="{CB89AE9F-A729-47EF-A7F5-F250C27CA432}" dt="2020-12-20T01:30:30.577" v="4319" actId="962"/>
          <ac:picMkLst>
            <pc:docMk/>
            <pc:sldMk cId="3342813621" sldId="275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3:54:36.425" v="4455" actId="962"/>
          <ac:picMkLst>
            <pc:docMk/>
            <pc:sldMk cId="3342813621" sldId="275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1:30:30.577" v="4319" actId="962"/>
          <ac:picMkLst>
            <pc:docMk/>
            <pc:sldMk cId="3342813621" sldId="275"/>
            <ac:picMk id="15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CB89AE9F-A729-47EF-A7F5-F250C27CA432}" dt="2020-12-19T21:51:27.398" v="3996" actId="962"/>
        <pc:sldMkLst>
          <pc:docMk/>
          <pc:sldMk cId="2914353507" sldId="277"/>
        </pc:sldMkLst>
        <pc:spChg chg="mod">
          <ac:chgData name="Rosa María Cabrera Corchos" userId="f1659fda-de31-4a64-8d16-4a5c28fbfcfc" providerId="ADAL" clId="{CB89AE9F-A729-47EF-A7F5-F250C27CA432}" dt="2020-12-19T21:51:27.398" v="3996" actId="962"/>
          <ac:spMkLst>
            <pc:docMk/>
            <pc:sldMk cId="2914353507" sldId="277"/>
            <ac:spMk id="1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1:50:15.266" v="3824" actId="962"/>
          <ac:spMkLst>
            <pc:docMk/>
            <pc:sldMk cId="2914353507" sldId="277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1:50:15.266" v="3824" actId="962"/>
          <ac:spMkLst>
            <pc:docMk/>
            <pc:sldMk cId="2914353507" sldId="277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1:50:15.266" v="3824" actId="962"/>
          <ac:spMkLst>
            <pc:docMk/>
            <pc:sldMk cId="2914353507" sldId="277"/>
            <ac:spMk id="28" creationId="{00000000-0000-0000-0000-000000000000}"/>
          </ac:spMkLst>
        </pc:spChg>
        <pc:picChg chg="mod">
          <ac:chgData name="Rosa María Cabrera Corchos" userId="f1659fda-de31-4a64-8d16-4a5c28fbfcfc" providerId="ADAL" clId="{CB89AE9F-A729-47EF-A7F5-F250C27CA432}" dt="2020-12-19T21:50:15.266" v="3824" actId="962"/>
          <ac:picMkLst>
            <pc:docMk/>
            <pc:sldMk cId="2914353507" sldId="277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9T21:50:15.266" v="3824" actId="962"/>
          <ac:picMkLst>
            <pc:docMk/>
            <pc:sldMk cId="2914353507" sldId="277"/>
            <ac:picMk id="1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9T21:50:56.547" v="3869" actId="962"/>
          <ac:picMkLst>
            <pc:docMk/>
            <pc:sldMk cId="2914353507" sldId="277"/>
            <ac:picMk id="14" creationId="{00000000-0000-0000-0000-000000000000}"/>
          </ac:picMkLst>
        </pc:picChg>
      </pc:sldChg>
      <pc:sldChg chg="modSp mod modAnim">
        <pc:chgData name="Rosa María Cabrera Corchos" userId="f1659fda-de31-4a64-8d16-4a5c28fbfcfc" providerId="ADAL" clId="{CB89AE9F-A729-47EF-A7F5-F250C27CA432}" dt="2020-12-20T13:56:23.467" v="4488" actId="962"/>
        <pc:sldMkLst>
          <pc:docMk/>
          <pc:sldMk cId="1719317336" sldId="278"/>
        </pc:sldMkLst>
        <pc:spChg chg="mod">
          <ac:chgData name="Rosa María Cabrera Corchos" userId="f1659fda-de31-4a64-8d16-4a5c28fbfcfc" providerId="ADAL" clId="{CB89AE9F-A729-47EF-A7F5-F250C27CA432}" dt="2020-12-20T01:38:42.356" v="4341" actId="962"/>
          <ac:spMkLst>
            <pc:docMk/>
            <pc:sldMk cId="1719317336" sldId="278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37:44.085" v="4338" actId="962"/>
          <ac:spMkLst>
            <pc:docMk/>
            <pc:sldMk cId="1719317336" sldId="278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37:44.085" v="4338" actId="962"/>
          <ac:spMkLst>
            <pc:docMk/>
            <pc:sldMk cId="1719317336" sldId="278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37:44.085" v="4338" actId="962"/>
          <ac:spMkLst>
            <pc:docMk/>
            <pc:sldMk cId="1719317336" sldId="278"/>
            <ac:spMk id="28" creationId="{00000000-0000-0000-0000-000000000000}"/>
          </ac:spMkLst>
        </pc:spChg>
        <pc:picChg chg="mod">
          <ac:chgData name="Rosa María Cabrera Corchos" userId="f1659fda-de31-4a64-8d16-4a5c28fbfcfc" providerId="ADAL" clId="{CB89AE9F-A729-47EF-A7F5-F250C27CA432}" dt="2020-12-20T01:37:44.085" v="4338" actId="962"/>
          <ac:picMkLst>
            <pc:docMk/>
            <pc:sldMk cId="1719317336" sldId="278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3:56:23.467" v="4488" actId="962"/>
          <ac:picMkLst>
            <pc:docMk/>
            <pc:sldMk cId="1719317336" sldId="278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1:37:44.085" v="4338" actId="962"/>
          <ac:picMkLst>
            <pc:docMk/>
            <pc:sldMk cId="1719317336" sldId="278"/>
            <ac:picMk id="15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CB89AE9F-A729-47EF-A7F5-F250C27CA432}" dt="2020-12-20T13:57:19.791" v="4497" actId="962"/>
        <pc:sldMkLst>
          <pc:docMk/>
          <pc:sldMk cId="1880562995" sldId="279"/>
        </pc:sldMkLst>
        <pc:spChg chg="mod">
          <ac:chgData name="Rosa María Cabrera Corchos" userId="f1659fda-de31-4a64-8d16-4a5c28fbfcfc" providerId="ADAL" clId="{CB89AE9F-A729-47EF-A7F5-F250C27CA432}" dt="2020-12-20T13:57:19.791" v="4497" actId="962"/>
          <ac:spMkLst>
            <pc:docMk/>
            <pc:sldMk cId="1880562995" sldId="279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29:26.960" v="4314" actId="962"/>
          <ac:spMkLst>
            <pc:docMk/>
            <pc:sldMk cId="1880562995" sldId="279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29:26.960" v="4314" actId="962"/>
          <ac:spMkLst>
            <pc:docMk/>
            <pc:sldMk cId="1880562995" sldId="279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29:26.960" v="4314" actId="962"/>
          <ac:spMkLst>
            <pc:docMk/>
            <pc:sldMk cId="1880562995" sldId="279"/>
            <ac:spMk id="28" creationId="{00000000-0000-0000-0000-000000000000}"/>
          </ac:spMkLst>
        </pc:spChg>
        <pc:picChg chg="mod">
          <ac:chgData name="Rosa María Cabrera Corchos" userId="f1659fda-de31-4a64-8d16-4a5c28fbfcfc" providerId="ADAL" clId="{CB89AE9F-A729-47EF-A7F5-F250C27CA432}" dt="2020-12-20T01:29:26.960" v="4314" actId="962"/>
          <ac:picMkLst>
            <pc:docMk/>
            <pc:sldMk cId="1880562995" sldId="279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3:54:18.477" v="4449" actId="962"/>
          <ac:picMkLst>
            <pc:docMk/>
            <pc:sldMk cId="1880562995" sldId="279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1:29:26.960" v="4314" actId="962"/>
          <ac:picMkLst>
            <pc:docMk/>
            <pc:sldMk cId="1880562995" sldId="279"/>
            <ac:picMk id="15" creationId="{00000000-0000-0000-0000-000000000000}"/>
          </ac:picMkLst>
        </pc:picChg>
      </pc:sldChg>
      <pc:sldChg chg="addSp delSp modSp mod modAnim">
        <pc:chgData name="Rosa María Cabrera Corchos" userId="f1659fda-de31-4a64-8d16-4a5c28fbfcfc" providerId="ADAL" clId="{CB89AE9F-A729-47EF-A7F5-F250C27CA432}" dt="2020-12-20T13:55:26.104" v="4470" actId="962"/>
        <pc:sldMkLst>
          <pc:docMk/>
          <pc:sldMk cId="3092079555" sldId="280"/>
        </pc:sldMkLst>
        <pc:spChg chg="add mod">
          <ac:chgData name="Rosa María Cabrera Corchos" userId="f1659fda-de31-4a64-8d16-4a5c28fbfcfc" providerId="ADAL" clId="{CB89AE9F-A729-47EF-A7F5-F250C27CA432}" dt="2020-12-20T02:27:07.044" v="4392"/>
          <ac:spMkLst>
            <pc:docMk/>
            <pc:sldMk cId="3092079555" sldId="280"/>
            <ac:spMk id="9" creationId="{619A3E01-4343-4ECD-8DE6-45F6648A2349}"/>
          </ac:spMkLst>
        </pc:spChg>
        <pc:spChg chg="add mod">
          <ac:chgData name="Rosa María Cabrera Corchos" userId="f1659fda-de31-4a64-8d16-4a5c28fbfcfc" providerId="ADAL" clId="{CB89AE9F-A729-47EF-A7F5-F250C27CA432}" dt="2020-12-20T02:27:07.044" v="4392"/>
          <ac:spMkLst>
            <pc:docMk/>
            <pc:sldMk cId="3092079555" sldId="280"/>
            <ac:spMk id="10" creationId="{48615DB2-7011-4EFA-820A-DCF23D9A2983}"/>
          </ac:spMkLst>
        </pc:spChg>
        <pc:spChg chg="mod">
          <ac:chgData name="Rosa María Cabrera Corchos" userId="f1659fda-de31-4a64-8d16-4a5c28fbfcfc" providerId="ADAL" clId="{CB89AE9F-A729-47EF-A7F5-F250C27CA432}" dt="2020-12-20T01:35:19.550" v="4332" actId="962"/>
          <ac:spMkLst>
            <pc:docMk/>
            <pc:sldMk cId="3092079555" sldId="280"/>
            <ac:spMk id="13" creationId="{00000000-0000-0000-0000-000000000000}"/>
          </ac:spMkLst>
        </pc:spChg>
        <pc:spChg chg="del mod">
          <ac:chgData name="Rosa María Cabrera Corchos" userId="f1659fda-de31-4a64-8d16-4a5c28fbfcfc" providerId="ADAL" clId="{CB89AE9F-A729-47EF-A7F5-F250C27CA432}" dt="2020-12-20T02:27:02.309" v="4391" actId="478"/>
          <ac:spMkLst>
            <pc:docMk/>
            <pc:sldMk cId="3092079555" sldId="280"/>
            <ac:spMk id="21" creationId="{00000000-0000-0000-0000-000000000000}"/>
          </ac:spMkLst>
        </pc:spChg>
        <pc:spChg chg="del mod">
          <ac:chgData name="Rosa María Cabrera Corchos" userId="f1659fda-de31-4a64-8d16-4a5c28fbfcfc" providerId="ADAL" clId="{CB89AE9F-A729-47EF-A7F5-F250C27CA432}" dt="2020-12-20T02:27:02.309" v="4391" actId="478"/>
          <ac:spMkLst>
            <pc:docMk/>
            <pc:sldMk cId="3092079555" sldId="280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34:31.541" v="4329" actId="962"/>
          <ac:spMkLst>
            <pc:docMk/>
            <pc:sldMk cId="3092079555" sldId="280"/>
            <ac:spMk id="28" creationId="{00000000-0000-0000-0000-000000000000}"/>
          </ac:spMkLst>
        </pc:spChg>
        <pc:picChg chg="mod">
          <ac:chgData name="Rosa María Cabrera Corchos" userId="f1659fda-de31-4a64-8d16-4a5c28fbfcfc" providerId="ADAL" clId="{CB89AE9F-A729-47EF-A7F5-F250C27CA432}" dt="2020-12-20T01:34:31.541" v="4329" actId="962"/>
          <ac:picMkLst>
            <pc:docMk/>
            <pc:sldMk cId="3092079555" sldId="280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3:55:26.104" v="4470" actId="962"/>
          <ac:picMkLst>
            <pc:docMk/>
            <pc:sldMk cId="3092079555" sldId="280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1:34:31.541" v="4329" actId="962"/>
          <ac:picMkLst>
            <pc:docMk/>
            <pc:sldMk cId="3092079555" sldId="280"/>
            <ac:picMk id="15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CB89AE9F-A729-47EF-A7F5-F250C27CA432}" dt="2020-12-20T00:53:31.851" v="4304" actId="962"/>
        <pc:sldMkLst>
          <pc:docMk/>
          <pc:sldMk cId="3854261093" sldId="281"/>
        </pc:sldMkLst>
        <pc:spChg chg="del">
          <ac:chgData name="Rosa María Cabrera Corchos" userId="f1659fda-de31-4a64-8d16-4a5c28fbfcfc" providerId="ADAL" clId="{CB89AE9F-A729-47EF-A7F5-F250C27CA432}" dt="2020-12-19T23:50:45.761" v="4013" actId="478"/>
          <ac:spMkLst>
            <pc:docMk/>
            <pc:sldMk cId="3854261093" sldId="281"/>
            <ac:spMk id="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0:53:31.851" v="4304" actId="962"/>
          <ac:spMkLst>
            <pc:docMk/>
            <pc:sldMk cId="3854261093" sldId="281"/>
            <ac:spMk id="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3:47:30.937" v="4003" actId="962"/>
          <ac:spMkLst>
            <pc:docMk/>
            <pc:sldMk cId="3854261093" sldId="281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3:47:30.937" v="4003" actId="962"/>
          <ac:spMkLst>
            <pc:docMk/>
            <pc:sldMk cId="3854261093" sldId="281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0:24:36.288" v="4125" actId="14100"/>
          <ac:spMkLst>
            <pc:docMk/>
            <pc:sldMk cId="3854261093" sldId="281"/>
            <ac:spMk id="58" creationId="{00000000-0000-0000-0000-000000000000}"/>
          </ac:spMkLst>
        </pc:spChg>
        <pc:graphicFrameChg chg="del">
          <ac:chgData name="Rosa María Cabrera Corchos" userId="f1659fda-de31-4a64-8d16-4a5c28fbfcfc" providerId="ADAL" clId="{CB89AE9F-A729-47EF-A7F5-F250C27CA432}" dt="2020-12-19T23:44:49.003" v="3997" actId="478"/>
          <ac:graphicFrameMkLst>
            <pc:docMk/>
            <pc:sldMk cId="3854261093" sldId="281"/>
            <ac:graphicFrameMk id="2" creationId="{00000000-0000-0000-0000-000000000000}"/>
          </ac:graphicFrameMkLst>
        </pc:graphicFrameChg>
        <pc:graphicFrameChg chg="add mod modGraphic">
          <ac:chgData name="Rosa María Cabrera Corchos" userId="f1659fda-de31-4a64-8d16-4a5c28fbfcfc" providerId="ADAL" clId="{CB89AE9F-A729-47EF-A7F5-F250C27CA432}" dt="2020-12-20T00:18:13.971" v="4117" actId="2165"/>
          <ac:graphicFrameMkLst>
            <pc:docMk/>
            <pc:sldMk cId="3854261093" sldId="281"/>
            <ac:graphicFrameMk id="11" creationId="{402E3963-DEE3-4CC7-951E-87A2D6A2D637}"/>
          </ac:graphicFrameMkLst>
        </pc:graphicFrameChg>
        <pc:picChg chg="mod modCrop">
          <ac:chgData name="Rosa María Cabrera Corchos" userId="f1659fda-de31-4a64-8d16-4a5c28fbfcfc" providerId="ADAL" clId="{CB89AE9F-A729-47EF-A7F5-F250C27CA432}" dt="2020-12-20T00:29:21.458" v="4130" actId="732"/>
          <ac:picMkLst>
            <pc:docMk/>
            <pc:sldMk cId="3854261093" sldId="281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9T23:47:30.937" v="4003" actId="962"/>
          <ac:picMkLst>
            <pc:docMk/>
            <pc:sldMk cId="3854261093" sldId="281"/>
            <ac:picMk id="9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0:52:27.662" v="4195" actId="962"/>
          <ac:picMkLst>
            <pc:docMk/>
            <pc:sldMk cId="3854261093" sldId="281"/>
            <ac:picMk id="14" creationId="{00000000-0000-0000-0000-000000000000}"/>
          </ac:picMkLst>
        </pc:picChg>
      </pc:sldChg>
      <pc:sldChg chg="addSp delSp modSp del mod delAnim modAnim">
        <pc:chgData name="Rosa María Cabrera Corchos" userId="f1659fda-de31-4a64-8d16-4a5c28fbfcfc" providerId="ADAL" clId="{CB89AE9F-A729-47EF-A7F5-F250C27CA432}" dt="2020-12-20T00:36:25.962" v="4143" actId="2696"/>
        <pc:sldMkLst>
          <pc:docMk/>
          <pc:sldMk cId="1307723026" sldId="282"/>
        </pc:sldMkLst>
        <pc:spChg chg="mod">
          <ac:chgData name="Rosa María Cabrera Corchos" userId="f1659fda-de31-4a64-8d16-4a5c28fbfcfc" providerId="ADAL" clId="{CB89AE9F-A729-47EF-A7F5-F250C27CA432}" dt="2020-12-20T00:22:00.510" v="4124" actId="1076"/>
          <ac:spMkLst>
            <pc:docMk/>
            <pc:sldMk cId="1307723026" sldId="282"/>
            <ac:spMk id="1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3:53:31.093" v="4024" actId="962"/>
          <ac:spMkLst>
            <pc:docMk/>
            <pc:sldMk cId="1307723026" sldId="282"/>
            <ac:spMk id="1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3:53:31.093" v="4024" actId="962"/>
          <ac:spMkLst>
            <pc:docMk/>
            <pc:sldMk cId="1307723026" sldId="282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3:53:31.093" v="4024" actId="962"/>
          <ac:spMkLst>
            <pc:docMk/>
            <pc:sldMk cId="1307723026" sldId="282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CB89AE9F-A729-47EF-A7F5-F250C27CA432}" dt="2020-12-19T23:50:15.878" v="4011" actId="478"/>
          <ac:graphicFrameMkLst>
            <pc:docMk/>
            <pc:sldMk cId="1307723026" sldId="282"/>
            <ac:graphicFrameMk id="2" creationId="{00000000-0000-0000-0000-000000000000}"/>
          </ac:graphicFrameMkLst>
        </pc:graphicFrameChg>
        <pc:graphicFrameChg chg="add mod modGraphic">
          <ac:chgData name="Rosa María Cabrera Corchos" userId="f1659fda-de31-4a64-8d16-4a5c28fbfcfc" providerId="ADAL" clId="{CB89AE9F-A729-47EF-A7F5-F250C27CA432}" dt="2020-12-20T00:20:39.242" v="4121" actId="2165"/>
          <ac:graphicFrameMkLst>
            <pc:docMk/>
            <pc:sldMk cId="1307723026" sldId="282"/>
            <ac:graphicFrameMk id="15" creationId="{8573268B-BFF2-4A2A-8507-53B2B8AA7C3C}"/>
          </ac:graphicFrameMkLst>
        </pc:graphicFrameChg>
        <pc:picChg chg="mod">
          <ac:chgData name="Rosa María Cabrera Corchos" userId="f1659fda-de31-4a64-8d16-4a5c28fbfcfc" providerId="ADAL" clId="{CB89AE9F-A729-47EF-A7F5-F250C27CA432}" dt="2020-12-19T23:53:31.093" v="4024" actId="962"/>
          <ac:picMkLst>
            <pc:docMk/>
            <pc:sldMk cId="1307723026" sldId="282"/>
            <ac:picMk id="1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0:30:58.628" v="4133" actId="14826"/>
          <ac:picMkLst>
            <pc:docMk/>
            <pc:sldMk cId="1307723026" sldId="282"/>
            <ac:picMk id="13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9T23:53:31.093" v="4024" actId="962"/>
          <ac:picMkLst>
            <pc:docMk/>
            <pc:sldMk cId="1307723026" sldId="282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CB89AE9F-A729-47EF-A7F5-F250C27CA432}" dt="2020-12-20T22:06:50.068" v="6774"/>
        <pc:sldMkLst>
          <pc:docMk/>
          <pc:sldMk cId="3737931687" sldId="283"/>
        </pc:sldMkLst>
        <pc:spChg chg="del">
          <ac:chgData name="Rosa María Cabrera Corchos" userId="f1659fda-de31-4a64-8d16-4a5c28fbfcfc" providerId="ADAL" clId="{CB89AE9F-A729-47EF-A7F5-F250C27CA432}" dt="2020-12-20T01:41:25.718" v="4342" actId="478"/>
          <ac:spMkLst>
            <pc:docMk/>
            <pc:sldMk cId="3737931687" sldId="283"/>
            <ac:spMk id="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3:59:03.652" v="4500" actId="962"/>
          <ac:spMkLst>
            <pc:docMk/>
            <pc:sldMk cId="3737931687" sldId="283"/>
            <ac:spMk id="10" creationId="{00000000-0000-0000-0000-000000000000}"/>
          </ac:spMkLst>
        </pc:spChg>
        <pc:spChg chg="add mod">
          <ac:chgData name="Rosa María Cabrera Corchos" userId="f1659fda-de31-4a64-8d16-4a5c28fbfcfc" providerId="ADAL" clId="{CB89AE9F-A729-47EF-A7F5-F250C27CA432}" dt="2020-12-20T01:42:11.353" v="4344" actId="962"/>
          <ac:spMkLst>
            <pc:docMk/>
            <pc:sldMk cId="3737931687" sldId="283"/>
            <ac:spMk id="13" creationId="{205A6E42-A33F-4F2B-BC65-45DDE6AC2C2A}"/>
          </ac:spMkLst>
        </pc:spChg>
        <pc:spChg chg="mod">
          <ac:chgData name="Rosa María Cabrera Corchos" userId="f1659fda-de31-4a64-8d16-4a5c28fbfcfc" providerId="ADAL" clId="{CB89AE9F-A729-47EF-A7F5-F250C27CA432}" dt="2020-12-20T01:42:11.353" v="4344" actId="962"/>
          <ac:spMkLst>
            <pc:docMk/>
            <pc:sldMk cId="3737931687" sldId="283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42:11.353" v="4344" actId="962"/>
          <ac:spMkLst>
            <pc:docMk/>
            <pc:sldMk cId="3737931687" sldId="283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CB89AE9F-A729-47EF-A7F5-F250C27CA432}" dt="2020-12-20T01:41:25.718" v="4342" actId="478"/>
          <ac:graphicFrameMkLst>
            <pc:docMk/>
            <pc:sldMk cId="3737931687" sldId="283"/>
            <ac:graphicFrameMk id="2" creationId="{00000000-0000-0000-0000-000000000000}"/>
          </ac:graphicFrameMkLst>
        </pc:graphicFrameChg>
        <pc:graphicFrameChg chg="add mod modGraphic">
          <ac:chgData name="Rosa María Cabrera Corchos" userId="f1659fda-de31-4a64-8d16-4a5c28fbfcfc" providerId="ADAL" clId="{CB89AE9F-A729-47EF-A7F5-F250C27CA432}" dt="2020-12-20T01:42:45.561" v="4345" actId="790"/>
          <ac:graphicFrameMkLst>
            <pc:docMk/>
            <pc:sldMk cId="3737931687" sldId="283"/>
            <ac:graphicFrameMk id="12" creationId="{1CED1589-2D31-4269-A372-6F8779B034A3}"/>
          </ac:graphicFrameMkLst>
        </pc:graphicFrameChg>
        <pc:picChg chg="mod modCrop">
          <ac:chgData name="Rosa María Cabrera Corchos" userId="f1659fda-de31-4a64-8d16-4a5c28fbfcfc" providerId="ADAL" clId="{CB89AE9F-A729-47EF-A7F5-F250C27CA432}" dt="2020-12-20T03:09:38.998" v="4446" actId="732"/>
          <ac:picMkLst>
            <pc:docMk/>
            <pc:sldMk cId="3737931687" sldId="283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1:42:11.353" v="4344" actId="962"/>
          <ac:picMkLst>
            <pc:docMk/>
            <pc:sldMk cId="3737931687" sldId="283"/>
            <ac:picMk id="11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3:54:27.665" v="4452" actId="962"/>
          <ac:picMkLst>
            <pc:docMk/>
            <pc:sldMk cId="3737931687" sldId="283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CB89AE9F-A729-47EF-A7F5-F250C27CA432}" dt="2020-12-20T13:59:19.040" v="4503" actId="962"/>
        <pc:sldMkLst>
          <pc:docMk/>
          <pc:sldMk cId="2160617277" sldId="284"/>
        </pc:sldMkLst>
        <pc:spChg chg="del">
          <ac:chgData name="Rosa María Cabrera Corchos" userId="f1659fda-de31-4a64-8d16-4a5c28fbfcfc" providerId="ADAL" clId="{CB89AE9F-A729-47EF-A7F5-F250C27CA432}" dt="2020-12-20T01:43:58.306" v="4347" actId="478"/>
          <ac:spMkLst>
            <pc:docMk/>
            <pc:sldMk cId="2160617277" sldId="284"/>
            <ac:spMk id="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3:59:19.040" v="4503" actId="962"/>
          <ac:spMkLst>
            <pc:docMk/>
            <pc:sldMk cId="2160617277" sldId="284"/>
            <ac:spMk id="9" creationId="{00000000-0000-0000-0000-000000000000}"/>
          </ac:spMkLst>
        </pc:spChg>
        <pc:spChg chg="add mod">
          <ac:chgData name="Rosa María Cabrera Corchos" userId="f1659fda-de31-4a64-8d16-4a5c28fbfcfc" providerId="ADAL" clId="{CB89AE9F-A729-47EF-A7F5-F250C27CA432}" dt="2020-12-20T01:47:27.086" v="4352" actId="962"/>
          <ac:spMkLst>
            <pc:docMk/>
            <pc:sldMk cId="2160617277" sldId="284"/>
            <ac:spMk id="12" creationId="{EC42D67A-D8AA-4B5B-9A30-93B4F2BD7049}"/>
          </ac:spMkLst>
        </pc:spChg>
        <pc:spChg chg="mod">
          <ac:chgData name="Rosa María Cabrera Corchos" userId="f1659fda-de31-4a64-8d16-4a5c28fbfcfc" providerId="ADAL" clId="{CB89AE9F-A729-47EF-A7F5-F250C27CA432}" dt="2020-12-20T01:47:27.086" v="4352" actId="962"/>
          <ac:spMkLst>
            <pc:docMk/>
            <pc:sldMk cId="2160617277" sldId="284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47:27.086" v="4352" actId="962"/>
          <ac:spMkLst>
            <pc:docMk/>
            <pc:sldMk cId="2160617277" sldId="284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CB89AE9F-A729-47EF-A7F5-F250C27CA432}" dt="2020-12-20T01:43:58.306" v="4347" actId="478"/>
          <ac:graphicFrameMkLst>
            <pc:docMk/>
            <pc:sldMk cId="2160617277" sldId="284"/>
            <ac:graphicFrameMk id="2" creationId="{00000000-0000-0000-0000-000000000000}"/>
          </ac:graphicFrameMkLst>
        </pc:graphicFrameChg>
        <pc:graphicFrameChg chg="add mod modGraphic">
          <ac:chgData name="Rosa María Cabrera Corchos" userId="f1659fda-de31-4a64-8d16-4a5c28fbfcfc" providerId="ADAL" clId="{CB89AE9F-A729-47EF-A7F5-F250C27CA432}" dt="2020-12-20T01:47:27.086" v="4352" actId="962"/>
          <ac:graphicFrameMkLst>
            <pc:docMk/>
            <pc:sldMk cId="2160617277" sldId="284"/>
            <ac:graphicFrameMk id="11" creationId="{F2239B81-4E4D-43A9-AED2-CEFCAD4F898F}"/>
          </ac:graphicFrameMkLst>
        </pc:graphicFrameChg>
        <pc:picChg chg="mod modCrop">
          <ac:chgData name="Rosa María Cabrera Corchos" userId="f1659fda-de31-4a64-8d16-4a5c28fbfcfc" providerId="ADAL" clId="{CB89AE9F-A729-47EF-A7F5-F250C27CA432}" dt="2020-12-20T01:47:27.086" v="4352" actId="962"/>
          <ac:picMkLst>
            <pc:docMk/>
            <pc:sldMk cId="2160617277" sldId="284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1:47:27.086" v="4352" actId="962"/>
          <ac:picMkLst>
            <pc:docMk/>
            <pc:sldMk cId="2160617277" sldId="284"/>
            <ac:picMk id="1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3:54:44.235" v="4458" actId="962"/>
          <ac:picMkLst>
            <pc:docMk/>
            <pc:sldMk cId="2160617277" sldId="284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CB89AE9F-A729-47EF-A7F5-F250C27CA432}" dt="2020-12-20T13:59:56.858" v="4512" actId="962"/>
        <pc:sldMkLst>
          <pc:docMk/>
          <pc:sldMk cId="2816172818" sldId="286"/>
        </pc:sldMkLst>
        <pc:spChg chg="del">
          <ac:chgData name="Rosa María Cabrera Corchos" userId="f1659fda-de31-4a64-8d16-4a5c28fbfcfc" providerId="ADAL" clId="{CB89AE9F-A729-47EF-A7F5-F250C27CA432}" dt="2020-12-20T02:19:33.228" v="4372" actId="478"/>
          <ac:spMkLst>
            <pc:docMk/>
            <pc:sldMk cId="2816172818" sldId="286"/>
            <ac:spMk id="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3:59:56.858" v="4512" actId="962"/>
          <ac:spMkLst>
            <pc:docMk/>
            <pc:sldMk cId="2816172818" sldId="286"/>
            <ac:spMk id="9" creationId="{00000000-0000-0000-0000-000000000000}"/>
          </ac:spMkLst>
        </pc:spChg>
        <pc:spChg chg="add mod">
          <ac:chgData name="Rosa María Cabrera Corchos" userId="f1659fda-de31-4a64-8d16-4a5c28fbfcfc" providerId="ADAL" clId="{CB89AE9F-A729-47EF-A7F5-F250C27CA432}" dt="2020-12-20T02:21:47.319" v="4377" actId="962"/>
          <ac:spMkLst>
            <pc:docMk/>
            <pc:sldMk cId="2816172818" sldId="286"/>
            <ac:spMk id="12" creationId="{5400B528-D6DB-440C-B76A-B36F2788476F}"/>
          </ac:spMkLst>
        </pc:spChg>
        <pc:spChg chg="mod">
          <ac:chgData name="Rosa María Cabrera Corchos" userId="f1659fda-de31-4a64-8d16-4a5c28fbfcfc" providerId="ADAL" clId="{CB89AE9F-A729-47EF-A7F5-F250C27CA432}" dt="2020-12-20T02:22:40.621" v="4379" actId="20577"/>
          <ac:spMkLst>
            <pc:docMk/>
            <pc:sldMk cId="2816172818" sldId="286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2:21:47.319" v="4377" actId="962"/>
          <ac:spMkLst>
            <pc:docMk/>
            <pc:sldMk cId="2816172818" sldId="286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CB89AE9F-A729-47EF-A7F5-F250C27CA432}" dt="2020-12-20T02:19:33.228" v="4372" actId="478"/>
          <ac:graphicFrameMkLst>
            <pc:docMk/>
            <pc:sldMk cId="2816172818" sldId="286"/>
            <ac:graphicFrameMk id="2" creationId="{00000000-0000-0000-0000-000000000000}"/>
          </ac:graphicFrameMkLst>
        </pc:graphicFrameChg>
        <pc:graphicFrameChg chg="add mod modGraphic">
          <ac:chgData name="Rosa María Cabrera Corchos" userId="f1659fda-de31-4a64-8d16-4a5c28fbfcfc" providerId="ADAL" clId="{CB89AE9F-A729-47EF-A7F5-F250C27CA432}" dt="2020-12-20T02:21:58.862" v="4378" actId="790"/>
          <ac:graphicFrameMkLst>
            <pc:docMk/>
            <pc:sldMk cId="2816172818" sldId="286"/>
            <ac:graphicFrameMk id="11" creationId="{44972626-BD69-4167-9A39-2AA8FB95F6B8}"/>
          </ac:graphicFrameMkLst>
        </pc:graphicFrameChg>
        <pc:picChg chg="mod modCrop">
          <ac:chgData name="Rosa María Cabrera Corchos" userId="f1659fda-de31-4a64-8d16-4a5c28fbfcfc" providerId="ADAL" clId="{CB89AE9F-A729-47EF-A7F5-F250C27CA432}" dt="2020-12-20T02:21:47.319" v="4377" actId="962"/>
          <ac:picMkLst>
            <pc:docMk/>
            <pc:sldMk cId="2816172818" sldId="286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2:21:47.319" v="4377" actId="962"/>
          <ac:picMkLst>
            <pc:docMk/>
            <pc:sldMk cId="2816172818" sldId="286"/>
            <ac:picMk id="1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3:55:33.860" v="4473" actId="962"/>
          <ac:picMkLst>
            <pc:docMk/>
            <pc:sldMk cId="2816172818" sldId="286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CB89AE9F-A729-47EF-A7F5-F250C27CA432}" dt="2020-12-20T14:00:16.423" v="4518" actId="962"/>
        <pc:sldMkLst>
          <pc:docMk/>
          <pc:sldMk cId="1976637391" sldId="287"/>
        </pc:sldMkLst>
        <pc:spChg chg="del">
          <ac:chgData name="Rosa María Cabrera Corchos" userId="f1659fda-de31-4a64-8d16-4a5c28fbfcfc" providerId="ADAL" clId="{CB89AE9F-A729-47EF-A7F5-F250C27CA432}" dt="2020-12-20T02:40:12.473" v="4396" actId="478"/>
          <ac:spMkLst>
            <pc:docMk/>
            <pc:sldMk cId="1976637391" sldId="287"/>
            <ac:spMk id="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4:00:16.423" v="4518" actId="962"/>
          <ac:spMkLst>
            <pc:docMk/>
            <pc:sldMk cId="1976637391" sldId="287"/>
            <ac:spMk id="9" creationId="{00000000-0000-0000-0000-000000000000}"/>
          </ac:spMkLst>
        </pc:spChg>
        <pc:spChg chg="add mod">
          <ac:chgData name="Rosa María Cabrera Corchos" userId="f1659fda-de31-4a64-8d16-4a5c28fbfcfc" providerId="ADAL" clId="{CB89AE9F-A729-47EF-A7F5-F250C27CA432}" dt="2020-12-20T02:46:00.197" v="4404" actId="962"/>
          <ac:spMkLst>
            <pc:docMk/>
            <pc:sldMk cId="1976637391" sldId="287"/>
            <ac:spMk id="12" creationId="{A2CF143F-2B92-4F5B-AEC3-008509666B3A}"/>
          </ac:spMkLst>
        </pc:spChg>
        <pc:spChg chg="mod">
          <ac:chgData name="Rosa María Cabrera Corchos" userId="f1659fda-de31-4a64-8d16-4a5c28fbfcfc" providerId="ADAL" clId="{CB89AE9F-A729-47EF-A7F5-F250C27CA432}" dt="2020-12-20T02:46:00.197" v="4404" actId="962"/>
          <ac:spMkLst>
            <pc:docMk/>
            <pc:sldMk cId="1976637391" sldId="287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2:46:00.197" v="4404" actId="962"/>
          <ac:spMkLst>
            <pc:docMk/>
            <pc:sldMk cId="1976637391" sldId="287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CB89AE9F-A729-47EF-A7F5-F250C27CA432}" dt="2020-12-20T02:40:12.473" v="4396" actId="478"/>
          <ac:graphicFrameMkLst>
            <pc:docMk/>
            <pc:sldMk cId="1976637391" sldId="287"/>
            <ac:graphicFrameMk id="2" creationId="{00000000-0000-0000-0000-000000000000}"/>
          </ac:graphicFrameMkLst>
        </pc:graphicFrameChg>
        <pc:graphicFrameChg chg="add mod modGraphic">
          <ac:chgData name="Rosa María Cabrera Corchos" userId="f1659fda-de31-4a64-8d16-4a5c28fbfcfc" providerId="ADAL" clId="{CB89AE9F-A729-47EF-A7F5-F250C27CA432}" dt="2020-12-20T02:46:47.605" v="4405" actId="790"/>
          <ac:graphicFrameMkLst>
            <pc:docMk/>
            <pc:sldMk cId="1976637391" sldId="287"/>
            <ac:graphicFrameMk id="11" creationId="{A454C650-2454-4B05-AB9F-7704D89F63E9}"/>
          </ac:graphicFrameMkLst>
        </pc:graphicFrameChg>
        <pc:picChg chg="mod modCrop">
          <ac:chgData name="Rosa María Cabrera Corchos" userId="f1659fda-de31-4a64-8d16-4a5c28fbfcfc" providerId="ADAL" clId="{CB89AE9F-A729-47EF-A7F5-F250C27CA432}" dt="2020-12-20T02:46:00.197" v="4404" actId="962"/>
          <ac:picMkLst>
            <pc:docMk/>
            <pc:sldMk cId="1976637391" sldId="287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2:46:00.197" v="4404" actId="962"/>
          <ac:picMkLst>
            <pc:docMk/>
            <pc:sldMk cId="1976637391" sldId="287"/>
            <ac:picMk id="1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3:56:00.871" v="4482" actId="962"/>
          <ac:picMkLst>
            <pc:docMk/>
            <pc:sldMk cId="1976637391" sldId="287"/>
            <ac:picMk id="14" creationId="{00000000-0000-0000-0000-000000000000}"/>
          </ac:picMkLst>
        </pc:picChg>
      </pc:sldChg>
      <pc:sldChg chg="addSp delSp modSp del mod delAnim modAnim">
        <pc:chgData name="Rosa María Cabrera Corchos" userId="f1659fda-de31-4a64-8d16-4a5c28fbfcfc" providerId="ADAL" clId="{CB89AE9F-A729-47EF-A7F5-F250C27CA432}" dt="2020-12-20T03:02:00.825" v="4444" actId="2696"/>
        <pc:sldMkLst>
          <pc:docMk/>
          <pc:sldMk cId="2643858815" sldId="288"/>
        </pc:sldMkLst>
        <pc:spChg chg="del">
          <ac:chgData name="Rosa María Cabrera Corchos" userId="f1659fda-de31-4a64-8d16-4a5c28fbfcfc" providerId="ADAL" clId="{CB89AE9F-A729-47EF-A7F5-F250C27CA432}" dt="2020-12-20T02:40:39.320" v="4398" actId="478"/>
          <ac:spMkLst>
            <pc:docMk/>
            <pc:sldMk cId="2643858815" sldId="288"/>
            <ac:spMk id="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2:47:03.219" v="4406" actId="962"/>
          <ac:spMkLst>
            <pc:docMk/>
            <pc:sldMk cId="2643858815" sldId="288"/>
            <ac:spMk id="9" creationId="{00000000-0000-0000-0000-000000000000}"/>
          </ac:spMkLst>
        </pc:spChg>
        <pc:spChg chg="add mod">
          <ac:chgData name="Rosa María Cabrera Corchos" userId="f1659fda-de31-4a64-8d16-4a5c28fbfcfc" providerId="ADAL" clId="{CB89AE9F-A729-47EF-A7F5-F250C27CA432}" dt="2020-12-20T02:47:03.219" v="4406" actId="962"/>
          <ac:spMkLst>
            <pc:docMk/>
            <pc:sldMk cId="2643858815" sldId="288"/>
            <ac:spMk id="13" creationId="{D5EC9358-DEF1-4EA2-9053-6E9ADAE6B10E}"/>
          </ac:spMkLst>
        </pc:spChg>
        <pc:spChg chg="mod">
          <ac:chgData name="Rosa María Cabrera Corchos" userId="f1659fda-de31-4a64-8d16-4a5c28fbfcfc" providerId="ADAL" clId="{CB89AE9F-A729-47EF-A7F5-F250C27CA432}" dt="2020-12-20T02:47:03.219" v="4406" actId="962"/>
          <ac:spMkLst>
            <pc:docMk/>
            <pc:sldMk cId="2643858815" sldId="288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2:47:03.219" v="4406" actId="962"/>
          <ac:spMkLst>
            <pc:docMk/>
            <pc:sldMk cId="2643858815" sldId="288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CB89AE9F-A729-47EF-A7F5-F250C27CA432}" dt="2020-12-20T02:40:39.320" v="4398" actId="478"/>
          <ac:graphicFrameMkLst>
            <pc:docMk/>
            <pc:sldMk cId="2643858815" sldId="288"/>
            <ac:graphicFrameMk id="2" creationId="{00000000-0000-0000-0000-000000000000}"/>
          </ac:graphicFrameMkLst>
        </pc:graphicFrameChg>
        <pc:graphicFrameChg chg="add mod modGraphic">
          <ac:chgData name="Rosa María Cabrera Corchos" userId="f1659fda-de31-4a64-8d16-4a5c28fbfcfc" providerId="ADAL" clId="{CB89AE9F-A729-47EF-A7F5-F250C27CA432}" dt="2020-12-20T02:47:27.018" v="4407" actId="790"/>
          <ac:graphicFrameMkLst>
            <pc:docMk/>
            <pc:sldMk cId="2643858815" sldId="288"/>
            <ac:graphicFrameMk id="12" creationId="{C5E55888-5A2D-42E5-A20E-FB8122908ADD}"/>
          </ac:graphicFrameMkLst>
        </pc:graphicFrameChg>
        <pc:picChg chg="mod">
          <ac:chgData name="Rosa María Cabrera Corchos" userId="f1659fda-de31-4a64-8d16-4a5c28fbfcfc" providerId="ADAL" clId="{CB89AE9F-A729-47EF-A7F5-F250C27CA432}" dt="2020-12-20T02:47:03.219" v="4406" actId="962"/>
          <ac:picMkLst>
            <pc:docMk/>
            <pc:sldMk cId="2643858815" sldId="288"/>
            <ac:picMk id="10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02:47:03.219" v="4406" actId="962"/>
          <ac:picMkLst>
            <pc:docMk/>
            <pc:sldMk cId="2643858815" sldId="288"/>
            <ac:picMk id="11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2:47:03.219" v="4406" actId="962"/>
          <ac:picMkLst>
            <pc:docMk/>
            <pc:sldMk cId="2643858815" sldId="288"/>
            <ac:picMk id="14" creationId="{00000000-0000-0000-0000-000000000000}"/>
          </ac:picMkLst>
        </pc:picChg>
      </pc:sldChg>
      <pc:sldChg chg="del">
        <pc:chgData name="Rosa María Cabrera Corchos" userId="f1659fda-de31-4a64-8d16-4a5c28fbfcfc" providerId="ADAL" clId="{CB89AE9F-A729-47EF-A7F5-F250C27CA432}" dt="2020-12-20T02:54:00.516" v="4429" actId="2696"/>
        <pc:sldMkLst>
          <pc:docMk/>
          <pc:sldMk cId="388494543" sldId="290"/>
        </pc:sldMkLst>
      </pc:sldChg>
      <pc:sldChg chg="delSp modSp mod">
        <pc:chgData name="Rosa María Cabrera Corchos" userId="f1659fda-de31-4a64-8d16-4a5c28fbfcfc" providerId="ADAL" clId="{CB89AE9F-A729-47EF-A7F5-F250C27CA432}" dt="2020-12-20T18:21:16.505" v="4611" actId="962"/>
        <pc:sldMkLst>
          <pc:docMk/>
          <pc:sldMk cId="886091329" sldId="291"/>
        </pc:sldMkLst>
        <pc:spChg chg="del">
          <ac:chgData name="Rosa María Cabrera Corchos" userId="f1659fda-de31-4a64-8d16-4a5c28fbfcfc" providerId="ADAL" clId="{CB89AE9F-A729-47EF-A7F5-F250C27CA432}" dt="2020-12-20T18:03:42.279" v="4547" actId="478"/>
          <ac:spMkLst>
            <pc:docMk/>
            <pc:sldMk cId="886091329" sldId="291"/>
            <ac:spMk id="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8:21:16.505" v="4611" actId="962"/>
          <ac:spMkLst>
            <pc:docMk/>
            <pc:sldMk cId="886091329" sldId="291"/>
            <ac:spMk id="5" creationId="{553AB749-99D8-447C-ABAA-4D16271493C3}"/>
          </ac:spMkLst>
        </pc:spChg>
        <pc:spChg chg="mod">
          <ac:chgData name="Rosa María Cabrera Corchos" userId="f1659fda-de31-4a64-8d16-4a5c28fbfcfc" providerId="ADAL" clId="{CB89AE9F-A729-47EF-A7F5-F250C27CA432}" dt="2020-12-20T18:20:53.341" v="4608" actId="962"/>
          <ac:spMkLst>
            <pc:docMk/>
            <pc:sldMk cId="886091329" sldId="291"/>
            <ac:spMk id="6" creationId="{EA34E48C-102B-4F5B-9773-92EAF2865B74}"/>
          </ac:spMkLst>
        </pc:spChg>
        <pc:spChg chg="mod">
          <ac:chgData name="Rosa María Cabrera Corchos" userId="f1659fda-de31-4a64-8d16-4a5c28fbfcfc" providerId="ADAL" clId="{CB89AE9F-A729-47EF-A7F5-F250C27CA432}" dt="2020-12-20T18:20:13.961" v="4548" actId="790"/>
          <ac:spMkLst>
            <pc:docMk/>
            <pc:sldMk cId="886091329" sldId="291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8:20:13.961" v="4548" actId="790"/>
          <ac:spMkLst>
            <pc:docMk/>
            <pc:sldMk cId="886091329" sldId="291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8:20:40.488" v="4605" actId="962"/>
          <ac:spMkLst>
            <pc:docMk/>
            <pc:sldMk cId="886091329" sldId="291"/>
            <ac:spMk id="22" creationId="{B1A67D54-161D-4095-868B-E5FB57F9769A}"/>
          </ac:spMkLst>
        </pc:spChg>
        <pc:spChg chg="mod">
          <ac:chgData name="Rosa María Cabrera Corchos" userId="f1659fda-de31-4a64-8d16-4a5c28fbfcfc" providerId="ADAL" clId="{CB89AE9F-A729-47EF-A7F5-F250C27CA432}" dt="2020-12-20T18:20:13.961" v="4548" actId="790"/>
          <ac:spMkLst>
            <pc:docMk/>
            <pc:sldMk cId="886091329" sldId="291"/>
            <ac:spMk id="28" creationId="{00000000-0000-0000-0000-000000000000}"/>
          </ac:spMkLst>
        </pc:spChg>
        <pc:picChg chg="mod modCrop">
          <ac:chgData name="Rosa María Cabrera Corchos" userId="f1659fda-de31-4a64-8d16-4a5c28fbfcfc" providerId="ADAL" clId="{CB89AE9F-A729-47EF-A7F5-F250C27CA432}" dt="2020-12-20T17:54:09.973" v="4546" actId="962"/>
          <ac:picMkLst>
            <pc:docMk/>
            <pc:sldMk cId="886091329" sldId="291"/>
            <ac:picMk id="3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17:54:09.973" v="4546" actId="962"/>
          <ac:picMkLst>
            <pc:docMk/>
            <pc:sldMk cId="886091329" sldId="291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7:54:09.973" v="4546" actId="962"/>
          <ac:picMkLst>
            <pc:docMk/>
            <pc:sldMk cId="886091329" sldId="291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7:54:09.973" v="4546" actId="962"/>
          <ac:picMkLst>
            <pc:docMk/>
            <pc:sldMk cId="886091329" sldId="291"/>
            <ac:picMk id="15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17:54:09.973" v="4546" actId="962"/>
          <ac:picMkLst>
            <pc:docMk/>
            <pc:sldMk cId="886091329" sldId="291"/>
            <ac:picMk id="16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17:54:09.973" v="4546" actId="962"/>
          <ac:picMkLst>
            <pc:docMk/>
            <pc:sldMk cId="886091329" sldId="291"/>
            <ac:picMk id="17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17:54:09.973" v="4546" actId="962"/>
          <ac:picMkLst>
            <pc:docMk/>
            <pc:sldMk cId="886091329" sldId="291"/>
            <ac:picMk id="18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17:54:09.973" v="4546" actId="962"/>
          <ac:picMkLst>
            <pc:docMk/>
            <pc:sldMk cId="886091329" sldId="291"/>
            <ac:picMk id="19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17:54:09.973" v="4546" actId="962"/>
          <ac:picMkLst>
            <pc:docMk/>
            <pc:sldMk cId="886091329" sldId="291"/>
            <ac:picMk id="2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7:54:09.973" v="4546" actId="962"/>
          <ac:picMkLst>
            <pc:docMk/>
            <pc:sldMk cId="886091329" sldId="291"/>
            <ac:picMk id="29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17:54:09.973" v="4546" actId="962"/>
          <ac:picMkLst>
            <pc:docMk/>
            <pc:sldMk cId="886091329" sldId="291"/>
            <ac:picMk id="31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7:54:09.973" v="4546" actId="962"/>
          <ac:picMkLst>
            <pc:docMk/>
            <pc:sldMk cId="886091329" sldId="291"/>
            <ac:picMk id="35" creationId="{00000000-0000-0000-0000-000000000000}"/>
          </ac:picMkLst>
        </pc:picChg>
      </pc:sldChg>
      <pc:sldChg chg="modSp mod modAnim modNotesTx">
        <pc:chgData name="Rosa María Cabrera Corchos" userId="f1659fda-de31-4a64-8d16-4a5c28fbfcfc" providerId="ADAL" clId="{CB89AE9F-A729-47EF-A7F5-F250C27CA432}" dt="2020-12-20T19:49:23.075" v="5814" actId="790"/>
        <pc:sldMkLst>
          <pc:docMk/>
          <pc:sldMk cId="2197348247" sldId="294"/>
        </pc:sldMkLst>
        <pc:spChg chg="mod">
          <ac:chgData name="Rosa María Cabrera Corchos" userId="f1659fda-de31-4a64-8d16-4a5c28fbfcfc" providerId="ADAL" clId="{CB89AE9F-A729-47EF-A7F5-F250C27CA432}" dt="2020-12-20T19:36:18.436" v="5643" actId="962"/>
          <ac:spMkLst>
            <pc:docMk/>
            <pc:sldMk cId="2197348247" sldId="294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9:36:18.436" v="5643" actId="962"/>
          <ac:spMkLst>
            <pc:docMk/>
            <pc:sldMk cId="2197348247" sldId="294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9:44:28.313" v="5813" actId="962"/>
          <ac:spMkLst>
            <pc:docMk/>
            <pc:sldMk cId="2197348247" sldId="294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9:36:18.436" v="5643" actId="962"/>
          <ac:spMkLst>
            <pc:docMk/>
            <pc:sldMk cId="2197348247" sldId="294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9:36:18.436" v="5643" actId="962"/>
          <ac:spMkLst>
            <pc:docMk/>
            <pc:sldMk cId="2197348247" sldId="294"/>
            <ac:spMk id="3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9:36:18.436" v="5643" actId="962"/>
          <ac:spMkLst>
            <pc:docMk/>
            <pc:sldMk cId="2197348247" sldId="294"/>
            <ac:spMk id="42" creationId="{00000000-0000-0000-0000-000000000000}"/>
          </ac:spMkLst>
        </pc:spChg>
        <pc:picChg chg="mod modCrop">
          <ac:chgData name="Rosa María Cabrera Corchos" userId="f1659fda-de31-4a64-8d16-4a5c28fbfcfc" providerId="ADAL" clId="{CB89AE9F-A729-47EF-A7F5-F250C27CA432}" dt="2020-12-20T19:39:28.340" v="5654" actId="732"/>
          <ac:picMkLst>
            <pc:docMk/>
            <pc:sldMk cId="2197348247" sldId="294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9:44:01.110" v="5706" actId="962"/>
          <ac:picMkLst>
            <pc:docMk/>
            <pc:sldMk cId="2197348247" sldId="294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9:36:18.436" v="5643" actId="962"/>
          <ac:picMkLst>
            <pc:docMk/>
            <pc:sldMk cId="2197348247" sldId="294"/>
            <ac:picMk id="16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19:40:23.606" v="5657" actId="732"/>
          <ac:picMkLst>
            <pc:docMk/>
            <pc:sldMk cId="2197348247" sldId="294"/>
            <ac:picMk id="17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9:36:18.436" v="5643" actId="962"/>
          <ac:picMkLst>
            <pc:docMk/>
            <pc:sldMk cId="2197348247" sldId="294"/>
            <ac:picMk id="21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19:39:12.961" v="5652" actId="732"/>
          <ac:picMkLst>
            <pc:docMk/>
            <pc:sldMk cId="2197348247" sldId="294"/>
            <ac:picMk id="22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19:40:34.988" v="5659" actId="732"/>
          <ac:picMkLst>
            <pc:docMk/>
            <pc:sldMk cId="2197348247" sldId="294"/>
            <ac:picMk id="35" creationId="{00000000-0000-0000-0000-000000000000}"/>
          </ac:picMkLst>
        </pc:picChg>
      </pc:sldChg>
      <pc:sldChg chg="modSp mod modNotesTx">
        <pc:chgData name="Rosa María Cabrera Corchos" userId="f1659fda-de31-4a64-8d16-4a5c28fbfcfc" providerId="ADAL" clId="{CB89AE9F-A729-47EF-A7F5-F250C27CA432}" dt="2020-12-20T20:06:19.959" v="5974" actId="962"/>
        <pc:sldMkLst>
          <pc:docMk/>
          <pc:sldMk cId="1971056685" sldId="295"/>
        </pc:sldMkLst>
        <pc:spChg chg="mod">
          <ac:chgData name="Rosa María Cabrera Corchos" userId="f1659fda-de31-4a64-8d16-4a5c28fbfcfc" providerId="ADAL" clId="{CB89AE9F-A729-47EF-A7F5-F250C27CA432}" dt="2020-12-20T19:56:02.540" v="5816" actId="962"/>
          <ac:spMkLst>
            <pc:docMk/>
            <pc:sldMk cId="1971056685" sldId="295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9:56:02.540" v="5816" actId="962"/>
          <ac:spMkLst>
            <pc:docMk/>
            <pc:sldMk cId="1971056685" sldId="295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9:56:02.540" v="5816" actId="962"/>
          <ac:spMkLst>
            <pc:docMk/>
            <pc:sldMk cId="1971056685" sldId="295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9:56:02.540" v="5816" actId="962"/>
          <ac:spMkLst>
            <pc:docMk/>
            <pc:sldMk cId="1971056685" sldId="295"/>
            <ac:spMk id="16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20:06:08.217" v="5971" actId="962"/>
          <ac:spMkLst>
            <pc:docMk/>
            <pc:sldMk cId="1971056685" sldId="295"/>
            <ac:spMk id="1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9:56:19.328" v="5817" actId="14100"/>
          <ac:spMkLst>
            <pc:docMk/>
            <pc:sldMk cId="1971056685" sldId="295"/>
            <ac:spMk id="3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9:56:02.540" v="5816" actId="962"/>
          <ac:spMkLst>
            <pc:docMk/>
            <pc:sldMk cId="1971056685" sldId="295"/>
            <ac:spMk id="42" creationId="{00000000-0000-0000-0000-000000000000}"/>
          </ac:spMkLst>
        </pc:spChg>
        <pc:picChg chg="mod modCrop">
          <ac:chgData name="Rosa María Cabrera Corchos" userId="f1659fda-de31-4a64-8d16-4a5c28fbfcfc" providerId="ADAL" clId="{CB89AE9F-A729-47EF-A7F5-F250C27CA432}" dt="2020-12-20T19:57:54.661" v="5821" actId="732"/>
          <ac:picMkLst>
            <pc:docMk/>
            <pc:sldMk cId="1971056685" sldId="295"/>
            <ac:picMk id="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20:06:19.959" v="5974" actId="962"/>
          <ac:picMkLst>
            <pc:docMk/>
            <pc:sldMk cId="1971056685" sldId="295"/>
            <ac:picMk id="3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9:58:38.424" v="5866" actId="962"/>
          <ac:picMkLst>
            <pc:docMk/>
            <pc:sldMk cId="1971056685" sldId="295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9:56:02.540" v="5816" actId="962"/>
          <ac:picMkLst>
            <pc:docMk/>
            <pc:sldMk cId="1971056685" sldId="295"/>
            <ac:picMk id="18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9:56:02.540" v="5816" actId="962"/>
          <ac:picMkLst>
            <pc:docMk/>
            <pc:sldMk cId="1971056685" sldId="295"/>
            <ac:picMk id="26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19:57:46.160" v="5820" actId="732"/>
          <ac:picMkLst>
            <pc:docMk/>
            <pc:sldMk cId="1971056685" sldId="295"/>
            <ac:picMk id="35" creationId="{00000000-0000-0000-0000-000000000000}"/>
          </ac:picMkLst>
        </pc:picChg>
      </pc:sldChg>
      <pc:sldChg chg="modSp mod modAnim modNotesTx">
        <pc:chgData name="Rosa María Cabrera Corchos" userId="f1659fda-de31-4a64-8d16-4a5c28fbfcfc" providerId="ADAL" clId="{CB89AE9F-A729-47EF-A7F5-F250C27CA432}" dt="2020-12-20T20:17:57.644" v="6186" actId="313"/>
        <pc:sldMkLst>
          <pc:docMk/>
          <pc:sldMk cId="531738438" sldId="296"/>
        </pc:sldMkLst>
        <pc:spChg chg="mod">
          <ac:chgData name="Rosa María Cabrera Corchos" userId="f1659fda-de31-4a64-8d16-4a5c28fbfcfc" providerId="ADAL" clId="{CB89AE9F-A729-47EF-A7F5-F250C27CA432}" dt="2020-12-20T20:12:28.689" v="5976" actId="962"/>
          <ac:spMkLst>
            <pc:docMk/>
            <pc:sldMk cId="531738438" sldId="296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20:12:28.689" v="5976" actId="962"/>
          <ac:spMkLst>
            <pc:docMk/>
            <pc:sldMk cId="531738438" sldId="296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20:15:08.508" v="6180" actId="962"/>
          <ac:spMkLst>
            <pc:docMk/>
            <pc:sldMk cId="531738438" sldId="296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20:12:28.689" v="5976" actId="962"/>
          <ac:spMkLst>
            <pc:docMk/>
            <pc:sldMk cId="531738438" sldId="296"/>
            <ac:spMk id="1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20:12:28.689" v="5976" actId="962"/>
          <ac:spMkLst>
            <pc:docMk/>
            <pc:sldMk cId="531738438" sldId="296"/>
            <ac:spMk id="1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20:12:28.689" v="5976" actId="962"/>
          <ac:spMkLst>
            <pc:docMk/>
            <pc:sldMk cId="531738438" sldId="296"/>
            <ac:spMk id="2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20:12:28.689" v="5976" actId="962"/>
          <ac:spMkLst>
            <pc:docMk/>
            <pc:sldMk cId="531738438" sldId="296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20:12:28.689" v="5976" actId="962"/>
          <ac:spMkLst>
            <pc:docMk/>
            <pc:sldMk cId="531738438" sldId="296"/>
            <ac:spMk id="3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20:12:28.689" v="5976" actId="962"/>
          <ac:spMkLst>
            <pc:docMk/>
            <pc:sldMk cId="531738438" sldId="296"/>
            <ac:spMk id="42" creationId="{00000000-0000-0000-0000-000000000000}"/>
          </ac:spMkLst>
        </pc:spChg>
        <pc:picChg chg="mod">
          <ac:chgData name="Rosa María Cabrera Corchos" userId="f1659fda-de31-4a64-8d16-4a5c28fbfcfc" providerId="ADAL" clId="{CB89AE9F-A729-47EF-A7F5-F250C27CA432}" dt="2020-12-20T20:13:55.516" v="6136" actId="962"/>
          <ac:picMkLst>
            <pc:docMk/>
            <pc:sldMk cId="531738438" sldId="296"/>
            <ac:picMk id="3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20:13:27.281" v="6021" actId="962"/>
          <ac:picMkLst>
            <pc:docMk/>
            <pc:sldMk cId="531738438" sldId="296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20:14:30.114" v="6177" actId="1038"/>
          <ac:picMkLst>
            <pc:docMk/>
            <pc:sldMk cId="531738438" sldId="296"/>
            <ac:picMk id="16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20:16:28.990" v="6182" actId="732"/>
          <ac:picMkLst>
            <pc:docMk/>
            <pc:sldMk cId="531738438" sldId="296"/>
            <ac:picMk id="17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20:12:28.689" v="5976" actId="962"/>
          <ac:picMkLst>
            <pc:docMk/>
            <pc:sldMk cId="531738438" sldId="296"/>
            <ac:picMk id="26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20:16:19.978" v="6181" actId="732"/>
          <ac:picMkLst>
            <pc:docMk/>
            <pc:sldMk cId="531738438" sldId="296"/>
            <ac:picMk id="35" creationId="{00000000-0000-0000-0000-000000000000}"/>
          </ac:picMkLst>
        </pc:picChg>
      </pc:sldChg>
      <pc:sldChg chg="delSp modSp mod">
        <pc:chgData name="Rosa María Cabrera Corchos" userId="f1659fda-de31-4a64-8d16-4a5c28fbfcfc" providerId="ADAL" clId="{CB89AE9F-A729-47EF-A7F5-F250C27CA432}" dt="2020-12-20T20:39:20.927" v="6353" actId="962"/>
        <pc:sldMkLst>
          <pc:docMk/>
          <pc:sldMk cId="2687805131" sldId="297"/>
        </pc:sldMkLst>
        <pc:spChg chg="del">
          <ac:chgData name="Rosa María Cabrera Corchos" userId="f1659fda-de31-4a64-8d16-4a5c28fbfcfc" providerId="ADAL" clId="{CB89AE9F-A729-47EF-A7F5-F250C27CA432}" dt="2020-12-20T20:33:39.582" v="6187" actId="478"/>
          <ac:spMkLst>
            <pc:docMk/>
            <pc:sldMk cId="2687805131" sldId="297"/>
            <ac:spMk id="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20:35:10.478" v="6188" actId="962"/>
          <ac:spMkLst>
            <pc:docMk/>
            <pc:sldMk cId="2687805131" sldId="297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20:35:10.478" v="6188" actId="962"/>
          <ac:spMkLst>
            <pc:docMk/>
            <pc:sldMk cId="2687805131" sldId="297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20:35:10.478" v="6188" actId="962"/>
          <ac:spMkLst>
            <pc:docMk/>
            <pc:sldMk cId="2687805131" sldId="297"/>
            <ac:spMk id="3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20:35:10.478" v="6188" actId="962"/>
          <ac:spMkLst>
            <pc:docMk/>
            <pc:sldMk cId="2687805131" sldId="297"/>
            <ac:spMk id="4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20:39:20.927" v="6353" actId="962"/>
          <ac:spMkLst>
            <pc:docMk/>
            <pc:sldMk cId="2687805131" sldId="297"/>
            <ac:spMk id="44" creationId="{00000000-0000-0000-0000-000000000000}"/>
          </ac:spMkLst>
        </pc:spChg>
        <pc:picChg chg="mod modCrop">
          <ac:chgData name="Rosa María Cabrera Corchos" userId="f1659fda-de31-4a64-8d16-4a5c28fbfcfc" providerId="ADAL" clId="{CB89AE9F-A729-47EF-A7F5-F250C27CA432}" dt="2020-12-20T20:37:59.733" v="6216" actId="732"/>
          <ac:picMkLst>
            <pc:docMk/>
            <pc:sldMk cId="2687805131" sldId="297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20:38:35.864" v="6261" actId="962"/>
          <ac:picMkLst>
            <pc:docMk/>
            <pc:sldMk cId="2687805131" sldId="297"/>
            <ac:picMk id="14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20:37:48.176" v="6215" actId="732"/>
          <ac:picMkLst>
            <pc:docMk/>
            <pc:sldMk cId="2687805131" sldId="297"/>
            <ac:picMk id="27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20:37:08.382" v="6214" actId="14100"/>
          <ac:picMkLst>
            <pc:docMk/>
            <pc:sldMk cId="2687805131" sldId="297"/>
            <ac:picMk id="35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20:36:57.908" v="6213" actId="732"/>
          <ac:picMkLst>
            <pc:docMk/>
            <pc:sldMk cId="2687805131" sldId="297"/>
            <ac:picMk id="4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20:35:10.478" v="6188" actId="962"/>
          <ac:picMkLst>
            <pc:docMk/>
            <pc:sldMk cId="2687805131" sldId="297"/>
            <ac:picMk id="48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20:39:05.768" v="6350" actId="962"/>
          <ac:picMkLst>
            <pc:docMk/>
            <pc:sldMk cId="2687805131" sldId="297"/>
            <ac:picMk id="1026" creationId="{5DC1A7CB-DDE6-4F57-A2EA-57FFF1C21A9B}"/>
          </ac:picMkLst>
        </pc:picChg>
      </pc:sldChg>
      <pc:sldChg chg="modSp mod modTransition">
        <pc:chgData name="Rosa María Cabrera Corchos" userId="f1659fda-de31-4a64-8d16-4a5c28fbfcfc" providerId="ADAL" clId="{CB89AE9F-A729-47EF-A7F5-F250C27CA432}" dt="2020-12-20T22:09:44.533" v="6776"/>
        <pc:sldMkLst>
          <pc:docMk/>
          <pc:sldMk cId="4219951073" sldId="298"/>
        </pc:sldMkLst>
        <pc:spChg chg="mod">
          <ac:chgData name="Rosa María Cabrera Corchos" userId="f1659fda-de31-4a64-8d16-4a5c28fbfcfc" providerId="ADAL" clId="{CB89AE9F-A729-47EF-A7F5-F250C27CA432}" dt="2020-12-20T21:33:55.735" v="6354" actId="962"/>
          <ac:spMkLst>
            <pc:docMk/>
            <pc:sldMk cId="4219951073" sldId="298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21:33:55.735" v="6354" actId="962"/>
          <ac:spMkLst>
            <pc:docMk/>
            <pc:sldMk cId="4219951073" sldId="298"/>
            <ac:spMk id="13" creationId="{00000000-0000-0000-0000-000000000000}"/>
          </ac:spMkLst>
        </pc:spChg>
        <pc:picChg chg="mod">
          <ac:chgData name="Rosa María Cabrera Corchos" userId="f1659fda-de31-4a64-8d16-4a5c28fbfcfc" providerId="ADAL" clId="{CB89AE9F-A729-47EF-A7F5-F250C27CA432}" dt="2020-12-20T21:35:31.655" v="6512" actId="962"/>
          <ac:picMkLst>
            <pc:docMk/>
            <pc:sldMk cId="4219951073" sldId="298"/>
            <ac:picMk id="3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21:33:55.735" v="6354" actId="962"/>
          <ac:picMkLst>
            <pc:docMk/>
            <pc:sldMk cId="4219951073" sldId="298"/>
            <ac:picMk id="4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21:36:15.432" v="6516" actId="732"/>
          <ac:picMkLst>
            <pc:docMk/>
            <pc:sldMk cId="4219951073" sldId="298"/>
            <ac:picMk id="7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21:36:47.070" v="6561" actId="962"/>
          <ac:picMkLst>
            <pc:docMk/>
            <pc:sldMk cId="4219951073" sldId="298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21:33:55.735" v="6354" actId="962"/>
          <ac:picMkLst>
            <pc:docMk/>
            <pc:sldMk cId="4219951073" sldId="298"/>
            <ac:picMk id="19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CB89AE9F-A729-47EF-A7F5-F250C27CA432}" dt="2020-12-19T21:45:04.870" v="3823" actId="962"/>
        <pc:sldMkLst>
          <pc:docMk/>
          <pc:sldMk cId="1203145170" sldId="301"/>
        </pc:sldMkLst>
        <pc:spChg chg="mod">
          <ac:chgData name="Rosa María Cabrera Corchos" userId="f1659fda-de31-4a64-8d16-4a5c28fbfcfc" providerId="ADAL" clId="{CB89AE9F-A729-47EF-A7F5-F250C27CA432}" dt="2020-12-19T21:38:31.023" v="3645" actId="962"/>
          <ac:spMkLst>
            <pc:docMk/>
            <pc:sldMk cId="1203145170" sldId="301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1:38:31.023" v="3645" actId="962"/>
          <ac:spMkLst>
            <pc:docMk/>
            <pc:sldMk cId="1203145170" sldId="301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1:38:31.023" v="3645" actId="962"/>
          <ac:spMkLst>
            <pc:docMk/>
            <pc:sldMk cId="1203145170" sldId="301"/>
            <ac:spMk id="16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1:45:04.870" v="3823" actId="962"/>
          <ac:spMkLst>
            <pc:docMk/>
            <pc:sldMk cId="1203145170" sldId="301"/>
            <ac:spMk id="1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1:38:31.023" v="3645" actId="962"/>
          <ac:spMkLst>
            <pc:docMk/>
            <pc:sldMk cId="1203145170" sldId="301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1:38:31.023" v="3645" actId="962"/>
          <ac:spMkLst>
            <pc:docMk/>
            <pc:sldMk cId="1203145170" sldId="301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1:38:31.023" v="3645" actId="962"/>
          <ac:spMkLst>
            <pc:docMk/>
            <pc:sldMk cId="1203145170" sldId="301"/>
            <ac:spMk id="2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1:38:31.023" v="3645" actId="962"/>
          <ac:spMkLst>
            <pc:docMk/>
            <pc:sldMk cId="1203145170" sldId="301"/>
            <ac:spMk id="2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1:38:31.023" v="3645" actId="962"/>
          <ac:spMkLst>
            <pc:docMk/>
            <pc:sldMk cId="1203145170" sldId="301"/>
            <ac:spMk id="26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1:38:31.023" v="3645" actId="962"/>
          <ac:spMkLst>
            <pc:docMk/>
            <pc:sldMk cId="1203145170" sldId="301"/>
            <ac:spMk id="34" creationId="{00000000-0000-0000-0000-000000000000}"/>
          </ac:spMkLst>
        </pc:spChg>
        <pc:picChg chg="mod modCrop">
          <ac:chgData name="Rosa María Cabrera Corchos" userId="f1659fda-de31-4a64-8d16-4a5c28fbfcfc" providerId="ADAL" clId="{CB89AE9F-A729-47EF-A7F5-F250C27CA432}" dt="2020-12-19T21:39:42.686" v="3649" actId="732"/>
          <ac:picMkLst>
            <pc:docMk/>
            <pc:sldMk cId="1203145170" sldId="301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9T21:44:18.005" v="3696" actId="962"/>
          <ac:picMkLst>
            <pc:docMk/>
            <pc:sldMk cId="1203145170" sldId="301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9T21:38:31.023" v="3645" actId="962"/>
          <ac:picMkLst>
            <pc:docMk/>
            <pc:sldMk cId="1203145170" sldId="301"/>
            <ac:picMk id="17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9T21:38:31.023" v="3645" actId="962"/>
          <ac:picMkLst>
            <pc:docMk/>
            <pc:sldMk cId="1203145170" sldId="301"/>
            <ac:picMk id="19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19T21:40:36.503" v="3651" actId="732"/>
          <ac:picMkLst>
            <pc:docMk/>
            <pc:sldMk cId="1203145170" sldId="301"/>
            <ac:picMk id="27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19T21:39:05.799" v="3647" actId="732"/>
          <ac:picMkLst>
            <pc:docMk/>
            <pc:sldMk cId="1203145170" sldId="301"/>
            <ac:picMk id="35" creationId="{00000000-0000-0000-0000-000000000000}"/>
          </ac:picMkLst>
        </pc:picChg>
      </pc:sldChg>
      <pc:sldChg chg="modSp mod modAnim">
        <pc:chgData name="Rosa María Cabrera Corchos" userId="f1659fda-de31-4a64-8d16-4a5c28fbfcfc" providerId="ADAL" clId="{CB89AE9F-A729-47EF-A7F5-F250C27CA432}" dt="2020-12-20T13:54:56.417" v="4461" actId="962"/>
        <pc:sldMkLst>
          <pc:docMk/>
          <pc:sldMk cId="1259923348" sldId="303"/>
        </pc:sldMkLst>
        <pc:spChg chg="mod">
          <ac:chgData name="Rosa María Cabrera Corchos" userId="f1659fda-de31-4a64-8d16-4a5c28fbfcfc" providerId="ADAL" clId="{CB89AE9F-A729-47EF-A7F5-F250C27CA432}" dt="2020-12-20T01:31:08.947" v="4324" actId="962"/>
          <ac:spMkLst>
            <pc:docMk/>
            <pc:sldMk cId="1259923348" sldId="303"/>
            <ac:spMk id="2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31:08.947" v="4324" actId="962"/>
          <ac:spMkLst>
            <pc:docMk/>
            <pc:sldMk cId="1259923348" sldId="303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31:08.947" v="4324" actId="962"/>
          <ac:spMkLst>
            <pc:docMk/>
            <pc:sldMk cId="1259923348" sldId="303"/>
            <ac:spMk id="2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1:31:25.548" v="4327" actId="962"/>
          <ac:spMkLst>
            <pc:docMk/>
            <pc:sldMk cId="1259923348" sldId="303"/>
            <ac:spMk id="26" creationId="{00000000-0000-0000-0000-000000000000}"/>
          </ac:spMkLst>
        </pc:spChg>
        <pc:picChg chg="mod">
          <ac:chgData name="Rosa María Cabrera Corchos" userId="f1659fda-de31-4a64-8d16-4a5c28fbfcfc" providerId="ADAL" clId="{CB89AE9F-A729-47EF-A7F5-F250C27CA432}" dt="2020-12-20T01:31:08.947" v="4324" actId="962"/>
          <ac:picMkLst>
            <pc:docMk/>
            <pc:sldMk cId="1259923348" sldId="303"/>
            <ac:picMk id="18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3:54:56.417" v="4461" actId="962"/>
          <ac:picMkLst>
            <pc:docMk/>
            <pc:sldMk cId="1259923348" sldId="303"/>
            <ac:picMk id="19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1:31:08.947" v="4324" actId="962"/>
          <ac:picMkLst>
            <pc:docMk/>
            <pc:sldMk cId="1259923348" sldId="303"/>
            <ac:picMk id="27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CB89AE9F-A729-47EF-A7F5-F250C27CA432}" dt="2020-12-20T13:59:31.649" v="4506" actId="962"/>
        <pc:sldMkLst>
          <pc:docMk/>
          <pc:sldMk cId="3372188234" sldId="304"/>
        </pc:sldMkLst>
        <pc:spChg chg="mod">
          <ac:chgData name="Rosa María Cabrera Corchos" userId="f1659fda-de31-4a64-8d16-4a5c28fbfcfc" providerId="ADAL" clId="{CB89AE9F-A729-47EF-A7F5-F250C27CA432}" dt="2020-12-20T01:53:17.697" v="4364" actId="962"/>
          <ac:spMkLst>
            <pc:docMk/>
            <pc:sldMk cId="3372188234" sldId="304"/>
            <ac:spMk id="13" creationId="{00000000-0000-0000-0000-000000000000}"/>
          </ac:spMkLst>
        </pc:spChg>
        <pc:spChg chg="add mod">
          <ac:chgData name="Rosa María Cabrera Corchos" userId="f1659fda-de31-4a64-8d16-4a5c28fbfcfc" providerId="ADAL" clId="{CB89AE9F-A729-47EF-A7F5-F250C27CA432}" dt="2020-12-20T01:53:17.697" v="4364" actId="962"/>
          <ac:spMkLst>
            <pc:docMk/>
            <pc:sldMk cId="3372188234" sldId="304"/>
            <ac:spMk id="14" creationId="{83E442D5-8F70-4E64-9330-BD7FD83D6017}"/>
          </ac:spMkLst>
        </pc:spChg>
        <pc:spChg chg="mod">
          <ac:chgData name="Rosa María Cabrera Corchos" userId="f1659fda-de31-4a64-8d16-4a5c28fbfcfc" providerId="ADAL" clId="{CB89AE9F-A729-47EF-A7F5-F250C27CA432}" dt="2020-12-20T01:53:17.697" v="4364" actId="962"/>
          <ac:spMkLst>
            <pc:docMk/>
            <pc:sldMk cId="3372188234" sldId="304"/>
            <ac:spMk id="15" creationId="{00000000-0000-0000-0000-000000000000}"/>
          </ac:spMkLst>
        </pc:spChg>
        <pc:spChg chg="del">
          <ac:chgData name="Rosa María Cabrera Corchos" userId="f1659fda-de31-4a64-8d16-4a5c28fbfcfc" providerId="ADAL" clId="{CB89AE9F-A729-47EF-A7F5-F250C27CA432}" dt="2020-12-20T01:48:13.454" v="4353" actId="478"/>
          <ac:spMkLst>
            <pc:docMk/>
            <pc:sldMk cId="3372188234" sldId="304"/>
            <ac:spMk id="1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3:59:31.649" v="4506" actId="962"/>
          <ac:spMkLst>
            <pc:docMk/>
            <pc:sldMk cId="3372188234" sldId="304"/>
            <ac:spMk id="18" creationId="{00000000-0000-0000-0000-000000000000}"/>
          </ac:spMkLst>
        </pc:spChg>
        <pc:graphicFrameChg chg="add mod modGraphic">
          <ac:chgData name="Rosa María Cabrera Corchos" userId="f1659fda-de31-4a64-8d16-4a5c28fbfcfc" providerId="ADAL" clId="{CB89AE9F-A729-47EF-A7F5-F250C27CA432}" dt="2020-12-20T01:53:45.508" v="4366" actId="790"/>
          <ac:graphicFrameMkLst>
            <pc:docMk/>
            <pc:sldMk cId="3372188234" sldId="304"/>
            <ac:graphicFrameMk id="11" creationId="{763986F8-FDFF-4694-9D54-FAC5740D46BD}"/>
          </ac:graphicFrameMkLst>
        </pc:graphicFrameChg>
        <pc:graphicFrameChg chg="del">
          <ac:chgData name="Rosa María Cabrera Corchos" userId="f1659fda-de31-4a64-8d16-4a5c28fbfcfc" providerId="ADAL" clId="{CB89AE9F-A729-47EF-A7F5-F250C27CA432}" dt="2020-12-20T01:48:13.454" v="4353" actId="478"/>
          <ac:graphicFrameMkLst>
            <pc:docMk/>
            <pc:sldMk cId="3372188234" sldId="304"/>
            <ac:graphicFrameMk id="16" creationId="{00000000-0000-0000-0000-000000000000}"/>
          </ac:graphicFrameMkLst>
        </pc:graphicFrameChg>
        <pc:picChg chg="mod modCrop">
          <ac:chgData name="Rosa María Cabrera Corchos" userId="f1659fda-de31-4a64-8d16-4a5c28fbfcfc" providerId="ADAL" clId="{CB89AE9F-A729-47EF-A7F5-F250C27CA432}" dt="2020-12-20T01:53:17.697" v="4364" actId="962"/>
          <ac:picMkLst>
            <pc:docMk/>
            <pc:sldMk cId="3372188234" sldId="304"/>
            <ac:picMk id="1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3:55:05.805" v="4464" actId="962"/>
          <ac:picMkLst>
            <pc:docMk/>
            <pc:sldMk cId="3372188234" sldId="304"/>
            <ac:picMk id="1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1:53:17.697" v="4364" actId="962"/>
          <ac:picMkLst>
            <pc:docMk/>
            <pc:sldMk cId="3372188234" sldId="304"/>
            <ac:picMk id="19" creationId="{00000000-0000-0000-0000-000000000000}"/>
          </ac:picMkLst>
        </pc:picChg>
      </pc:sldChg>
      <pc:sldChg chg="modSp mod modNotesTx">
        <pc:chgData name="Rosa María Cabrera Corchos" userId="f1659fda-de31-4a64-8d16-4a5c28fbfcfc" providerId="ADAL" clId="{CB89AE9F-A729-47EF-A7F5-F250C27CA432}" dt="2020-12-18T23:09:20.419" v="2967" actId="790"/>
        <pc:sldMkLst>
          <pc:docMk/>
          <pc:sldMk cId="2985893853" sldId="308"/>
        </pc:sldMkLst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2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2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5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5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5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56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5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6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6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8:48.745" v="2966" actId="962"/>
          <ac:spMkLst>
            <pc:docMk/>
            <pc:sldMk cId="2985893853" sldId="308"/>
            <ac:spMk id="14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15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15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15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15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07:07.208" v="2850" actId="790"/>
          <ac:spMkLst>
            <pc:docMk/>
            <pc:sldMk cId="2985893853" sldId="308"/>
            <ac:spMk id="169" creationId="{00000000-0000-0000-0000-000000000000}"/>
          </ac:spMkLst>
        </pc:spChg>
        <pc:grpChg chg="mod">
          <ac:chgData name="Rosa María Cabrera Corchos" userId="f1659fda-de31-4a64-8d16-4a5c28fbfcfc" providerId="ADAL" clId="{CB89AE9F-A729-47EF-A7F5-F250C27CA432}" dt="2020-12-18T23:06:55.116" v="2849" actId="962"/>
          <ac:grpSpMkLst>
            <pc:docMk/>
            <pc:sldMk cId="2985893853" sldId="308"/>
            <ac:grpSpMk id="4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06:55.116" v="2849" actId="962"/>
          <ac:grpSpMkLst>
            <pc:docMk/>
            <pc:sldMk cId="2985893853" sldId="308"/>
            <ac:grpSpMk id="5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06:55.116" v="2849" actId="962"/>
          <ac:grpSpMkLst>
            <pc:docMk/>
            <pc:sldMk cId="2985893853" sldId="308"/>
            <ac:grpSpMk id="6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06:55.116" v="2849" actId="962"/>
          <ac:grpSpMkLst>
            <pc:docMk/>
            <pc:sldMk cId="2985893853" sldId="308"/>
            <ac:grpSpMk id="7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06:55.116" v="2849" actId="962"/>
          <ac:grpSpMkLst>
            <pc:docMk/>
            <pc:sldMk cId="2985893853" sldId="308"/>
            <ac:grpSpMk id="8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06:55.116" v="2849" actId="962"/>
          <ac:grpSpMkLst>
            <pc:docMk/>
            <pc:sldMk cId="2985893853" sldId="308"/>
            <ac:grpSpMk id="9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06:55.116" v="2849" actId="962"/>
          <ac:grpSpMkLst>
            <pc:docMk/>
            <pc:sldMk cId="2985893853" sldId="308"/>
            <ac:grpSpMk id="10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06:55.116" v="2849" actId="962"/>
          <ac:grpSpMkLst>
            <pc:docMk/>
            <pc:sldMk cId="2985893853" sldId="308"/>
            <ac:grpSpMk id="19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06:55.116" v="2849" actId="962"/>
          <ac:grpSpMkLst>
            <pc:docMk/>
            <pc:sldMk cId="2985893853" sldId="308"/>
            <ac:grpSpMk id="22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06:55.116" v="2849" actId="962"/>
          <ac:grpSpMkLst>
            <pc:docMk/>
            <pc:sldMk cId="2985893853" sldId="308"/>
            <ac:grpSpMk id="24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06:55.116" v="2849" actId="962"/>
          <ac:grpSpMkLst>
            <pc:docMk/>
            <pc:sldMk cId="2985893853" sldId="308"/>
            <ac:grpSpMk id="26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06:55.116" v="2849" actId="962"/>
          <ac:grpSpMkLst>
            <pc:docMk/>
            <pc:sldMk cId="2985893853" sldId="308"/>
            <ac:grpSpMk id="139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06:55.116" v="2849" actId="962"/>
          <ac:grpSpMkLst>
            <pc:docMk/>
            <pc:sldMk cId="2985893853" sldId="308"/>
            <ac:grpSpMk id="153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06:55.116" v="2849" actId="962"/>
          <ac:grpSpMkLst>
            <pc:docMk/>
            <pc:sldMk cId="2985893853" sldId="308"/>
            <ac:grpSpMk id="158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06:55.116" v="2849" actId="962"/>
          <ac:grpSpMkLst>
            <pc:docMk/>
            <pc:sldMk cId="2985893853" sldId="308"/>
            <ac:grpSpMk id="168" creationId="{00000000-0000-0000-0000-000000000000}"/>
          </ac:grpSpMkLst>
        </pc:grp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1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8:26.956" v="2899" actId="962"/>
          <ac:picMkLst>
            <pc:docMk/>
            <pc:sldMk cId="2985893853" sldId="308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8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2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6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7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71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7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73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7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7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7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77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78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79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8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81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8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9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9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9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97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98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99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0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01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0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03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0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0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0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07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08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09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1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11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1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13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1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1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17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18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19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2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21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2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23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2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2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2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27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28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29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3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31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3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33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3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3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3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37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38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4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41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4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43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4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4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4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47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48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5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5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57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61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6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63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6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6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6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67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71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72" creationId="{B2DCE18C-7960-468C-BFA5-125C28DFDDA5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73" creationId="{95B47DE4-8918-4AC3-97D8-5429C37B72C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74" creationId="{EFAC3E86-1813-484F-A8CB-0514170CE5A4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75" creationId="{0A0E986C-628C-4CCE-A635-A53B9974A96F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76" creationId="{CA4656BA-B69D-4F6D-B90F-914F92EC508B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77" creationId="{F6B4307D-C234-436A-8F4A-11315B6749A3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78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79" creationId="{03560023-8934-48F8-B3B1-315D6A7BE718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80" creationId="{F83CBCB9-F523-4B8C-905C-C49697BDC404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81" creationId="{5127A21C-F167-4D5D-A9B0-3C39F379CE5C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82" creationId="{DBBC97C4-21FE-4EFF-8A2D-4B98D34601F7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83" creationId="{C3E8D05F-499C-4B76-8A48-24F9F338A83B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84" creationId="{810EA653-154D-4BB2-AD28-FE4566AADB36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85" creationId="{A7AD60F7-DB80-43E8-A5AF-47731A6F5D09}"/>
          </ac:picMkLst>
        </pc:picChg>
        <pc:picChg chg="mod">
          <ac:chgData name="Rosa María Cabrera Corchos" userId="f1659fda-de31-4a64-8d16-4a5c28fbfcfc" providerId="ADAL" clId="{CB89AE9F-A729-47EF-A7F5-F250C27CA432}" dt="2020-12-18T23:06:55.116" v="2849" actId="962"/>
          <ac:picMkLst>
            <pc:docMk/>
            <pc:sldMk cId="2985893853" sldId="308"/>
            <ac:picMk id="186" creationId="{D8961C5B-23DB-459A-9356-D8F06A4FC1A0}"/>
          </ac:picMkLst>
        </pc:picChg>
      </pc:sldChg>
      <pc:sldChg chg="addSp delSp modSp mod delAnim modAnim">
        <pc:chgData name="Rosa María Cabrera Corchos" userId="f1659fda-de31-4a64-8d16-4a5c28fbfcfc" providerId="ADAL" clId="{CB89AE9F-A729-47EF-A7F5-F250C27CA432}" dt="2020-12-20T22:03:44.165" v="6772" actId="732"/>
        <pc:sldMkLst>
          <pc:docMk/>
          <pc:sldMk cId="3083134075" sldId="309"/>
        </pc:sldMkLst>
        <pc:spChg chg="mod">
          <ac:chgData name="Rosa María Cabrera Corchos" userId="f1659fda-de31-4a64-8d16-4a5c28fbfcfc" providerId="ADAL" clId="{CB89AE9F-A729-47EF-A7F5-F250C27CA432}" dt="2020-12-20T21:58:59.821" v="6586" actId="962"/>
          <ac:spMkLst>
            <pc:docMk/>
            <pc:sldMk cId="3083134075" sldId="309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21:58:59.821" v="6586" actId="962"/>
          <ac:spMkLst>
            <pc:docMk/>
            <pc:sldMk cId="3083134075" sldId="309"/>
            <ac:spMk id="15" creationId="{00000000-0000-0000-0000-000000000000}"/>
          </ac:spMkLst>
        </pc:spChg>
        <pc:spChg chg="add mod">
          <ac:chgData name="Rosa María Cabrera Corchos" userId="f1659fda-de31-4a64-8d16-4a5c28fbfcfc" providerId="ADAL" clId="{CB89AE9F-A729-47EF-A7F5-F250C27CA432}" dt="2020-12-20T22:01:29.679" v="6766" actId="962"/>
          <ac:spMkLst>
            <pc:docMk/>
            <pc:sldMk cId="3083134075" sldId="309"/>
            <ac:spMk id="16" creationId="{37E99683-F9B7-4059-8EC0-4ACA46480EFD}"/>
          </ac:spMkLst>
        </pc:spChg>
        <pc:spChg chg="mod">
          <ac:chgData name="Rosa María Cabrera Corchos" userId="f1659fda-de31-4a64-8d16-4a5c28fbfcfc" providerId="ADAL" clId="{CB89AE9F-A729-47EF-A7F5-F250C27CA432}" dt="2020-12-20T21:58:59.821" v="6586" actId="962"/>
          <ac:spMkLst>
            <pc:docMk/>
            <pc:sldMk cId="3083134075" sldId="309"/>
            <ac:spMk id="21" creationId="{00000000-0000-0000-0000-000000000000}"/>
          </ac:spMkLst>
        </pc:spChg>
        <pc:spChg chg="del mod">
          <ac:chgData name="Rosa María Cabrera Corchos" userId="f1659fda-de31-4a64-8d16-4a5c28fbfcfc" providerId="ADAL" clId="{CB89AE9F-A729-47EF-A7F5-F250C27CA432}" dt="2020-12-20T21:58:17.224" v="6584" actId="478"/>
          <ac:spMkLst>
            <pc:docMk/>
            <pc:sldMk cId="3083134075" sldId="309"/>
            <ac:spMk id="44" creationId="{00000000-0000-0000-0000-000000000000}"/>
          </ac:spMkLst>
        </pc:spChg>
        <pc:grpChg chg="del mod">
          <ac:chgData name="Rosa María Cabrera Corchos" userId="f1659fda-de31-4a64-8d16-4a5c28fbfcfc" providerId="ADAL" clId="{CB89AE9F-A729-47EF-A7F5-F250C27CA432}" dt="2020-12-20T21:58:31.301" v="6585" actId="165"/>
          <ac:grpSpMkLst>
            <pc:docMk/>
            <pc:sldMk cId="3083134075" sldId="309"/>
            <ac:grpSpMk id="3" creationId="{00000000-0000-0000-0000-000000000000}"/>
          </ac:grpSpMkLst>
        </pc:grpChg>
        <pc:picChg chg="mod modCrop">
          <ac:chgData name="Rosa María Cabrera Corchos" userId="f1659fda-de31-4a64-8d16-4a5c28fbfcfc" providerId="ADAL" clId="{CB89AE9F-A729-47EF-A7F5-F250C27CA432}" dt="2020-12-20T22:03:44.165" v="6772" actId="732"/>
          <ac:picMkLst>
            <pc:docMk/>
            <pc:sldMk cId="3083134075" sldId="309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21:59:35.152" v="6631" actId="962"/>
          <ac:picMkLst>
            <pc:docMk/>
            <pc:sldMk cId="3083134075" sldId="309"/>
            <ac:picMk id="14" creationId="{00000000-0000-0000-0000-000000000000}"/>
          </ac:picMkLst>
        </pc:picChg>
        <pc:picChg chg="add mod">
          <ac:chgData name="Rosa María Cabrera Corchos" userId="f1659fda-de31-4a64-8d16-4a5c28fbfcfc" providerId="ADAL" clId="{CB89AE9F-A729-47EF-A7F5-F250C27CA432}" dt="2020-12-20T21:58:59.821" v="6586" actId="962"/>
          <ac:picMkLst>
            <pc:docMk/>
            <pc:sldMk cId="3083134075" sldId="309"/>
            <ac:picMk id="17" creationId="{AF95F94F-E8D9-4C71-BDA0-F0F49B4662DE}"/>
          </ac:picMkLst>
        </pc:picChg>
        <pc:picChg chg="mod">
          <ac:chgData name="Rosa María Cabrera Corchos" userId="f1659fda-de31-4a64-8d16-4a5c28fbfcfc" providerId="ADAL" clId="{CB89AE9F-A729-47EF-A7F5-F250C27CA432}" dt="2020-12-20T21:58:59.821" v="6586" actId="962"/>
          <ac:picMkLst>
            <pc:docMk/>
            <pc:sldMk cId="3083134075" sldId="309"/>
            <ac:picMk id="27" creationId="{00000000-0000-0000-0000-000000000000}"/>
          </ac:picMkLst>
        </pc:picChg>
        <pc:picChg chg="mod topLvl modCrop">
          <ac:chgData name="Rosa María Cabrera Corchos" userId="f1659fda-de31-4a64-8d16-4a5c28fbfcfc" providerId="ADAL" clId="{CB89AE9F-A729-47EF-A7F5-F250C27CA432}" dt="2020-12-20T22:02:19.292" v="6769" actId="732"/>
          <ac:picMkLst>
            <pc:docMk/>
            <pc:sldMk cId="3083134075" sldId="309"/>
            <ac:picMk id="35" creationId="{00000000-0000-0000-0000-000000000000}"/>
          </ac:picMkLst>
        </pc:picChg>
        <pc:picChg chg="mod topLvl modCrop">
          <ac:chgData name="Rosa María Cabrera Corchos" userId="f1659fda-de31-4a64-8d16-4a5c28fbfcfc" providerId="ADAL" clId="{CB89AE9F-A729-47EF-A7F5-F250C27CA432}" dt="2020-12-20T22:02:59.441" v="6771" actId="732"/>
          <ac:picMkLst>
            <pc:docMk/>
            <pc:sldMk cId="3083134075" sldId="309"/>
            <ac:picMk id="45" creationId="{00000000-0000-0000-0000-000000000000}"/>
          </ac:picMkLst>
        </pc:picChg>
        <pc:picChg chg="del mod">
          <ac:chgData name="Rosa María Cabrera Corchos" userId="f1659fda-de31-4a64-8d16-4a5c28fbfcfc" providerId="ADAL" clId="{CB89AE9F-A729-47EF-A7F5-F250C27CA432}" dt="2020-12-20T21:58:17.224" v="6584" actId="478"/>
          <ac:picMkLst>
            <pc:docMk/>
            <pc:sldMk cId="3083134075" sldId="309"/>
            <ac:picMk id="48" creationId="{00000000-0000-0000-0000-000000000000}"/>
          </ac:picMkLst>
        </pc:picChg>
      </pc:sldChg>
      <pc:sldChg chg="modSp mod modAnim">
        <pc:chgData name="Rosa María Cabrera Corchos" userId="f1659fda-de31-4a64-8d16-4a5c28fbfcfc" providerId="ADAL" clId="{CB89AE9F-A729-47EF-A7F5-F250C27CA432}" dt="2020-12-20T22:08:51.510" v="6775"/>
        <pc:sldMkLst>
          <pc:docMk/>
          <pc:sldMk cId="2857155975" sldId="310"/>
        </pc:sldMkLst>
        <pc:spChg chg="mod">
          <ac:chgData name="Rosa María Cabrera Corchos" userId="f1659fda-de31-4a64-8d16-4a5c28fbfcfc" providerId="ADAL" clId="{CB89AE9F-A729-47EF-A7F5-F250C27CA432}" dt="2020-12-20T19:29:41.425" v="5344" actId="962"/>
          <ac:spMkLst>
            <pc:docMk/>
            <pc:sldMk cId="2857155975" sldId="310"/>
            <ac:spMk id="1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9:29:41.425" v="5344" actId="962"/>
          <ac:spMkLst>
            <pc:docMk/>
            <pc:sldMk cId="2857155975" sldId="310"/>
            <ac:spMk id="2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9:31:15.064" v="5624" actId="962"/>
          <ac:spMkLst>
            <pc:docMk/>
            <pc:sldMk cId="2857155975" sldId="310"/>
            <ac:spMk id="21" creationId="{00000000-0000-0000-0000-000000000000}"/>
          </ac:spMkLst>
        </pc:spChg>
        <pc:picChg chg="mod">
          <ac:chgData name="Rosa María Cabrera Corchos" userId="f1659fda-de31-4a64-8d16-4a5c28fbfcfc" providerId="ADAL" clId="{CB89AE9F-A729-47EF-A7F5-F250C27CA432}" dt="2020-12-20T19:31:46.699" v="5627" actId="962"/>
          <ac:picMkLst>
            <pc:docMk/>
            <pc:sldMk cId="2857155975" sldId="310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9:31:53.515" v="5630" actId="962"/>
          <ac:picMkLst>
            <pc:docMk/>
            <pc:sldMk cId="2857155975" sldId="310"/>
            <ac:picMk id="1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9:31:58.764" v="5633" actId="962"/>
          <ac:picMkLst>
            <pc:docMk/>
            <pc:sldMk cId="2857155975" sldId="310"/>
            <ac:picMk id="13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9:32:03.907" v="5636" actId="962"/>
          <ac:picMkLst>
            <pc:docMk/>
            <pc:sldMk cId="2857155975" sldId="310"/>
            <ac:picMk id="15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9:32:08.751" v="5639" actId="962"/>
          <ac:picMkLst>
            <pc:docMk/>
            <pc:sldMk cId="2857155975" sldId="310"/>
            <ac:picMk id="1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9:32:16.069" v="5642" actId="962"/>
          <ac:picMkLst>
            <pc:docMk/>
            <pc:sldMk cId="2857155975" sldId="310"/>
            <ac:picMk id="17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20T19:29:41.425" v="5344" actId="962"/>
          <ac:picMkLst>
            <pc:docMk/>
            <pc:sldMk cId="2857155975" sldId="310"/>
            <ac:picMk id="18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9:29:41.425" v="5344" actId="962"/>
          <ac:picMkLst>
            <pc:docMk/>
            <pc:sldMk cId="2857155975" sldId="310"/>
            <ac:picMk id="2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9:30:10.441" v="5385" actId="962"/>
          <ac:picMkLst>
            <pc:docMk/>
            <pc:sldMk cId="2857155975" sldId="310"/>
            <ac:picMk id="23" creationId="{00000000-0000-0000-0000-000000000000}"/>
          </ac:picMkLst>
        </pc:picChg>
      </pc:sldChg>
      <pc:sldChg chg="del">
        <pc:chgData name="Rosa María Cabrera Corchos" userId="f1659fda-de31-4a64-8d16-4a5c28fbfcfc" providerId="ADAL" clId="{CB89AE9F-A729-47EF-A7F5-F250C27CA432}" dt="2020-12-20T18:27:44.755" v="4612" actId="2696"/>
        <pc:sldMkLst>
          <pc:docMk/>
          <pc:sldMk cId="1521110230" sldId="311"/>
        </pc:sldMkLst>
      </pc:sldChg>
      <pc:sldChg chg="modSp mod">
        <pc:chgData name="Rosa María Cabrera Corchos" userId="f1659fda-de31-4a64-8d16-4a5c28fbfcfc" providerId="ADAL" clId="{CB89AE9F-A729-47EF-A7F5-F250C27CA432}" dt="2020-12-18T22:43:48.789" v="2582" actId="962"/>
        <pc:sldMkLst>
          <pc:docMk/>
          <pc:sldMk cId="835028435" sldId="312"/>
        </pc:sldMkLst>
        <pc:spChg chg="mod">
          <ac:chgData name="Rosa María Cabrera Corchos" userId="f1659fda-de31-4a64-8d16-4a5c28fbfcfc" providerId="ADAL" clId="{CB89AE9F-A729-47EF-A7F5-F250C27CA432}" dt="2020-12-18T22:41:38.675" v="2422" actId="962"/>
          <ac:spMkLst>
            <pc:docMk/>
            <pc:sldMk cId="835028435" sldId="312"/>
            <ac:spMk id="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41:38.675" v="2422" actId="962"/>
          <ac:spMkLst>
            <pc:docMk/>
            <pc:sldMk cId="835028435" sldId="312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41:38.675" v="2422" actId="962"/>
          <ac:spMkLst>
            <pc:docMk/>
            <pc:sldMk cId="835028435" sldId="312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43:19.470" v="2537" actId="962"/>
          <ac:spMkLst>
            <pc:docMk/>
            <pc:sldMk cId="835028435" sldId="312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41:38.675" v="2422" actId="962"/>
          <ac:spMkLst>
            <pc:docMk/>
            <pc:sldMk cId="835028435" sldId="312"/>
            <ac:spMk id="1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41:38.675" v="2422" actId="962"/>
          <ac:spMkLst>
            <pc:docMk/>
            <pc:sldMk cId="835028435" sldId="312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41:38.675" v="2422" actId="962"/>
          <ac:spMkLst>
            <pc:docMk/>
            <pc:sldMk cId="835028435" sldId="312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41:38.675" v="2422" actId="962"/>
          <ac:spMkLst>
            <pc:docMk/>
            <pc:sldMk cId="835028435" sldId="312"/>
            <ac:spMk id="2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41:38.675" v="2422" actId="962"/>
          <ac:spMkLst>
            <pc:docMk/>
            <pc:sldMk cId="835028435" sldId="312"/>
            <ac:spMk id="2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41:38.675" v="2422" actId="962"/>
          <ac:spMkLst>
            <pc:docMk/>
            <pc:sldMk cId="835028435" sldId="312"/>
            <ac:spMk id="2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41:38.675" v="2422" actId="962"/>
          <ac:spMkLst>
            <pc:docMk/>
            <pc:sldMk cId="835028435" sldId="312"/>
            <ac:spMk id="2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41:38.675" v="2422" actId="962"/>
          <ac:spMkLst>
            <pc:docMk/>
            <pc:sldMk cId="835028435" sldId="312"/>
            <ac:spMk id="3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41:38.675" v="2422" actId="962"/>
          <ac:spMkLst>
            <pc:docMk/>
            <pc:sldMk cId="835028435" sldId="312"/>
            <ac:spMk id="3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2:41:38.675" v="2422" actId="962"/>
          <ac:spMkLst>
            <pc:docMk/>
            <pc:sldMk cId="835028435" sldId="312"/>
            <ac:spMk id="32" creationId="{00000000-0000-0000-0000-000000000000}"/>
          </ac:spMkLst>
        </pc:spChg>
        <pc:picChg chg="mod">
          <ac:chgData name="Rosa María Cabrera Corchos" userId="f1659fda-de31-4a64-8d16-4a5c28fbfcfc" providerId="ADAL" clId="{CB89AE9F-A729-47EF-A7F5-F250C27CA432}" dt="2020-12-18T22:41:38.675" v="2422" actId="962"/>
          <ac:picMkLst>
            <pc:docMk/>
            <pc:sldMk cId="835028435" sldId="312"/>
            <ac:picMk id="4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18T22:41:38.675" v="2422" actId="962"/>
          <ac:picMkLst>
            <pc:docMk/>
            <pc:sldMk cId="835028435" sldId="312"/>
            <ac:picMk id="11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2:43:48.789" v="2582" actId="962"/>
          <ac:picMkLst>
            <pc:docMk/>
            <pc:sldMk cId="835028435" sldId="312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2:41:38.675" v="2422" actId="962"/>
          <ac:picMkLst>
            <pc:docMk/>
            <pc:sldMk cId="835028435" sldId="312"/>
            <ac:picMk id="1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2:41:38.675" v="2422" actId="962"/>
          <ac:picMkLst>
            <pc:docMk/>
            <pc:sldMk cId="835028435" sldId="312"/>
            <ac:picMk id="18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2:41:38.675" v="2422" actId="962"/>
          <ac:picMkLst>
            <pc:docMk/>
            <pc:sldMk cId="835028435" sldId="312"/>
            <ac:picMk id="2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2:41:38.675" v="2422" actId="962"/>
          <ac:picMkLst>
            <pc:docMk/>
            <pc:sldMk cId="835028435" sldId="312"/>
            <ac:picMk id="2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2:41:38.675" v="2422" actId="962"/>
          <ac:picMkLst>
            <pc:docMk/>
            <pc:sldMk cId="835028435" sldId="312"/>
            <ac:picMk id="2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2:41:38.675" v="2422" actId="962"/>
          <ac:picMkLst>
            <pc:docMk/>
            <pc:sldMk cId="835028435" sldId="312"/>
            <ac:picMk id="26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CB89AE9F-A729-47EF-A7F5-F250C27CA432}" dt="2020-12-18T23:36:29.953" v="3154" actId="732"/>
        <pc:sldMkLst>
          <pc:docMk/>
          <pc:sldMk cId="1009086581" sldId="313"/>
        </pc:sldMkLst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34:02.963" v="3151" actId="962"/>
          <ac:spMkLst>
            <pc:docMk/>
            <pc:sldMk cId="1009086581" sldId="313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2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26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2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2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2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3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6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6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6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6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7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7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72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7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7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8T23:25:41.302" v="2968" actId="962"/>
          <ac:spMkLst>
            <pc:docMk/>
            <pc:sldMk cId="1009086581" sldId="313"/>
            <ac:spMk id="76" creationId="{00000000-0000-0000-0000-000000000000}"/>
          </ac:spMkLst>
        </pc:spChg>
        <pc:grpChg chg="mod">
          <ac:chgData name="Rosa María Cabrera Corchos" userId="f1659fda-de31-4a64-8d16-4a5c28fbfcfc" providerId="ADAL" clId="{CB89AE9F-A729-47EF-A7F5-F250C27CA432}" dt="2020-12-18T23:25:41.302" v="2968" actId="962"/>
          <ac:grpSpMkLst>
            <pc:docMk/>
            <pc:sldMk cId="1009086581" sldId="313"/>
            <ac:grpSpMk id="2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25:41.302" v="2968" actId="962"/>
          <ac:grpSpMkLst>
            <pc:docMk/>
            <pc:sldMk cId="1009086581" sldId="313"/>
            <ac:grpSpMk id="13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25:41.302" v="2968" actId="962"/>
          <ac:grpSpMkLst>
            <pc:docMk/>
            <pc:sldMk cId="1009086581" sldId="313"/>
            <ac:grpSpMk id="17" creationId="{00000000-0000-0000-0000-000000000000}"/>
          </ac:grpSpMkLst>
        </pc:grpChg>
        <pc:grpChg chg="mod">
          <ac:chgData name="Rosa María Cabrera Corchos" userId="f1659fda-de31-4a64-8d16-4a5c28fbfcfc" providerId="ADAL" clId="{CB89AE9F-A729-47EF-A7F5-F250C27CA432}" dt="2020-12-18T23:25:41.302" v="2968" actId="962"/>
          <ac:grpSpMkLst>
            <pc:docMk/>
            <pc:sldMk cId="1009086581" sldId="313"/>
            <ac:grpSpMk id="19" creationId="{00000000-0000-0000-0000-000000000000}"/>
          </ac:grpSpMkLst>
        </pc:grpChg>
        <pc:picChg chg="mod">
          <ac:chgData name="Rosa María Cabrera Corchos" userId="f1659fda-de31-4a64-8d16-4a5c28fbfcfc" providerId="ADAL" clId="{CB89AE9F-A729-47EF-A7F5-F250C27CA432}" dt="2020-12-18T23:25:41.302" v="2968" actId="962"/>
          <ac:picMkLst>
            <pc:docMk/>
            <pc:sldMk cId="1009086581" sldId="313"/>
            <ac:picMk id="4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18T23:36:16.812" v="3153" actId="732"/>
          <ac:picMkLst>
            <pc:docMk/>
            <pc:sldMk cId="1009086581" sldId="313"/>
            <ac:picMk id="11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35:36.124" v="3152"/>
          <ac:picMkLst>
            <pc:docMk/>
            <pc:sldMk cId="1009086581" sldId="313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26:39.132" v="2995" actId="1038"/>
          <ac:picMkLst>
            <pc:docMk/>
            <pc:sldMk cId="1009086581" sldId="313"/>
            <ac:picMk id="16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18T23:36:29.953" v="3154" actId="732"/>
          <ac:picMkLst>
            <pc:docMk/>
            <pc:sldMk cId="1009086581" sldId="313"/>
            <ac:picMk id="18" creationId="{00000000-0000-0000-0000-000000000000}"/>
          </ac:picMkLst>
        </pc:picChg>
        <pc:picChg chg="mod modCrop">
          <ac:chgData name="Rosa María Cabrera Corchos" userId="f1659fda-de31-4a64-8d16-4a5c28fbfcfc" providerId="ADAL" clId="{CB89AE9F-A729-47EF-A7F5-F250C27CA432}" dt="2020-12-18T23:27:54.497" v="2996" actId="732"/>
          <ac:picMkLst>
            <pc:docMk/>
            <pc:sldMk cId="1009086581" sldId="313"/>
            <ac:picMk id="2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25:41.302" v="2968" actId="962"/>
          <ac:picMkLst>
            <pc:docMk/>
            <pc:sldMk cId="1009086581" sldId="313"/>
            <ac:picMk id="6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8T23:25:41.302" v="2968" actId="962"/>
          <ac:picMkLst>
            <pc:docMk/>
            <pc:sldMk cId="1009086581" sldId="313"/>
            <ac:picMk id="77" creationId="{00000000-0000-0000-0000-000000000000}"/>
          </ac:picMkLst>
        </pc:picChg>
      </pc:sldChg>
      <pc:sldChg chg="addSp delSp modSp mod modTransition delAnim modAnim">
        <pc:chgData name="Rosa María Cabrera Corchos" userId="f1659fda-de31-4a64-8d16-4a5c28fbfcfc" providerId="ADAL" clId="{CB89AE9F-A729-47EF-A7F5-F250C27CA432}" dt="2020-12-20T14:00:05.142" v="4515" actId="962"/>
        <pc:sldMkLst>
          <pc:docMk/>
          <pc:sldMk cId="588421310" sldId="314"/>
        </pc:sldMkLst>
        <pc:spChg chg="del">
          <ac:chgData name="Rosa María Cabrera Corchos" userId="f1659fda-de31-4a64-8d16-4a5c28fbfcfc" providerId="ADAL" clId="{CB89AE9F-A729-47EF-A7F5-F250C27CA432}" dt="2020-12-20T02:19:49.709" v="4374" actId="478"/>
          <ac:spMkLst>
            <pc:docMk/>
            <pc:sldMk cId="588421310" sldId="314"/>
            <ac:spMk id="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4:00:05.142" v="4515" actId="962"/>
          <ac:spMkLst>
            <pc:docMk/>
            <pc:sldMk cId="588421310" sldId="314"/>
            <ac:spMk id="9" creationId="{00000000-0000-0000-0000-000000000000}"/>
          </ac:spMkLst>
        </pc:spChg>
        <pc:spChg chg="add mod">
          <ac:chgData name="Rosa María Cabrera Corchos" userId="f1659fda-de31-4a64-8d16-4a5c28fbfcfc" providerId="ADAL" clId="{CB89AE9F-A729-47EF-A7F5-F250C27CA432}" dt="2020-12-20T02:23:49.216" v="4385" actId="962"/>
          <ac:spMkLst>
            <pc:docMk/>
            <pc:sldMk cId="588421310" sldId="314"/>
            <ac:spMk id="12" creationId="{2F4F50B3-0D4E-4140-8B1F-C843EB187D05}"/>
          </ac:spMkLst>
        </pc:spChg>
        <pc:spChg chg="mod">
          <ac:chgData name="Rosa María Cabrera Corchos" userId="f1659fda-de31-4a64-8d16-4a5c28fbfcfc" providerId="ADAL" clId="{CB89AE9F-A729-47EF-A7F5-F250C27CA432}" dt="2020-12-20T02:23:49.216" v="4385" actId="962"/>
          <ac:spMkLst>
            <pc:docMk/>
            <pc:sldMk cId="588421310" sldId="314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2:23:49.216" v="4385" actId="962"/>
          <ac:spMkLst>
            <pc:docMk/>
            <pc:sldMk cId="588421310" sldId="314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CB89AE9F-A729-47EF-A7F5-F250C27CA432}" dt="2020-12-20T02:19:49.709" v="4374" actId="478"/>
          <ac:graphicFrameMkLst>
            <pc:docMk/>
            <pc:sldMk cId="588421310" sldId="314"/>
            <ac:graphicFrameMk id="2" creationId="{00000000-0000-0000-0000-000000000000}"/>
          </ac:graphicFrameMkLst>
        </pc:graphicFrameChg>
        <pc:graphicFrameChg chg="add mod modGraphic">
          <ac:chgData name="Rosa María Cabrera Corchos" userId="f1659fda-de31-4a64-8d16-4a5c28fbfcfc" providerId="ADAL" clId="{CB89AE9F-A729-47EF-A7F5-F250C27CA432}" dt="2020-12-20T02:23:49.216" v="4385" actId="962"/>
          <ac:graphicFrameMkLst>
            <pc:docMk/>
            <pc:sldMk cId="588421310" sldId="314"/>
            <ac:graphicFrameMk id="11" creationId="{1E970A27-76EC-4EC6-85F5-25D603FC095D}"/>
          </ac:graphicFrameMkLst>
        </pc:graphicFrameChg>
        <pc:picChg chg="mod modCrop">
          <ac:chgData name="Rosa María Cabrera Corchos" userId="f1659fda-de31-4a64-8d16-4a5c28fbfcfc" providerId="ADAL" clId="{CB89AE9F-A729-47EF-A7F5-F250C27CA432}" dt="2020-12-20T02:23:49.216" v="4385" actId="962"/>
          <ac:picMkLst>
            <pc:docMk/>
            <pc:sldMk cId="588421310" sldId="314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2:23:49.216" v="4385" actId="962"/>
          <ac:picMkLst>
            <pc:docMk/>
            <pc:sldMk cId="588421310" sldId="314"/>
            <ac:picMk id="1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3:55:41.856" v="4476" actId="962"/>
          <ac:picMkLst>
            <pc:docMk/>
            <pc:sldMk cId="588421310" sldId="314"/>
            <ac:picMk id="14" creationId="{00000000-0000-0000-0000-000000000000}"/>
          </ac:picMkLst>
        </pc:picChg>
      </pc:sldChg>
      <pc:sldChg chg="addSp delSp modSp mod modTransition delAnim modAnim">
        <pc:chgData name="Rosa María Cabrera Corchos" userId="f1659fda-de31-4a64-8d16-4a5c28fbfcfc" providerId="ADAL" clId="{CB89AE9F-A729-47EF-A7F5-F250C27CA432}" dt="2020-12-20T13:59:39.561" v="4509" actId="962"/>
        <pc:sldMkLst>
          <pc:docMk/>
          <pc:sldMk cId="863935811" sldId="315"/>
        </pc:sldMkLst>
        <pc:spChg chg="mod">
          <ac:chgData name="Rosa María Cabrera Corchos" userId="f1659fda-de31-4a64-8d16-4a5c28fbfcfc" providerId="ADAL" clId="{CB89AE9F-A729-47EF-A7F5-F250C27CA432}" dt="2020-12-20T01:54:17.081" v="4368" actId="962"/>
          <ac:spMkLst>
            <pc:docMk/>
            <pc:sldMk cId="863935811" sldId="315"/>
            <ac:spMk id="13" creationId="{00000000-0000-0000-0000-000000000000}"/>
          </ac:spMkLst>
        </pc:spChg>
        <pc:spChg chg="add mod">
          <ac:chgData name="Rosa María Cabrera Corchos" userId="f1659fda-de31-4a64-8d16-4a5c28fbfcfc" providerId="ADAL" clId="{CB89AE9F-A729-47EF-A7F5-F250C27CA432}" dt="2020-12-20T01:54:17.081" v="4368" actId="962"/>
          <ac:spMkLst>
            <pc:docMk/>
            <pc:sldMk cId="863935811" sldId="315"/>
            <ac:spMk id="14" creationId="{54B6ED5F-47D5-469D-B8FB-58E413E32816}"/>
          </ac:spMkLst>
        </pc:spChg>
        <pc:spChg chg="mod">
          <ac:chgData name="Rosa María Cabrera Corchos" userId="f1659fda-de31-4a64-8d16-4a5c28fbfcfc" providerId="ADAL" clId="{CB89AE9F-A729-47EF-A7F5-F250C27CA432}" dt="2020-12-20T01:54:17.081" v="4368" actId="962"/>
          <ac:spMkLst>
            <pc:docMk/>
            <pc:sldMk cId="863935811" sldId="315"/>
            <ac:spMk id="15" creationId="{00000000-0000-0000-0000-000000000000}"/>
          </ac:spMkLst>
        </pc:spChg>
        <pc:spChg chg="del">
          <ac:chgData name="Rosa María Cabrera Corchos" userId="f1659fda-de31-4a64-8d16-4a5c28fbfcfc" providerId="ADAL" clId="{CB89AE9F-A729-47EF-A7F5-F250C27CA432}" dt="2020-12-20T01:50:52.262" v="4357" actId="478"/>
          <ac:spMkLst>
            <pc:docMk/>
            <pc:sldMk cId="863935811" sldId="315"/>
            <ac:spMk id="17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3:59:39.561" v="4509" actId="962"/>
          <ac:spMkLst>
            <pc:docMk/>
            <pc:sldMk cId="863935811" sldId="315"/>
            <ac:spMk id="18" creationId="{00000000-0000-0000-0000-000000000000}"/>
          </ac:spMkLst>
        </pc:spChg>
        <pc:graphicFrameChg chg="add mod modGraphic">
          <ac:chgData name="Rosa María Cabrera Corchos" userId="f1659fda-de31-4a64-8d16-4a5c28fbfcfc" providerId="ADAL" clId="{CB89AE9F-A729-47EF-A7F5-F250C27CA432}" dt="2020-12-20T01:54:41.426" v="4369" actId="790"/>
          <ac:graphicFrameMkLst>
            <pc:docMk/>
            <pc:sldMk cId="863935811" sldId="315"/>
            <ac:graphicFrameMk id="11" creationId="{A44667B2-B5C1-4CF3-94D8-3809A3EAA856}"/>
          </ac:graphicFrameMkLst>
        </pc:graphicFrameChg>
        <pc:graphicFrameChg chg="del">
          <ac:chgData name="Rosa María Cabrera Corchos" userId="f1659fda-de31-4a64-8d16-4a5c28fbfcfc" providerId="ADAL" clId="{CB89AE9F-A729-47EF-A7F5-F250C27CA432}" dt="2020-12-20T01:50:52.262" v="4357" actId="478"/>
          <ac:graphicFrameMkLst>
            <pc:docMk/>
            <pc:sldMk cId="863935811" sldId="315"/>
            <ac:graphicFrameMk id="16" creationId="{00000000-0000-0000-0000-000000000000}"/>
          </ac:graphicFrameMkLst>
        </pc:graphicFrameChg>
        <pc:picChg chg="mod modCrop">
          <ac:chgData name="Rosa María Cabrera Corchos" userId="f1659fda-de31-4a64-8d16-4a5c28fbfcfc" providerId="ADAL" clId="{CB89AE9F-A729-47EF-A7F5-F250C27CA432}" dt="2020-12-20T01:54:17.081" v="4368" actId="962"/>
          <ac:picMkLst>
            <pc:docMk/>
            <pc:sldMk cId="863935811" sldId="315"/>
            <ac:picMk id="1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3:55:15.266" v="4467" actId="962"/>
          <ac:picMkLst>
            <pc:docMk/>
            <pc:sldMk cId="863935811" sldId="315"/>
            <ac:picMk id="1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1:54:17.081" v="4368" actId="962"/>
          <ac:picMkLst>
            <pc:docMk/>
            <pc:sldMk cId="863935811" sldId="315"/>
            <ac:picMk id="19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CB89AE9F-A729-47EF-A7F5-F250C27CA432}" dt="2020-12-20T14:00:39.442" v="4524" actId="962"/>
        <pc:sldMkLst>
          <pc:docMk/>
          <pc:sldMk cId="3973596149" sldId="316"/>
        </pc:sldMkLst>
        <pc:spChg chg="del">
          <ac:chgData name="Rosa María Cabrera Corchos" userId="f1659fda-de31-4a64-8d16-4a5c28fbfcfc" providerId="ADAL" clId="{CB89AE9F-A729-47EF-A7F5-F250C27CA432}" dt="2020-12-20T02:51:50.597" v="4420" actId="478"/>
          <ac:spMkLst>
            <pc:docMk/>
            <pc:sldMk cId="3973596149" sldId="316"/>
            <ac:spMk id="8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4:00:39.442" v="4524" actId="962"/>
          <ac:spMkLst>
            <pc:docMk/>
            <pc:sldMk cId="3973596149" sldId="316"/>
            <ac:spMk id="9" creationId="{00000000-0000-0000-0000-000000000000}"/>
          </ac:spMkLst>
        </pc:spChg>
        <pc:spChg chg="add mod">
          <ac:chgData name="Rosa María Cabrera Corchos" userId="f1659fda-de31-4a64-8d16-4a5c28fbfcfc" providerId="ADAL" clId="{CB89AE9F-A729-47EF-A7F5-F250C27CA432}" dt="2020-12-20T02:55:19.875" v="4431" actId="962"/>
          <ac:spMkLst>
            <pc:docMk/>
            <pc:sldMk cId="3973596149" sldId="316"/>
            <ac:spMk id="12" creationId="{C2259D38-4260-4C06-BEF0-3C52A083ECB2}"/>
          </ac:spMkLst>
        </pc:spChg>
        <pc:spChg chg="mod">
          <ac:chgData name="Rosa María Cabrera Corchos" userId="f1659fda-de31-4a64-8d16-4a5c28fbfcfc" providerId="ADAL" clId="{CB89AE9F-A729-47EF-A7F5-F250C27CA432}" dt="2020-12-20T02:55:19.875" v="4431" actId="962"/>
          <ac:spMkLst>
            <pc:docMk/>
            <pc:sldMk cId="3973596149" sldId="316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2:55:19.875" v="4431" actId="962"/>
          <ac:spMkLst>
            <pc:docMk/>
            <pc:sldMk cId="3973596149" sldId="316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CB89AE9F-A729-47EF-A7F5-F250C27CA432}" dt="2020-12-20T02:51:50.597" v="4420" actId="478"/>
          <ac:graphicFrameMkLst>
            <pc:docMk/>
            <pc:sldMk cId="3973596149" sldId="316"/>
            <ac:graphicFrameMk id="2" creationId="{00000000-0000-0000-0000-000000000000}"/>
          </ac:graphicFrameMkLst>
        </pc:graphicFrameChg>
        <pc:graphicFrameChg chg="add mod modGraphic">
          <ac:chgData name="Rosa María Cabrera Corchos" userId="f1659fda-de31-4a64-8d16-4a5c28fbfcfc" providerId="ADAL" clId="{CB89AE9F-A729-47EF-A7F5-F250C27CA432}" dt="2020-12-20T02:55:40.315" v="4432" actId="790"/>
          <ac:graphicFrameMkLst>
            <pc:docMk/>
            <pc:sldMk cId="3973596149" sldId="316"/>
            <ac:graphicFrameMk id="11" creationId="{2EA7F0A4-0081-427E-A3B8-B9F8444F5A5E}"/>
          </ac:graphicFrameMkLst>
        </pc:graphicFrameChg>
        <pc:picChg chg="mod modCrop">
          <ac:chgData name="Rosa María Cabrera Corchos" userId="f1659fda-de31-4a64-8d16-4a5c28fbfcfc" providerId="ADAL" clId="{CB89AE9F-A729-47EF-A7F5-F250C27CA432}" dt="2020-12-20T02:55:19.875" v="4431" actId="962"/>
          <ac:picMkLst>
            <pc:docMk/>
            <pc:sldMk cId="3973596149" sldId="316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2:55:19.875" v="4431" actId="962"/>
          <ac:picMkLst>
            <pc:docMk/>
            <pc:sldMk cId="3973596149" sldId="316"/>
            <ac:picMk id="1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3:56:31.374" v="4491" actId="962"/>
          <ac:picMkLst>
            <pc:docMk/>
            <pc:sldMk cId="3973596149" sldId="316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CB89AE9F-A729-47EF-A7F5-F250C27CA432}" dt="2020-12-17T19:27:52.710" v="202" actId="962"/>
        <pc:sldMkLst>
          <pc:docMk/>
          <pc:sldMk cId="3158819691" sldId="317"/>
        </pc:sldMkLst>
        <pc:spChg chg="del">
          <ac:chgData name="Rosa María Cabrera Corchos" userId="f1659fda-de31-4a64-8d16-4a5c28fbfcfc" providerId="ADAL" clId="{CB89AE9F-A729-47EF-A7F5-F250C27CA432}" dt="2020-12-17T19:18:54.134" v="13" actId="478"/>
          <ac:spMkLst>
            <pc:docMk/>
            <pc:sldMk cId="3158819691" sldId="317"/>
            <ac:spMk id="6" creationId="{00000000-0000-0000-0000-000000000000}"/>
          </ac:spMkLst>
        </pc:spChg>
        <pc:spChg chg="del">
          <ac:chgData name="Rosa María Cabrera Corchos" userId="f1659fda-de31-4a64-8d16-4a5c28fbfcfc" providerId="ADAL" clId="{CB89AE9F-A729-47EF-A7F5-F250C27CA432}" dt="2020-12-17T19:22:41.234" v="69" actId="478"/>
          <ac:spMkLst>
            <pc:docMk/>
            <pc:sldMk cId="3158819691" sldId="317"/>
            <ac:spMk id="9" creationId="{00000000-0000-0000-0000-000000000000}"/>
          </ac:spMkLst>
        </pc:spChg>
        <pc:spChg chg="del">
          <ac:chgData name="Rosa María Cabrera Corchos" userId="f1659fda-de31-4a64-8d16-4a5c28fbfcfc" providerId="ADAL" clId="{CB89AE9F-A729-47EF-A7F5-F250C27CA432}" dt="2020-12-17T19:25:03.236" v="83" actId="478"/>
          <ac:spMkLst>
            <pc:docMk/>
            <pc:sldMk cId="3158819691" sldId="317"/>
            <ac:spMk id="10" creationId="{00000000-0000-0000-0000-000000000000}"/>
          </ac:spMkLst>
        </pc:spChg>
        <pc:picChg chg="ord">
          <ac:chgData name="Rosa María Cabrera Corchos" userId="f1659fda-de31-4a64-8d16-4a5c28fbfcfc" providerId="ADAL" clId="{CB89AE9F-A729-47EF-A7F5-F250C27CA432}" dt="2020-12-17T19:19:25.932" v="56" actId="166"/>
          <ac:picMkLst>
            <pc:docMk/>
            <pc:sldMk cId="3158819691" sldId="317"/>
            <ac:picMk id="5" creationId="{00000000-0000-0000-0000-000000000000}"/>
          </ac:picMkLst>
        </pc:picChg>
        <pc:picChg chg="add mod modCrop">
          <ac:chgData name="Rosa María Cabrera Corchos" userId="f1659fda-de31-4a64-8d16-4a5c28fbfcfc" providerId="ADAL" clId="{CB89AE9F-A729-47EF-A7F5-F250C27CA432}" dt="2020-12-17T19:27:15.175" v="140" actId="962"/>
          <ac:picMkLst>
            <pc:docMk/>
            <pc:sldMk cId="3158819691" sldId="317"/>
            <ac:picMk id="7" creationId="{CEFC5E08-9EF2-42DC-9B3B-CE80FA5DD52F}"/>
          </ac:picMkLst>
        </pc:picChg>
        <pc:picChg chg="add mod modCrop">
          <ac:chgData name="Rosa María Cabrera Corchos" userId="f1659fda-de31-4a64-8d16-4a5c28fbfcfc" providerId="ADAL" clId="{CB89AE9F-A729-47EF-A7F5-F250C27CA432}" dt="2020-12-17T19:27:28.244" v="152" actId="962"/>
          <ac:picMkLst>
            <pc:docMk/>
            <pc:sldMk cId="3158819691" sldId="317"/>
            <ac:picMk id="12" creationId="{9EE0AC04-1C99-4A37-A953-E65C698B3201}"/>
          </ac:picMkLst>
        </pc:picChg>
        <pc:picChg chg="add mod modCrop">
          <ac:chgData name="Rosa María Cabrera Corchos" userId="f1659fda-de31-4a64-8d16-4a5c28fbfcfc" providerId="ADAL" clId="{CB89AE9F-A729-47EF-A7F5-F250C27CA432}" dt="2020-12-17T19:27:52.710" v="202" actId="962"/>
          <ac:picMkLst>
            <pc:docMk/>
            <pc:sldMk cId="3158819691" sldId="317"/>
            <ac:picMk id="14" creationId="{16D75326-528E-40FC-A0D6-5C4F9C948DB3}"/>
          </ac:picMkLst>
        </pc:picChg>
      </pc:sldChg>
      <pc:sldChg chg="modSp mod">
        <pc:chgData name="Rosa María Cabrera Corchos" userId="f1659fda-de31-4a64-8d16-4a5c28fbfcfc" providerId="ADAL" clId="{CB89AE9F-A729-47EF-A7F5-F250C27CA432}" dt="2020-12-17T19:51:55.426" v="261" actId="1036"/>
        <pc:sldMkLst>
          <pc:docMk/>
          <pc:sldMk cId="1809974266" sldId="318"/>
        </pc:sldMkLst>
        <pc:spChg chg="mod">
          <ac:chgData name="Rosa María Cabrera Corchos" userId="f1659fda-de31-4a64-8d16-4a5c28fbfcfc" providerId="ADAL" clId="{CB89AE9F-A729-47EF-A7F5-F250C27CA432}" dt="2020-12-17T19:51:55.426" v="261" actId="1036"/>
          <ac:spMkLst>
            <pc:docMk/>
            <pc:sldMk cId="1809974266" sldId="318"/>
            <ac:spMk id="17" creationId="{9935277D-1279-4162-880B-D5F33F1DA54D}"/>
          </ac:spMkLst>
        </pc:spChg>
        <pc:spChg chg="mod">
          <ac:chgData name="Rosa María Cabrera Corchos" userId="f1659fda-de31-4a64-8d16-4a5c28fbfcfc" providerId="ADAL" clId="{CB89AE9F-A729-47EF-A7F5-F250C27CA432}" dt="2020-12-17T19:51:55.426" v="261" actId="1036"/>
          <ac:spMkLst>
            <pc:docMk/>
            <pc:sldMk cId="1809974266" sldId="318"/>
            <ac:spMk id="18" creationId="{B8E4DF4B-FFD2-40B6-A60E-AAED0587456E}"/>
          </ac:spMkLst>
        </pc:spChg>
      </pc:sldChg>
      <pc:sldChg chg="addSp delSp modSp del mod delAnim modAnim">
        <pc:chgData name="Rosa María Cabrera Corchos" userId="f1659fda-de31-4a64-8d16-4a5c28fbfcfc" providerId="ADAL" clId="{CB89AE9F-A729-47EF-A7F5-F250C27CA432}" dt="2020-12-20T00:35:40.456" v="4140" actId="2696"/>
        <pc:sldMkLst>
          <pc:docMk/>
          <pc:sldMk cId="3540270643" sldId="319"/>
        </pc:sldMkLst>
        <pc:spChg chg="mod">
          <ac:chgData name="Rosa María Cabrera Corchos" userId="f1659fda-de31-4a64-8d16-4a5c28fbfcfc" providerId="ADAL" clId="{CB89AE9F-A729-47EF-A7F5-F250C27CA432}" dt="2020-12-20T00:27:14.354" v="4127" actId="14100"/>
          <ac:spMkLst>
            <pc:docMk/>
            <pc:sldMk cId="3540270643" sldId="319"/>
            <ac:spMk id="10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3:52:33.699" v="4018" actId="962"/>
          <ac:spMkLst>
            <pc:docMk/>
            <pc:sldMk cId="3540270643" sldId="319"/>
            <ac:spMk id="1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3:52:33.699" v="4018" actId="962"/>
          <ac:spMkLst>
            <pc:docMk/>
            <pc:sldMk cId="3540270643" sldId="319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19T23:52:33.699" v="4018" actId="962"/>
          <ac:spMkLst>
            <pc:docMk/>
            <pc:sldMk cId="3540270643" sldId="319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CB89AE9F-A729-47EF-A7F5-F250C27CA432}" dt="2020-12-19T23:49:20.127" v="4009" actId="478"/>
          <ac:graphicFrameMkLst>
            <pc:docMk/>
            <pc:sldMk cId="3540270643" sldId="319"/>
            <ac:graphicFrameMk id="2" creationId="{00000000-0000-0000-0000-000000000000}"/>
          </ac:graphicFrameMkLst>
        </pc:graphicFrameChg>
        <pc:graphicFrameChg chg="add mod modGraphic">
          <ac:chgData name="Rosa María Cabrera Corchos" userId="f1659fda-de31-4a64-8d16-4a5c28fbfcfc" providerId="ADAL" clId="{CB89AE9F-A729-47EF-A7F5-F250C27CA432}" dt="2020-12-20T00:20:24.823" v="4120"/>
          <ac:graphicFrameMkLst>
            <pc:docMk/>
            <pc:sldMk cId="3540270643" sldId="319"/>
            <ac:graphicFrameMk id="15" creationId="{11E1F38F-6E49-417C-93CD-D67BF5B00867}"/>
          </ac:graphicFrameMkLst>
        </pc:graphicFrameChg>
        <pc:picChg chg="mod">
          <ac:chgData name="Rosa María Cabrera Corchos" userId="f1659fda-de31-4a64-8d16-4a5c28fbfcfc" providerId="ADAL" clId="{CB89AE9F-A729-47EF-A7F5-F250C27CA432}" dt="2020-12-19T23:52:33.699" v="4018" actId="962"/>
          <ac:picMkLst>
            <pc:docMk/>
            <pc:sldMk cId="3540270643" sldId="319"/>
            <ac:picMk id="12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0:33:09.194" v="4135" actId="14826"/>
          <ac:picMkLst>
            <pc:docMk/>
            <pc:sldMk cId="3540270643" sldId="319"/>
            <ac:picMk id="13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19T23:52:33.699" v="4018" actId="962"/>
          <ac:picMkLst>
            <pc:docMk/>
            <pc:sldMk cId="3540270643" sldId="319"/>
            <ac:picMk id="14" creationId="{00000000-0000-0000-0000-000000000000}"/>
          </ac:picMkLst>
        </pc:picChg>
      </pc:sldChg>
      <pc:sldChg chg="addSp delSp modSp mod modTransition delAnim modAnim">
        <pc:chgData name="Rosa María Cabrera Corchos" userId="f1659fda-de31-4a64-8d16-4a5c28fbfcfc" providerId="ADAL" clId="{CB89AE9F-A729-47EF-A7F5-F250C27CA432}" dt="2020-12-20T00:53:47.500" v="4307" actId="962"/>
        <pc:sldMkLst>
          <pc:docMk/>
          <pc:sldMk cId="1650864335" sldId="320"/>
        </pc:sldMkLst>
        <pc:spChg chg="mod">
          <ac:chgData name="Rosa María Cabrera Corchos" userId="f1659fda-de31-4a64-8d16-4a5c28fbfcfc" providerId="ADAL" clId="{CB89AE9F-A729-47EF-A7F5-F250C27CA432}" dt="2020-12-20T00:53:47.500" v="4307" actId="962"/>
          <ac:spMkLst>
            <pc:docMk/>
            <pc:sldMk cId="1650864335" sldId="320"/>
            <ac:spMk id="8" creationId="{00000000-0000-0000-0000-000000000000}"/>
          </ac:spMkLst>
        </pc:spChg>
        <pc:graphicFrameChg chg="add mod">
          <ac:chgData name="Rosa María Cabrera Corchos" userId="f1659fda-de31-4a64-8d16-4a5c28fbfcfc" providerId="ADAL" clId="{CB89AE9F-A729-47EF-A7F5-F250C27CA432}" dt="2020-12-20T00:34:48.784" v="4137"/>
          <ac:graphicFrameMkLst>
            <pc:docMk/>
            <pc:sldMk cId="1650864335" sldId="320"/>
            <ac:graphicFrameMk id="10" creationId="{65529A0D-52AC-4333-8FDF-C012D54F9D2B}"/>
          </ac:graphicFrameMkLst>
        </pc:graphicFrameChg>
        <pc:graphicFrameChg chg="del">
          <ac:chgData name="Rosa María Cabrera Corchos" userId="f1659fda-de31-4a64-8d16-4a5c28fbfcfc" providerId="ADAL" clId="{CB89AE9F-A729-47EF-A7F5-F250C27CA432}" dt="2020-12-20T00:34:39.669" v="4136" actId="478"/>
          <ac:graphicFrameMkLst>
            <pc:docMk/>
            <pc:sldMk cId="1650864335" sldId="320"/>
            <ac:graphicFrameMk id="11" creationId="{402E3963-DEE3-4CC7-951E-87A2D6A2D637}"/>
          </ac:graphicFrameMkLst>
        </pc:graphicFrameChg>
        <pc:picChg chg="mod">
          <ac:chgData name="Rosa María Cabrera Corchos" userId="f1659fda-de31-4a64-8d16-4a5c28fbfcfc" providerId="ADAL" clId="{CB89AE9F-A729-47EF-A7F5-F250C27CA432}" dt="2020-12-20T00:52:47.479" v="4198" actId="962"/>
          <ac:picMkLst>
            <pc:docMk/>
            <pc:sldMk cId="1650864335" sldId="320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CB89AE9F-A729-47EF-A7F5-F250C27CA432}" dt="2020-12-20T00:53:57.021" v="4310" actId="962"/>
        <pc:sldMkLst>
          <pc:docMk/>
          <pc:sldMk cId="3895995397" sldId="321"/>
        </pc:sldMkLst>
        <pc:spChg chg="mod">
          <ac:chgData name="Rosa María Cabrera Corchos" userId="f1659fda-de31-4a64-8d16-4a5c28fbfcfc" providerId="ADAL" clId="{CB89AE9F-A729-47EF-A7F5-F250C27CA432}" dt="2020-12-20T00:53:57.021" v="4310" actId="962"/>
          <ac:spMkLst>
            <pc:docMk/>
            <pc:sldMk cId="3895995397" sldId="321"/>
            <ac:spMk id="8" creationId="{00000000-0000-0000-0000-000000000000}"/>
          </ac:spMkLst>
        </pc:spChg>
        <pc:spChg chg="add mod">
          <ac:chgData name="Rosa María Cabrera Corchos" userId="f1659fda-de31-4a64-8d16-4a5c28fbfcfc" providerId="ADAL" clId="{CB89AE9F-A729-47EF-A7F5-F250C27CA432}" dt="2020-12-20T00:36:17.559" v="4142"/>
          <ac:spMkLst>
            <pc:docMk/>
            <pc:sldMk cId="3895995397" sldId="321"/>
            <ac:spMk id="11" creationId="{A59858B5-4E12-4551-AE34-FE33D0675CC9}"/>
          </ac:spMkLst>
        </pc:spChg>
        <pc:spChg chg="del">
          <ac:chgData name="Rosa María Cabrera Corchos" userId="f1659fda-de31-4a64-8d16-4a5c28fbfcfc" providerId="ADAL" clId="{CB89AE9F-A729-47EF-A7F5-F250C27CA432}" dt="2020-12-20T00:36:00.725" v="4141" actId="478"/>
          <ac:spMkLst>
            <pc:docMk/>
            <pc:sldMk cId="3895995397" sldId="321"/>
            <ac:spMk id="58" creationId="{00000000-0000-0000-0000-000000000000}"/>
          </ac:spMkLst>
        </pc:spChg>
        <pc:graphicFrameChg chg="del">
          <ac:chgData name="Rosa María Cabrera Corchos" userId="f1659fda-de31-4a64-8d16-4a5c28fbfcfc" providerId="ADAL" clId="{CB89AE9F-A729-47EF-A7F5-F250C27CA432}" dt="2020-12-20T00:36:00.725" v="4141" actId="478"/>
          <ac:graphicFrameMkLst>
            <pc:docMk/>
            <pc:sldMk cId="3895995397" sldId="321"/>
            <ac:graphicFrameMk id="10" creationId="{65529A0D-52AC-4333-8FDF-C012D54F9D2B}"/>
          </ac:graphicFrameMkLst>
        </pc:graphicFrameChg>
        <pc:graphicFrameChg chg="add mod">
          <ac:chgData name="Rosa María Cabrera Corchos" userId="f1659fda-de31-4a64-8d16-4a5c28fbfcfc" providerId="ADAL" clId="{CB89AE9F-A729-47EF-A7F5-F250C27CA432}" dt="2020-12-20T00:36:17.559" v="4142"/>
          <ac:graphicFrameMkLst>
            <pc:docMk/>
            <pc:sldMk cId="3895995397" sldId="321"/>
            <ac:graphicFrameMk id="12" creationId="{47AA317B-0D62-46FC-86E2-D31E5EAB344C}"/>
          </ac:graphicFrameMkLst>
        </pc:graphicFrameChg>
        <pc:picChg chg="mod">
          <ac:chgData name="Rosa María Cabrera Corchos" userId="f1659fda-de31-4a64-8d16-4a5c28fbfcfc" providerId="ADAL" clId="{CB89AE9F-A729-47EF-A7F5-F250C27CA432}" dt="2020-12-20T00:52:56.920" v="4201" actId="962"/>
          <ac:picMkLst>
            <pc:docMk/>
            <pc:sldMk cId="3895995397" sldId="321"/>
            <ac:picMk id="14" creationId="{00000000-0000-0000-0000-000000000000}"/>
          </ac:picMkLst>
        </pc:picChg>
      </pc:sldChg>
      <pc:sldChg chg="addSp delSp modSp mod modTransition delAnim modAnim">
        <pc:chgData name="Rosa María Cabrera Corchos" userId="f1659fda-de31-4a64-8d16-4a5c28fbfcfc" providerId="ADAL" clId="{CB89AE9F-A729-47EF-A7F5-F250C27CA432}" dt="2020-12-20T14:00:27.151" v="4521" actId="962"/>
        <pc:sldMkLst>
          <pc:docMk/>
          <pc:sldMk cId="2599234376" sldId="322"/>
        </pc:sldMkLst>
        <pc:spChg chg="mod">
          <ac:chgData name="Rosa María Cabrera Corchos" userId="f1659fda-de31-4a64-8d16-4a5c28fbfcfc" providerId="ADAL" clId="{CB89AE9F-A729-47EF-A7F5-F250C27CA432}" dt="2020-12-20T14:00:27.151" v="4521" actId="962"/>
          <ac:spMkLst>
            <pc:docMk/>
            <pc:sldMk cId="2599234376" sldId="322"/>
            <ac:spMk id="9" creationId="{00000000-0000-0000-0000-000000000000}"/>
          </ac:spMkLst>
        </pc:spChg>
        <pc:spChg chg="del">
          <ac:chgData name="Rosa María Cabrera Corchos" userId="f1659fda-de31-4a64-8d16-4a5c28fbfcfc" providerId="ADAL" clId="{CB89AE9F-A729-47EF-A7F5-F250C27CA432}" dt="2020-12-20T02:49:19.257" v="4411" actId="478"/>
          <ac:spMkLst>
            <pc:docMk/>
            <pc:sldMk cId="2599234376" sldId="322"/>
            <ac:spMk id="12" creationId="{A2CF143F-2B92-4F5B-AEC3-008509666B3A}"/>
          </ac:spMkLst>
        </pc:spChg>
        <pc:spChg chg="add mod">
          <ac:chgData name="Rosa María Cabrera Corchos" userId="f1659fda-de31-4a64-8d16-4a5c28fbfcfc" providerId="ADAL" clId="{CB89AE9F-A729-47EF-A7F5-F250C27CA432}" dt="2020-12-20T02:49:40.745" v="4412"/>
          <ac:spMkLst>
            <pc:docMk/>
            <pc:sldMk cId="2599234376" sldId="322"/>
            <ac:spMk id="15" creationId="{73BBDDAD-B811-4E8C-8665-6CF223C87C92}"/>
          </ac:spMkLst>
        </pc:spChg>
        <pc:graphicFrameChg chg="del">
          <ac:chgData name="Rosa María Cabrera Corchos" userId="f1659fda-de31-4a64-8d16-4a5c28fbfcfc" providerId="ADAL" clId="{CB89AE9F-A729-47EF-A7F5-F250C27CA432}" dt="2020-12-20T02:49:19.257" v="4411" actId="478"/>
          <ac:graphicFrameMkLst>
            <pc:docMk/>
            <pc:sldMk cId="2599234376" sldId="322"/>
            <ac:graphicFrameMk id="11" creationId="{A454C650-2454-4B05-AB9F-7704D89F63E9}"/>
          </ac:graphicFrameMkLst>
        </pc:graphicFrameChg>
        <pc:graphicFrameChg chg="add mod">
          <ac:chgData name="Rosa María Cabrera Corchos" userId="f1659fda-de31-4a64-8d16-4a5c28fbfcfc" providerId="ADAL" clId="{CB89AE9F-A729-47EF-A7F5-F250C27CA432}" dt="2020-12-20T02:49:40.745" v="4412"/>
          <ac:graphicFrameMkLst>
            <pc:docMk/>
            <pc:sldMk cId="2599234376" sldId="322"/>
            <ac:graphicFrameMk id="13" creationId="{1ADC9730-CA53-4A65-99ED-93DEAC8D2497}"/>
          </ac:graphicFrameMkLst>
        </pc:graphicFrameChg>
        <pc:picChg chg="mod">
          <ac:chgData name="Rosa María Cabrera Corchos" userId="f1659fda-de31-4a64-8d16-4a5c28fbfcfc" providerId="ADAL" clId="{CB89AE9F-A729-47EF-A7F5-F250C27CA432}" dt="2020-12-20T13:56:08.916" v="4485" actId="962"/>
          <ac:picMkLst>
            <pc:docMk/>
            <pc:sldMk cId="2599234376" sldId="322"/>
            <ac:picMk id="14" creationId="{00000000-0000-0000-0000-000000000000}"/>
          </ac:picMkLst>
        </pc:picChg>
      </pc:sldChg>
      <pc:sldChg chg="addSp delSp modSp mod modTransition delAnim modAnim">
        <pc:chgData name="Rosa María Cabrera Corchos" userId="f1659fda-de31-4a64-8d16-4a5c28fbfcfc" providerId="ADAL" clId="{CB89AE9F-A729-47EF-A7F5-F250C27CA432}" dt="2020-12-20T14:00:49.119" v="4527" actId="962"/>
        <pc:sldMkLst>
          <pc:docMk/>
          <pc:sldMk cId="3137027028" sldId="323"/>
        </pc:sldMkLst>
        <pc:spChg chg="mod">
          <ac:chgData name="Rosa María Cabrera Corchos" userId="f1659fda-de31-4a64-8d16-4a5c28fbfcfc" providerId="ADAL" clId="{CB89AE9F-A729-47EF-A7F5-F250C27CA432}" dt="2020-12-20T14:00:49.119" v="4527" actId="962"/>
          <ac:spMkLst>
            <pc:docMk/>
            <pc:sldMk cId="3137027028" sldId="323"/>
            <ac:spMk id="9" creationId="{00000000-0000-0000-0000-000000000000}"/>
          </ac:spMkLst>
        </pc:spChg>
        <pc:spChg chg="del">
          <ac:chgData name="Rosa María Cabrera Corchos" userId="f1659fda-de31-4a64-8d16-4a5c28fbfcfc" providerId="ADAL" clId="{CB89AE9F-A729-47EF-A7F5-F250C27CA432}" dt="2020-12-20T02:53:35.542" v="4425" actId="478"/>
          <ac:spMkLst>
            <pc:docMk/>
            <pc:sldMk cId="3137027028" sldId="323"/>
            <ac:spMk id="12" creationId="{C2259D38-4260-4C06-BEF0-3C52A083ECB2}"/>
          </ac:spMkLst>
        </pc:spChg>
        <pc:spChg chg="add mod">
          <ac:chgData name="Rosa María Cabrera Corchos" userId="f1659fda-de31-4a64-8d16-4a5c28fbfcfc" providerId="ADAL" clId="{CB89AE9F-A729-47EF-A7F5-F250C27CA432}" dt="2020-12-20T02:55:53.304" v="4433" actId="962"/>
          <ac:spMkLst>
            <pc:docMk/>
            <pc:sldMk cId="3137027028" sldId="323"/>
            <ac:spMk id="15" creationId="{DDC431EE-B0BF-4CB2-9E25-27739B3B0CAE}"/>
          </ac:spMkLst>
        </pc:spChg>
        <pc:spChg chg="mod">
          <ac:chgData name="Rosa María Cabrera Corchos" userId="f1659fda-de31-4a64-8d16-4a5c28fbfcfc" providerId="ADAL" clId="{CB89AE9F-A729-47EF-A7F5-F250C27CA432}" dt="2020-12-20T02:55:53.304" v="4433" actId="962"/>
          <ac:spMkLst>
            <pc:docMk/>
            <pc:sldMk cId="3137027028" sldId="323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02:55:53.304" v="4433" actId="962"/>
          <ac:spMkLst>
            <pc:docMk/>
            <pc:sldMk cId="3137027028" sldId="323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CB89AE9F-A729-47EF-A7F5-F250C27CA432}" dt="2020-12-20T02:53:35.542" v="4425" actId="478"/>
          <ac:graphicFrameMkLst>
            <pc:docMk/>
            <pc:sldMk cId="3137027028" sldId="323"/>
            <ac:graphicFrameMk id="11" creationId="{2EA7F0A4-0081-427E-A3B8-B9F8444F5A5E}"/>
          </ac:graphicFrameMkLst>
        </pc:graphicFrameChg>
        <pc:graphicFrameChg chg="add mod modGraphic">
          <ac:chgData name="Rosa María Cabrera Corchos" userId="f1659fda-de31-4a64-8d16-4a5c28fbfcfc" providerId="ADAL" clId="{CB89AE9F-A729-47EF-A7F5-F250C27CA432}" dt="2020-12-20T02:56:41.991" v="4435" actId="790"/>
          <ac:graphicFrameMkLst>
            <pc:docMk/>
            <pc:sldMk cId="3137027028" sldId="323"/>
            <ac:graphicFrameMk id="13" creationId="{18A421DE-0C5D-4E6F-AFE2-4A4717A5BF4D}"/>
          </ac:graphicFrameMkLst>
        </pc:graphicFrameChg>
        <pc:picChg chg="mod">
          <ac:chgData name="Rosa María Cabrera Corchos" userId="f1659fda-de31-4a64-8d16-4a5c28fbfcfc" providerId="ADAL" clId="{CB89AE9F-A729-47EF-A7F5-F250C27CA432}" dt="2020-12-20T02:55:53.304" v="4433" actId="962"/>
          <ac:picMkLst>
            <pc:docMk/>
            <pc:sldMk cId="3137027028" sldId="323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02:55:53.304" v="4433" actId="962"/>
          <ac:picMkLst>
            <pc:docMk/>
            <pc:sldMk cId="3137027028" sldId="323"/>
            <ac:picMk id="10" creationId="{00000000-0000-0000-0000-000000000000}"/>
          </ac:picMkLst>
        </pc:picChg>
        <pc:picChg chg="mod">
          <ac:chgData name="Rosa María Cabrera Corchos" userId="f1659fda-de31-4a64-8d16-4a5c28fbfcfc" providerId="ADAL" clId="{CB89AE9F-A729-47EF-A7F5-F250C27CA432}" dt="2020-12-20T13:56:39.211" v="4494" actId="962"/>
          <ac:picMkLst>
            <pc:docMk/>
            <pc:sldMk cId="3137027028" sldId="323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CB89AE9F-A729-47EF-A7F5-F250C27CA432}" dt="2020-12-20T18:59:45.756" v="5342" actId="20577"/>
        <pc:sldMkLst>
          <pc:docMk/>
          <pc:sldMk cId="1482670528" sldId="601"/>
        </pc:sldMkLst>
        <pc:spChg chg="mod">
          <ac:chgData name="Rosa María Cabrera Corchos" userId="f1659fda-de31-4a64-8d16-4a5c28fbfcfc" providerId="ADAL" clId="{CB89AE9F-A729-47EF-A7F5-F250C27CA432}" dt="2020-12-20T18:46:08.463" v="5261"/>
          <ac:spMkLst>
            <pc:docMk/>
            <pc:sldMk cId="1482670528" sldId="601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8:59:27.005" v="5336" actId="962"/>
          <ac:spMkLst>
            <pc:docMk/>
            <pc:sldMk cId="1482670528" sldId="601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8:30:13.707" v="4834" actId="962"/>
          <ac:spMkLst>
            <pc:docMk/>
            <pc:sldMk cId="1482670528" sldId="601"/>
            <ac:spMk id="2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8:31:49.500" v="5132" actId="962"/>
          <ac:spMkLst>
            <pc:docMk/>
            <pc:sldMk cId="1482670528" sldId="601"/>
            <ac:spMk id="33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8:59:45.756" v="5342" actId="20577"/>
          <ac:spMkLst>
            <pc:docMk/>
            <pc:sldMk cId="1482670528" sldId="601"/>
            <ac:spMk id="34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8:32:23.142" v="5258" actId="962"/>
          <ac:spMkLst>
            <pc:docMk/>
            <pc:sldMk cId="1482670528" sldId="601"/>
            <ac:spMk id="39" creationId="{00000000-0000-0000-0000-000000000000}"/>
          </ac:spMkLst>
        </pc:spChg>
        <pc:spChg chg="mod">
          <ac:chgData name="Rosa María Cabrera Corchos" userId="f1659fda-de31-4a64-8d16-4a5c28fbfcfc" providerId="ADAL" clId="{CB89AE9F-A729-47EF-A7F5-F250C27CA432}" dt="2020-12-20T18:46:59.942" v="5262"/>
          <ac:spMkLst>
            <pc:docMk/>
            <pc:sldMk cId="1482670528" sldId="601"/>
            <ac:spMk id="46" creationId="{00000000-0000-0000-0000-000000000000}"/>
          </ac:spMkLst>
        </pc:spChg>
        <pc:grpChg chg="mod">
          <ac:chgData name="Rosa María Cabrera Corchos" userId="f1659fda-de31-4a64-8d16-4a5c28fbfcfc" providerId="ADAL" clId="{CB89AE9F-A729-47EF-A7F5-F250C27CA432}" dt="2020-12-20T18:55:50.100" v="5266" actId="962"/>
          <ac:grpSpMkLst>
            <pc:docMk/>
            <pc:sldMk cId="1482670528" sldId="601"/>
            <ac:grpSpMk id="3" creationId="{00000000-0000-0000-0000-000000000000}"/>
          </ac:grpSpMkLst>
        </pc:grpChg>
        <pc:picChg chg="mod">
          <ac:chgData name="Rosa María Cabrera Corchos" userId="f1659fda-de31-4a64-8d16-4a5c28fbfcfc" providerId="ADAL" clId="{CB89AE9F-A729-47EF-A7F5-F250C27CA432}" dt="2020-12-20T18:29:03.733" v="4698" actId="962"/>
          <ac:picMkLst>
            <pc:docMk/>
            <pc:sldMk cId="1482670528" sldId="601"/>
            <ac:picMk id="14" creationId="{00000000-0000-0000-0000-000000000000}"/>
          </ac:picMkLst>
        </pc:picChg>
      </pc:sldChg>
    </pc:docChg>
  </pc:docChgLst>
  <pc:docChgLst>
    <pc:chgData name="Júlia Pradas Miranda" userId="S::1568798@uab.cat::04dc50da-f9e0-49e7-adfd-b3c0ae90a5df" providerId="AD" clId="Web-{9E55E91D-0416-451B-8A95-029377BD90DC}"/>
    <pc:docChg chg="modSld">
      <pc:chgData name="Júlia Pradas Miranda" userId="S::1568798@uab.cat::04dc50da-f9e0-49e7-adfd-b3c0ae90a5df" providerId="AD" clId="Web-{9E55E91D-0416-451B-8A95-029377BD90DC}" dt="2022-07-18T08:42:00.795" v="265"/>
      <pc:docMkLst>
        <pc:docMk/>
      </pc:docMkLst>
      <pc:sldChg chg="modSp">
        <pc:chgData name="Júlia Pradas Miranda" userId="S::1568798@uab.cat::04dc50da-f9e0-49e7-adfd-b3c0ae90a5df" providerId="AD" clId="Web-{9E55E91D-0416-451B-8A95-029377BD90DC}" dt="2022-07-18T08:40:48.727" v="215"/>
        <pc:sldMkLst>
          <pc:docMk/>
          <pc:sldMk cId="2160617277" sldId="284"/>
        </pc:sldMkLst>
        <pc:graphicFrameChg chg="mod modGraphic">
          <ac:chgData name="Júlia Pradas Miranda" userId="S::1568798@uab.cat::04dc50da-f9e0-49e7-adfd-b3c0ae90a5df" providerId="AD" clId="Web-{9E55E91D-0416-451B-8A95-029377BD90DC}" dt="2022-07-18T08:40:48.727" v="215"/>
          <ac:graphicFrameMkLst>
            <pc:docMk/>
            <pc:sldMk cId="2160617277" sldId="284"/>
            <ac:graphicFrameMk id="11" creationId="{F2239B81-4E4D-43A9-AED2-CEFCAD4F898F}"/>
          </ac:graphicFrameMkLst>
        </pc:graphicFrameChg>
      </pc:sldChg>
      <pc:sldChg chg="modSp addAnim delAnim">
        <pc:chgData name="Júlia Pradas Miranda" userId="S::1568798@uab.cat::04dc50da-f9e0-49e7-adfd-b3c0ae90a5df" providerId="AD" clId="Web-{9E55E91D-0416-451B-8A95-029377BD90DC}" dt="2022-07-18T08:42:00.795" v="265"/>
        <pc:sldMkLst>
          <pc:docMk/>
          <pc:sldMk cId="2816172818" sldId="286"/>
        </pc:sldMkLst>
        <pc:graphicFrameChg chg="mod modGraphic">
          <ac:chgData name="Júlia Pradas Miranda" userId="S::1568798@uab.cat::04dc50da-f9e0-49e7-adfd-b3c0ae90a5df" providerId="AD" clId="Web-{9E55E91D-0416-451B-8A95-029377BD90DC}" dt="2022-07-18T08:42:00.795" v="265"/>
          <ac:graphicFrameMkLst>
            <pc:docMk/>
            <pc:sldMk cId="2816172818" sldId="286"/>
            <ac:graphicFrameMk id="11" creationId="{44972626-BD69-4167-9A39-2AA8FB95F6B8}"/>
          </ac:graphicFrameMkLst>
        </pc:graphicFrameChg>
      </pc:sldChg>
      <pc:sldChg chg="modSp">
        <pc:chgData name="Júlia Pradas Miranda" userId="S::1568798@uab.cat::04dc50da-f9e0-49e7-adfd-b3c0ae90a5df" providerId="AD" clId="Web-{9E55E91D-0416-451B-8A95-029377BD90DC}" dt="2022-07-18T08:39:46.426" v="181"/>
        <pc:sldMkLst>
          <pc:docMk/>
          <pc:sldMk cId="3973596149" sldId="316"/>
        </pc:sldMkLst>
        <pc:spChg chg="mod">
          <ac:chgData name="Júlia Pradas Miranda" userId="S::1568798@uab.cat::04dc50da-f9e0-49e7-adfd-b3c0ae90a5df" providerId="AD" clId="Web-{9E55E91D-0416-451B-8A95-029377BD90DC}" dt="2022-07-18T08:39:02.422" v="161" actId="1076"/>
          <ac:spMkLst>
            <pc:docMk/>
            <pc:sldMk cId="3973596149" sldId="316"/>
            <ac:spMk id="12" creationId="{C2259D38-4260-4C06-BEF0-3C52A083ECB2}"/>
          </ac:spMkLst>
        </pc:spChg>
        <pc:graphicFrameChg chg="mod modGraphic">
          <ac:chgData name="Júlia Pradas Miranda" userId="S::1568798@uab.cat::04dc50da-f9e0-49e7-adfd-b3c0ae90a5df" providerId="AD" clId="Web-{9E55E91D-0416-451B-8A95-029377BD90DC}" dt="2022-07-18T08:39:46.426" v="181"/>
          <ac:graphicFrameMkLst>
            <pc:docMk/>
            <pc:sldMk cId="3973596149" sldId="316"/>
            <ac:graphicFrameMk id="11" creationId="{2EA7F0A4-0081-427E-A3B8-B9F8444F5A5E}"/>
          </ac:graphicFrameMkLst>
        </pc:graphicFrameChg>
      </pc:sldChg>
      <pc:sldChg chg="modSp">
        <pc:chgData name="Júlia Pradas Miranda" userId="S::1568798@uab.cat::04dc50da-f9e0-49e7-adfd-b3c0ae90a5df" providerId="AD" clId="Web-{9E55E91D-0416-451B-8A95-029377BD90DC}" dt="2022-07-18T08:36:26.005" v="141"/>
        <pc:sldMkLst>
          <pc:docMk/>
          <pc:sldMk cId="2599234376" sldId="322"/>
        </pc:sldMkLst>
        <pc:graphicFrameChg chg="mod modGraphic">
          <ac:chgData name="Júlia Pradas Miranda" userId="S::1568798@uab.cat::04dc50da-f9e0-49e7-adfd-b3c0ae90a5df" providerId="AD" clId="Web-{9E55E91D-0416-451B-8A95-029377BD90DC}" dt="2022-07-18T08:36:26.005" v="141"/>
          <ac:graphicFrameMkLst>
            <pc:docMk/>
            <pc:sldMk cId="2599234376" sldId="322"/>
            <ac:graphicFrameMk id="13" creationId="{1ADC9730-CA53-4A65-99ED-93DEAC8D2497}"/>
          </ac:graphicFrameMkLst>
        </pc:graphicFrameChg>
      </pc:sldChg>
      <pc:sldChg chg="modSp">
        <pc:chgData name="Júlia Pradas Miranda" userId="S::1568798@uab.cat::04dc50da-f9e0-49e7-adfd-b3c0ae90a5df" providerId="AD" clId="Web-{9E55E91D-0416-451B-8A95-029377BD90DC}" dt="2022-07-18T08:41:40.934" v="251"/>
        <pc:sldMkLst>
          <pc:docMk/>
          <pc:sldMk cId="2945460486" sldId="603"/>
        </pc:sldMkLst>
        <pc:graphicFrameChg chg="mod modGraphic">
          <ac:chgData name="Júlia Pradas Miranda" userId="S::1568798@uab.cat::04dc50da-f9e0-49e7-adfd-b3c0ae90a5df" providerId="AD" clId="Web-{9E55E91D-0416-451B-8A95-029377BD90DC}" dt="2022-07-18T08:41:40.934" v="251"/>
          <ac:graphicFrameMkLst>
            <pc:docMk/>
            <pc:sldMk cId="2945460486" sldId="603"/>
            <ac:graphicFrameMk id="11" creationId="{A454C650-2454-4B05-AB9F-7704D89F63E9}"/>
          </ac:graphicFrameMkLst>
        </pc:graphicFrameChg>
      </pc:sldChg>
      <pc:sldChg chg="modSp">
        <pc:chgData name="Júlia Pradas Miranda" userId="S::1568798@uab.cat::04dc50da-f9e0-49e7-adfd-b3c0ae90a5df" providerId="AD" clId="Web-{9E55E91D-0416-451B-8A95-029377BD90DC}" dt="2022-07-18T08:41:17.807" v="237"/>
        <pc:sldMkLst>
          <pc:docMk/>
          <pc:sldMk cId="4090232693" sldId="604"/>
        </pc:sldMkLst>
        <pc:graphicFrameChg chg="mod modGraphic">
          <ac:chgData name="Júlia Pradas Miranda" userId="S::1568798@uab.cat::04dc50da-f9e0-49e7-adfd-b3c0ae90a5df" providerId="AD" clId="Web-{9E55E91D-0416-451B-8A95-029377BD90DC}" dt="2022-07-18T08:41:17.807" v="237"/>
          <ac:graphicFrameMkLst>
            <pc:docMk/>
            <pc:sldMk cId="4090232693" sldId="604"/>
            <ac:graphicFrameMk id="13" creationId="{1ADC9730-CA53-4A65-99ED-93DEAC8D2497}"/>
          </ac:graphicFrameMkLst>
        </pc:graphicFrameChg>
      </pc:sldChg>
    </pc:docChg>
  </pc:docChgLst>
  <pc:docChgLst>
    <pc:chgData name="Júlia Pradas Miranda" userId="04dc50da-f9e0-49e7-adfd-b3c0ae90a5df" providerId="ADAL" clId="{07891F94-0842-4CF2-970E-9D5114FA086B}"/>
    <pc:docChg chg="undo custSel modSld">
      <pc:chgData name="Júlia Pradas Miranda" userId="04dc50da-f9e0-49e7-adfd-b3c0ae90a5df" providerId="ADAL" clId="{07891F94-0842-4CF2-970E-9D5114FA086B}" dt="2022-07-13T11:01:11.348" v="253" actId="20577"/>
      <pc:docMkLst>
        <pc:docMk/>
      </pc:docMkLst>
      <pc:sldChg chg="modSp mod">
        <pc:chgData name="Júlia Pradas Miranda" userId="04dc50da-f9e0-49e7-adfd-b3c0ae90a5df" providerId="ADAL" clId="{07891F94-0842-4CF2-970E-9D5114FA086B}" dt="2022-07-13T11:00:01.992" v="239" actId="20577"/>
        <pc:sldMkLst>
          <pc:docMk/>
          <pc:sldMk cId="3854261093" sldId="281"/>
        </pc:sldMkLst>
        <pc:graphicFrameChg chg="modGraphic">
          <ac:chgData name="Júlia Pradas Miranda" userId="04dc50da-f9e0-49e7-adfd-b3c0ae90a5df" providerId="ADAL" clId="{07891F94-0842-4CF2-970E-9D5114FA086B}" dt="2022-07-13T11:00:01.992" v="239" actId="20577"/>
          <ac:graphicFrameMkLst>
            <pc:docMk/>
            <pc:sldMk cId="3854261093" sldId="281"/>
            <ac:graphicFrameMk id="11" creationId="{402E3963-DEE3-4CC7-951E-87A2D6A2D637}"/>
          </ac:graphicFrameMkLst>
        </pc:graphicFrameChg>
      </pc:sldChg>
      <pc:sldChg chg="modSp mod">
        <pc:chgData name="Júlia Pradas Miranda" userId="04dc50da-f9e0-49e7-adfd-b3c0ae90a5df" providerId="ADAL" clId="{07891F94-0842-4CF2-970E-9D5114FA086B}" dt="2022-07-13T10:55:04.839" v="201" actId="20577"/>
        <pc:sldMkLst>
          <pc:docMk/>
          <pc:sldMk cId="3737931687" sldId="283"/>
        </pc:sldMkLst>
        <pc:graphicFrameChg chg="modGraphic">
          <ac:chgData name="Júlia Pradas Miranda" userId="04dc50da-f9e0-49e7-adfd-b3c0ae90a5df" providerId="ADAL" clId="{07891F94-0842-4CF2-970E-9D5114FA086B}" dt="2022-07-13T10:55:04.839" v="201" actId="20577"/>
          <ac:graphicFrameMkLst>
            <pc:docMk/>
            <pc:sldMk cId="3737931687" sldId="283"/>
            <ac:graphicFrameMk id="12" creationId="{1CED1589-2D31-4269-A372-6F8779B034A3}"/>
          </ac:graphicFrameMkLst>
        </pc:graphicFrameChg>
      </pc:sldChg>
      <pc:sldChg chg="modSp mod">
        <pc:chgData name="Júlia Pradas Miranda" userId="04dc50da-f9e0-49e7-adfd-b3c0ae90a5df" providerId="ADAL" clId="{07891F94-0842-4CF2-970E-9D5114FA086B}" dt="2022-07-13T10:51:43.365" v="153" actId="20577"/>
        <pc:sldMkLst>
          <pc:docMk/>
          <pc:sldMk cId="2160617277" sldId="284"/>
        </pc:sldMkLst>
        <pc:graphicFrameChg chg="modGraphic">
          <ac:chgData name="Júlia Pradas Miranda" userId="04dc50da-f9e0-49e7-adfd-b3c0ae90a5df" providerId="ADAL" clId="{07891F94-0842-4CF2-970E-9D5114FA086B}" dt="2022-07-13T10:51:43.365" v="153" actId="20577"/>
          <ac:graphicFrameMkLst>
            <pc:docMk/>
            <pc:sldMk cId="2160617277" sldId="284"/>
            <ac:graphicFrameMk id="11" creationId="{F2239B81-4E4D-43A9-AED2-CEFCAD4F898F}"/>
          </ac:graphicFrameMkLst>
        </pc:graphicFrameChg>
      </pc:sldChg>
      <pc:sldChg chg="modSp mod">
        <pc:chgData name="Júlia Pradas Miranda" userId="04dc50da-f9e0-49e7-adfd-b3c0ae90a5df" providerId="ADAL" clId="{07891F94-0842-4CF2-970E-9D5114FA086B}" dt="2022-07-13T10:55:52.344" v="215" actId="20577"/>
        <pc:sldMkLst>
          <pc:docMk/>
          <pc:sldMk cId="2816172818" sldId="286"/>
        </pc:sldMkLst>
        <pc:graphicFrameChg chg="modGraphic">
          <ac:chgData name="Júlia Pradas Miranda" userId="04dc50da-f9e0-49e7-adfd-b3c0ae90a5df" providerId="ADAL" clId="{07891F94-0842-4CF2-970E-9D5114FA086B}" dt="2022-07-13T10:55:52.344" v="215" actId="20577"/>
          <ac:graphicFrameMkLst>
            <pc:docMk/>
            <pc:sldMk cId="2816172818" sldId="286"/>
            <ac:graphicFrameMk id="11" creationId="{44972626-BD69-4167-9A39-2AA8FB95F6B8}"/>
          </ac:graphicFrameMkLst>
        </pc:graphicFrameChg>
      </pc:sldChg>
      <pc:sldChg chg="modSp mod">
        <pc:chgData name="Júlia Pradas Miranda" userId="04dc50da-f9e0-49e7-adfd-b3c0ae90a5df" providerId="ADAL" clId="{07891F94-0842-4CF2-970E-9D5114FA086B}" dt="2022-07-13T11:01:11.348" v="253" actId="20577"/>
        <pc:sldMkLst>
          <pc:docMk/>
          <pc:sldMk cId="3372188234" sldId="304"/>
        </pc:sldMkLst>
        <pc:graphicFrameChg chg="modGraphic">
          <ac:chgData name="Júlia Pradas Miranda" userId="04dc50da-f9e0-49e7-adfd-b3c0ae90a5df" providerId="ADAL" clId="{07891F94-0842-4CF2-970E-9D5114FA086B}" dt="2022-07-13T11:01:11.348" v="253" actId="20577"/>
          <ac:graphicFrameMkLst>
            <pc:docMk/>
            <pc:sldMk cId="3372188234" sldId="304"/>
            <ac:graphicFrameMk id="11" creationId="{763986F8-FDFF-4694-9D54-FAC5740D46BD}"/>
          </ac:graphicFrameMkLst>
        </pc:graphicFrameChg>
      </pc:sldChg>
      <pc:sldChg chg="modSp mod">
        <pc:chgData name="Júlia Pradas Miranda" userId="04dc50da-f9e0-49e7-adfd-b3c0ae90a5df" providerId="ADAL" clId="{07891F94-0842-4CF2-970E-9D5114FA086B}" dt="2022-07-13T10:53:53.812" v="185" actId="20577"/>
        <pc:sldMkLst>
          <pc:docMk/>
          <pc:sldMk cId="863935811" sldId="315"/>
        </pc:sldMkLst>
        <pc:graphicFrameChg chg="modGraphic">
          <ac:chgData name="Júlia Pradas Miranda" userId="04dc50da-f9e0-49e7-adfd-b3c0ae90a5df" providerId="ADAL" clId="{07891F94-0842-4CF2-970E-9D5114FA086B}" dt="2022-07-13T10:53:53.812" v="185" actId="20577"/>
          <ac:graphicFrameMkLst>
            <pc:docMk/>
            <pc:sldMk cId="863935811" sldId="315"/>
            <ac:graphicFrameMk id="11" creationId="{A44667B2-B5C1-4CF3-94D8-3809A3EAA856}"/>
          </ac:graphicFrameMkLst>
        </pc:graphicFrameChg>
      </pc:sldChg>
      <pc:sldChg chg="modSp mod">
        <pc:chgData name="Júlia Pradas Miranda" userId="04dc50da-f9e0-49e7-adfd-b3c0ae90a5df" providerId="ADAL" clId="{07891F94-0842-4CF2-970E-9D5114FA086B}" dt="2022-07-13T11:00:56.611" v="249" actId="20577"/>
        <pc:sldMkLst>
          <pc:docMk/>
          <pc:sldMk cId="3973596149" sldId="316"/>
        </pc:sldMkLst>
        <pc:graphicFrameChg chg="modGraphic">
          <ac:chgData name="Júlia Pradas Miranda" userId="04dc50da-f9e0-49e7-adfd-b3c0ae90a5df" providerId="ADAL" clId="{07891F94-0842-4CF2-970E-9D5114FA086B}" dt="2022-07-13T11:00:56.611" v="249" actId="20577"/>
          <ac:graphicFrameMkLst>
            <pc:docMk/>
            <pc:sldMk cId="3973596149" sldId="316"/>
            <ac:graphicFrameMk id="11" creationId="{2EA7F0A4-0081-427E-A3B8-B9F8444F5A5E}"/>
          </ac:graphicFrameMkLst>
        </pc:graphicFrameChg>
      </pc:sldChg>
      <pc:sldChg chg="modSp mod addAnim delAnim">
        <pc:chgData name="Júlia Pradas Miranda" userId="04dc50da-f9e0-49e7-adfd-b3c0ae90a5df" providerId="ADAL" clId="{07891F94-0842-4CF2-970E-9D5114FA086B}" dt="2022-07-13T10:55:24.600" v="209" actId="20577"/>
        <pc:sldMkLst>
          <pc:docMk/>
          <pc:sldMk cId="1650864335" sldId="320"/>
        </pc:sldMkLst>
        <pc:graphicFrameChg chg="modGraphic">
          <ac:chgData name="Júlia Pradas Miranda" userId="04dc50da-f9e0-49e7-adfd-b3c0ae90a5df" providerId="ADAL" clId="{07891F94-0842-4CF2-970E-9D5114FA086B}" dt="2022-07-13T10:55:24.600" v="209" actId="20577"/>
          <ac:graphicFrameMkLst>
            <pc:docMk/>
            <pc:sldMk cId="1650864335" sldId="320"/>
            <ac:graphicFrameMk id="10" creationId="{65529A0D-52AC-4333-8FDF-C012D54F9D2B}"/>
          </ac:graphicFrameMkLst>
        </pc:graphicFrameChg>
      </pc:sldChg>
      <pc:sldChg chg="modSp mod">
        <pc:chgData name="Júlia Pradas Miranda" userId="04dc50da-f9e0-49e7-adfd-b3c0ae90a5df" providerId="ADAL" clId="{07891F94-0842-4CF2-970E-9D5114FA086B}" dt="2022-07-13T10:58:52.839" v="231" actId="20577"/>
        <pc:sldMkLst>
          <pc:docMk/>
          <pc:sldMk cId="3895995397" sldId="321"/>
        </pc:sldMkLst>
        <pc:graphicFrameChg chg="modGraphic">
          <ac:chgData name="Júlia Pradas Miranda" userId="04dc50da-f9e0-49e7-adfd-b3c0ae90a5df" providerId="ADAL" clId="{07891F94-0842-4CF2-970E-9D5114FA086B}" dt="2022-07-13T10:58:52.839" v="231" actId="20577"/>
          <ac:graphicFrameMkLst>
            <pc:docMk/>
            <pc:sldMk cId="3895995397" sldId="321"/>
            <ac:graphicFrameMk id="12" creationId="{47AA317B-0D62-46FC-86E2-D31E5EAB344C}"/>
          </ac:graphicFrameMkLst>
        </pc:graphicFrameChg>
      </pc:sldChg>
      <pc:sldChg chg="modSp mod">
        <pc:chgData name="Júlia Pradas Miranda" userId="04dc50da-f9e0-49e7-adfd-b3c0ae90a5df" providerId="ADAL" clId="{07891F94-0842-4CF2-970E-9D5114FA086B}" dt="2022-07-13T11:00:38.550" v="243" actId="20577"/>
        <pc:sldMkLst>
          <pc:docMk/>
          <pc:sldMk cId="2599234376" sldId="322"/>
        </pc:sldMkLst>
        <pc:graphicFrameChg chg="modGraphic">
          <ac:chgData name="Júlia Pradas Miranda" userId="04dc50da-f9e0-49e7-adfd-b3c0ae90a5df" providerId="ADAL" clId="{07891F94-0842-4CF2-970E-9D5114FA086B}" dt="2022-07-13T11:00:38.550" v="243" actId="20577"/>
          <ac:graphicFrameMkLst>
            <pc:docMk/>
            <pc:sldMk cId="2599234376" sldId="322"/>
            <ac:graphicFrameMk id="13" creationId="{1ADC9730-CA53-4A65-99ED-93DEAC8D2497}"/>
          </ac:graphicFrameMkLst>
        </pc:graphicFrameChg>
      </pc:sldChg>
      <pc:sldChg chg="modSp mod">
        <pc:chgData name="Júlia Pradas Miranda" userId="04dc50da-f9e0-49e7-adfd-b3c0ae90a5df" providerId="ADAL" clId="{07891F94-0842-4CF2-970E-9D5114FA086B}" dt="2022-07-13T11:00:21.896" v="241" actId="20577"/>
        <pc:sldMkLst>
          <pc:docMk/>
          <pc:sldMk cId="2945460486" sldId="603"/>
        </pc:sldMkLst>
        <pc:graphicFrameChg chg="modGraphic">
          <ac:chgData name="Júlia Pradas Miranda" userId="04dc50da-f9e0-49e7-adfd-b3c0ae90a5df" providerId="ADAL" clId="{07891F94-0842-4CF2-970E-9D5114FA086B}" dt="2022-07-13T11:00:21.896" v="241" actId="20577"/>
          <ac:graphicFrameMkLst>
            <pc:docMk/>
            <pc:sldMk cId="2945460486" sldId="603"/>
            <ac:graphicFrameMk id="11" creationId="{A454C650-2454-4B05-AB9F-7704D89F63E9}"/>
          </ac:graphicFrameMkLst>
        </pc:graphicFrameChg>
      </pc:sldChg>
      <pc:sldChg chg="modSp mod">
        <pc:chgData name="Júlia Pradas Miranda" userId="04dc50da-f9e0-49e7-adfd-b3c0ae90a5df" providerId="ADAL" clId="{07891F94-0842-4CF2-970E-9D5114FA086B}" dt="2022-07-13T10:57:41.764" v="225" actId="20577"/>
        <pc:sldMkLst>
          <pc:docMk/>
          <pc:sldMk cId="4090232693" sldId="604"/>
        </pc:sldMkLst>
        <pc:graphicFrameChg chg="modGraphic">
          <ac:chgData name="Júlia Pradas Miranda" userId="04dc50da-f9e0-49e7-adfd-b3c0ae90a5df" providerId="ADAL" clId="{07891F94-0842-4CF2-970E-9D5114FA086B}" dt="2022-07-13T10:57:41.764" v="225" actId="20577"/>
          <ac:graphicFrameMkLst>
            <pc:docMk/>
            <pc:sldMk cId="4090232693" sldId="604"/>
            <ac:graphicFrameMk id="13" creationId="{1ADC9730-CA53-4A65-99ED-93DEAC8D2497}"/>
          </ac:graphicFrameMkLst>
        </pc:graphicFrameChg>
      </pc:sldChg>
    </pc:docChg>
  </pc:docChgLst>
  <pc:docChgLst>
    <pc:chgData name="Rosa María Cabrera Corchos" userId="f1659fda-de31-4a64-8d16-4a5c28fbfcfc" providerId="ADAL" clId="{21FE5FC7-CBEE-496B-9D02-D3D105C6D8DD}"/>
    <pc:docChg chg="undo custSel modSld">
      <pc:chgData name="Rosa María Cabrera Corchos" userId="f1659fda-de31-4a64-8d16-4a5c28fbfcfc" providerId="ADAL" clId="{21FE5FC7-CBEE-496B-9D02-D3D105C6D8DD}" dt="2023-01-23T17:30:53.224" v="194" actId="1035"/>
      <pc:docMkLst>
        <pc:docMk/>
      </pc:docMkLst>
      <pc:sldChg chg="modSp mod">
        <pc:chgData name="Rosa María Cabrera Corchos" userId="f1659fda-de31-4a64-8d16-4a5c28fbfcfc" providerId="ADAL" clId="{21FE5FC7-CBEE-496B-9D02-D3D105C6D8DD}" dt="2023-01-23T17:27:00.592" v="47" actId="1035"/>
        <pc:sldMkLst>
          <pc:docMk/>
          <pc:sldMk cId="3973596149" sldId="316"/>
        </pc:sldMkLst>
        <pc:spChg chg="mod">
          <ac:chgData name="Rosa María Cabrera Corchos" userId="f1659fda-de31-4a64-8d16-4a5c28fbfcfc" providerId="ADAL" clId="{21FE5FC7-CBEE-496B-9D02-D3D105C6D8DD}" dt="2023-01-23T17:27:00.592" v="47" actId="1035"/>
          <ac:spMkLst>
            <pc:docMk/>
            <pc:sldMk cId="3973596149" sldId="316"/>
            <ac:spMk id="12" creationId="{C2259D38-4260-4C06-BEF0-3C52A083ECB2}"/>
          </ac:spMkLst>
        </pc:spChg>
        <pc:graphicFrameChg chg="modGraphic">
          <ac:chgData name="Rosa María Cabrera Corchos" userId="f1659fda-de31-4a64-8d16-4a5c28fbfcfc" providerId="ADAL" clId="{21FE5FC7-CBEE-496B-9D02-D3D105C6D8DD}" dt="2023-01-23T17:26:48.853" v="18" actId="2165"/>
          <ac:graphicFrameMkLst>
            <pc:docMk/>
            <pc:sldMk cId="3973596149" sldId="316"/>
            <ac:graphicFrameMk id="11" creationId="{2EA7F0A4-0081-427E-A3B8-B9F8444F5A5E}"/>
          </ac:graphicFrameMkLst>
        </pc:graphicFrameChg>
      </pc:sldChg>
      <pc:sldChg chg="modSp mod">
        <pc:chgData name="Rosa María Cabrera Corchos" userId="f1659fda-de31-4a64-8d16-4a5c28fbfcfc" providerId="ADAL" clId="{21FE5FC7-CBEE-496B-9D02-D3D105C6D8DD}" dt="2023-01-23T17:21:36.966" v="17" actId="1035"/>
        <pc:sldMkLst>
          <pc:docMk/>
          <pc:sldMk cId="1650864335" sldId="320"/>
        </pc:sldMkLst>
        <pc:spChg chg="mod">
          <ac:chgData name="Rosa María Cabrera Corchos" userId="f1659fda-de31-4a64-8d16-4a5c28fbfcfc" providerId="ADAL" clId="{21FE5FC7-CBEE-496B-9D02-D3D105C6D8DD}" dt="2023-01-23T17:21:36.966" v="17" actId="1035"/>
          <ac:spMkLst>
            <pc:docMk/>
            <pc:sldMk cId="1650864335" sldId="320"/>
            <ac:spMk id="58" creationId="{00000000-0000-0000-0000-000000000000}"/>
          </ac:spMkLst>
        </pc:spChg>
        <pc:graphicFrameChg chg="modGraphic">
          <ac:chgData name="Rosa María Cabrera Corchos" userId="f1659fda-de31-4a64-8d16-4a5c28fbfcfc" providerId="ADAL" clId="{21FE5FC7-CBEE-496B-9D02-D3D105C6D8DD}" dt="2023-01-23T17:21:15.051" v="0" actId="2165"/>
          <ac:graphicFrameMkLst>
            <pc:docMk/>
            <pc:sldMk cId="1650864335" sldId="320"/>
            <ac:graphicFrameMk id="10" creationId="{65529A0D-52AC-4333-8FDF-C012D54F9D2B}"/>
          </ac:graphicFrameMkLst>
        </pc:graphicFrameChg>
      </pc:sldChg>
      <pc:sldChg chg="addSp delSp modSp mod modAnim">
        <pc:chgData name="Rosa María Cabrera Corchos" userId="f1659fda-de31-4a64-8d16-4a5c28fbfcfc" providerId="ADAL" clId="{21FE5FC7-CBEE-496B-9D02-D3D105C6D8DD}" dt="2023-01-23T17:30:53.224" v="194" actId="1035"/>
        <pc:sldMkLst>
          <pc:docMk/>
          <pc:sldMk cId="1980744931" sldId="608"/>
        </pc:sldMkLst>
        <pc:spChg chg="mod">
          <ac:chgData name="Rosa María Cabrera Corchos" userId="f1659fda-de31-4a64-8d16-4a5c28fbfcfc" providerId="ADAL" clId="{21FE5FC7-CBEE-496B-9D02-D3D105C6D8DD}" dt="2023-01-23T17:30:53.224" v="194" actId="1035"/>
          <ac:spMkLst>
            <pc:docMk/>
            <pc:sldMk cId="1980744931" sldId="608"/>
            <ac:spMk id="12" creationId="{C2259D38-4260-4C06-BEF0-3C52A083ECB2}"/>
          </ac:spMkLst>
        </pc:spChg>
        <pc:graphicFrameChg chg="add del mod">
          <ac:chgData name="Rosa María Cabrera Corchos" userId="f1659fda-de31-4a64-8d16-4a5c28fbfcfc" providerId="ADAL" clId="{21FE5FC7-CBEE-496B-9D02-D3D105C6D8DD}" dt="2023-01-23T17:30:24.180" v="121"/>
          <ac:graphicFrameMkLst>
            <pc:docMk/>
            <pc:sldMk cId="1980744931" sldId="608"/>
            <ac:graphicFrameMk id="2" creationId="{0AABE440-9992-809C-B19E-46EA41599F41}"/>
          </ac:graphicFrameMkLst>
        </pc:graphicFrameChg>
        <pc:graphicFrameChg chg="mod modGraphic">
          <ac:chgData name="Rosa María Cabrera Corchos" userId="f1659fda-de31-4a64-8d16-4a5c28fbfcfc" providerId="ADAL" clId="{21FE5FC7-CBEE-496B-9D02-D3D105C6D8DD}" dt="2023-01-23T17:29:16.892" v="58" actId="20577"/>
          <ac:graphicFrameMkLst>
            <pc:docMk/>
            <pc:sldMk cId="1980744931" sldId="608"/>
            <ac:graphicFrameMk id="11" creationId="{2EA7F0A4-0081-427E-A3B8-B9F8444F5A5E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50753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S’ha afegit aquesta diapositiva per si us fan preguntes sobre com accedir a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Inclou l’</a:t>
            </a:r>
            <a:r>
              <a:rPr lang="ca-ES" sz="1200" b="1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enllaç al Canal Universitats</a:t>
            </a: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es troba la informació més detallada.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 l’oferta d’estudis que es poden cursar a la UAB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3248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77915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/>
              <a:t>Vídeo de presentació de la UAB d’1 minut, 50 segons. </a:t>
            </a:r>
            <a:br>
              <a:rPr lang="ca-ES"/>
            </a:br>
            <a:endParaRPr lang="ca-E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/>
              <a:t>Al Canal Youtube de la UAB el teniu en castellà, anglès i xinès.</a:t>
            </a:r>
          </a:p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357463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695043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23681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38385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5 raons principals per triar la UAB. </a:t>
            </a:r>
            <a:br>
              <a:rPr lang="ca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ca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Cadascuna de les raons s'explicarà una per una en els apartats següents. </a:t>
            </a: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311723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868952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423913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Informació general, </a:t>
            </a:r>
            <a:r>
              <a:rPr lang="ca-ES" sz="1200" i="0" dirty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Accés, </a:t>
            </a:r>
            <a:r>
              <a:rPr lang="ca-ES" sz="1200" i="0" dirty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Pla d’estudis, </a:t>
            </a:r>
            <a:r>
              <a:rPr lang="ca-ES" sz="1200" i="0" dirty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Matrícula, </a:t>
            </a:r>
            <a:r>
              <a:rPr lang="ca-ES" sz="1200" i="0" dirty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Qualitat, </a:t>
            </a:r>
            <a:r>
              <a:rPr lang="ca-ES" sz="1200" i="0" dirty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biblioteques de la UAB disposem d'una dotació important de recursos documentals i d'altres materials i d'un personal qualificat.</a:t>
            </a:r>
          </a:p>
          <a:p>
            <a:endParaRPr lang="ca-ES" sz="1200" b="0" i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d’Humanitats i Sala de Revistes (publicacions científiques).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Ciència i Tecnologia.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Ciències Socials.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Comunicació i Hemeroteca General.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Medicina. També, una biblioteca a cadascuna de les Unitats Docents de la Facultat de Medicina.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Veterinària.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Universitària de Sabadell.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Cartoteca General.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 de Documentació Europea.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a-ES" sz="1200" b="0" i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biblioteques de la UAB se situen en la primera posició entre les biblioteques de les universitats espanyoles segons el </a:t>
            </a:r>
            <a:r>
              <a:rPr lang="ca-ES" sz="1200" b="1" i="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Ranking</a:t>
            </a:r>
            <a:r>
              <a:rPr lang="ca-ES" sz="1200" b="1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ca-ES" sz="1200" b="1" i="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Bibliotecas</a:t>
            </a:r>
            <a:r>
              <a:rPr lang="ca-ES" sz="1200" b="1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Españolas </a:t>
            </a:r>
            <a:r>
              <a:rPr lang="ca-ES" sz="1200" b="1" i="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Universitarias</a:t>
            </a:r>
            <a:r>
              <a:rPr lang="ca-ES" sz="1200" b="1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(SECABA-</a:t>
            </a:r>
            <a:r>
              <a:rPr lang="ca-ES" sz="1200" b="0" i="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Rank</a:t>
            </a: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2018).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Servei de Llengües ofereix cursos d’idiomes, la certificació del nivell de llengua, programes d’acollida lingüística, voluntariat lingüístic, assessorament sobre criteris lingüístics,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Ofereix facilitats i descomptes en la matrícula per a la comunitat universitària UAB.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Els alumnes de nou accés poden sol·licitar les beques d’UAB idiomes.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838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ca-ES" sz="1200" b="1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2024/01/23 </a:t>
            </a:r>
            <a:r>
              <a:rPr lang="ca-ES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 data d’actualització dels continguts.</a:t>
            </a:r>
          </a:p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ca-ES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UAB està molt ben situada als rànquins internacionals, té prestigi a la Unió Europea i es reconeix a nivell global. Aquí teniu una selecció dels rànquings més importants. </a:t>
            </a:r>
          </a:p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/ QS / ARWU: </a:t>
            </a:r>
            <a:r>
              <a:rPr lang="ca-ES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són els 3 rànquings de referència internacional.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 Metric: </a:t>
            </a:r>
            <a:r>
              <a:rPr lang="ca-ES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rànquing de gestió ambiental i sostenibilitat. 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CYD: </a:t>
            </a:r>
            <a:r>
              <a:rPr lang="ca-ES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UAB és 1a </a:t>
            </a:r>
            <a:r>
              <a:rPr lang="ca-ES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universitat amb major nombre d'indicadors d'alta eficiència.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b="1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Scimago</a:t>
            </a:r>
            <a:r>
              <a:rPr lang="ca-ES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ca-ES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rànquing de recerca. </a:t>
            </a:r>
          </a:p>
          <a:p>
            <a:pPr marL="0" indent="0" rtl="0" fontAlgn="ctr">
              <a:buFont typeface="Arial" panose="020B0604020202020204" pitchFamily="34" charset="0"/>
              <a:buNone/>
            </a:pPr>
            <a:r>
              <a:rPr lang="ca-ES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ca-ES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Cliqueu a “Veure més rànquings”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Servei d’Activitat Física (SAF) gestiona les instal·lacions esportives al campus de la UAB.</a:t>
            </a:r>
          </a:p>
          <a:p>
            <a:endParaRPr lang="ca-ES" sz="1200" b="1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a-ES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Principals 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activitats que organitza el SAF: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Activitats dirigides (aeròbic, tonificació, </a:t>
            </a:r>
            <a:r>
              <a:rPr lang="ca-ES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pilates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ioga, aiguagim, natació,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Reserva anticipada d’espais esportius (pistes de tenis, pàdel, frontó, vòlei platja, futbol, poliesportiu,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Participació en </a:t>
            </a:r>
            <a:r>
              <a:rPr lang="ca-ES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competicions esportives al campus i entre universitats.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Controls i suport mèdic a través de la Unitat de Medicina Esportiva.</a:t>
            </a:r>
          </a:p>
          <a:p>
            <a:endParaRPr lang="ca-ES" sz="1200" b="0" i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estudiants de nou accés gaudeixen de matrícula gratuïtat al SAF en terminis pròxims a la matrícula del grau. Caldrà pagar una quota mensual.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 b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Preus a la Vila 2024-2025: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 b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Vila 1 – Tarifes mensuals estudiants GRAU (consums NO inclosos)</a:t>
            </a:r>
            <a:endParaRPr lang="es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2 persones - hab doble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368€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4 persones - hab doble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280€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3 persones - hab doble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291€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3 persones - hab  individual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416€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5 persones - hab doble: 265€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5 persones - hab individual: 359€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Estudi a compartir 2 persones: 274€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Estudi individual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558€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 b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Vila 2 – Només POSTGRAU. Tarifes mensuals (consums inclosos)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individual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973€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a compartir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502€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r>
              <a:rPr lang="es-ES" sz="180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ca-E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a-E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 b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Preus a la Vila 2024-2025: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 b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Vila 1 – Tarifes mensuals estudiants GRAU (consums NO inclosos)</a:t>
            </a:r>
            <a:endParaRPr lang="es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2 persones - hab doble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368€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4 persones - hab doble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280€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3 persones - hab doble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291€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3 persones - hab  individual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416€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5 persones - hab doble: 265€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5 persones - hab individual: 359€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Estudi a compartir 2 persones: 274€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Estudi individual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558€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 b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Vila 2 – Només POSTGRAU. Tarifes mensuals (consums inclosos)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individual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973€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a compartir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502€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 dirty="0"/>
              <a:t>Cliqueu als logotips per a més informació.</a:t>
            </a:r>
          </a:p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b="1" noProof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b="1" noProof="0" dirty="0"/>
              <a:t>Responsabilitat Social Universitària: </a:t>
            </a:r>
            <a:r>
              <a:rPr lang="ca-ES" b="0" noProof="0" dirty="0"/>
              <a:t>d</a:t>
            </a:r>
            <a:r>
              <a:rPr lang="ca-ES" noProof="0" dirty="0"/>
              <a:t>es de 2010, la UAB desenvolupa el seu projecte de Responsabilitat Social a través de diferents eixos estratègics que promouen la transformació social mitjançant la generació i la transferència de coneixement.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b="1" noProof="0" dirty="0"/>
              <a:t>Fundació Autònoma Solidària: </a:t>
            </a:r>
            <a:r>
              <a:rPr lang="ca-ES" noProof="0" dirty="0"/>
              <a:t>entitat social universitària amb la missió de facilitar eines per contribuir a fer que la comunitat universitària formi part d'una ciutadania activa, crítica i agent de transformació social.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b="1" noProof="0" dirty="0"/>
              <a:t>Campus Saludable i Sostenible: </a:t>
            </a:r>
            <a:r>
              <a:rPr lang="ca-ES" noProof="0" dirty="0"/>
              <a:t>projecte de 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 actuacions per a millorar la salut de la comunitat universitària promovent entorns i hàbits per a un estil de vida saludable, i assolir una Universitat més sostenible i respectuosa amb el medi ambient.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Observatori per a la Igualtat: 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dedica principalment a l’anàlisi de les desigualtats a l’educació superior, concretament a l'estudi i la diagnosi del sexisme i les desigualtats per discapacitat. Dona a conèixer les accions i recursos dissenyats per a corregir desigualtat i discriminació.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L'estudiantat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 a la seva disposició un </a:t>
            </a:r>
            <a:r>
              <a:rPr lang="ca-ES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 teixit associatiu, 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així com els canals institucionals per participar en la </a:t>
            </a:r>
            <a:r>
              <a:rPr lang="ca-ES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governança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la gestió de la universitat.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curs 2022-2023 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posa en marxa </a:t>
            </a:r>
            <a:r>
              <a:rPr lang="ca-ES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comunitària: 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nou format per viure una jornada cultural i lúdica que permetrà conèixer les associacions inscrites a </a:t>
            </a:r>
            <a:r>
              <a:rPr lang="ca-ES" sz="1200" b="1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eldirectori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mouen el nostre campus dia a dia, duent a terme activitats de tota mena i interactuar amb els i les seves membres i, potser, descobrir un grup amb qui compartir la vida universitària. </a:t>
            </a:r>
            <a:b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ca-ES" sz="1200" b="0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a-ES" sz="1200" b="0" i="0" dirty="0"/>
              <a:t>Cliqueu al nom del programa per a més informació.</a:t>
            </a:r>
            <a:br>
              <a:rPr lang="ca-ES" sz="1200" b="1" i="0" dirty="0"/>
            </a:br>
            <a:endParaRPr lang="ca-ES" sz="1200" b="1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Programa DRAC: </a:t>
            </a:r>
            <a:r>
              <a:rPr lang="ca-ES" sz="1200" b="0" i="0" dirty="0"/>
              <a:t>impulsa la </a:t>
            </a:r>
            <a:r>
              <a:rPr lang="ca-ES" sz="1200" i="0" dirty="0"/>
              <a:t>mobilitat de tota la comunitat universitària de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Catalunya, el País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Valencià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Illes Balears, Catalunya Nord i Andorra</a:t>
            </a:r>
            <a:r>
              <a:rPr lang="ca-ES" sz="1200" i="0" dirty="0"/>
              <a:t>, mitjançant l’atorgament d’ajuts per a docència, recerca i activitats culturals.</a:t>
            </a:r>
            <a:endParaRPr lang="ca-ES" sz="1200" b="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Programa SICUE: </a:t>
            </a:r>
            <a:r>
              <a:rPr lang="ca-ES" sz="1200" i="0" dirty="0"/>
              <a:t>ofereix als estudiants de grau la possibilitat de realitzar estades d'intercanvi a altres universitats espanyoles.</a:t>
            </a:r>
            <a:endParaRPr lang="ca-ES" sz="1200" b="1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Erasmus+: </a:t>
            </a:r>
            <a:r>
              <a:rPr lang="ca-ES" sz="1200" i="0" dirty="0"/>
              <a:t>estades d’intercanvi a universitats de la Unió Europea. 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UAB Exchange </a:t>
            </a:r>
            <a:r>
              <a:rPr lang="ca-ES" sz="1200" b="1" i="0" dirty="0" err="1"/>
              <a:t>Programme</a:t>
            </a:r>
            <a:r>
              <a:rPr lang="ca-ES" sz="1200" b="1" i="0" dirty="0"/>
              <a:t>: </a:t>
            </a:r>
            <a:r>
              <a:rPr lang="ca-ES" sz="1200" i="0" dirty="0"/>
              <a:t>programa propi de la UAB, que estableix conveni amb la universitat estrangera. Estades d’intercanvi a universitats d’altres països fora de la Unió Europea, per exemple: </a:t>
            </a:r>
            <a:r>
              <a:rPr lang="it-IT" sz="1200" b="1" i="0" dirty="0"/>
              <a:t>Japó, Estats Units, Austràlia, Xile, Argentina, Sudàfrica i Canadà.</a:t>
            </a:r>
            <a:endParaRPr lang="ca-ES" sz="1200" b="1" i="0" dirty="0"/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200" i="1" dirty="0">
              <a:solidFill>
                <a:srgbClr val="C00000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Cliqueu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nom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a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informació.</a:t>
            </a:r>
            <a:b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formen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Pla d’Estudis,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s’avaluen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es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reconeixen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crèdits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Gestionades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la Facultat o Escola.</a:t>
            </a:r>
            <a:b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ajut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l’estudi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són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voluntàries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no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s’integren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Pla d’Estudis.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Gestionades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Servei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d’Ocupabilitat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Són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ajut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l’estudi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b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Activitats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d’orientació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professional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durant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s’ofereixen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activitats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formatives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grupals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També,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sessions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d’orientació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Tant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activitats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grupals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sessions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són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gratuïtes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noProof="0" dirty="0"/>
              <a:t>Cliqueu als noms de la llista per a més informació.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noProof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 dirty="0"/>
              <a:t>15 facultats i escoles al campus (inclosa l’Escola de Postgrau i l’Escola de Doctorat). El campus de Sabadell, el campus de Sant Pau i les unitats docents es veuran a la diapositiva següent.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 dirty="0"/>
              <a:t>28 centres d’investigació de la UAB s’ubiquen al campus mateix.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 dirty="0"/>
              <a:t>7 biblioteques al campus. També, la Sala de Revistes i el Centre de Documentació Europea.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 dirty="0"/>
              <a:t>El </a:t>
            </a:r>
            <a:r>
              <a:rPr lang="ca-ES" sz="1200" b="1" i="0" noProof="0" dirty="0"/>
              <a:t>Servei d’Activitat Física </a:t>
            </a:r>
            <a:r>
              <a:rPr lang="ca-ES" sz="1200" i="0" noProof="0" dirty="0"/>
              <a:t>s’ubica dins del mateix campus. Amb àmplies instal·lacions (30.000 m2) on es pot practicar una gran varietat d’esports (llistat a diapositiva posterior).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 dirty="0"/>
              <a:t>El </a:t>
            </a:r>
            <a:r>
              <a:rPr lang="ca-ES" sz="1200" b="1" i="0" noProof="0" dirty="0"/>
              <a:t>Servei de Llengües </a:t>
            </a:r>
            <a:r>
              <a:rPr lang="ca-ES" sz="1200" i="0" noProof="0" dirty="0"/>
              <a:t>ofereix cursos d’idiomes i certificació del nivell de llengües (llistat d’idiomes impartits a diapositiva posterior).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 dirty="0"/>
              <a:t>La unitat de Dinamització Comunitària es troba a la Plaça Cívica, juntament amb Cultura en Viu, la Fundació Autònoma Solidària i l’Observatori per a la Igualtat.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 dirty="0"/>
              <a:t>Servei Assistencial de la Salut: </a:t>
            </a:r>
            <a:r>
              <a:rPr lang="ca-ES" sz="1200" b="0" i="0" noProof="0" dirty="0"/>
              <a:t>amb </a:t>
            </a:r>
            <a:r>
              <a:rPr lang="ca-ES" sz="1200" i="0" noProof="0" dirty="0"/>
              <a:t>Unitat d’Atenció Primària, de Ginecologia, d’Odontologia i de Psicologia. També l’</a:t>
            </a:r>
            <a:r>
              <a:rPr lang="ca-ES" sz="1200" b="1" i="0" noProof="0" dirty="0"/>
              <a:t>Hospital Clínic Veterinari.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 dirty="0"/>
              <a:t>11 establiments de restauració </a:t>
            </a:r>
            <a:r>
              <a:rPr lang="ca-ES" sz="1200" i="0" noProof="0" dirty="0"/>
              <a:t>al campus, incloent el Frankfurt de la Vila Universitària. Amb menú universitari i possibilitat d’escalfar la carmanyola. 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 dirty="0"/>
              <a:t>Cinema i teatre: </a:t>
            </a:r>
            <a:r>
              <a:rPr lang="ca-ES" sz="1200" i="0" noProof="0" dirty="0"/>
              <a:t>acull </a:t>
            </a:r>
            <a:r>
              <a:rPr lang="ca-ES" sz="1200" i="0" noProof="0" dirty="0" err="1"/>
              <a:t>preestrenes</a:t>
            </a:r>
            <a:r>
              <a:rPr lang="ca-ES" sz="1200" i="0" noProof="0" dirty="0"/>
              <a:t> de forma gratuïta i en versió original subtitulada per acostar títols que a l’endemà es projecten a algunes sales importants de Barcelona.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 dirty="0"/>
              <a:t>Botigues: </a:t>
            </a:r>
            <a:r>
              <a:rPr lang="ca-ES" sz="1200" i="0" noProof="0" dirty="0"/>
              <a:t>Abacus, farmàcia, òptica, </a:t>
            </a:r>
            <a:r>
              <a:rPr lang="ca-ES" sz="1200" i="0" noProof="0" dirty="0" err="1"/>
              <a:t>autescola</a:t>
            </a:r>
            <a:r>
              <a:rPr lang="ca-ES" sz="1200" i="0" noProof="0" dirty="0"/>
              <a:t>, perruqueria, fotografia, llaminadures, supermercat, …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 dirty="0"/>
              <a:t>Estació de Ferrocarrils </a:t>
            </a:r>
            <a:r>
              <a:rPr lang="ca-ES" sz="1200" i="0" noProof="0" dirty="0"/>
              <a:t>dins del campus. </a:t>
            </a:r>
            <a:r>
              <a:rPr lang="ca-ES" sz="1200" b="1" i="0" noProof="0" dirty="0"/>
              <a:t>Estació de Rodalies </a:t>
            </a:r>
            <a:r>
              <a:rPr lang="ca-ES" sz="1200" i="0" noProof="0" dirty="0"/>
              <a:t>amb bus gratuït d’enllaç.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 dirty="0"/>
              <a:t>4 línies de busos </a:t>
            </a:r>
            <a:r>
              <a:rPr lang="ca-ES" sz="1200" i="0" noProof="0" dirty="0"/>
              <a:t>gratuïtes faciliten la mobilitat dins del campus.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 dirty="0"/>
              <a:t>El 60% del campus UAB són </a:t>
            </a:r>
            <a:r>
              <a:rPr lang="ca-ES" sz="1200" b="1" i="0" noProof="0" dirty="0"/>
              <a:t>zones agrícoles i forestals.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  <a:t>En aquest mapa es pot veure que la UAB està molt a prop de Barcelona. També es poden veure el campus de Sabadell, de Sant Pau i les unitats docents dels estudis de Medicina i Infermeria.</a:t>
            </a:r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a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1" dirty="0">
                <a:solidFill>
                  <a:schemeClr val="accent6">
                    <a:lumMod val="75000"/>
                  </a:schemeClr>
                </a:solidFill>
              </a:rPr>
              <a:t>Amb cotxe: </a:t>
            </a:r>
            <a: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  <a:t>s’arriba per la AP-7 i la C-58. El pàrquing al campus és gratuït i s’accedeix mitjançant la targeta universitària.</a:t>
            </a:r>
            <a:b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</a:br>
            <a:endParaRPr lang="ca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1" dirty="0">
                <a:solidFill>
                  <a:schemeClr val="accent6">
                    <a:lumMod val="75000"/>
                  </a:schemeClr>
                </a:solidFill>
              </a:rPr>
              <a:t>Amb tren: </a:t>
            </a:r>
            <a: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  <a:t>arriben dos línies de FGC (S2 i S6) i dos línies de Rodalies (R7 i R8). La </a:t>
            </a:r>
            <a:r>
              <a:rPr lang="ca-ES" sz="1100" b="1" dirty="0">
                <a:solidFill>
                  <a:schemeClr val="accent6">
                    <a:lumMod val="75000"/>
                  </a:schemeClr>
                </a:solidFill>
              </a:rPr>
              <a:t>S1 i S6_ </a:t>
            </a:r>
            <a: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  <a:t>connecta Barcelona i part del Vallès amb el Campus (Sant Cugat, Sant Quirze, Sabadell i amb un transbordament S1 Terrassa i Rubí). La </a:t>
            </a:r>
            <a:r>
              <a:rPr lang="ca-ES" sz="1100" b="1" dirty="0">
                <a:solidFill>
                  <a:schemeClr val="accent6">
                    <a:lumMod val="75000"/>
                  </a:schemeClr>
                </a:solidFill>
              </a:rPr>
              <a:t>R7_ </a:t>
            </a:r>
            <a: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  <a:t>connecta amb Barcelona i Montcada i Reixac. La R8_ connecta amb Vallès Oriental (Granollers, Montmeló i Mollet) i nord del Baix Llobregat (Martorell) i Vallès Occidental (Castellbisbal).</a:t>
            </a:r>
            <a:b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</a:br>
            <a:endParaRPr lang="ca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1" dirty="0">
                <a:solidFill>
                  <a:schemeClr val="accent6">
                    <a:lumMod val="75000"/>
                  </a:schemeClr>
                </a:solidFill>
              </a:rPr>
              <a:t>Amb bus: </a:t>
            </a:r>
            <a: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  <a:t>a la UAB arriben </a:t>
            </a:r>
            <a:r>
              <a:rPr lang="ca-ES" sz="1100" b="1" dirty="0">
                <a:solidFill>
                  <a:schemeClr val="accent6">
                    <a:lumMod val="75000"/>
                  </a:schemeClr>
                </a:solidFill>
              </a:rPr>
              <a:t>diàriament 17 línies d'autobús interurbà </a:t>
            </a:r>
            <a: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  <a:t>que connecten el campus amb gran part del territori de Catalunya. Concretament, amb </a:t>
            </a:r>
            <a:r>
              <a:rPr lang="ca-ES" sz="1100" b="1" dirty="0">
                <a:solidFill>
                  <a:schemeClr val="accent6">
                    <a:lumMod val="75000"/>
                  </a:schemeClr>
                </a:solidFill>
              </a:rPr>
              <a:t>52 municipis.</a:t>
            </a: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  <a:t>A part d'aquestes 17 línies, </a:t>
            </a:r>
            <a:r>
              <a:rPr lang="ca-ES" sz="1100" b="1" dirty="0">
                <a:solidFill>
                  <a:schemeClr val="accent6">
                    <a:lumMod val="75000"/>
                  </a:schemeClr>
                </a:solidFill>
              </a:rPr>
              <a:t>hi ha 4 línies més que donen servei a la UAB de forma setmanal </a:t>
            </a:r>
            <a: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  <a:t>que connecten el Campus amb 34 municipis, permetent a la comunitat universitària arribar a principis de setmana i retornar el cap de setmana. </a:t>
            </a:r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1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200" i="1" dirty="0">
              <a:solidFill>
                <a:srgbClr val="C00000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6/2/2024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2453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6/2/2024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146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6/2/2024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99842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6/2/2024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77637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6/2/2024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20813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6/2/2024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328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6/2/2024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77291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6/2/2024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3515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6/2/2024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09772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6/2/2024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06435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6/2/2024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92689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EC45-04D4-403B-9307-6B6B61388169}" type="datetimeFigureOut">
              <a:rPr lang="ca-ES" smtClean="0"/>
              <a:t>6/2/2024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114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1.jpeg"/><Relationship Id="rId7" Type="http://schemas.openxmlformats.org/officeDocument/2006/relationships/hyperlink" Target="http://universitats.gencat.cat/ca/inici/index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10" Type="http://schemas.openxmlformats.org/officeDocument/2006/relationships/image" Target="../media/image5.png"/><Relationship Id="rId4" Type="http://schemas.openxmlformats.org/officeDocument/2006/relationships/image" Target="../media/image92.png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9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-1345661720635.html?utm_source=presen-visita&amp;utm_medium=other&amp;utm_campaign=presenvisita" TargetMode="External"/><Relationship Id="rId5" Type="http://schemas.openxmlformats.org/officeDocument/2006/relationships/image" Target="../media/image19.png"/><Relationship Id="rId4" Type="http://schemas.microsoft.com/office/2007/relationships/hdphoto" Target="../media/hdphoto7.wdp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94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5.png"/><Relationship Id="rId5" Type="http://schemas.openxmlformats.org/officeDocument/2006/relationships/image" Target="../media/image96.png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95.jpe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5" Type="http://schemas.openxmlformats.org/officeDocument/2006/relationships/image" Target="../media/image99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grau/oferta-de-graus/tots-els-graus-1345661751752.html?utm_source=presen-visita&amp;utm_medium=other&amp;utm_campaign=presenvisit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grau/oferta-de-graus/tots-els-graus-1345661751752.html?utm_source=presen-visita&amp;utm_medium=other&amp;utm_campaign=presenvisit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grau/oferta-de-graus/tots-els-graus-1345661751752.html?utm_source=presen-visita&amp;utm_medium=other&amp;utm_campaign=presenvisita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1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2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/oferta-de-graus/tots-els-graus-1345661751752.html?utm_source=presen-visita&amp;utm_medium=other&amp;utm_campaign=presenvisita" TargetMode="Externa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3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4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/oferta-de-graus/tots-els-graus-1345661751752.html?utm_source=presen-visita&amp;utm_medium=other&amp;utm_campaign=presenvisita" TargetMode="External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5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6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/oferta-de-graus/tots-els-graus-1345661751752.html?utm_source=presen-visita&amp;utm_medium=other&amp;utm_campaign=presenvisita" TargetMode="External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6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/oferta-de-graus/tots-els-graus-1345661751752.html?utm_source=presen-visita&amp;utm_medium=other&amp;utm_campaign=presenvisita" TargetMode="External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7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8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/oferta-de-graus/tots-els-graus-1345661751752.html?utm_source=presen-visita&amp;utm_medium=other&amp;utm_campaign=presenvisita" TargetMode="External"/><Relationship Id="rId4" Type="http://schemas.microsoft.com/office/2007/relationships/hdphoto" Target="../media/hdphoto1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8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/oferta-de-graus/tots-els-graus-1345661751752.html?utm_source=presen-visita&amp;utm_medium=other&amp;utm_campaign=presenvisita" TargetMode="External"/><Relationship Id="rId4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9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4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10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/oferta-de-graus/tots-els-graus-1345661751752.html?utm_source=presen-visita&amp;utm_medium=other&amp;utm_campaign=presenvisita" TargetMode="External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10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/oferta-de-graus/tots-els-graus-1345661751752.html?utm_source=presen-visita&amp;utm_medium=other&amp;utm_campaign=presenvisita" TargetMode="External"/><Relationship Id="rId4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10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/oferta-de-graus/tots-els-graus-1345661751752.html?utm_source=presen-visita&amp;utm_medium=other&amp;utm_campaign=presenvisita" TargetMode="External"/><Relationship Id="rId4" Type="http://schemas.microsoft.com/office/2007/relationships/hdphoto" Target="../media/hdphoto1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11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4" Type="http://schemas.microsoft.com/office/2007/relationships/hdphoto" Target="../media/hdphoto19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12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/oferta-de-graus/tots-els-graus-1345661751752.html?utm_source=presen-visita&amp;utm_medium=other&amp;utm_campaign=presenvisita" TargetMode="External"/><Relationship Id="rId4" Type="http://schemas.microsoft.com/office/2007/relationships/hdphoto" Target="../media/hdphoto20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12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/oferta-de-graus/tots-els-graus-1345661751752.html?utm_source=presen-visita&amp;utm_medium=other&amp;utm_campaign=presenvisita" TargetMode="External"/><Relationship Id="rId4" Type="http://schemas.microsoft.com/office/2007/relationships/hdphoto" Target="../media/hdphoto20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12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/oferta-de-graus/tots-els-graus-1345661751752.html?utm_source=presen-visita&amp;utm_medium=other&amp;utm_campaign=presenvisita" TargetMode="External"/><Relationship Id="rId4" Type="http://schemas.microsoft.com/office/2007/relationships/hdphoto" Target="../media/hdphoto20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3.jpeg"/><Relationship Id="rId7" Type="http://schemas.openxmlformats.org/officeDocument/2006/relationships/image" Target="../media/image4.png"/><Relationship Id="rId12" Type="http://schemas.openxmlformats.org/officeDocument/2006/relationships/image" Target="../media/image119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6" Type="http://schemas.openxmlformats.org/officeDocument/2006/relationships/hyperlink" Target="https://www.uab.cat/web/universitat-autonoma-de-barcelona-1345467950436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18.png"/><Relationship Id="rId5" Type="http://schemas.microsoft.com/office/2007/relationships/hdphoto" Target="../media/hdphoto21.wdp"/><Relationship Id="rId15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0" Type="http://schemas.openxmlformats.org/officeDocument/2006/relationships/image" Target="../media/image117.png"/><Relationship Id="rId4" Type="http://schemas.openxmlformats.org/officeDocument/2006/relationships/image" Target="../media/image114.png"/><Relationship Id="rId9" Type="http://schemas.openxmlformats.org/officeDocument/2006/relationships/image" Target="../media/image116.png"/><Relationship Id="rId14" Type="http://schemas.openxmlformats.org/officeDocument/2006/relationships/hyperlink" Target="https://www.uab.cat/web/estudiar/grau/oferta-de-graus/tots-els-graus-1345661751752.html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ar/visita-la-uab/dia-de-les-families-1345662188968.html?utm_source=presen-visita&amp;utm_medium=link&amp;utm_campaign=presenvisita" TargetMode="External"/><Relationship Id="rId18" Type="http://schemas.openxmlformats.org/officeDocument/2006/relationships/image" Target="../media/image5.png"/><Relationship Id="rId3" Type="http://schemas.openxmlformats.org/officeDocument/2006/relationships/image" Target="../media/image121.jpeg"/><Relationship Id="rId7" Type="http://schemas.openxmlformats.org/officeDocument/2006/relationships/image" Target="../media/image123.png"/><Relationship Id="rId12" Type="http://schemas.openxmlformats.org/officeDocument/2006/relationships/hyperlink" Target="https://www.uab.cat/web/estudiar/visita-la-uab/visites-al-campus-1345662188961.html?utm_source=presen-visita&amp;utm_medium=link&amp;utm_campaign=presenvisita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hyperlink" Target="https://www.uab.cat/web/estudis/visita-la-uab/visites-al-campus-1345850698230.html?utm_source=presen-visita&amp;utm_medium=link&amp;utm_campaign=presenvisita" TargetMode="External"/><Relationship Id="rId5" Type="http://schemas.microsoft.com/office/2007/relationships/hdphoto" Target="../media/hdphoto22.wdp"/><Relationship Id="rId15" Type="http://schemas.openxmlformats.org/officeDocument/2006/relationships/hyperlink" Target="https://www.uab.cat/web/estudis/visita-la-uab-1345811559072.html?utm_source=presen-visita&amp;utm_medium=link&amp;utm_campaign=presenvisita" TargetMode="External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122.png"/><Relationship Id="rId9" Type="http://schemas.openxmlformats.org/officeDocument/2006/relationships/hyperlink" Target="https://www.uab.cat/web/estudiar/visita-la-uab/jornades-de-portes-obertes-1345662188932.html?utm_source=presen-visita&amp;utm_medium=link&amp;utm_campaign=presenvisita" TargetMode="External"/><Relationship Id="rId14" Type="http://schemas.openxmlformats.org/officeDocument/2006/relationships/hyperlink" Target="https://www.uab.cat/web/estudiar/visita-la-uab/visites-als-centres-de-secundaria-1345662188985.html?utm_source=presen-visita&amp;utm_medium=link&amp;utm_campaign=presenvisita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124.png"/><Relationship Id="rId7" Type="http://schemas.openxmlformats.org/officeDocument/2006/relationships/image" Target="../media/image126.jpeg"/><Relationship Id="rId12" Type="http://schemas.openxmlformats.org/officeDocument/2006/relationships/image" Target="../media/image1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0" Type="http://schemas.openxmlformats.org/officeDocument/2006/relationships/image" Target="../media/image129.png"/><Relationship Id="rId4" Type="http://schemas.microsoft.com/office/2007/relationships/hdphoto" Target="../media/hdphoto23.wdp"/><Relationship Id="rId9" Type="http://schemas.openxmlformats.org/officeDocument/2006/relationships/image" Target="../media/image128.jpeg"/><Relationship Id="rId1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.png"/><Relationship Id="rId3" Type="http://schemas.openxmlformats.org/officeDocument/2006/relationships/image" Target="../media/image131.jpeg"/><Relationship Id="rId7" Type="http://schemas.microsoft.com/office/2007/relationships/hdphoto" Target="../media/hdphoto25.wdp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11" Type="http://schemas.openxmlformats.org/officeDocument/2006/relationships/image" Target="../media/image4.png"/><Relationship Id="rId5" Type="http://schemas.microsoft.com/office/2007/relationships/hdphoto" Target="../media/hdphoto24.wdp"/><Relationship Id="rId10" Type="http://schemas.openxmlformats.org/officeDocument/2006/relationships/hyperlink" Target="https://www.uab.cat/web/servei-de-biblioteques-1345703209400.html?utm_source=presen-visita&amp;utm_medium=other&amp;utm_campaign=presenvisita" TargetMode="External"/><Relationship Id="rId4" Type="http://schemas.openxmlformats.org/officeDocument/2006/relationships/image" Target="../media/image132.png"/><Relationship Id="rId9" Type="http://schemas.openxmlformats.org/officeDocument/2006/relationships/image" Target="../media/image13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5.png"/><Relationship Id="rId7" Type="http://schemas.openxmlformats.org/officeDocument/2006/relationships/hyperlink" Target="https://www.uab.cat/servei-llengues/?utm_source=presen-visita&amp;utm_medium=other&amp;utm_campaign=presenvisita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9.png"/><Relationship Id="rId10" Type="http://schemas.openxmlformats.org/officeDocument/2006/relationships/image" Target="../media/image5.png"/><Relationship Id="rId4" Type="http://schemas.microsoft.com/office/2007/relationships/hdphoto" Target="../media/hdphoto26.wdp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4.png"/><Relationship Id="rId3" Type="http://schemas.openxmlformats.org/officeDocument/2006/relationships/image" Target="../media/image16.jpeg"/><Relationship Id="rId21" Type="http://schemas.openxmlformats.org/officeDocument/2006/relationships/hyperlink" Target="https://www.uab.cat/web/universitat-autonoma-de-barcelona-1345467950436.html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hyperlink" Target="https://www.uab.cat/web/coneix-la-uab/la-uab/la-uab-als-ranquings-1345664415474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1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saf/" TargetMode="External"/><Relationship Id="rId5" Type="http://schemas.openxmlformats.org/officeDocument/2006/relationships/image" Target="../media/image19.png"/><Relationship Id="rId4" Type="http://schemas.microsoft.com/office/2007/relationships/hdphoto" Target="../media/hdphoto27.wdp"/><Relationship Id="rId9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discapacitat-i-nee/coneix-el-piune-1345750500520.html" TargetMode="External"/><Relationship Id="rId3" Type="http://schemas.openxmlformats.org/officeDocument/2006/relationships/image" Target="../media/image138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uab.cat/web/discapacitat-i-nee-1345747945684.html" TargetMode="External"/><Relationship Id="rId11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140.png"/><Relationship Id="rId10" Type="http://schemas.openxmlformats.org/officeDocument/2006/relationships/hyperlink" Target="https://www.uab.cat/web/discapacitat-i-nee/responsables-d-inclusio-1345767327905.html" TargetMode="External"/><Relationship Id="rId4" Type="http://schemas.openxmlformats.org/officeDocument/2006/relationships/image" Target="../media/image139.png"/><Relationship Id="rId9" Type="http://schemas.openxmlformats.org/officeDocument/2006/relationships/hyperlink" Target="https://www.uab.cat/web/discapacitat-i-nee/com-accedir-als-serveis-1345767249636.html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1.jpeg"/><Relationship Id="rId7" Type="http://schemas.openxmlformats.org/officeDocument/2006/relationships/hyperlink" Target="https://vilauniversitaria.uab.cat/?utm_source=presen-visita&amp;utm_medium=other&amp;utm_campaign=presenvisita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5.png"/><Relationship Id="rId5" Type="http://schemas.microsoft.com/office/2007/relationships/hdphoto" Target="../media/hdphoto28.wdp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142.png"/><Relationship Id="rId9" Type="http://schemas.openxmlformats.org/officeDocument/2006/relationships/image" Target="../media/image14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4.jpeg"/><Relationship Id="rId7" Type="http://schemas.openxmlformats.org/officeDocument/2006/relationships/hyperlink" Target="https://youtu.be/XJ5Jj0ugVvs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9.wdp"/><Relationship Id="rId10" Type="http://schemas.openxmlformats.org/officeDocument/2006/relationships/image" Target="../media/image5.png"/><Relationship Id="rId4" Type="http://schemas.openxmlformats.org/officeDocument/2006/relationships/image" Target="../media/image145.png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147.jpe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5.png"/><Relationship Id="rId5" Type="http://schemas.microsoft.com/office/2007/relationships/hdphoto" Target="../media/hdphoto30.wdp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148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hyperlink" Target="https://www.uab.cat/web/coneix-la-uab/itineraris/responsabilitat-social-universitaria-1345791623789.html?utm_source=presen-visita&amp;utm_medium=other&amp;utm_campaign=presenvisita" TargetMode="External"/><Relationship Id="rId18" Type="http://schemas.openxmlformats.org/officeDocument/2006/relationships/image" Target="../media/image39.png"/><Relationship Id="rId3" Type="http://schemas.openxmlformats.org/officeDocument/2006/relationships/image" Target="../media/image31.jpeg"/><Relationship Id="rId21" Type="http://schemas.openxmlformats.org/officeDocument/2006/relationships/hyperlink" Target="https://www.uab.cat/web/any-salut-mental-1345896446270.html" TargetMode="External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17" Type="http://schemas.openxmlformats.org/officeDocument/2006/relationships/hyperlink" Target="https://www.uab.cat/web/coneix-la-uab-cei/itineraris/campus-sis-1345668302105.html" TargetMode="External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hyperlink" Target="https://www.uab.cat/web/fundacio-autonoma-solidaria-1345747946886.html" TargetMode="External"/><Relationship Id="rId24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33.png"/><Relationship Id="rId15" Type="http://schemas.openxmlformats.org/officeDocument/2006/relationships/hyperlink" Target="https://www.uab.cat/web/l-observatori-per-a-la-igualtat-de-la-uab-1345681954963.html" TargetMode="External"/><Relationship Id="rId23" Type="http://schemas.openxmlformats.org/officeDocument/2006/relationships/image" Target="../media/image42.png"/><Relationship Id="rId10" Type="http://schemas.openxmlformats.org/officeDocument/2006/relationships/image" Target="../media/image19.png"/><Relationship Id="rId19" Type="http://schemas.openxmlformats.org/officeDocument/2006/relationships/hyperlink" Target="https://webs.uab.cat/lacomunitariauab/" TargetMode="External"/><Relationship Id="rId4" Type="http://schemas.openxmlformats.org/officeDocument/2006/relationships/image" Target="../media/image32.jpeg"/><Relationship Id="rId9" Type="http://schemas.openxmlformats.org/officeDocument/2006/relationships/image" Target="../media/image35.png"/><Relationship Id="rId14" Type="http://schemas.openxmlformats.org/officeDocument/2006/relationships/image" Target="../media/image37.png"/><Relationship Id="rId2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www.uab.cat/web/mobilitat-i-intercanvi-internacional/programes-de-mobilitat-i-intercanvi-internacional/programa-sicue-1345664842248.html?utm_source=presen-visita&amp;utm_medium=other&amp;utm_campaign=presenvisita" TargetMode="External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hyperlink" Target="https://www.uab.cat/web/mobilitat-i-intercanvi-internacional/programes-de-mobilitat-i-intercanvi-internacional/programa-drac-1345664819870.html?utm_source=presen-visita&amp;utm_medium=other&amp;utm_campaign=presenvisita" TargetMode="External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www.uab.cat/web/universitat-autonoma-de-barcelona-1345467950436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4.png"/><Relationship Id="rId5" Type="http://schemas.openxmlformats.org/officeDocument/2006/relationships/image" Target="../media/image45.jpeg"/><Relationship Id="rId15" Type="http://schemas.openxmlformats.org/officeDocument/2006/relationships/hyperlink" Target="https://www.uab.cat/web/mobilitat-i-intercanvi-internacional/programes-de-mobilitat-i-intercanvi-internacional/uab-exchange-programme/condicions-generals-1345664822069.html?utm_source=presen-visita&amp;utm_medium=other&amp;utm_campaign=presenvisita" TargetMode="External"/><Relationship Id="rId10" Type="http://schemas.openxmlformats.org/officeDocument/2006/relationships/hyperlink" Target="https://www.uab.cat/web/mobilitat-i-intercanvi-internacional-1345680108534.html?utm_source=presen-visita&amp;utm_medium=other&amp;utm_campaign=presenvisita" TargetMode="External"/><Relationship Id="rId4" Type="http://schemas.openxmlformats.org/officeDocument/2006/relationships/image" Target="../media/image44.jpeg"/><Relationship Id="rId9" Type="http://schemas.openxmlformats.org/officeDocument/2006/relationships/image" Target="../media/image48.png"/><Relationship Id="rId14" Type="http://schemas.openxmlformats.org/officeDocument/2006/relationships/hyperlink" Target="https://www.uab.cat/web/mobilitat-i-intercanvi-internacional/programes-de-mobilitat-i-intercanvi-internacional/erasmus-estudis/informacio-general-1345664833348.html?utm_source=presen-visita&amp;utm_medium=other&amp;utm_campaign=presenvisita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orientacio-br/-professional/presentacio-1345705642234.html?utm_source=presen-visita&amp;utm_medium=other&amp;utm_campaign=presenvisita" TargetMode="External"/><Relationship Id="rId3" Type="http://schemas.openxmlformats.org/officeDocument/2006/relationships/image" Target="../media/image49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servei-d-ocupabilitat-de-la-uab-1345704838572.html?utm_source=presen-visita&amp;utm_medium=other&amp;utm_campaign=presenvisita" TargetMode="External"/><Relationship Id="rId5" Type="http://schemas.openxmlformats.org/officeDocument/2006/relationships/hyperlink" Target="https://www.uab.cat/web/practiques-br/-i-feina/introduccio-a-les-practiques-1345720280967.html?utm_source=presen-visita&amp;utm_medium=other&amp;utm_campaign=presenvisita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9.png"/><Relationship Id="rId9" Type="http://schemas.openxmlformats.org/officeDocument/2006/relationships/hyperlink" Target="https://www.uab.cat/ocupabilitat/?utm_source=presen-visita&amp;utm_medium=other&amp;utm_campaign=presenvisita" TargetMode="Externa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hyperlink" Target="https://saf.uab.cat/?utm_source=presen-visita&amp;utm_medium=other&amp;utm_campaign=presenvisita" TargetMode="External"/><Relationship Id="rId26" Type="http://schemas.openxmlformats.org/officeDocument/2006/relationships/hyperlink" Target="https://www.uab.cat/web/comercos-de-la-placa-civica-1345681839073.html?utm_source=presen-visita&amp;utm_medium=other&amp;utm_campaign=presenvisita" TargetMode="External"/><Relationship Id="rId39" Type="http://schemas.openxmlformats.org/officeDocument/2006/relationships/image" Target="../media/image74.png"/><Relationship Id="rId21" Type="http://schemas.openxmlformats.org/officeDocument/2006/relationships/image" Target="../media/image61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79.png"/><Relationship Id="rId50" Type="http://schemas.openxmlformats.org/officeDocument/2006/relationships/image" Target="../media/image81.png"/><Relationship Id="rId55" Type="http://schemas.openxmlformats.org/officeDocument/2006/relationships/hyperlink" Target="https://www.uab.cat/web/universitat-autonoma-de-barcelona-1345467950436.html" TargetMode="External"/><Relationship Id="rId7" Type="http://schemas.openxmlformats.org/officeDocument/2006/relationships/hyperlink" Target="https://www.uab.cat/web/estudiar/grau/oferta-de-graus/centres-docents-1345664532351.html?utm_source=presen-visita&amp;utm_medium=other&amp;utm_campaign=presenvisita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vilauniversitaria.uab.cat/?utm_source=presen-visita&amp;utm_medium=other&amp;utm_campaign=presenvisita" TargetMode="External"/><Relationship Id="rId29" Type="http://schemas.openxmlformats.org/officeDocument/2006/relationships/image" Target="../media/image65.png"/><Relationship Id="rId11" Type="http://schemas.openxmlformats.org/officeDocument/2006/relationships/image" Target="../media/image56.png"/><Relationship Id="rId24" Type="http://schemas.openxmlformats.org/officeDocument/2006/relationships/hyperlink" Target="https://www.uab.cat/web/viure-el-campus/cultura-en-viu/preestrenes-de-cinema-1345661699336.html?utm_source=presen-visita&amp;utm_medium=other&amp;utm_campaign=presenvisita" TargetMode="External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hyperlink" Target="https://www.uab.cat/accessibilitat-transports/?utm_source=presen-visita&amp;utm_medium=other&amp;utm_campaign=presenvisita" TargetMode="External"/><Relationship Id="rId53" Type="http://schemas.openxmlformats.org/officeDocument/2006/relationships/image" Target="../media/image83.png"/><Relationship Id="rId5" Type="http://schemas.microsoft.com/office/2007/relationships/hdphoto" Target="../media/hdphoto4.wdp"/><Relationship Id="rId10" Type="http://schemas.openxmlformats.org/officeDocument/2006/relationships/hyperlink" Target="https://www.uab.cat/web/investigar/itineraris/la-recerca/centres-i-instituts-de-recerca-1345662120408.html?utm_source=presen-visita&amp;utm_medium=other&amp;utm_campaign=presenvisita" TargetMode="External"/><Relationship Id="rId19" Type="http://schemas.openxmlformats.org/officeDocument/2006/relationships/image" Target="../media/image60.png"/><Relationship Id="rId31" Type="http://schemas.openxmlformats.org/officeDocument/2006/relationships/image" Target="../media/image66.png"/><Relationship Id="rId44" Type="http://schemas.openxmlformats.org/officeDocument/2006/relationships/image" Target="../media/image4.png"/><Relationship Id="rId52" Type="http://schemas.openxmlformats.org/officeDocument/2006/relationships/hyperlink" Target="https://www.uab.cat/web/coneix-la-uab/punt-d-informacio-1345671073930.html?utm_source=presen-visita&amp;utm_medium=other&amp;utm_campaign=presenvisita" TargetMode="External"/><Relationship Id="rId4" Type="http://schemas.openxmlformats.org/officeDocument/2006/relationships/image" Target="../media/image52.png"/><Relationship Id="rId9" Type="http://schemas.openxmlformats.org/officeDocument/2006/relationships/image" Target="../media/image55.png"/><Relationship Id="rId14" Type="http://schemas.openxmlformats.org/officeDocument/2006/relationships/hyperlink" Target="https://www.uab.cat/web/servei-de-restauracio-uab-1345703317945.html?utm_source=presen-visita&amp;utm_medium=other&amp;utm_campaign=presenvisita" TargetMode="External"/><Relationship Id="rId22" Type="http://schemas.openxmlformats.org/officeDocument/2006/relationships/hyperlink" Target="https://www.uab.cat/web/servei-assistencial-de-salut-1345688962786.html?utm_source=presen-visita&amp;utm_medium=other&amp;utm_campaign=presenvisita" TargetMode="External"/><Relationship Id="rId27" Type="http://schemas.openxmlformats.org/officeDocument/2006/relationships/image" Target="../media/image64.png"/><Relationship Id="rId30" Type="http://schemas.openxmlformats.org/officeDocument/2006/relationships/hyperlink" Target="https://www.uab.cat/servei-llengues/?utm_source=presen-visita&amp;utm_medium=other&amp;utm_campaign=presenvisita" TargetMode="External"/><Relationship Id="rId35" Type="http://schemas.openxmlformats.org/officeDocument/2006/relationships/image" Target="../media/image70.png"/><Relationship Id="rId43" Type="http://schemas.openxmlformats.org/officeDocument/2006/relationships/hyperlink" Target="https://www.uab.cat/web/viure-el-campus/serveis-1345661544192.html?utm_source=presen-visita&amp;utm_medium=other&amp;utm_campaign=presenvisita" TargetMode="External"/><Relationship Id="rId48" Type="http://schemas.openxmlformats.org/officeDocument/2006/relationships/image" Target="../media/image80.png"/><Relationship Id="rId56" Type="http://schemas.openxmlformats.org/officeDocument/2006/relationships/image" Target="../media/image5.png"/><Relationship Id="rId8" Type="http://schemas.openxmlformats.org/officeDocument/2006/relationships/image" Target="../media/image54.png"/><Relationship Id="rId51" Type="http://schemas.openxmlformats.org/officeDocument/2006/relationships/image" Target="../media/image82.png"/><Relationship Id="rId3" Type="http://schemas.openxmlformats.org/officeDocument/2006/relationships/image" Target="../media/image51.png"/><Relationship Id="rId12" Type="http://schemas.openxmlformats.org/officeDocument/2006/relationships/hyperlink" Target="https://www.uab.cat/web/servei-de-biblioteques-1345703209400.html?utm_source=presen-visita&amp;utm_medium=other&amp;utm_campaign=presenvisita" TargetMode="External"/><Relationship Id="rId17" Type="http://schemas.openxmlformats.org/officeDocument/2006/relationships/image" Target="../media/image59.png"/><Relationship Id="rId25" Type="http://schemas.openxmlformats.org/officeDocument/2006/relationships/image" Target="../media/image63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78.png"/><Relationship Id="rId20" Type="http://schemas.openxmlformats.org/officeDocument/2006/relationships/hyperlink" Target="https://www.uab.cat/web/viure-el-campus/participacio-estudiantil-1345661544137.html?utm_source=presen-visita&amp;utm_medium=other&amp;utm_campaign=presenvisita" TargetMode="External"/><Relationship Id="rId41" Type="http://schemas.openxmlformats.org/officeDocument/2006/relationships/image" Target="../media/image76.png"/><Relationship Id="rId54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5" Type="http://schemas.openxmlformats.org/officeDocument/2006/relationships/image" Target="../media/image58.png"/><Relationship Id="rId23" Type="http://schemas.openxmlformats.org/officeDocument/2006/relationships/image" Target="../media/image62.png"/><Relationship Id="rId28" Type="http://schemas.openxmlformats.org/officeDocument/2006/relationships/hyperlink" Target="https://www.uab.cat/mediambient/?utm_source=presen-visita&amp;utm_medium=other&amp;utm_campaign=presenvisita" TargetMode="External"/><Relationship Id="rId36" Type="http://schemas.openxmlformats.org/officeDocument/2006/relationships/image" Target="../media/image71.png"/><Relationship Id="rId49" Type="http://schemas.openxmlformats.org/officeDocument/2006/relationships/hyperlink" Target="http://appbuses.accessibilitat-transports.uab.cat/?utm_source=presen-visita&amp;utm_medium=other&amp;utm_campaign=presenvisita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hyperlink" Target="https://www.uab.cat/web/mobilitat-i-transports-1345743863531.html??utm_source=presen-visita&amp;utm_medium=link&amp;utm_campaign=presenvisita" TargetMode="External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88.png"/><Relationship Id="rId5" Type="http://schemas.openxmlformats.org/officeDocument/2006/relationships/image" Target="../media/image18.png"/><Relationship Id="rId15" Type="http://schemas.openxmlformats.org/officeDocument/2006/relationships/image" Target="../media/image5.png"/><Relationship Id="rId10" Type="http://schemas.openxmlformats.org/officeDocument/2006/relationships/image" Target="../media/image87.png"/><Relationship Id="rId4" Type="http://schemas.microsoft.com/office/2007/relationships/hdphoto" Target="../media/hdphoto5.wdp"/><Relationship Id="rId9" Type="http://schemas.openxmlformats.org/officeDocument/2006/relationships/image" Target="../media/image86.png"/><Relationship Id="rId14" Type="http://schemas.openxmlformats.org/officeDocument/2006/relationships/hyperlink" Target="https://www.uab.cat/web/universitat-autonoma-de-barcelona-1345467950436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UAB, un campus ple d'experiències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9"/>
            <a:ext cx="9144000" cy="6855621"/>
          </a:xfrm>
          <a:prstGeom prst="rect">
            <a:avLst/>
          </a:prstGeom>
        </p:spPr>
      </p:pic>
      <p:sp>
        <p:nvSpPr>
          <p:cNvPr id="8" name="CuadroTexto 4" descr="Graus 2022/2023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23557" y="5000410"/>
            <a:ext cx="38668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Graus</a:t>
            </a:r>
            <a:r>
              <a:rPr kumimoji="0" lang="es-E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2024/2025</a:t>
            </a:r>
            <a:endParaRPr kumimoji="0" lang="es-E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5DDBF406-35A3-EB28-B875-C875293CE678}"/>
              </a:ext>
            </a:extLst>
          </p:cNvPr>
          <p:cNvSpPr/>
          <p:nvPr/>
        </p:nvSpPr>
        <p:spPr>
          <a:xfrm>
            <a:off x="523558" y="5986849"/>
            <a:ext cx="2102253" cy="6796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801"/>
            <a:ext cx="9144000" cy="728180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801"/>
            <a:ext cx="9144000" cy="71658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/>
          <a:stretch/>
        </p:blipFill>
        <p:spPr>
          <a:xfrm>
            <a:off x="-322729" y="-387431"/>
            <a:ext cx="9843664" cy="4074464"/>
          </a:xfrm>
          <a:prstGeom prst="rect">
            <a:avLst/>
          </a:prstGeom>
        </p:spPr>
      </p:pic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-598040" y="1996089"/>
            <a:ext cx="2371340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600" b="1" dirty="0">
                <a:solidFill>
                  <a:schemeClr val="bg1"/>
                </a:solidFill>
                <a:latin typeface="Arial"/>
                <a:cs typeface="Arial"/>
              </a:rPr>
              <a:t>Batxillerat</a:t>
            </a:r>
          </a:p>
        </p:txBody>
      </p:sp>
      <p:sp>
        <p:nvSpPr>
          <p:cNvPr id="58" name="CuadroTexto 57" descr="Accedeix al Canal Universitat de la Generalitat de Catalunya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97620" y="6188437"/>
            <a:ext cx="388308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més: Canal Universitats</a:t>
            </a: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26" y="6156234"/>
            <a:ext cx="309258" cy="30925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Com s’accedeix als graus?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36" name="CuadroTexto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97130" y="2172902"/>
            <a:ext cx="8605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000" b="1">
                <a:solidFill>
                  <a:schemeClr val="bg1"/>
                </a:solidFill>
                <a:latin typeface="Arial"/>
                <a:cs typeface="Arial"/>
              </a:rPr>
              <a:t>+</a:t>
            </a:r>
          </a:p>
        </p:txBody>
      </p:sp>
      <p:grpSp>
        <p:nvGrpSpPr>
          <p:cNvPr id="11" name="Agrupa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68887" y="1616603"/>
            <a:ext cx="1726152" cy="2043384"/>
            <a:chOff x="5015415" y="2575695"/>
            <a:chExt cx="1726152" cy="2043384"/>
          </a:xfrm>
        </p:grpSpPr>
        <p:sp>
          <p:nvSpPr>
            <p:cNvPr id="56" name="CuadroTexto 55"/>
            <p:cNvSpPr txBox="1"/>
            <p:nvPr/>
          </p:nvSpPr>
          <p:spPr>
            <a:xfrm>
              <a:off x="5015415" y="4324768"/>
              <a:ext cx="172615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500" b="1">
                  <a:solidFill>
                    <a:schemeClr val="bg1"/>
                  </a:solidFill>
                  <a:latin typeface="Arial"/>
                  <a:cs typeface="Arial"/>
                </a:rPr>
                <a:t>Optatiu</a:t>
              </a:r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5096677" y="2575695"/>
              <a:ext cx="1239955" cy="1685074"/>
            </a:xfrm>
            <a:prstGeom prst="rect">
              <a:avLst/>
            </a:prstGeom>
            <a:solidFill>
              <a:srgbClr val="58BB2A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162799" y="3002192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PAU 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Fase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específica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0-4</a:t>
              </a:r>
            </a:p>
          </p:txBody>
        </p:sp>
      </p:grpSp>
      <p:sp>
        <p:nvSpPr>
          <p:cNvPr id="7" name="Cheurón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0788" y="2358583"/>
            <a:ext cx="137887" cy="231643"/>
          </a:xfrm>
          <a:prstGeom prst="chevron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5" name="Agrupa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31790" y="1616603"/>
            <a:ext cx="1254958" cy="1685074"/>
            <a:chOff x="7031790" y="2575695"/>
            <a:chExt cx="1254958" cy="1685074"/>
          </a:xfrm>
        </p:grpSpPr>
        <p:sp>
          <p:nvSpPr>
            <p:cNvPr id="61" name="Rectángulo 60"/>
            <p:cNvSpPr/>
            <p:nvPr/>
          </p:nvSpPr>
          <p:spPr>
            <a:xfrm>
              <a:off x="7031790" y="2575695"/>
              <a:ext cx="1254958" cy="168507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62" name="CuadroTexto 61"/>
            <p:cNvSpPr txBox="1"/>
            <p:nvPr/>
          </p:nvSpPr>
          <p:spPr>
            <a:xfrm>
              <a:off x="7088048" y="3002192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  <a:t>Nota</a:t>
              </a:r>
              <a:b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  <a:t>d’admissió</a:t>
              </a:r>
              <a:b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  <a:t>al grau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  <a:t>5-14</a:t>
              </a:r>
            </a:p>
          </p:txBody>
        </p:sp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5270" y="1616603"/>
            <a:ext cx="3473151" cy="2052264"/>
            <a:chOff x="1005270" y="2575695"/>
            <a:chExt cx="3473151" cy="2052264"/>
          </a:xfrm>
        </p:grpSpPr>
        <p:sp>
          <p:nvSpPr>
            <p:cNvPr id="45" name="CuadroTexto 44"/>
            <p:cNvSpPr txBox="1"/>
            <p:nvPr/>
          </p:nvSpPr>
          <p:spPr>
            <a:xfrm>
              <a:off x="2536615" y="2785410"/>
              <a:ext cx="738366" cy="412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400" b="1">
                  <a:solidFill>
                    <a:srgbClr val="FFFFFF"/>
                  </a:solidFill>
                  <a:latin typeface="Arial"/>
                  <a:cs typeface="Arial"/>
                </a:rPr>
                <a:t>40</a:t>
              </a: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1081776" y="2581078"/>
              <a:ext cx="1237645" cy="800205"/>
            </a:xfrm>
            <a:prstGeom prst="rect">
              <a:avLst/>
            </a:prstGeom>
            <a:solidFill>
              <a:srgbClr val="008000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2550639" y="3657968"/>
              <a:ext cx="83148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400" b="1">
                  <a:solidFill>
                    <a:srgbClr val="FFFFFF"/>
                  </a:solidFill>
                  <a:latin typeface="Arial"/>
                  <a:cs typeface="Arial"/>
                </a:rPr>
                <a:t>60</a:t>
              </a: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  <a:endParaRPr lang="ca-ES" sz="24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1152265" y="2663025"/>
              <a:ext cx="961912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PAU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Fase 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general</a:t>
              </a: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1083245" y="3460564"/>
              <a:ext cx="1236176" cy="800205"/>
            </a:xfrm>
            <a:prstGeom prst="rect">
              <a:avLst/>
            </a:prstGeom>
            <a:solidFill>
              <a:srgbClr val="008000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1136113" y="3553276"/>
              <a:ext cx="1146904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Nota 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mitjana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Batxillerat</a:t>
              </a: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3250487" y="2575695"/>
              <a:ext cx="1227934" cy="1685074"/>
            </a:xfrm>
            <a:prstGeom prst="rect">
              <a:avLst/>
            </a:prstGeom>
            <a:solidFill>
              <a:srgbClr val="58BB2A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3318038" y="3105450"/>
              <a:ext cx="1082410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Nota</a:t>
              </a:r>
              <a:b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d’accés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5-10</a:t>
              </a:r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1005270" y="4333648"/>
              <a:ext cx="199552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500" b="1">
                  <a:solidFill>
                    <a:srgbClr val="FFFFFF"/>
                  </a:solidFill>
                  <a:latin typeface="Arial"/>
                  <a:cs typeface="Arial"/>
                </a:rPr>
                <a:t>Obligatori</a:t>
              </a:r>
            </a:p>
          </p:txBody>
        </p:sp>
        <p:sp>
          <p:nvSpPr>
            <p:cNvPr id="63" name="Cheurón 62"/>
            <p:cNvSpPr/>
            <p:nvPr/>
          </p:nvSpPr>
          <p:spPr>
            <a:xfrm>
              <a:off x="2430244" y="2856832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64" name="Cheurón 63"/>
            <p:cNvSpPr/>
            <p:nvPr/>
          </p:nvSpPr>
          <p:spPr>
            <a:xfrm>
              <a:off x="2430244" y="3739445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-2625651" y="10316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37" name="CuadroTexto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-358551" y="4010771"/>
            <a:ext cx="1874606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600" b="1">
                <a:solidFill>
                  <a:schemeClr val="bg1"/>
                </a:solidFill>
                <a:latin typeface="Arial"/>
                <a:cs typeface="Arial"/>
              </a:rPr>
              <a:t>CFGS</a:t>
            </a:r>
          </a:p>
        </p:txBody>
      </p:sp>
      <p:sp>
        <p:nvSpPr>
          <p:cNvPr id="39" name="CuadroTexto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94525" y="4334713"/>
            <a:ext cx="8605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000" b="1">
                <a:solidFill>
                  <a:schemeClr val="bg1"/>
                </a:solidFill>
                <a:latin typeface="Arial"/>
                <a:cs typeface="Arial"/>
              </a:rPr>
              <a:t>+</a:t>
            </a:r>
          </a:p>
        </p:txBody>
      </p:sp>
      <p:grpSp>
        <p:nvGrpSpPr>
          <p:cNvPr id="40" name="Agrupar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73941" y="3783511"/>
            <a:ext cx="1726152" cy="2052265"/>
            <a:chOff x="5015415" y="2575695"/>
            <a:chExt cx="1726152" cy="2052265"/>
          </a:xfrm>
        </p:grpSpPr>
        <p:sp>
          <p:nvSpPr>
            <p:cNvPr id="41" name="CuadroTexto 40"/>
            <p:cNvSpPr txBox="1"/>
            <p:nvPr/>
          </p:nvSpPr>
          <p:spPr>
            <a:xfrm>
              <a:off x="5015415" y="4333649"/>
              <a:ext cx="172615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500" b="1">
                  <a:solidFill>
                    <a:srgbClr val="FFFFFF"/>
                  </a:solidFill>
                  <a:latin typeface="Arial"/>
                  <a:cs typeface="Arial"/>
                </a:rPr>
                <a:t>Optatiu</a:t>
              </a:r>
            </a:p>
          </p:txBody>
        </p:sp>
        <p:sp>
          <p:nvSpPr>
            <p:cNvPr id="42" name="Rectángulo 41"/>
            <p:cNvSpPr/>
            <p:nvPr/>
          </p:nvSpPr>
          <p:spPr>
            <a:xfrm>
              <a:off x="5096677" y="2575695"/>
              <a:ext cx="1260007" cy="1685074"/>
            </a:xfrm>
            <a:prstGeom prst="rect">
              <a:avLst/>
            </a:prstGeom>
            <a:solidFill>
              <a:srgbClr val="58BB2A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6" name="CuadroTexto 45"/>
            <p:cNvSpPr txBox="1"/>
            <p:nvPr/>
          </p:nvSpPr>
          <p:spPr>
            <a:xfrm>
              <a:off x="5162799" y="2995508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PAU 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Fase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específica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0-4</a:t>
              </a:r>
            </a:p>
          </p:txBody>
        </p:sp>
      </p:grpSp>
      <p:sp>
        <p:nvSpPr>
          <p:cNvPr id="47" name="Cheurón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6982" y="4523110"/>
            <a:ext cx="143391" cy="240889"/>
          </a:xfrm>
          <a:prstGeom prst="chevron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48" name="Agrupar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51842" y="3783511"/>
            <a:ext cx="1236649" cy="1685074"/>
            <a:chOff x="7051842" y="2575695"/>
            <a:chExt cx="1236649" cy="1685074"/>
          </a:xfrm>
        </p:grpSpPr>
        <p:sp>
          <p:nvSpPr>
            <p:cNvPr id="49" name="Rectángulo 48"/>
            <p:cNvSpPr/>
            <p:nvPr/>
          </p:nvSpPr>
          <p:spPr>
            <a:xfrm>
              <a:off x="7051842" y="2575695"/>
              <a:ext cx="1234906" cy="1685074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7101417" y="3002192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latin typeface="Arial"/>
                  <a:cs typeface="Arial"/>
                </a:rPr>
                <a:t>Nota</a:t>
              </a:r>
              <a:br>
                <a:rPr lang="ca-ES" sz="1400" b="1">
                  <a:latin typeface="Arial"/>
                  <a:cs typeface="Arial"/>
                </a:rPr>
              </a:br>
              <a:r>
                <a:rPr lang="ca-ES" sz="1400" b="1">
                  <a:latin typeface="Arial"/>
                  <a:cs typeface="Arial"/>
                </a:rPr>
                <a:t>d’admissió</a:t>
              </a:r>
              <a:br>
                <a:rPr lang="ca-ES" sz="1400" b="1">
                  <a:latin typeface="Arial"/>
                  <a:cs typeface="Arial"/>
                </a:rPr>
              </a:br>
              <a:r>
                <a:rPr lang="ca-ES" sz="1400" b="1">
                  <a:latin typeface="Arial"/>
                  <a:cs typeface="Arial"/>
                </a:rPr>
                <a:t>al grau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latin typeface="Arial"/>
                  <a:cs typeface="Arial"/>
                </a:rPr>
                <a:t>5-14</a:t>
              </a:r>
            </a:p>
          </p:txBody>
        </p:sp>
      </p:grpSp>
      <p:grpSp>
        <p:nvGrpSpPr>
          <p:cNvPr id="51" name="Agrupar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9745" y="3783511"/>
            <a:ext cx="3506230" cy="2052275"/>
            <a:chOff x="969745" y="2575695"/>
            <a:chExt cx="3506230" cy="2052275"/>
          </a:xfrm>
        </p:grpSpPr>
        <p:sp>
          <p:nvSpPr>
            <p:cNvPr id="52" name="CuadroTexto 51"/>
            <p:cNvSpPr txBox="1"/>
            <p:nvPr/>
          </p:nvSpPr>
          <p:spPr>
            <a:xfrm>
              <a:off x="2360911" y="3463309"/>
              <a:ext cx="91959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400" b="1">
                  <a:solidFill>
                    <a:srgbClr val="FFFFFF"/>
                  </a:solidFill>
                  <a:latin typeface="Arial"/>
                  <a:cs typeface="Arial"/>
                </a:rPr>
                <a:t>100</a:t>
              </a: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1081777" y="2581078"/>
              <a:ext cx="1237644" cy="1676764"/>
            </a:xfrm>
            <a:prstGeom prst="rect">
              <a:avLst/>
            </a:prstGeom>
            <a:solidFill>
              <a:srgbClr val="008000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55" name="CuadroTexto 54"/>
            <p:cNvSpPr txBox="1"/>
            <p:nvPr/>
          </p:nvSpPr>
          <p:spPr>
            <a:xfrm>
              <a:off x="1152265" y="3105450"/>
              <a:ext cx="961912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Nota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mitjana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CFGS</a:t>
              </a:r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3262408" y="2575695"/>
              <a:ext cx="1213567" cy="1685074"/>
            </a:xfrm>
            <a:prstGeom prst="rect">
              <a:avLst/>
            </a:prstGeom>
            <a:solidFill>
              <a:srgbClr val="58BB2A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66" name="CuadroTexto 65"/>
            <p:cNvSpPr txBox="1"/>
            <p:nvPr/>
          </p:nvSpPr>
          <p:spPr>
            <a:xfrm>
              <a:off x="3329960" y="3105450"/>
              <a:ext cx="1082410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Nota</a:t>
              </a:r>
              <a:b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d’accés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5-10</a:t>
              </a:r>
            </a:p>
          </p:txBody>
        </p:sp>
        <p:sp>
          <p:nvSpPr>
            <p:cNvPr id="67" name="CuadroTexto 66"/>
            <p:cNvSpPr txBox="1"/>
            <p:nvPr/>
          </p:nvSpPr>
          <p:spPr>
            <a:xfrm>
              <a:off x="969745" y="4333659"/>
              <a:ext cx="199552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500" b="1">
                  <a:solidFill>
                    <a:srgbClr val="FFFFFF"/>
                  </a:solidFill>
                  <a:latin typeface="Arial"/>
                  <a:cs typeface="Arial"/>
                </a:rPr>
                <a:t>Obligatori</a:t>
              </a:r>
            </a:p>
          </p:txBody>
        </p:sp>
        <p:sp>
          <p:nvSpPr>
            <p:cNvPr id="68" name="Cheurón 67"/>
            <p:cNvSpPr/>
            <p:nvPr/>
          </p:nvSpPr>
          <p:spPr>
            <a:xfrm>
              <a:off x="2670130" y="3179510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3" name="Imagen 13">
            <a:hlinkClick r:id="rId9"/>
            <a:extLst>
              <a:ext uri="{FF2B5EF4-FFF2-40B4-BE49-F238E27FC236}">
                <a16:creationId xmlns:a16="http://schemas.microsoft.com/office/drawing/2014/main" id="{1055D327-8EFB-5E30-3C14-C4FE8AF107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15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8" grpId="0"/>
      <p:bldP spid="58" grpId="1"/>
      <p:bldP spid="21" grpId="0"/>
      <p:bldP spid="22" grpId="0" animBg="1"/>
      <p:bldP spid="36" grpId="0"/>
      <p:bldP spid="7" grpId="0" animBg="1"/>
      <p:bldP spid="37" grpId="0"/>
      <p:bldP spid="39" grpId="0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50606"/>
            <a:ext cx="9144001" cy="7008606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9509" r="1589"/>
          <a:stretch/>
        </p:blipFill>
        <p:spPr>
          <a:xfrm>
            <a:off x="-285079" y="-163313"/>
            <a:ext cx="9714155" cy="3687033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I després?</a:t>
            </a:r>
          </a:p>
        </p:txBody>
      </p:sp>
      <p:grpSp>
        <p:nvGrpSpPr>
          <p:cNvPr id="2" name="Agrupa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1776" y="1217272"/>
            <a:ext cx="1591908" cy="4284197"/>
            <a:chOff x="1081776" y="1645288"/>
            <a:chExt cx="1591908" cy="4277341"/>
          </a:xfrm>
        </p:grpSpPr>
        <p:sp>
          <p:nvSpPr>
            <p:cNvPr id="23" name="Rectángulo 22"/>
            <p:cNvSpPr/>
            <p:nvPr/>
          </p:nvSpPr>
          <p:spPr>
            <a:xfrm>
              <a:off x="1081776" y="1645288"/>
              <a:ext cx="1591908" cy="4277341"/>
            </a:xfrm>
            <a:prstGeom prst="rect">
              <a:avLst/>
            </a:prstGeom>
            <a:solidFill>
              <a:srgbClr val="008000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1152264" y="1880974"/>
              <a:ext cx="1334261" cy="694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400" b="1" dirty="0">
                  <a:solidFill>
                    <a:schemeClr val="bg1"/>
                  </a:solidFill>
                  <a:latin typeface="Arial"/>
                  <a:cs typeface="Arial"/>
                </a:rPr>
                <a:t>GRAU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  <a:t>240 ECTS</a:t>
              </a:r>
              <a:b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4 anys</a:t>
              </a: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1152264" y="3890211"/>
              <a:ext cx="1334261" cy="665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Medicina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  <a:t>360 ECTS</a:t>
              </a:r>
              <a:b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6 anys</a:t>
              </a: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1152264" y="4819630"/>
              <a:ext cx="1334261" cy="665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Veterinària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  <a:t>300 ECTS</a:t>
              </a:r>
              <a:b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5 anys</a:t>
              </a:r>
            </a:p>
          </p:txBody>
        </p:sp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77006" y="1211891"/>
            <a:ext cx="2178576" cy="898963"/>
            <a:chOff x="2917398" y="1639907"/>
            <a:chExt cx="2092218" cy="898963"/>
          </a:xfrm>
        </p:grpSpPr>
        <p:sp>
          <p:nvSpPr>
            <p:cNvPr id="31" name="Rectángulo 30"/>
            <p:cNvSpPr/>
            <p:nvPr/>
          </p:nvSpPr>
          <p:spPr>
            <a:xfrm>
              <a:off x="3170275" y="1639907"/>
              <a:ext cx="1839341" cy="898963"/>
            </a:xfrm>
            <a:prstGeom prst="rect">
              <a:avLst/>
            </a:prstGeom>
            <a:solidFill>
              <a:srgbClr val="58BB2A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3201361" y="1697101"/>
              <a:ext cx="1292042" cy="841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MÀSTER UNIVERSITARI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60-120 ECTS</a:t>
              </a:r>
            </a:p>
            <a:p>
              <a:pPr>
                <a:lnSpc>
                  <a:spcPct val="95000"/>
                </a:lnSpc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1-2 anys</a:t>
              </a:r>
            </a:p>
          </p:txBody>
        </p:sp>
        <p:sp>
          <p:nvSpPr>
            <p:cNvPr id="63" name="Cheurón 62"/>
            <p:cNvSpPr/>
            <p:nvPr/>
          </p:nvSpPr>
          <p:spPr>
            <a:xfrm>
              <a:off x="2917398" y="1968874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87850" y="2293031"/>
            <a:ext cx="2207075" cy="900000"/>
            <a:chOff x="2918105" y="2968151"/>
            <a:chExt cx="2080079" cy="900000"/>
          </a:xfrm>
        </p:grpSpPr>
        <p:sp>
          <p:nvSpPr>
            <p:cNvPr id="40" name="Rectángulo 39"/>
            <p:cNvSpPr/>
            <p:nvPr/>
          </p:nvSpPr>
          <p:spPr>
            <a:xfrm>
              <a:off x="3164392" y="2968151"/>
              <a:ext cx="1808089" cy="900000"/>
            </a:xfrm>
            <a:prstGeom prst="rect">
              <a:avLst/>
            </a:prstGeom>
            <a:solidFill>
              <a:srgbClr val="58BB2A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3214471" y="3014728"/>
              <a:ext cx="1783713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MÀSTER de FORMACIÓ PERMANENT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60-120 ECTS</a:t>
              </a:r>
            </a:p>
            <a:p>
              <a:pPr>
                <a:lnSpc>
                  <a:spcPct val="95000"/>
                </a:lnSpc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1-2 anys</a:t>
              </a:r>
            </a:p>
          </p:txBody>
        </p:sp>
        <p:sp>
          <p:nvSpPr>
            <p:cNvPr id="47" name="Cheurón 46"/>
            <p:cNvSpPr/>
            <p:nvPr/>
          </p:nvSpPr>
          <p:spPr>
            <a:xfrm>
              <a:off x="2918105" y="3297882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7" name="Agrupa 76">
            <a:extLst>
              <a:ext uri="{FF2B5EF4-FFF2-40B4-BE49-F238E27FC236}">
                <a16:creationId xmlns:a16="http://schemas.microsoft.com/office/drawing/2014/main" id="{2DF3FEC1-46E7-87E6-8E56-4CE6B5D7C221}"/>
              </a:ext>
            </a:extLst>
          </p:cNvPr>
          <p:cNvGrpSpPr/>
          <p:nvPr/>
        </p:nvGrpSpPr>
        <p:grpSpPr>
          <a:xfrm>
            <a:off x="5118717" y="1546260"/>
            <a:ext cx="1581454" cy="788362"/>
            <a:chOff x="5118717" y="1546260"/>
            <a:chExt cx="1581454" cy="788362"/>
          </a:xfrm>
        </p:grpSpPr>
        <p:sp>
          <p:nvSpPr>
            <p:cNvPr id="60" name="Rectángulo 59"/>
            <p:cNvSpPr/>
            <p:nvPr/>
          </p:nvSpPr>
          <p:spPr>
            <a:xfrm>
              <a:off x="5365645" y="1546260"/>
              <a:ext cx="1334526" cy="788362"/>
            </a:xfrm>
            <a:prstGeom prst="rect">
              <a:avLst/>
            </a:prstGeom>
            <a:solidFill>
              <a:srgbClr val="58BB2A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406028" y="1667029"/>
              <a:ext cx="1177523" cy="627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DOCTORAT</a:t>
              </a:r>
              <a:b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/ TESI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r>
                <a:rPr lang="ca-ES" sz="110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anys</a:t>
              </a:r>
            </a:p>
          </p:txBody>
        </p:sp>
        <p:sp>
          <p:nvSpPr>
            <p:cNvPr id="55" name="Cheurón 54"/>
            <p:cNvSpPr/>
            <p:nvPr/>
          </p:nvSpPr>
          <p:spPr>
            <a:xfrm>
              <a:off x="5118717" y="1675639"/>
              <a:ext cx="143181" cy="254054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4" name="CuadroTexto 43" descr="Accedeix a la web amb tota l'oferta d'estudis a la UAB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913546" y="6188438"/>
            <a:ext cx="1740209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</a:p>
        </p:txBody>
      </p:sp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52" y="6156234"/>
            <a:ext cx="309258" cy="309258"/>
          </a:xfrm>
          <a:prstGeom prst="rect">
            <a:avLst/>
          </a:prstGeom>
        </p:spPr>
      </p:pic>
      <p:grpSp>
        <p:nvGrpSpPr>
          <p:cNvPr id="14" name="Agrupar 7">
            <a:extLst>
              <a:ext uri="{FF2B5EF4-FFF2-40B4-BE49-F238E27FC236}">
                <a16:creationId xmlns:a16="http://schemas.microsoft.com/office/drawing/2014/main" id="{374BCD48-8770-ADF8-2319-EBA437B1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11304" y="3375208"/>
            <a:ext cx="2183622" cy="720000"/>
            <a:chOff x="2935716" y="2968151"/>
            <a:chExt cx="2057975" cy="720000"/>
          </a:xfrm>
        </p:grpSpPr>
        <p:sp>
          <p:nvSpPr>
            <p:cNvPr id="16" name="Rectángulo 39">
              <a:extLst>
                <a:ext uri="{FF2B5EF4-FFF2-40B4-BE49-F238E27FC236}">
                  <a16:creationId xmlns:a16="http://schemas.microsoft.com/office/drawing/2014/main" id="{65E3026C-78C7-5259-1B58-A11FE3682212}"/>
                </a:ext>
              </a:extLst>
            </p:cNvPr>
            <p:cNvSpPr/>
            <p:nvPr/>
          </p:nvSpPr>
          <p:spPr>
            <a:xfrm>
              <a:off x="3164392" y="2968151"/>
              <a:ext cx="1808089" cy="720000"/>
            </a:xfrm>
            <a:prstGeom prst="rect">
              <a:avLst/>
            </a:prstGeom>
            <a:solidFill>
              <a:srgbClr val="58BB2A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18" name="CuadroTexto 40">
              <a:extLst>
                <a:ext uri="{FF2B5EF4-FFF2-40B4-BE49-F238E27FC236}">
                  <a16:creationId xmlns:a16="http://schemas.microsoft.com/office/drawing/2014/main" id="{C9B473E5-6353-7BF6-8062-0E590F3FAEB8}"/>
                </a:ext>
              </a:extLst>
            </p:cNvPr>
            <p:cNvSpPr txBox="1"/>
            <p:nvPr/>
          </p:nvSpPr>
          <p:spPr>
            <a:xfrm>
              <a:off x="3209978" y="3004707"/>
              <a:ext cx="1783713" cy="65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DIPLOMA</a:t>
              </a:r>
            </a:p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d’ESPECIALITZACIÓ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30-59 ECTS</a:t>
              </a:r>
            </a:p>
          </p:txBody>
        </p:sp>
        <p:sp>
          <p:nvSpPr>
            <p:cNvPr id="19" name="Cheurón 46">
              <a:extLst>
                <a:ext uri="{FF2B5EF4-FFF2-40B4-BE49-F238E27FC236}">
                  <a16:creationId xmlns:a16="http://schemas.microsoft.com/office/drawing/2014/main" id="{1ABB2CBD-1B08-E6BE-EBC4-8E1F0F9AC40B}"/>
                </a:ext>
              </a:extLst>
            </p:cNvPr>
            <p:cNvSpPr/>
            <p:nvPr/>
          </p:nvSpPr>
          <p:spPr>
            <a:xfrm>
              <a:off x="2935716" y="3206019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Agrupar 7">
            <a:extLst>
              <a:ext uri="{FF2B5EF4-FFF2-40B4-BE49-F238E27FC236}">
                <a16:creationId xmlns:a16="http://schemas.microsoft.com/office/drawing/2014/main" id="{188F775C-DEBC-90CF-569C-E03BB08B3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22551" y="4277385"/>
            <a:ext cx="2192536" cy="540000"/>
            <a:chOff x="2938056" y="2968151"/>
            <a:chExt cx="2066376" cy="540000"/>
          </a:xfrm>
        </p:grpSpPr>
        <p:sp>
          <p:nvSpPr>
            <p:cNvPr id="24" name="Rectángulo 39">
              <a:extLst>
                <a:ext uri="{FF2B5EF4-FFF2-40B4-BE49-F238E27FC236}">
                  <a16:creationId xmlns:a16="http://schemas.microsoft.com/office/drawing/2014/main" id="{8D8F9778-5759-AB1C-3D3E-3120D913C845}"/>
                </a:ext>
              </a:extLst>
            </p:cNvPr>
            <p:cNvSpPr/>
            <p:nvPr/>
          </p:nvSpPr>
          <p:spPr>
            <a:xfrm>
              <a:off x="3164392" y="2968151"/>
              <a:ext cx="1808089" cy="540000"/>
            </a:xfrm>
            <a:prstGeom prst="rect">
              <a:avLst/>
            </a:prstGeom>
            <a:solidFill>
              <a:srgbClr val="58BB2A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25" name="CuadroTexto 40">
              <a:extLst>
                <a:ext uri="{FF2B5EF4-FFF2-40B4-BE49-F238E27FC236}">
                  <a16:creationId xmlns:a16="http://schemas.microsoft.com/office/drawing/2014/main" id="{7254F36B-8BE9-B049-022A-ABCA3667F9D1}"/>
                </a:ext>
              </a:extLst>
            </p:cNvPr>
            <p:cNvSpPr txBox="1"/>
            <p:nvPr/>
          </p:nvSpPr>
          <p:spPr>
            <a:xfrm>
              <a:off x="3220719" y="3000729"/>
              <a:ext cx="1783713" cy="49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DIPLOMA d’EXPERT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15-29 ECTS</a:t>
              </a:r>
            </a:p>
          </p:txBody>
        </p:sp>
        <p:sp>
          <p:nvSpPr>
            <p:cNvPr id="26" name="Cheurón 46">
              <a:extLst>
                <a:ext uri="{FF2B5EF4-FFF2-40B4-BE49-F238E27FC236}">
                  <a16:creationId xmlns:a16="http://schemas.microsoft.com/office/drawing/2014/main" id="{DB632540-47C1-6508-9929-ED58144AE647}"/>
                </a:ext>
              </a:extLst>
            </p:cNvPr>
            <p:cNvSpPr/>
            <p:nvPr/>
          </p:nvSpPr>
          <p:spPr>
            <a:xfrm>
              <a:off x="2938056" y="3128726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7" name="Agrupar 7">
            <a:extLst>
              <a:ext uri="{FF2B5EF4-FFF2-40B4-BE49-F238E27FC236}">
                <a16:creationId xmlns:a16="http://schemas.microsoft.com/office/drawing/2014/main" id="{1783F9E4-9FD3-613F-41C3-247F003AA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98832" y="5193436"/>
            <a:ext cx="2187077" cy="720000"/>
            <a:chOff x="2927224" y="2968151"/>
            <a:chExt cx="2061232" cy="720000"/>
          </a:xfrm>
        </p:grpSpPr>
        <p:sp>
          <p:nvSpPr>
            <p:cNvPr id="28" name="Rectángulo 39">
              <a:extLst>
                <a:ext uri="{FF2B5EF4-FFF2-40B4-BE49-F238E27FC236}">
                  <a16:creationId xmlns:a16="http://schemas.microsoft.com/office/drawing/2014/main" id="{1C474B7A-D832-EA06-0A1A-CBAC390307CB}"/>
                </a:ext>
              </a:extLst>
            </p:cNvPr>
            <p:cNvSpPr/>
            <p:nvPr/>
          </p:nvSpPr>
          <p:spPr>
            <a:xfrm>
              <a:off x="3164392" y="2968151"/>
              <a:ext cx="1808089" cy="720000"/>
            </a:xfrm>
            <a:prstGeom prst="rect">
              <a:avLst/>
            </a:prstGeom>
            <a:solidFill>
              <a:srgbClr val="58BB2A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29" name="CuadroTexto 40">
              <a:extLst>
                <a:ext uri="{FF2B5EF4-FFF2-40B4-BE49-F238E27FC236}">
                  <a16:creationId xmlns:a16="http://schemas.microsoft.com/office/drawing/2014/main" id="{0B878979-1F51-DC22-045D-DC0507109B25}"/>
                </a:ext>
              </a:extLst>
            </p:cNvPr>
            <p:cNvSpPr txBox="1"/>
            <p:nvPr/>
          </p:nvSpPr>
          <p:spPr>
            <a:xfrm>
              <a:off x="3204743" y="3003856"/>
              <a:ext cx="1783713" cy="65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CURS d’ESPECIALITZACIÓ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1-30 ECTS</a:t>
              </a:r>
            </a:p>
          </p:txBody>
        </p:sp>
        <p:sp>
          <p:nvSpPr>
            <p:cNvPr id="30" name="Cheurón 46">
              <a:extLst>
                <a:ext uri="{FF2B5EF4-FFF2-40B4-BE49-F238E27FC236}">
                  <a16:creationId xmlns:a16="http://schemas.microsoft.com/office/drawing/2014/main" id="{94EE31E2-6F45-ADA2-28B7-F0107E6FA120}"/>
                </a:ext>
              </a:extLst>
            </p:cNvPr>
            <p:cNvSpPr/>
            <p:nvPr/>
          </p:nvSpPr>
          <p:spPr>
            <a:xfrm>
              <a:off x="2927224" y="3035647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1" name="Agrupa 80">
            <a:extLst>
              <a:ext uri="{FF2B5EF4-FFF2-40B4-BE49-F238E27FC236}">
                <a16:creationId xmlns:a16="http://schemas.microsoft.com/office/drawing/2014/main" id="{38C7657D-1631-A584-66F0-29E1F6343963}"/>
              </a:ext>
            </a:extLst>
          </p:cNvPr>
          <p:cNvGrpSpPr/>
          <p:nvPr/>
        </p:nvGrpSpPr>
        <p:grpSpPr>
          <a:xfrm>
            <a:off x="1081776" y="1211888"/>
            <a:ext cx="7600302" cy="4701549"/>
            <a:chOff x="1081776" y="1211888"/>
            <a:chExt cx="7600302" cy="4701549"/>
          </a:xfrm>
        </p:grpSpPr>
        <p:sp>
          <p:nvSpPr>
            <p:cNvPr id="71" name="Cheurón 70"/>
            <p:cNvSpPr/>
            <p:nvPr/>
          </p:nvSpPr>
          <p:spPr>
            <a:xfrm>
              <a:off x="6822207" y="1667029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grpSp>
          <p:nvGrpSpPr>
            <p:cNvPr id="80" name="Agrupa 79">
              <a:extLst>
                <a:ext uri="{FF2B5EF4-FFF2-40B4-BE49-F238E27FC236}">
                  <a16:creationId xmlns:a16="http://schemas.microsoft.com/office/drawing/2014/main" id="{E6D42F54-3FAC-9D39-4C6A-A5EE814B2837}"/>
                </a:ext>
              </a:extLst>
            </p:cNvPr>
            <p:cNvGrpSpPr/>
            <p:nvPr/>
          </p:nvGrpSpPr>
          <p:grpSpPr>
            <a:xfrm>
              <a:off x="1081776" y="1211888"/>
              <a:ext cx="7600302" cy="4701549"/>
              <a:chOff x="1081776" y="1211888"/>
              <a:chExt cx="7600302" cy="4701549"/>
            </a:xfrm>
          </p:grpSpPr>
          <p:grpSp>
            <p:nvGrpSpPr>
              <p:cNvPr id="15" name="Agrupar 14"/>
              <p:cNvGrpSpPr/>
              <p:nvPr/>
            </p:nvGrpSpPr>
            <p:grpSpPr>
              <a:xfrm>
                <a:off x="7190050" y="1211888"/>
                <a:ext cx="1492028" cy="4701549"/>
                <a:chOff x="7265839" y="2575695"/>
                <a:chExt cx="1001654" cy="1894399"/>
              </a:xfrm>
            </p:grpSpPr>
            <p:sp>
              <p:nvSpPr>
                <p:cNvPr id="61" name="Rectángulo 60"/>
                <p:cNvSpPr/>
                <p:nvPr/>
              </p:nvSpPr>
              <p:spPr>
                <a:xfrm>
                  <a:off x="7265839" y="2575695"/>
                  <a:ext cx="907895" cy="1894399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  <p:sp>
              <p:nvSpPr>
                <p:cNvPr id="62" name="CuadroTexto 61"/>
                <p:cNvSpPr txBox="1"/>
                <p:nvPr/>
              </p:nvSpPr>
              <p:spPr>
                <a:xfrm>
                  <a:off x="7300963" y="2641909"/>
                  <a:ext cx="966530" cy="1531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85000"/>
                    </a:lnSpc>
                  </a:pPr>
                  <a:r>
                    <a:rPr lang="ca-E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EXERCICI</a:t>
                  </a:r>
                  <a:br>
                    <a:rPr lang="ca-E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</a:br>
                  <a:r>
                    <a:rPr lang="ca-E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PROFESSIONAL</a:t>
                  </a:r>
                </a:p>
              </p:txBody>
            </p:sp>
          </p:grpSp>
          <p:grpSp>
            <p:nvGrpSpPr>
              <p:cNvPr id="67" name="Agrupa 66">
                <a:extLst>
                  <a:ext uri="{FF2B5EF4-FFF2-40B4-BE49-F238E27FC236}">
                    <a16:creationId xmlns:a16="http://schemas.microsoft.com/office/drawing/2014/main" id="{1364359C-F5B7-9165-3020-4568FF3658E6}"/>
                  </a:ext>
                </a:extLst>
              </p:cNvPr>
              <p:cNvGrpSpPr/>
              <p:nvPr/>
            </p:nvGrpSpPr>
            <p:grpSpPr>
              <a:xfrm>
                <a:off x="5118717" y="4427116"/>
                <a:ext cx="1875892" cy="240537"/>
                <a:chOff x="4946315" y="4306848"/>
                <a:chExt cx="1875892" cy="240537"/>
              </a:xfrm>
            </p:grpSpPr>
            <p:sp>
              <p:nvSpPr>
                <p:cNvPr id="74" name="Cheurón 73"/>
                <p:cNvSpPr/>
                <p:nvPr/>
              </p:nvSpPr>
              <p:spPr>
                <a:xfrm>
                  <a:off x="6679026" y="430684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8" name="Rectángulo 77"/>
                <p:cNvSpPr/>
                <p:nvPr/>
              </p:nvSpPr>
              <p:spPr>
                <a:xfrm>
                  <a:off x="4946315" y="4395873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9" name="Agrupa 58">
                <a:extLst>
                  <a:ext uri="{FF2B5EF4-FFF2-40B4-BE49-F238E27FC236}">
                    <a16:creationId xmlns:a16="http://schemas.microsoft.com/office/drawing/2014/main" id="{0971596C-86D4-9B0D-1A58-4286B5D22324}"/>
                  </a:ext>
                </a:extLst>
              </p:cNvPr>
              <p:cNvGrpSpPr/>
              <p:nvPr/>
            </p:nvGrpSpPr>
            <p:grpSpPr>
              <a:xfrm>
                <a:off x="5124345" y="3617485"/>
                <a:ext cx="1875892" cy="240537"/>
                <a:chOff x="4946315" y="2957232"/>
                <a:chExt cx="1875892" cy="240537"/>
              </a:xfrm>
            </p:grpSpPr>
            <p:sp>
              <p:nvSpPr>
                <p:cNvPr id="76" name="Cheurón 75"/>
                <p:cNvSpPr/>
                <p:nvPr/>
              </p:nvSpPr>
              <p:spPr>
                <a:xfrm>
                  <a:off x="6679026" y="2957232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9" name="Rectángulo 78"/>
                <p:cNvSpPr/>
                <p:nvPr/>
              </p:nvSpPr>
              <p:spPr>
                <a:xfrm>
                  <a:off x="4946315" y="3041088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3" name="Agrupa 52">
                <a:extLst>
                  <a:ext uri="{FF2B5EF4-FFF2-40B4-BE49-F238E27FC236}">
                    <a16:creationId xmlns:a16="http://schemas.microsoft.com/office/drawing/2014/main" id="{F639509B-94BA-F5FA-A277-D8E995823075}"/>
                  </a:ext>
                </a:extLst>
              </p:cNvPr>
              <p:cNvGrpSpPr/>
              <p:nvPr/>
            </p:nvGrpSpPr>
            <p:grpSpPr>
              <a:xfrm>
                <a:off x="1081776" y="5665509"/>
                <a:ext cx="1875699" cy="240537"/>
                <a:chOff x="4929573" y="1189513"/>
                <a:chExt cx="1875699" cy="240537"/>
              </a:xfrm>
            </p:grpSpPr>
            <p:sp>
              <p:nvSpPr>
                <p:cNvPr id="50" name="Rectángulo 49">
                  <a:extLst>
                    <a:ext uri="{FF2B5EF4-FFF2-40B4-BE49-F238E27FC236}">
                      <a16:creationId xmlns:a16="http://schemas.microsoft.com/office/drawing/2014/main" id="{5BFE33C5-C943-45E6-9716-B4B73923E0CA}"/>
                    </a:ext>
                  </a:extLst>
                </p:cNvPr>
                <p:cNvSpPr/>
                <p:nvPr/>
              </p:nvSpPr>
              <p:spPr>
                <a:xfrm>
                  <a:off x="4929573" y="1269085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  <p:sp>
              <p:nvSpPr>
                <p:cNvPr id="51" name="Cheurón 70">
                  <a:extLst>
                    <a:ext uri="{FF2B5EF4-FFF2-40B4-BE49-F238E27FC236}">
                      <a16:creationId xmlns:a16="http://schemas.microsoft.com/office/drawing/2014/main" id="{07A3BFFE-764B-48FE-AAA8-45A0A8972EE0}"/>
                    </a:ext>
                  </a:extLst>
                </p:cNvPr>
                <p:cNvSpPr/>
                <p:nvPr/>
              </p:nvSpPr>
              <p:spPr>
                <a:xfrm>
                  <a:off x="6662091" y="1189513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8" name="Agrupa 67">
                <a:extLst>
                  <a:ext uri="{FF2B5EF4-FFF2-40B4-BE49-F238E27FC236}">
                    <a16:creationId xmlns:a16="http://schemas.microsoft.com/office/drawing/2014/main" id="{1ADE0A89-C15D-A571-9A8A-FA619EA030CD}"/>
                  </a:ext>
                </a:extLst>
              </p:cNvPr>
              <p:cNvGrpSpPr/>
              <p:nvPr/>
            </p:nvGrpSpPr>
            <p:grpSpPr>
              <a:xfrm>
                <a:off x="2772559" y="4866451"/>
                <a:ext cx="4222050" cy="240537"/>
                <a:chOff x="2600157" y="4876018"/>
                <a:chExt cx="4222050" cy="240537"/>
              </a:xfrm>
            </p:grpSpPr>
            <p:sp>
              <p:nvSpPr>
                <p:cNvPr id="36" name="Cheurón 48">
                  <a:extLst>
                    <a:ext uri="{FF2B5EF4-FFF2-40B4-BE49-F238E27FC236}">
                      <a16:creationId xmlns:a16="http://schemas.microsoft.com/office/drawing/2014/main" id="{185039AC-C688-D8F4-120B-9AFAA89B3A32}"/>
                    </a:ext>
                  </a:extLst>
                </p:cNvPr>
                <p:cNvSpPr/>
                <p:nvPr/>
              </p:nvSpPr>
              <p:spPr>
                <a:xfrm>
                  <a:off x="6679026" y="487601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52" name="Rectángulo 72">
                  <a:extLst>
                    <a:ext uri="{FF2B5EF4-FFF2-40B4-BE49-F238E27FC236}">
                      <a16:creationId xmlns:a16="http://schemas.microsoft.com/office/drawing/2014/main" id="{DDA04C20-3E0C-5055-DC2D-E57EBEF8364D}"/>
                    </a:ext>
                  </a:extLst>
                </p:cNvPr>
                <p:cNvSpPr/>
                <p:nvPr/>
              </p:nvSpPr>
              <p:spPr>
                <a:xfrm>
                  <a:off x="2600157" y="4967321"/>
                  <a:ext cx="4160931" cy="7015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" name="Agrupa 55">
                <a:extLst>
                  <a:ext uri="{FF2B5EF4-FFF2-40B4-BE49-F238E27FC236}">
                    <a16:creationId xmlns:a16="http://schemas.microsoft.com/office/drawing/2014/main" id="{B71626E8-F7A0-8CFF-4697-CFA512D6FFAC}"/>
                  </a:ext>
                </a:extLst>
              </p:cNvPr>
              <p:cNvGrpSpPr/>
              <p:nvPr/>
            </p:nvGrpSpPr>
            <p:grpSpPr>
              <a:xfrm>
                <a:off x="5089689" y="1216024"/>
                <a:ext cx="1875699" cy="240537"/>
                <a:chOff x="4929573" y="1189513"/>
                <a:chExt cx="1875699" cy="240537"/>
              </a:xfrm>
            </p:grpSpPr>
            <p:sp>
              <p:nvSpPr>
                <p:cNvPr id="57" name="Rectángulo 49">
                  <a:extLst>
                    <a:ext uri="{FF2B5EF4-FFF2-40B4-BE49-F238E27FC236}">
                      <a16:creationId xmlns:a16="http://schemas.microsoft.com/office/drawing/2014/main" id="{CB5F0C38-9934-3419-5F47-BD2339F52D1B}"/>
                    </a:ext>
                  </a:extLst>
                </p:cNvPr>
                <p:cNvSpPr/>
                <p:nvPr/>
              </p:nvSpPr>
              <p:spPr>
                <a:xfrm>
                  <a:off x="4929573" y="1269085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  <p:sp>
              <p:nvSpPr>
                <p:cNvPr id="58" name="Cheurón 70">
                  <a:extLst>
                    <a:ext uri="{FF2B5EF4-FFF2-40B4-BE49-F238E27FC236}">
                      <a16:creationId xmlns:a16="http://schemas.microsoft.com/office/drawing/2014/main" id="{030D5B0D-2546-DE6F-9A83-37358545FDCA}"/>
                    </a:ext>
                  </a:extLst>
                </p:cNvPr>
                <p:cNvSpPr/>
                <p:nvPr/>
              </p:nvSpPr>
              <p:spPr>
                <a:xfrm>
                  <a:off x="6662091" y="1189513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4" name="Agrupa 63">
                <a:extLst>
                  <a:ext uri="{FF2B5EF4-FFF2-40B4-BE49-F238E27FC236}">
                    <a16:creationId xmlns:a16="http://schemas.microsoft.com/office/drawing/2014/main" id="{CEDFCC2E-E991-843B-DD7F-45E3771029F5}"/>
                  </a:ext>
                </a:extLst>
              </p:cNvPr>
              <p:cNvGrpSpPr/>
              <p:nvPr/>
            </p:nvGrpSpPr>
            <p:grpSpPr>
              <a:xfrm>
                <a:off x="5130041" y="2623425"/>
                <a:ext cx="1875892" cy="240537"/>
                <a:chOff x="4946315" y="2957232"/>
                <a:chExt cx="1875892" cy="240537"/>
              </a:xfrm>
            </p:grpSpPr>
            <p:sp>
              <p:nvSpPr>
                <p:cNvPr id="65" name="Cheurón 75">
                  <a:extLst>
                    <a:ext uri="{FF2B5EF4-FFF2-40B4-BE49-F238E27FC236}">
                      <a16:creationId xmlns:a16="http://schemas.microsoft.com/office/drawing/2014/main" id="{0918B999-A4E0-BC52-04EA-9D86033048D4}"/>
                    </a:ext>
                  </a:extLst>
                </p:cNvPr>
                <p:cNvSpPr/>
                <p:nvPr/>
              </p:nvSpPr>
              <p:spPr>
                <a:xfrm>
                  <a:off x="6679026" y="2957232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66" name="Rectángulo 78">
                  <a:extLst>
                    <a:ext uri="{FF2B5EF4-FFF2-40B4-BE49-F238E27FC236}">
                      <a16:creationId xmlns:a16="http://schemas.microsoft.com/office/drawing/2014/main" id="{3123B6FF-C052-5E16-593B-857C1918932D}"/>
                    </a:ext>
                  </a:extLst>
                </p:cNvPr>
                <p:cNvSpPr/>
                <p:nvPr/>
              </p:nvSpPr>
              <p:spPr>
                <a:xfrm>
                  <a:off x="4946315" y="3041088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9" name="Agrupa 68">
                <a:extLst>
                  <a:ext uri="{FF2B5EF4-FFF2-40B4-BE49-F238E27FC236}">
                    <a16:creationId xmlns:a16="http://schemas.microsoft.com/office/drawing/2014/main" id="{AD00B6BC-E872-2F11-3B6D-9BA4D5F06BF9}"/>
                  </a:ext>
                </a:extLst>
              </p:cNvPr>
              <p:cNvGrpSpPr/>
              <p:nvPr/>
            </p:nvGrpSpPr>
            <p:grpSpPr>
              <a:xfrm>
                <a:off x="5125718" y="5409930"/>
                <a:ext cx="1875892" cy="240537"/>
                <a:chOff x="4946315" y="4306848"/>
                <a:chExt cx="1875892" cy="240537"/>
              </a:xfrm>
            </p:grpSpPr>
            <p:sp>
              <p:nvSpPr>
                <p:cNvPr id="70" name="Cheurón 73">
                  <a:extLst>
                    <a:ext uri="{FF2B5EF4-FFF2-40B4-BE49-F238E27FC236}">
                      <a16:creationId xmlns:a16="http://schemas.microsoft.com/office/drawing/2014/main" id="{08D0121E-D7E7-25B6-8D05-2929B4BF57BB}"/>
                    </a:ext>
                  </a:extLst>
                </p:cNvPr>
                <p:cNvSpPr/>
                <p:nvPr/>
              </p:nvSpPr>
              <p:spPr>
                <a:xfrm>
                  <a:off x="6679026" y="430684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2" name="Rectángulo 77">
                  <a:extLst>
                    <a:ext uri="{FF2B5EF4-FFF2-40B4-BE49-F238E27FC236}">
                      <a16:creationId xmlns:a16="http://schemas.microsoft.com/office/drawing/2014/main" id="{2AB758EF-DCE4-66C1-31E0-1DA334FFBA45}"/>
                    </a:ext>
                  </a:extLst>
                </p:cNvPr>
                <p:cNvSpPr/>
                <p:nvPr/>
              </p:nvSpPr>
              <p:spPr>
                <a:xfrm>
                  <a:off x="4946315" y="4395873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</p:grpSp>
      </p:grpSp>
      <p:pic>
        <p:nvPicPr>
          <p:cNvPr id="3" name="Imagen 13">
            <a:hlinkClick r:id="rId8"/>
            <a:extLst>
              <a:ext uri="{FF2B5EF4-FFF2-40B4-BE49-F238E27FC236}">
                <a16:creationId xmlns:a16="http://schemas.microsoft.com/office/drawing/2014/main" id="{C8160851-6562-6F84-3F0C-633635A3560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59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  <p:bldP spid="4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67628"/>
            <a:ext cx="9264207" cy="7125628"/>
          </a:xfrm>
          <a:prstGeom prst="rect">
            <a:avLst/>
          </a:prstGeom>
        </p:spPr>
      </p:pic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264208" cy="675042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264207" cy="7014118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t="4835" r="53" b="5871"/>
          <a:stretch/>
        </p:blipFill>
        <p:spPr>
          <a:xfrm>
            <a:off x="-1" y="0"/>
            <a:ext cx="9574308" cy="67504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Graus en tots els àmbits</a:t>
            </a: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9" y="1535186"/>
            <a:ext cx="8331628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000" b="1" spc="-120" dirty="0">
                <a:solidFill>
                  <a:srgbClr val="58BB2A"/>
                </a:solidFill>
                <a:latin typeface="Arial"/>
                <a:cs typeface="Arial"/>
              </a:rPr>
              <a:t>Arts i Humanitats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2" name="CuadroText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9" y="2093757"/>
            <a:ext cx="8331628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000" b="1" spc="-120" dirty="0">
                <a:solidFill>
                  <a:srgbClr val="58BB2A"/>
                </a:solidFill>
                <a:latin typeface="Arial"/>
                <a:cs typeface="Arial"/>
              </a:rPr>
              <a:t>Biociències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24" name="CuadroTexto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9" y="2652328"/>
            <a:ext cx="8331628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000" b="1" spc="-120" dirty="0">
                <a:solidFill>
                  <a:srgbClr val="58BB2A"/>
                </a:solidFill>
                <a:latin typeface="Arial"/>
                <a:cs typeface="Arial"/>
              </a:rPr>
              <a:t>Ciències</a:t>
            </a:r>
          </a:p>
        </p:txBody>
      </p:sp>
      <p:sp>
        <p:nvSpPr>
          <p:cNvPr id="25" name="CuadroTexto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9" y="3210899"/>
            <a:ext cx="8331628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000" b="1" spc="-120" dirty="0">
                <a:solidFill>
                  <a:srgbClr val="58BB2A"/>
                </a:solidFill>
                <a:latin typeface="Arial"/>
                <a:cs typeface="Arial"/>
              </a:rPr>
              <a:t>Ciències de la Salut</a:t>
            </a:r>
          </a:p>
        </p:txBody>
      </p:sp>
      <p:sp>
        <p:nvSpPr>
          <p:cNvPr id="26" name="CuadroTexto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9" y="3769470"/>
            <a:ext cx="8331628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000" b="1" spc="-120" dirty="0">
                <a:solidFill>
                  <a:srgbClr val="58BB2A"/>
                </a:solidFill>
                <a:latin typeface="Arial"/>
                <a:cs typeface="Arial"/>
              </a:rPr>
              <a:t>Comunicació, Educació, Turisme i Prevenció</a:t>
            </a: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9" y="4328041"/>
            <a:ext cx="8331628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000" b="1" spc="-120" dirty="0">
                <a:solidFill>
                  <a:srgbClr val="58BB2A"/>
                </a:solidFill>
                <a:latin typeface="Arial"/>
                <a:cs typeface="Arial"/>
              </a:rPr>
              <a:t>Economia, Jurídiques, Política i Societat</a:t>
            </a:r>
          </a:p>
        </p:txBody>
      </p:sp>
      <p:sp>
        <p:nvSpPr>
          <p:cNvPr id="16" name="CuadroTexto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9" y="4886613"/>
            <a:ext cx="8331628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000" b="1" spc="-120" dirty="0">
                <a:solidFill>
                  <a:srgbClr val="58BB2A"/>
                </a:solidFill>
                <a:latin typeface="Arial"/>
                <a:cs typeface="Arial"/>
              </a:rPr>
              <a:t>Enginyeries</a:t>
            </a:r>
          </a:p>
        </p:txBody>
      </p:sp>
      <p:sp>
        <p:nvSpPr>
          <p:cNvPr id="18" name="CuadroTexto 17" descr="Accedeix a la web de descarrega de catalegs de grau de la UAB">
            <a:hlinkClick r:id="rId8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59803" y="6188438"/>
            <a:ext cx="3566145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 teu catàleg</a:t>
            </a:r>
            <a:endParaRPr lang="ca-E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9" y="6156234"/>
            <a:ext cx="309258" cy="309258"/>
          </a:xfrm>
          <a:prstGeom prst="rect">
            <a:avLst/>
          </a:prstGeom>
        </p:spPr>
      </p:pic>
      <p:pic>
        <p:nvPicPr>
          <p:cNvPr id="5" name="Imagen 13">
            <a:hlinkClick r:id="rId10"/>
            <a:extLst>
              <a:ext uri="{FF2B5EF4-FFF2-40B4-BE49-F238E27FC236}">
                <a16:creationId xmlns:a16="http://schemas.microsoft.com/office/drawing/2014/main" id="{0B5D5A7C-B7D0-A5A0-D33D-023641881FA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45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4" grpId="0"/>
      <p:bldP spid="21" grpId="0" animBg="1"/>
      <p:bldP spid="22" grpId="0"/>
      <p:bldP spid="24" grpId="0"/>
      <p:bldP spid="25" grpId="0"/>
      <p:bldP spid="26" grpId="0"/>
      <p:bldP spid="15" grpId="0"/>
      <p:bldP spid="16" grpId="0"/>
      <p:bldP spid="18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019" y="1668022"/>
            <a:ext cx="9169200" cy="4064398"/>
          </a:xfrm>
          <a:prstGeom prst="rect">
            <a:avLst/>
          </a:prstGeom>
        </p:spPr>
      </p:pic>
      <p:pic>
        <p:nvPicPr>
          <p:cNvPr id="14" name="Imagen 13">
            <a:hlinkClick r:id="rId4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Graus en tots els àmbits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059857"/>
            <a:ext cx="760166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5000" b="1" dirty="0">
                <a:solidFill>
                  <a:schemeClr val="bg1"/>
                </a:solidFill>
                <a:latin typeface="Arial"/>
                <a:cs typeface="Arial"/>
              </a:rPr>
              <a:t>Arts</a:t>
            </a:r>
          </a:p>
          <a:p>
            <a:pPr>
              <a:lnSpc>
                <a:spcPct val="85000"/>
              </a:lnSpc>
            </a:pPr>
            <a:r>
              <a:rPr lang="ca-ES" sz="5000" b="1" dirty="0">
                <a:solidFill>
                  <a:schemeClr val="bg1"/>
                </a:solidFill>
                <a:latin typeface="Arial"/>
                <a:cs typeface="Arial"/>
              </a:rPr>
              <a:t>i Humanitats</a:t>
            </a:r>
          </a:p>
        </p:txBody>
      </p:sp>
      <p:sp>
        <p:nvSpPr>
          <p:cNvPr id="11" name="CuadroTexto 10" descr="Accedeix a la web de descarrega dels catalegs de grau de la UAB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38167" y="6188438"/>
            <a:ext cx="2927265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Descarrega’t el teu catàleg</a:t>
            </a:r>
          </a:p>
        </p:txBody>
      </p:sp>
      <p:pic>
        <p:nvPicPr>
          <p:cNvPr id="12" name="Imagen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73" y="6156234"/>
            <a:ext cx="309258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53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7988"/>
            <a:ext cx="9144000" cy="1420665"/>
          </a:xfrm>
          <a:prstGeom prst="rect">
            <a:avLst/>
          </a:prstGeom>
        </p:spPr>
      </p:pic>
      <p:sp>
        <p:nvSpPr>
          <p:cNvPr id="58" name="CuadroTexto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69579" y="5380862"/>
            <a:ext cx="2317733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(</a:t>
            </a:r>
            <a:r>
              <a:rPr lang="ca-ES" sz="1200">
                <a:latin typeface="Arial"/>
                <a:cs typeface="Arial"/>
              </a:rPr>
              <a:t>juny 2023)</a:t>
            </a:r>
            <a:endParaRPr lang="ca-ES" sz="1200" dirty="0">
              <a:latin typeface="Arial"/>
              <a:cs typeface="Arial"/>
            </a:endParaRPr>
          </a:p>
        </p:txBody>
      </p:sp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Arts i Humanitats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 descr="Accedeix al web amb tota l'oferta de graus a la UAB">
            <a:hlinkClick r:id="rId4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8"/>
            <a:ext cx="2096427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9" name="Imagen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80" y="6156234"/>
            <a:ext cx="309258" cy="309258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402E3963-DEE3-4CC7-951E-87A2D6A2D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94239"/>
              </p:ext>
            </p:extLst>
          </p:nvPr>
        </p:nvGraphicFramePr>
        <p:xfrm>
          <a:off x="1057193" y="1549636"/>
          <a:ext cx="6840620" cy="3584268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5671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u="none" strike="noStrike" noProof="0" dirty="0">
                          <a:effectLst/>
                          <a:latin typeface="Arial"/>
                          <a:cs typeface="Arial"/>
                        </a:rPr>
                        <a:t>Arqueologia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u="none" strike="noStrike" noProof="0" dirty="0">
                          <a:effectLst/>
                          <a:latin typeface="Arial"/>
                          <a:cs typeface="Arial"/>
                        </a:rPr>
                        <a:t>5,000</a:t>
                      </a:r>
                      <a:endParaRPr lang="ca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Ciència, Tecnologia i Humanitats </a:t>
                      </a: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6,152</a:t>
                      </a: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u="none" strike="noStrike" noProof="0" dirty="0">
                          <a:effectLst/>
                          <a:latin typeface="Arial"/>
                          <a:cs typeface="Arial"/>
                        </a:rPr>
                        <a:t>Ciències de l'Antiguitat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u="none" strike="noStrike" noProof="0" dirty="0">
                          <a:effectLst/>
                          <a:latin typeface="Arial"/>
                          <a:cs typeface="Arial"/>
                        </a:rPr>
                        <a:t>5,000</a:t>
                      </a:r>
                      <a:endParaRPr lang="ca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7574734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u="none" strike="noStrike" noProof="0" dirty="0">
                          <a:effectLst/>
                          <a:latin typeface="Arial"/>
                          <a:cs typeface="Arial"/>
                        </a:rPr>
                        <a:t>Estudis Anglesos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6,996</a:t>
                      </a:r>
                      <a:endParaRPr lang="ca-ES" dirty="0"/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u="none" strike="noStrike" noProof="0" dirty="0">
                          <a:effectLst/>
                          <a:latin typeface="Arial"/>
                          <a:cs typeface="Arial"/>
                        </a:rPr>
                        <a:t>Estudis d'Anglès i de Català 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u="none" strike="noStrike" noProof="0" dirty="0">
                          <a:effectLst/>
                          <a:latin typeface="Arial"/>
                          <a:cs typeface="Arial"/>
                        </a:rPr>
                        <a:t>5,000</a:t>
                      </a:r>
                      <a:endParaRPr lang="ca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u="none" strike="noStrike" noProof="0" dirty="0">
                          <a:effectLst/>
                          <a:latin typeface="Arial"/>
                          <a:cs typeface="Arial"/>
                        </a:rPr>
                        <a:t>Estudis d'Anglès i de Clàssiques 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u="none" strike="noStrike" noProof="0" dirty="0">
                          <a:effectLst/>
                          <a:latin typeface="Arial"/>
                          <a:cs typeface="Arial"/>
                        </a:rPr>
                        <a:t>5,000</a:t>
                      </a:r>
                      <a:endParaRPr lang="ca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u="none" strike="noStrike" noProof="0" dirty="0">
                          <a:effectLst/>
                          <a:latin typeface="Arial"/>
                          <a:cs typeface="Arial"/>
                        </a:rPr>
                        <a:t>Estudis d'Anglès i d’Espanyol 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5,598</a:t>
                      </a: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u="none" strike="noStrike" noProof="0" dirty="0">
                          <a:effectLst/>
                          <a:latin typeface="Arial"/>
                          <a:cs typeface="Arial"/>
                        </a:rPr>
                        <a:t>Estudis d'Anglès i de</a:t>
                      </a:r>
                      <a:r>
                        <a:rPr lang="ca-ES" sz="1400" u="none" strike="noStrike" baseline="0" noProof="0" dirty="0">
                          <a:effectLst/>
                          <a:latin typeface="Arial"/>
                          <a:cs typeface="Arial"/>
                        </a:rPr>
                        <a:t> Francès</a:t>
                      </a:r>
                      <a:r>
                        <a:rPr lang="ca-ES" sz="1400" u="none" strike="noStrike" noProof="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Estudis d'Àsia Oriental (Japonès)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9,100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737194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Estudis d'Àsia Oriental (Xinès)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7,344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995196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Estudis d'Espanyol i Xinès 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1994101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u="none" strike="noStrike" noProof="0" dirty="0">
                          <a:effectLst/>
                          <a:latin typeface="Arial"/>
                          <a:cs typeface="Arial"/>
                        </a:rPr>
                        <a:t>Estudis de Català i d'Espanyol 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u="none" strike="noStrike" noProof="0" dirty="0">
                          <a:effectLst/>
                          <a:latin typeface="Arial"/>
                          <a:cs typeface="Arial"/>
                        </a:rPr>
                        <a:t>5,000</a:t>
                      </a:r>
                      <a:endParaRPr lang="ca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4062696"/>
                  </a:ext>
                </a:extLst>
              </a:tr>
            </a:tbl>
          </a:graphicData>
        </a:graphic>
      </p:graphicFrame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1ECBD991-EB82-45E5-ED58-EDBC53184E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61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1" grpId="0"/>
      <p:bldP spid="22" grpId="0" animBg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7988"/>
            <a:ext cx="9144000" cy="1420665"/>
          </a:xfrm>
          <a:prstGeom prst="rect">
            <a:avLst/>
          </a:prstGeom>
        </p:spPr>
      </p:pic>
      <p:sp>
        <p:nvSpPr>
          <p:cNvPr id="58" name="CuadroTexto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69579" y="4884927"/>
            <a:ext cx="2317733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(juny 2023)</a:t>
            </a:r>
          </a:p>
        </p:txBody>
      </p:sp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Arts i Humanitats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 descr="Accedeix al web amb tota l'oferta de graus a la UAB">
            <a:hlinkClick r:id="rId4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8"/>
            <a:ext cx="2096427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9" name="Imagen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80" y="6156234"/>
            <a:ext cx="309258" cy="309258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65529A0D-52AC-4333-8FDF-C012D54F9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505170"/>
              </p:ext>
            </p:extLst>
          </p:nvPr>
        </p:nvGraphicFramePr>
        <p:xfrm>
          <a:off x="1057193" y="1508088"/>
          <a:ext cx="6840620" cy="3029690"/>
        </p:xfrm>
        <a:graphic>
          <a:graphicData uri="http://schemas.openxmlformats.org/drawingml/2006/table">
            <a:tbl>
              <a:tblPr/>
              <a:tblGrid>
                <a:gridCol w="6181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Estudis Socioculturals de Gènere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7,128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617630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Filologia Catalana: Estudis de Literatura i Lingüística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25565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Filosofia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Filosofia, Política i Economia (UAB-UPF-UAM-UC3M)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12,368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Història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Història de l'Art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Història, Política i Economia Contemporànies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9,096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749378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Humanitats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Llengua i Literatura Espanyoles</a:t>
                      </a:r>
                      <a:r>
                        <a:rPr lang="ca-ES" sz="1400" b="1" i="0" u="none" strike="noStrike" noProof="0" dirty="0">
                          <a:solidFill>
                            <a:srgbClr val="58BB2A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3600244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Musicologia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5,350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1137281"/>
                  </a:ext>
                </a:extLst>
              </a:tr>
            </a:tbl>
          </a:graphicData>
        </a:graphic>
      </p:graphicFrame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22D5C489-3961-12B0-A600-E7DFF64E06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6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1" grpId="0"/>
      <p:bldP spid="22" grpId="0" animBg="1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7988"/>
            <a:ext cx="9144000" cy="1420665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Arts i Humanitats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 descr="Accedeix al web amb tota l'oferta de graus a la UAB">
            <a:hlinkClick r:id="rId4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8"/>
            <a:ext cx="2096427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9" name="Imagen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80" y="6156234"/>
            <a:ext cx="309258" cy="30925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59858B5-4E12-4551-AE34-FE33D0675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08232" y="3497075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(juny 2023)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47AA317B-0D62-46FC-86E2-D31E5EAB3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589477"/>
              </p:ext>
            </p:extLst>
          </p:nvPr>
        </p:nvGraphicFramePr>
        <p:xfrm>
          <a:off x="1057193" y="1508088"/>
          <a:ext cx="6840620" cy="1783577"/>
        </p:xfrm>
        <a:graphic>
          <a:graphicData uri="http://schemas.openxmlformats.org/drawingml/2006/table">
            <a:tbl>
              <a:tblPr/>
              <a:tblGrid>
                <a:gridCol w="6181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Traducció i Interpretació (Alemany)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Traducció i Interpretació (Anglès)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6,995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Traducció i Interpretació (Francès)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7621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u="none" strike="noStrike" noProof="0" dirty="0">
                          <a:effectLst/>
                          <a:latin typeface="Arial"/>
                          <a:cs typeface="Arial"/>
                        </a:rPr>
                        <a:t>Arts i Disseny </a:t>
                      </a:r>
                      <a:r>
                        <a:rPr lang="ca-ES" sz="1400" b="0" u="none" strike="noStrike" noProof="0" dirty="0">
                          <a:effectLst/>
                          <a:latin typeface="Arial"/>
                          <a:cs typeface="Arial"/>
                        </a:rPr>
                        <a:t>(Escola Massana)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6,720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767268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u="none" strike="noStrike" noProof="0" dirty="0">
                          <a:effectLst/>
                          <a:latin typeface="Arial"/>
                          <a:cs typeface="Arial"/>
                        </a:rPr>
                        <a:t>Disseny </a:t>
                      </a:r>
                      <a:r>
                        <a:rPr lang="ca-ES" sz="1400" b="0" u="none" strike="noStrike" noProof="0" dirty="0">
                          <a:effectLst/>
                          <a:latin typeface="Arial"/>
                          <a:cs typeface="Arial"/>
                        </a:rPr>
                        <a:t>(EINA, Centre Universitari)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8043763"/>
                  </a:ext>
                </a:extLst>
              </a:tr>
            </a:tbl>
          </a:graphicData>
        </a:graphic>
      </p:graphicFrame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67CEAF8A-C361-3E6F-9A11-A29BF8E86B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9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8" grpId="0"/>
      <p:bldP spid="8" grpId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2" y="1668022"/>
            <a:ext cx="9169200" cy="4064397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Graus en tots els àmbits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707916"/>
            <a:ext cx="7601664" cy="76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5000" b="1" dirty="0">
                <a:solidFill>
                  <a:schemeClr val="bg1"/>
                </a:solidFill>
                <a:latin typeface="Arial"/>
                <a:cs typeface="Arial"/>
              </a:rPr>
              <a:t>Biociències</a:t>
            </a:r>
          </a:p>
        </p:txBody>
      </p:sp>
      <p:sp>
        <p:nvSpPr>
          <p:cNvPr id="13" name="CuadroTexto 12" descr="Accedeix a la web de descarrega dels catalegs de grau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6188438"/>
            <a:ext cx="351171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Descarrega’t el teu catàleg</a:t>
            </a:r>
          </a:p>
        </p:txBody>
      </p:sp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28" y="6156234"/>
            <a:ext cx="309258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70FA190F-9ED4-D4DA-6FCD-EE89E1E58B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62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Biociències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2292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0" name="CuadroTexto 9" descr="Accedeix al web amb tota l'oferta de graus a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7"/>
            <a:ext cx="263955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80" y="6156234"/>
            <a:ext cx="309258" cy="309258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1CED1589-2D31-4269-A372-6F8779B03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088073"/>
              </p:ext>
            </p:extLst>
          </p:nvPr>
        </p:nvGraphicFramePr>
        <p:xfrm>
          <a:off x="1057193" y="1549636"/>
          <a:ext cx="6840620" cy="3029690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Bioinformàtica (UAB-UPF-UB-UPC) </a:t>
                      </a:r>
                      <a:r>
                        <a:rPr lang="ca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(EN ANGLÈS</a:t>
                      </a:r>
                      <a:r>
                        <a:rPr lang="ca-ES" sz="14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)</a:t>
                      </a:r>
                      <a:r>
                        <a:rPr lang="ca-ES" sz="14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ca-ES" sz="1400" b="1" i="0" u="none" strike="noStrike" noProof="0">
                          <a:solidFill>
                            <a:srgbClr val="58BB2A"/>
                          </a:solidFill>
                          <a:effectLst/>
                          <a:latin typeface="Arial"/>
                          <a:cs typeface="Arial"/>
                        </a:rPr>
                        <a:t>NOU</a:t>
                      </a:r>
                      <a:endParaRPr lang="ca-ES" sz="1400" b="0" i="0" u="none" strike="noStrike" noProof="0" dirty="0">
                        <a:solidFill>
                          <a:srgbClr val="58BB2A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7,056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Biologia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10,952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Biologia Ambiental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10,764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Bioquímica </a:t>
                      </a: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11,362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Biotecnologia </a:t>
                      </a: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11,530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Ciència, Tecnologia i Humanitats (UAB-UAM-UC3M)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6,152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95377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Ciències (UAB-UAM-UC3M)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9,010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990803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Ciències Biomèdiques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12,414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Genètica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11,950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Microbiologia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11,270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205A6E42-A33F-4F2B-BC65-45DDE6AC2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4822191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(juny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E4687ED3-1168-B71A-38B8-208A9B19E6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31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0" grpId="0"/>
      <p:bldP spid="10" grpId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768" y="1668022"/>
            <a:ext cx="9169200" cy="4064399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Graus en tots els àmbits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705586"/>
            <a:ext cx="7601664" cy="76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5000" b="1" dirty="0">
                <a:solidFill>
                  <a:schemeClr val="bg1"/>
                </a:solidFill>
                <a:latin typeface="Arial"/>
                <a:cs typeface="Arial"/>
              </a:rPr>
              <a:t>Ciències</a:t>
            </a:r>
          </a:p>
        </p:txBody>
      </p:sp>
      <p:sp>
        <p:nvSpPr>
          <p:cNvPr id="13" name="CuadroTexto 12" descr="Accedeix a la web de descarrega dels catalegs de grau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6188438"/>
            <a:ext cx="3597441" cy="2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Descarrega’t el teu catàleg</a:t>
            </a:r>
          </a:p>
        </p:txBody>
      </p:sp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28" y="6156234"/>
            <a:ext cx="309258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8F64C009-78B6-A423-3317-6F9F9339B6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13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 descr="Vídeo YouTube de la UAB">
            <a:hlinkClick r:id="rId4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>
            <a:hlinkClick r:id="rId6"/>
          </p:cNvPr>
          <p:cNvSpPr txBox="1"/>
          <p:nvPr/>
        </p:nvSpPr>
        <p:spPr>
          <a:xfrm>
            <a:off x="4156764" y="6187856"/>
            <a:ext cx="4900739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70" y="6155652"/>
            <a:ext cx="309258" cy="309258"/>
          </a:xfrm>
          <a:prstGeom prst="rect">
            <a:avLst/>
          </a:prstGeom>
        </p:spPr>
      </p:pic>
      <p:pic>
        <p:nvPicPr>
          <p:cNvPr id="14" name="Imagen 13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play.png">
            <a:hlinkClick r:id="rId4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5" grpId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Ciències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 descr="Accedeix al web amb tota l'oferta de graus a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8"/>
            <a:ext cx="242145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10" name="Imagen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80" y="6156234"/>
            <a:ext cx="309258" cy="309258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F2239B81-4E4D-43A9-AED2-CEFCAD4F8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691344"/>
              </p:ext>
            </p:extLst>
          </p:nvPr>
        </p:nvGraphicFramePr>
        <p:xfrm>
          <a:off x="1057193" y="1549636"/>
          <a:ext cx="6840620" cy="3938597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Ciències (UAB-UAM-UC3M)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9,010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Ciències Ambientals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9,546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Ciències Ambientals + Geologia (DOBLE GRAU)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9,063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Estadística Aplicada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9,548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Estadística Aplicada + Sociologia (DOBLE GRAU)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8,698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Física </a:t>
                      </a:r>
                      <a:endParaRPr lang="ca-ES" sz="1400" b="0" i="0" u="none" strike="noStrike" noProof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12,108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Física + Matemàtiques (DOBLE GRAU)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13,436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Física + Química (DOBLE GRAU)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11,978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Geologia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6,170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Matemàtica Computacional i Analítica de Dades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11,854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Matemàtiques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12,268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Nanociència</a:t>
                      </a: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i </a:t>
                      </a:r>
                      <a:r>
                        <a:rPr lang="ca-E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Nanotecnologia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10,774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345279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Química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20000"/>
                        </a:lnSpc>
                        <a:buNone/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9,582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234621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EC42D67A-D8AA-4B5B-9A30-93B4F2BD7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5736836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(juny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8889F0D4-CC8E-7C77-F63A-D5E0180BBA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17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9" grpId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779" y="1668022"/>
            <a:ext cx="9169200" cy="4064399"/>
          </a:xfrm>
          <a:prstGeom prst="rect">
            <a:avLst/>
          </a:prstGeom>
        </p:spPr>
      </p:pic>
      <p:sp>
        <p:nvSpPr>
          <p:cNvPr id="20" name="CuadroText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Graus en tots els àmbits</a:t>
            </a:r>
          </a:p>
        </p:txBody>
      </p:sp>
      <p:sp>
        <p:nvSpPr>
          <p:cNvPr id="23" name="Rectángulo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4" name="CuadroTexto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053348"/>
            <a:ext cx="760166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5000" b="1" dirty="0">
                <a:solidFill>
                  <a:schemeClr val="bg1"/>
                </a:solidFill>
                <a:latin typeface="Arial"/>
                <a:cs typeface="Arial"/>
              </a:rPr>
              <a:t>Ciències</a:t>
            </a:r>
          </a:p>
          <a:p>
            <a:pPr>
              <a:lnSpc>
                <a:spcPct val="85000"/>
              </a:lnSpc>
            </a:pPr>
            <a:r>
              <a:rPr lang="ca-ES" sz="5000" b="1" dirty="0">
                <a:solidFill>
                  <a:schemeClr val="bg1"/>
                </a:solidFill>
                <a:latin typeface="Arial"/>
                <a:cs typeface="Arial"/>
              </a:rPr>
              <a:t>de la Salut</a:t>
            </a:r>
          </a:p>
        </p:txBody>
      </p:sp>
      <p:sp>
        <p:nvSpPr>
          <p:cNvPr id="26" name="CuadroTexto 25" descr="Accedeix a la web de descarrega dels catalegs de grau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6188438"/>
            <a:ext cx="3611728" cy="2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Descarrega’t el teu catàleg</a:t>
            </a:r>
          </a:p>
        </p:txBody>
      </p:sp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28" y="6156234"/>
            <a:ext cx="309258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844A17C6-0AF8-BFB1-BF3F-345027CE012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23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Ciències de la Salut</a:t>
            </a:r>
          </a:p>
          <a:p>
            <a:pPr>
              <a:lnSpc>
                <a:spcPct val="85000"/>
              </a:lnSpc>
            </a:pP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Rectángul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2292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8" name="CuadroTexto 17" descr="Accedeix al web amb tota l'oferta de graus a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8"/>
            <a:ext cx="242145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80" y="6156234"/>
            <a:ext cx="309258" cy="309258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763986F8-FDFF-4694-9D54-FAC5740D4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176971"/>
              </p:ext>
            </p:extLst>
          </p:nvPr>
        </p:nvGraphicFramePr>
        <p:xfrm>
          <a:off x="1072183" y="1549636"/>
          <a:ext cx="6840620" cy="2423752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Ciència i Tecnologia dels Aliments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9,266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Ciències Biomèdiques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12,414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Fisioteràpia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10,784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Infermeria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11,114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Logopèdia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8,464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Medicina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12,713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Psicologia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20000"/>
                        </a:lnSpc>
                        <a:buNone/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9,870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Veterinària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11,987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83E442D5-8F70-4E64-9330-BD7FD83D6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4220052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(</a:t>
            </a:r>
            <a:r>
              <a:rPr lang="ca-ES" sz="1200">
                <a:latin typeface="Arial"/>
                <a:cs typeface="Arial"/>
              </a:rPr>
              <a:t>juny 2023 </a:t>
            </a:r>
            <a:r>
              <a:rPr lang="ca-ES" sz="1200" dirty="0">
                <a:latin typeface="Arial"/>
                <a:cs typeface="Arial"/>
              </a:rPr>
              <a:t>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920CFC40-1EE0-ABFC-0DED-F0B91277553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88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8" grpId="0"/>
      <p:bldP spid="18" grpId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Ciències de la Salut</a:t>
            </a:r>
          </a:p>
          <a:p>
            <a:pPr>
              <a:lnSpc>
                <a:spcPct val="85000"/>
              </a:lnSpc>
            </a:pP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Rectángul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8" name="CuadroTexto 17" descr="Accedeix al web amb tota l'oferta de graus a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8"/>
            <a:ext cx="283738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80" y="6156234"/>
            <a:ext cx="309258" cy="309258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A44667B2-B5C1-4CF3-94D8-3809A3EAA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225067"/>
              </p:ext>
            </p:extLst>
          </p:nvPr>
        </p:nvGraphicFramePr>
        <p:xfrm>
          <a:off x="1057193" y="1549636"/>
          <a:ext cx="6840620" cy="1514845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Fisioteràpia (EU Gimbernat)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6,062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013661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Infermeria (EU Gimbernat)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8,042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745550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Infermeria (EU Sant Pau)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10,506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5373004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Infermeria (EUIT Terrassa)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8,530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9068308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Teràpia Ocupacional (EUIT Terrassa)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28011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54B6ED5F-47D5-469D-B8FB-58E413E32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3409270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(juny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80BF6E17-2520-59C9-02A8-2EAFB55F48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8" grpId="0"/>
      <p:bldP spid="18" grpId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95"/>
          <a:stretch/>
        </p:blipFill>
        <p:spPr>
          <a:xfrm>
            <a:off x="-6200" y="1668022"/>
            <a:ext cx="9169200" cy="4064397"/>
          </a:xfrm>
          <a:prstGeom prst="rect">
            <a:avLst/>
          </a:prstGeom>
        </p:spPr>
      </p:pic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060819"/>
            <a:ext cx="760166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5000" b="1" dirty="0">
                <a:solidFill>
                  <a:schemeClr val="bg1"/>
                </a:solidFill>
                <a:latin typeface="Arial"/>
                <a:cs typeface="Arial"/>
              </a:rPr>
              <a:t>Comunicació, Educació,</a:t>
            </a:r>
          </a:p>
          <a:p>
            <a:pPr>
              <a:lnSpc>
                <a:spcPct val="85000"/>
              </a:lnSpc>
            </a:pPr>
            <a:r>
              <a:rPr lang="ca-ES" sz="5000" b="1" dirty="0">
                <a:solidFill>
                  <a:schemeClr val="bg1"/>
                </a:solidFill>
                <a:latin typeface="Arial"/>
                <a:cs typeface="Arial"/>
              </a:rPr>
              <a:t>Turisme i Prevenció</a:t>
            </a:r>
          </a:p>
        </p:txBody>
      </p:sp>
      <p:sp>
        <p:nvSpPr>
          <p:cNvPr id="13" name="CuadroTexto 12" descr="Accedeix a la web de descarrega dels catalegs de grau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6188438"/>
            <a:ext cx="332435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Descarrega’t el teu catàleg</a:t>
            </a:r>
          </a:p>
        </p:txBody>
      </p:sp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28" y="6156234"/>
            <a:ext cx="309258" cy="30925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19A3E01-4343-4ECD-8DE6-45F6648A2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Graus en tots els àmbits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8615DB2-7011-4EFA-820A-DCF23D9A2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CAA682B5-D2A9-1BE8-42E6-C519DD74AE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79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800" b="1" dirty="0">
                <a:solidFill>
                  <a:schemeClr val="bg1"/>
                </a:solidFill>
                <a:latin typeface="Arial"/>
                <a:cs typeface="Arial"/>
              </a:rPr>
              <a:t>Comunicació, Educació, Turisme i Prevenció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2292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 descr="Accedeix al web amb tota l'oferta de graus a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8"/>
            <a:ext cx="255602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10" name="Imagen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80" y="6156234"/>
            <a:ext cx="309258" cy="309258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44972626-BD69-4167-9A39-2AA8FB95F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201170"/>
              </p:ext>
            </p:extLst>
          </p:nvPr>
        </p:nvGraphicFramePr>
        <p:xfrm>
          <a:off x="1057193" y="1549636"/>
          <a:ext cx="6840620" cy="3267803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Comunicació Audiovisual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11,040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Comunicació de les Organitzacions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9,594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Comunicació Interactiva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8,604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Infantil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8,532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Infantil + Educació Primària (DOBLE GRAU)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11,406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Primària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9,620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Primària (EN ANGLÈS)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8,292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Social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9,500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Pedagogia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8,906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Periodisme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10,498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Publicitat i Relacions Públiques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11,132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5400B528-D6DB-440C-B76A-B36F27884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5127230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(juny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5E90B8B3-FE0B-227D-1403-91A2A08473E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2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9" grpId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800" b="1" dirty="0">
                <a:solidFill>
                  <a:schemeClr val="bg1"/>
                </a:solidFill>
                <a:latin typeface="Arial"/>
                <a:cs typeface="Arial"/>
              </a:rPr>
              <a:t>Comunicació, Educació, Turisme i Prevenció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2292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 descr="Accedeix al web amb tota l'oferta de graus a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8"/>
            <a:ext cx="272015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10" name="Imagen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80" y="6156234"/>
            <a:ext cx="309258" cy="309258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1E970A27-76EC-4EC6-85F5-25D603FC0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611988"/>
              </p:ext>
            </p:extLst>
          </p:nvPr>
        </p:nvGraphicFramePr>
        <p:xfrm>
          <a:off x="1057193" y="1549636"/>
          <a:ext cx="6840620" cy="1485365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Direcció Hotelera (EUTDH)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Prevenció i Seguretat Integral (EPSI)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Prevenció i Seguretat Integral (EPSI) (EN LÍNIA)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Turisme (EUTDH)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8519470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Turisme (EUTDH) (EN ANGLÈS)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2812461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2F4F50B3-0D4E-4140-8B1F-C843EB187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3316907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(juny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38CBD495-C62F-A372-EE5D-1D93A281F5D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2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9" grpId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Graus en tots els àmbits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768" y="1668022"/>
            <a:ext cx="9169200" cy="4064400"/>
          </a:xfrm>
          <a:prstGeom prst="rect">
            <a:avLst/>
          </a:prstGeom>
        </p:spPr>
      </p:pic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046831"/>
            <a:ext cx="760166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5000" b="1" dirty="0">
                <a:solidFill>
                  <a:schemeClr val="bg1"/>
                </a:solidFill>
                <a:latin typeface="Arial"/>
                <a:cs typeface="Arial"/>
              </a:rPr>
              <a:t>Economia, Jurídiques,</a:t>
            </a:r>
          </a:p>
          <a:p>
            <a:pPr>
              <a:lnSpc>
                <a:spcPct val="85000"/>
              </a:lnSpc>
            </a:pPr>
            <a:r>
              <a:rPr lang="ca-ES" sz="5000" b="1" dirty="0">
                <a:solidFill>
                  <a:schemeClr val="bg1"/>
                </a:solidFill>
                <a:latin typeface="Arial"/>
                <a:cs typeface="Arial"/>
              </a:rPr>
              <a:t>Política i Societat</a:t>
            </a:r>
          </a:p>
        </p:txBody>
      </p:sp>
      <p:sp>
        <p:nvSpPr>
          <p:cNvPr id="10" name="CuadroTexto 9" descr="Accedeix a la web de descarrega dels catalegs de grau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6188437"/>
            <a:ext cx="332435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Descarrega’t el teu catàleg</a:t>
            </a:r>
          </a:p>
        </p:txBody>
      </p:sp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28" y="6156234"/>
            <a:ext cx="309258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2A1F9151-07BD-E76B-B1CD-974AE05979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40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800" b="1" dirty="0">
                <a:solidFill>
                  <a:schemeClr val="bg1"/>
                </a:solidFill>
                <a:latin typeface="Arial"/>
                <a:cs typeface="Arial"/>
              </a:rPr>
              <a:t>Economia, Jurídiques, Política i Societat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 descr="Accedeix al web amb tota l'oferta de graus a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8"/>
            <a:ext cx="25443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10" name="Imagen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80" y="6156234"/>
            <a:ext cx="309258" cy="309258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A454C650-2454-4B05-AB9F-7704D89F6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940803"/>
              </p:ext>
            </p:extLst>
          </p:nvPr>
        </p:nvGraphicFramePr>
        <p:xfrm>
          <a:off x="1057193" y="1549636"/>
          <a:ext cx="6840620" cy="3039950"/>
        </p:xfrm>
        <a:graphic>
          <a:graphicData uri="http://schemas.openxmlformats.org/drawingml/2006/table">
            <a:tbl>
              <a:tblPr/>
              <a:tblGrid>
                <a:gridCol w="6146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Administració i Direcció d'Empreses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9,786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Administració i Direcció d'Empreses (EN ANGLÈS)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10,022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Administració i Direcció d'Empreses + Dret (DOBLE GRAU)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10,360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Antropologia Social </a:t>
                      </a: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 Cultural </a:t>
                      </a:r>
                      <a:r>
                        <a:rPr lang="ca-ES" sz="1400" b="1" i="0" u="none" strike="noStrike" noProof="0">
                          <a:solidFill>
                            <a:srgbClr val="58BB2A"/>
                          </a:solidFill>
                          <a:effectLst/>
                          <a:latin typeface="Arial"/>
                          <a:cs typeface="Arial"/>
                        </a:rPr>
                        <a:t>NOU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Ciència Política i Gestió Pública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8,122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Ciència Política i Gestió Pública + Dret (DOBLE GRAU)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10,030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Ciència Política i Gestió Pública + Sociologia (DOBLE GRAU)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9,596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Comptabilitat i Finances </a:t>
                      </a:r>
                      <a:r>
                        <a:rPr lang="ca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(campus de Sabadell)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8,282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Criminologia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9,540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Criminologia + Dret (DOBLE GRAU)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10,750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A2CF143F-2B92-4F5B-AEC3-008509666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4869168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(juny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2F0A1063-A506-0A33-6A3F-7FD9401892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60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9" grpId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800" b="1" dirty="0">
                <a:solidFill>
                  <a:schemeClr val="bg1"/>
                </a:solidFill>
                <a:latin typeface="Arial"/>
                <a:cs typeface="Arial"/>
              </a:rPr>
              <a:t>Economia, Jurídiques, Política i Societat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 descr="Accedeix al web amb tota l'oferta de graus a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8"/>
            <a:ext cx="25443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10" name="Imagen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80" y="6156234"/>
            <a:ext cx="309258" cy="309258"/>
          </a:xfrm>
          <a:prstGeom prst="rect">
            <a:avLst/>
          </a:prstGeom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1ADC9730-CA53-4A65-99ED-93DEAC8D2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11995"/>
              </p:ext>
            </p:extLst>
          </p:nvPr>
        </p:nvGraphicFramePr>
        <p:xfrm>
          <a:off x="1057193" y="1549636"/>
          <a:ext cx="6840620" cy="3510766"/>
        </p:xfrm>
        <a:graphic>
          <a:graphicData uri="http://schemas.openxmlformats.org/drawingml/2006/table">
            <a:tbl>
              <a:tblPr/>
              <a:tblGrid>
                <a:gridCol w="6146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Dret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9,666</a:t>
                      </a:r>
                      <a:endParaRPr lang="es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649736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Dret + Relacions Internacionals (DOBLE GRAU)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13,084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326163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Dret + Relacions Laborals (DOBLE GRAU)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9,322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70143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Dret Francès + Dret Espanyol (UAB-</a:t>
                      </a:r>
                      <a:r>
                        <a:rPr lang="ca-E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Université</a:t>
                      </a: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Paris II-</a:t>
                      </a:r>
                      <a:r>
                        <a:rPr lang="ca-E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Université</a:t>
                      </a: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Toulouse1) (DOBLE GRAU + MÀSTER)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9,666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649968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Economia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8,804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Economia (EN ANGLÈS)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9,226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Empresa i Tecnologia </a:t>
                      </a:r>
                      <a:r>
                        <a:rPr lang="ca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(campus de Sabadell)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9,278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Estadística Aplicada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9,548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  <a:buNone/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Estadística Aplicada + Sociologia (DOBLE GRAU)</a:t>
                      </a:r>
                      <a:endParaRPr lang="ca-ES" dirty="0"/>
                    </a:p>
                  </a:txBody>
                  <a:tcPr marL="12700" marR="12700" marT="12700" marB="0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prstClr val="white">
                          <a:lumMod val="85000"/>
                        </a:prstClr>
                      </a:solidFill>
                    </a:lnT>
                    <a:lnB w="12700">
                      <a:solidFill>
                        <a:prstClr val="white">
                          <a:lumMod val="85000"/>
                        </a:prstClr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20000"/>
                        </a:lnSpc>
                        <a:buNone/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8,698</a:t>
                      </a:r>
                      <a:endParaRPr lang="ca-ES" dirty="0"/>
                    </a:p>
                  </a:txBody>
                  <a:tcPr marL="12700" marR="12700" marT="12700" marB="0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prstClr val="white">
                          <a:lumMod val="85000"/>
                        </a:prstClr>
                      </a:solidFill>
                    </a:lnT>
                    <a:lnB w="12700">
                      <a:solidFill>
                        <a:prstClr val="white">
                          <a:lumMod val="85000"/>
                        </a:prstClr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94868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Estudis Socioculturals de Gènere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7,128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Filosofia, Política i Economia (UAB-UPF-UAM-UC3M)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12,368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73BBDDAD-B811-4E8C-8665-6CF223C87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5347692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(juny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DD2632DB-C0B8-698D-4124-2619F4BF16A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3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9" grpId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40B0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40B0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40B0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Agrupar 6">
            <a:extLst>
              <a:ext uri="{FF2B5EF4-FFF2-40B4-BE49-F238E27FC236}">
                <a16:creationId xmlns:a16="http://schemas.microsoft.com/office/drawing/2014/main" id="{7DBBEB98-1118-7943-B248-D2705D43ECB6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-63182" y="2034573"/>
            <a:chExt cx="511803" cy="511803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-63182" y="2034573"/>
              <a:ext cx="511803" cy="511803"/>
            </a:xfrm>
            <a:prstGeom prst="ellipse">
              <a:avLst/>
            </a:prstGeom>
            <a:solidFill>
              <a:srgbClr val="58BB2A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3422" y="2092028"/>
              <a:ext cx="347499" cy="4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Agrupar 42">
            <a:extLst>
              <a:ext uri="{FF2B5EF4-FFF2-40B4-BE49-F238E27FC236}">
                <a16:creationId xmlns:a16="http://schemas.microsoft.com/office/drawing/2014/main" id="{51D75AA9-7129-6F43-B6BD-A1FF9819B0EF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-63182" y="2034573"/>
            <a:chExt cx="511803" cy="511803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-63182" y="2034573"/>
              <a:ext cx="511803" cy="511803"/>
            </a:xfrm>
            <a:prstGeom prst="ellipse">
              <a:avLst/>
            </a:prstGeom>
            <a:solidFill>
              <a:srgbClr val="58BB2A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13422" y="2092028"/>
              <a:ext cx="347499" cy="4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Agrupar 45">
            <a:extLst>
              <a:ext uri="{FF2B5EF4-FFF2-40B4-BE49-F238E27FC236}">
                <a16:creationId xmlns:a16="http://schemas.microsoft.com/office/drawing/2014/main" id="{D1C01AC8-02C4-C740-8776-13202AB1E721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-63182" y="2034573"/>
            <a:chExt cx="511803" cy="511803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-63182" y="2034573"/>
              <a:ext cx="511803" cy="511803"/>
            </a:xfrm>
            <a:prstGeom prst="ellipse">
              <a:avLst/>
            </a:prstGeom>
            <a:solidFill>
              <a:srgbClr val="58BB2A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13422" y="2092028"/>
              <a:ext cx="347499" cy="4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Agrupar 48">
            <a:extLst>
              <a:ext uri="{FF2B5EF4-FFF2-40B4-BE49-F238E27FC236}">
                <a16:creationId xmlns:a16="http://schemas.microsoft.com/office/drawing/2014/main" id="{07C0DD42-C0E1-DF41-8728-A0C4C2D862CD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-63182" y="2034573"/>
            <a:chExt cx="511803" cy="511803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-63182" y="2034573"/>
              <a:ext cx="511803" cy="511803"/>
            </a:xfrm>
            <a:prstGeom prst="ellipse">
              <a:avLst/>
            </a:prstGeom>
            <a:solidFill>
              <a:srgbClr val="58BB2A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13422" y="2092028"/>
              <a:ext cx="347499" cy="4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Agrupar 51">
            <a:extLst>
              <a:ext uri="{FF2B5EF4-FFF2-40B4-BE49-F238E27FC236}">
                <a16:creationId xmlns:a16="http://schemas.microsoft.com/office/drawing/2014/main" id="{20880C3D-DE20-3B43-ACF3-4B7698B0BD4C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-63182" y="2034573"/>
            <a:chExt cx="511803" cy="511803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-63182" y="2034573"/>
              <a:ext cx="511803" cy="511803"/>
            </a:xfrm>
            <a:prstGeom prst="ellipse">
              <a:avLst/>
            </a:prstGeom>
            <a:solidFill>
              <a:srgbClr val="58BB2A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13422" y="2092028"/>
              <a:ext cx="347499" cy="4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6291" y="3688371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88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800" b="1" dirty="0">
                <a:solidFill>
                  <a:schemeClr val="bg1"/>
                </a:solidFill>
                <a:latin typeface="Arial"/>
                <a:cs typeface="Arial"/>
              </a:rPr>
              <a:t>Economia, Jurídiques, Política i Societat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 descr="Accedeix al web amb tota l'oferta de graus a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8"/>
            <a:ext cx="25443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10" name="Imagen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80" y="6156234"/>
            <a:ext cx="309258" cy="309258"/>
          </a:xfrm>
          <a:prstGeom prst="rect">
            <a:avLst/>
          </a:prstGeom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1ADC9730-CA53-4A65-99ED-93DEAC8D2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684591"/>
              </p:ext>
            </p:extLst>
          </p:nvPr>
        </p:nvGraphicFramePr>
        <p:xfrm>
          <a:off x="1057193" y="1549636"/>
          <a:ext cx="6840620" cy="2120783"/>
        </p:xfrm>
        <a:graphic>
          <a:graphicData uri="http://schemas.openxmlformats.org/drawingml/2006/table">
            <a:tbl>
              <a:tblPr/>
              <a:tblGrid>
                <a:gridCol w="6146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Geografia, Medi Ambient i Planificació Territorial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5,194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Gestió Aeronàutica </a:t>
                      </a:r>
                      <a:r>
                        <a:rPr lang="ca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(campus de Sabadell)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8,662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Gestió de Ciutats Intel·ligents i Sostenibles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7,368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Història, Política i Economia Contemporànies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9,096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34590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Relacions Internacionals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11,654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Relacions Laborals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7,798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Sociologia </a:t>
                      </a: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6,758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73BBDDAD-B811-4E8C-8665-6CF223C87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3984220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(juny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DF2C157D-B1EF-559D-F1EC-6C4339B21B7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3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9" grpId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025" y="1668022"/>
            <a:ext cx="9169200" cy="406439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Graus en tots els àmbits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705998"/>
            <a:ext cx="7601664" cy="76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5000" b="1" dirty="0">
                <a:solidFill>
                  <a:schemeClr val="bg1"/>
                </a:solidFill>
                <a:latin typeface="Arial"/>
                <a:cs typeface="Arial"/>
              </a:rPr>
              <a:t>Enginyeries</a:t>
            </a:r>
          </a:p>
        </p:txBody>
      </p:sp>
      <p:sp>
        <p:nvSpPr>
          <p:cNvPr id="13" name="CuadroTexto 12" descr="Accedeix a la web de descarrega dels catalegs de grau de la UAB">
            <a:hlinkClick r:id="rId5"/>
          </p:cNvPr>
          <p:cNvSpPr txBox="1"/>
          <p:nvPr/>
        </p:nvSpPr>
        <p:spPr>
          <a:xfrm>
            <a:off x="5246522" y="6188438"/>
            <a:ext cx="374031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Descarrega’t el teu catàleg</a:t>
            </a:r>
          </a:p>
        </p:txBody>
      </p:sp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28" y="6156234"/>
            <a:ext cx="309258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0440F10B-207B-AC86-FB96-A594947D6E0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17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Enginyeries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 descr="Accedeix al web amb tota l'oferta de graus a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7"/>
            <a:ext cx="2586345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10" name="Imagen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80" y="6156234"/>
            <a:ext cx="309258" cy="309258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2EA7F0A4-0081-427E-A3B8-B9F8444F5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777928"/>
              </p:ext>
            </p:extLst>
          </p:nvPr>
        </p:nvGraphicFramePr>
        <p:xfrm>
          <a:off x="1057193" y="1549636"/>
          <a:ext cx="6840620" cy="3402865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12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Enginyeria de Dades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10,386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2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Enginyeria de Sistemes de Telecomunicació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7,588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2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Enginyeria Electrònica de Telecomunicació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7,588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122"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  <a:buNone/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Enginyeria de Sistemes de Telecomunicació + Enginyeria Electrònica de Telecomunicació </a:t>
                      </a: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(ACCÉS ÚNIC)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prstClr val="white">
                          <a:lumMod val="85000"/>
                        </a:prstClr>
                      </a:solidFill>
                    </a:lnT>
                    <a:lnB w="12700">
                      <a:solidFill>
                        <a:prstClr val="white">
                          <a:lumMod val="85000"/>
                        </a:prstClr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20000"/>
                        </a:lnSpc>
                        <a:buNone/>
                      </a:pPr>
                      <a:endParaRPr lang="ca-ES" sz="7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lvl="0" algn="r">
                        <a:lnSpc>
                          <a:spcPct val="120000"/>
                        </a:lnSpc>
                        <a:buNone/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7,588</a:t>
                      </a:r>
                    </a:p>
                  </a:txBody>
                  <a:tcPr marL="12700" marR="12700" marT="12700" marB="0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prstClr val="white">
                          <a:lumMod val="85000"/>
                        </a:prstClr>
                      </a:solidFill>
                    </a:lnT>
                    <a:lnB w="12700">
                      <a:solidFill>
                        <a:prstClr val="white">
                          <a:lumMod val="85000"/>
                        </a:prstClr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9539536"/>
                  </a:ext>
                </a:extLst>
              </a:tr>
              <a:tr h="31112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Enginyeria Informàtica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9,734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1036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Enginyeria Informàtica (Menció Enginyeria de Computadors) + Enginyeria Electrònica de Telecomunicació (DOBLE GRAU)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9,492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654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Enginyeria Informàtica (Menció Tecnologies de la Informació) + Enginyeria Sistemes de Telecomunicació (DOBLE GRAU)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9,754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449487"/>
                  </a:ext>
                </a:extLst>
              </a:tr>
              <a:tr h="359586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Enginyeria Química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9,346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2170044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2259D38-4260-4C06-BEF0-3C52A083E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56203" y="5282168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(juny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19E0FC40-8BD6-42BF-54FE-FD16F38B135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96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9" grpId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Enginyeries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 descr="Accedeix al web amb tota l'oferta de graus a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7"/>
            <a:ext cx="2586345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10" name="Imagen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80" y="6156234"/>
            <a:ext cx="309258" cy="309258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2EA7F0A4-0081-427E-A3B8-B9F8444F5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407070"/>
              </p:ext>
            </p:extLst>
          </p:nvPr>
        </p:nvGraphicFramePr>
        <p:xfrm>
          <a:off x="1057193" y="1549636"/>
          <a:ext cx="6840620" cy="1078758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586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Gestió Aeronàutica </a:t>
                      </a:r>
                      <a:r>
                        <a:rPr lang="ca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(campus de Sabadell)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8,662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8607789"/>
                  </a:ext>
                </a:extLst>
              </a:tr>
              <a:tr h="359586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Gestió de Ciutats Intel·ligents i Sostenibles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7,368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6537477"/>
                  </a:ext>
                </a:extLst>
              </a:tr>
              <a:tr h="359586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Intel·ligència Artificial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10,841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447380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2259D38-4260-4C06-BEF0-3C52A083E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56203" y="3081893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(juny 2023)</a:t>
            </a:r>
          </a:p>
        </p:txBody>
      </p:sp>
      <p:pic>
        <p:nvPicPr>
          <p:cNvPr id="4" name="Imagen 13">
            <a:hlinkClick r:id="rId7"/>
            <a:extLst>
              <a:ext uri="{FF2B5EF4-FFF2-40B4-BE49-F238E27FC236}">
                <a16:creationId xmlns:a16="http://schemas.microsoft.com/office/drawing/2014/main" id="{374C5054-D848-89CE-ED1A-F3815F4FFC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44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9" grpId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Enginyeries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 descr="Accedeix al web amb tota l'oferta de graus a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8"/>
            <a:ext cx="279655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10" name="Imagen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80" y="6156234"/>
            <a:ext cx="309258" cy="309258"/>
          </a:xfrm>
          <a:prstGeom prst="rect">
            <a:avLst/>
          </a:prstGeom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18A421DE-0C5D-4E6F-AFE2-4A4717A5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595412"/>
              </p:ext>
            </p:extLst>
          </p:nvPr>
        </p:nvGraphicFramePr>
        <p:xfrm>
          <a:off x="1057193" y="1549636"/>
          <a:ext cx="6840620" cy="2616615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81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Enginyeria d'Automoció (EUSS)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6,915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629690"/>
                  </a:ext>
                </a:extLst>
              </a:tr>
              <a:tr h="33498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Enginyeria Electrònica Industrial i Automàtica (EUSS)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5,806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450103"/>
                  </a:ext>
                </a:extLst>
              </a:tr>
              <a:tr h="60672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Enginyeria Electrònica Industrial i Automàtica + Enginyeria Mecànica (EUSS) (DOBLE GRAU)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5,116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5404006"/>
                  </a:ext>
                </a:extLst>
              </a:tr>
              <a:tr h="33498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Enginyeria en Energies Renovables i Eficiència Energètica (EUSS)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5,342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8388225"/>
                  </a:ext>
                </a:extLst>
              </a:tr>
              <a:tr h="33498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Enginyeria d'Organització Industrial (EUSS)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6,220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1723304"/>
                  </a:ext>
                </a:extLst>
              </a:tr>
              <a:tr h="33498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Enginyeria Mecànica (EUSS)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6,740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8759258"/>
                  </a:ext>
                </a:extLst>
              </a:tr>
              <a:tr h="334981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Informàtica i Serveis (EU d’Informàtica “Tomàs Cerdà”)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4360748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DDC431EE-B0BF-4CB2-9E25-27739B3B0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4462218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(juny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BA6EEB92-38D0-AF27-03E3-020529C856E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2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9" grpId="1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03" y="6156234"/>
            <a:ext cx="309258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4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5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6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6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0" y="-365410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178305" cy="1269564"/>
            <a:chOff x="932578" y="1469491"/>
            <a:chExt cx="3178305" cy="12695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9" y="2240713"/>
              <a:ext cx="3178304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rgbClr val="58BB2A"/>
                  </a:solidFill>
                  <a:latin typeface="Arial"/>
                  <a:cs typeface="Arial"/>
                </a:rPr>
                <a:t>7</a:t>
              </a:r>
              <a:r>
                <a:rPr lang="ca-ES" sz="2600" b="1">
                  <a:solidFill>
                    <a:srgbClr val="58BB2A"/>
                  </a:solidFill>
                  <a:latin typeface="Arial"/>
                  <a:cs typeface="Arial"/>
                </a:rPr>
                <a:t>, </a:t>
              </a:r>
              <a:r>
                <a:rPr lang="ca-ES" sz="2600" b="1" dirty="0">
                  <a:solidFill>
                    <a:srgbClr val="58BB2A"/>
                  </a:solidFill>
                  <a:latin typeface="Arial"/>
                  <a:cs typeface="Arial"/>
                </a:rPr>
                <a:t>8</a:t>
              </a:r>
              <a:r>
                <a:rPr lang="ca-ES" sz="2600" b="1">
                  <a:solidFill>
                    <a:srgbClr val="58BB2A"/>
                  </a:solidFill>
                  <a:latin typeface="Arial"/>
                  <a:cs typeface="Arial"/>
                </a:rPr>
                <a:t> i 9 </a:t>
              </a:r>
              <a:r>
                <a:rPr lang="ca-ES" sz="2600" b="1" dirty="0">
                  <a:solidFill>
                    <a:srgbClr val="58BB2A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7" y="3087508"/>
            <a:ext cx="3178305" cy="1267712"/>
            <a:chOff x="932578" y="1469491"/>
            <a:chExt cx="3178305" cy="1267712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932578" y="2238861"/>
              <a:ext cx="3136527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>
                  <a:solidFill>
                    <a:srgbClr val="58BB2A"/>
                  </a:solidFill>
                  <a:latin typeface="Arial"/>
                  <a:cs typeface="Arial"/>
                </a:rPr>
                <a:t>13 a 17 </a:t>
              </a:r>
              <a:r>
                <a:rPr lang="ca-ES" sz="2600" b="1" dirty="0">
                  <a:solidFill>
                    <a:srgbClr val="58BB2A"/>
                  </a:solidFill>
                  <a:latin typeface="Arial"/>
                  <a:cs typeface="Arial"/>
                </a:rPr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43362" y="4647968"/>
            <a:ext cx="7377910" cy="934619"/>
            <a:chOff x="943362" y="1469491"/>
            <a:chExt cx="7377910" cy="934619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69491"/>
              <a:ext cx="4710848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2"/>
            </p:cNvPr>
            <p:cNvSpPr txBox="1"/>
            <p:nvPr/>
          </p:nvSpPr>
          <p:spPr>
            <a:xfrm>
              <a:off x="943362" y="1896279"/>
              <a:ext cx="7377910" cy="5078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rgbClr val="58BB2A"/>
                  </a:solidFill>
                  <a:latin typeface="Arial"/>
                  <a:cs typeface="Arial"/>
                </a:rPr>
                <a:t>Gener - juliol... i també al Youtube de la UAB</a:t>
              </a:r>
              <a:endParaRPr lang="es-ES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60408" y="1479657"/>
            <a:ext cx="3433005" cy="916777"/>
            <a:chOff x="932578" y="1469491"/>
            <a:chExt cx="3433005" cy="916777"/>
          </a:xfrm>
        </p:grpSpPr>
        <p:sp>
          <p:nvSpPr>
            <p:cNvPr id="33" name="CuadroTexto 32" descr="Accedeix a la web del Dia de les families a la UAB">
              <a:hlinkClick r:id="rId13"/>
            </p:cNvPr>
            <p:cNvSpPr txBox="1"/>
            <p:nvPr/>
          </p:nvSpPr>
          <p:spPr>
            <a:xfrm>
              <a:off x="932578" y="1469491"/>
              <a:ext cx="3433005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de les Famílies</a:t>
              </a:r>
            </a:p>
          </p:txBody>
        </p:sp>
        <p:sp>
          <p:nvSpPr>
            <p:cNvPr id="36" name="CuadroTexto 35" descr="Informació Dia de les Famílies a la UAB">
              <a:hlinkClick r:id="rId13"/>
            </p:cNvPr>
            <p:cNvSpPr txBox="1"/>
            <p:nvPr/>
          </p:nvSpPr>
          <p:spPr>
            <a:xfrm>
              <a:off x="932579" y="1887926"/>
              <a:ext cx="2439288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rgbClr val="58BB2A"/>
                  </a:solidFill>
                  <a:latin typeface="Arial"/>
                  <a:cs typeface="Arial"/>
                </a:rPr>
                <a:t>4</a:t>
              </a:r>
              <a:r>
                <a:rPr lang="ca-ES" sz="2600" b="1">
                  <a:solidFill>
                    <a:srgbClr val="58BB2A"/>
                  </a:solidFill>
                  <a:latin typeface="Arial"/>
                  <a:cs typeface="Arial"/>
                </a:rPr>
                <a:t> </a:t>
              </a:r>
              <a:r>
                <a:rPr lang="ca-ES" sz="2600" b="1" dirty="0">
                  <a:solidFill>
                    <a:srgbClr val="58BB2A"/>
                  </a:solidFill>
                  <a:latin typeface="Arial"/>
                  <a:cs typeface="Arial"/>
                </a:rPr>
                <a:t>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75738" y="3087508"/>
            <a:ext cx="3178304" cy="1289728"/>
            <a:chOff x="932579" y="1540408"/>
            <a:chExt cx="3178304" cy="1289728"/>
          </a:xfrm>
        </p:grpSpPr>
        <p:sp>
          <p:nvSpPr>
            <p:cNvPr id="39" name="CuadroTexto 38" descr="Accedeix a la web de la UAB visita el teu centre de secundaria">
              <a:hlinkClick r:id="rId14"/>
            </p:cNvPr>
            <p:cNvSpPr txBox="1"/>
            <p:nvPr/>
          </p:nvSpPr>
          <p:spPr>
            <a:xfrm>
              <a:off x="932579" y="1540408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4"/>
            </p:cNvPr>
            <p:cNvSpPr txBox="1"/>
            <p:nvPr/>
          </p:nvSpPr>
          <p:spPr>
            <a:xfrm>
              <a:off x="932579" y="2331794"/>
              <a:ext cx="2439288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>
                  <a:solidFill>
                    <a:srgbClr val="58BB2A"/>
                  </a:solidFill>
                  <a:latin typeface="Arial"/>
                  <a:cs typeface="Arial"/>
                </a:rPr>
                <a:t>Gener </a:t>
              </a:r>
              <a:r>
                <a:rPr lang="ca-ES" sz="2600" b="1" dirty="0">
                  <a:solidFill>
                    <a:srgbClr val="58BB2A"/>
                  </a:solidFill>
                  <a:latin typeface="Arial"/>
                  <a:cs typeface="Arial"/>
                </a:rPr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5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62" y="6156234"/>
            <a:ext cx="309258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2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46" grpId="0"/>
      <p:bldP spid="4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98" y="6156234"/>
            <a:ext cx="309258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3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97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2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2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2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2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2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2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20"/>
                            </p:stCondLst>
                            <p:childTnLst>
                              <p:par>
                                <p:cTn id="6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0334"/>
            <a:ext cx="9093912" cy="7188200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9700"/>
            <a:ext cx="9282896" cy="7188200"/>
          </a:xfrm>
          <a:prstGeom prst="rect">
            <a:avLst/>
          </a:prstGeom>
        </p:spPr>
      </p:pic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494978" cy="685800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09" r="3702"/>
          <a:stretch/>
        </p:blipFill>
        <p:spPr>
          <a:xfrm>
            <a:off x="-665224" y="-1"/>
            <a:ext cx="9809223" cy="3687033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A més de fer classes, què més</a:t>
            </a:r>
            <a:b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puc fer al campus UAB?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1324" y="3076947"/>
            <a:ext cx="8082588" cy="60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800" b="1" spc="-150" dirty="0">
                <a:solidFill>
                  <a:srgbClr val="58BB2A"/>
                </a:solidFill>
                <a:latin typeface="Arial"/>
                <a:cs typeface="Arial"/>
              </a:rPr>
              <a:t>8 biblioteques </a:t>
            </a:r>
            <a:r>
              <a:rPr lang="ca-ES" sz="3800" b="1" spc="-150" dirty="0">
                <a:solidFill>
                  <a:srgbClr val="FFFFFF"/>
                </a:solidFill>
                <a:latin typeface="Arial"/>
                <a:cs typeface="Arial"/>
              </a:rPr>
              <a:t>al campus</a:t>
            </a: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2" y="1949078"/>
            <a:ext cx="6651407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Biblioteques</a:t>
            </a:r>
          </a:p>
        </p:txBody>
      </p:sp>
      <p:sp>
        <p:nvSpPr>
          <p:cNvPr id="23" name="CuadroTexto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1324" y="3837896"/>
            <a:ext cx="8082588" cy="60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800" b="1" spc="-150" dirty="0">
                <a:solidFill>
                  <a:srgbClr val="58BB2A"/>
                </a:solidFill>
                <a:latin typeface="Arial"/>
                <a:cs typeface="Arial"/>
              </a:rPr>
              <a:t>Sala d’estudi </a:t>
            </a:r>
            <a:r>
              <a:rPr lang="ca-ES" sz="3800" b="1" spc="-150" dirty="0">
                <a:solidFill>
                  <a:srgbClr val="FFFFFF"/>
                </a:solidFill>
                <a:latin typeface="Arial"/>
                <a:cs typeface="Arial"/>
              </a:rPr>
              <a:t>oberta 24 hores</a:t>
            </a:r>
          </a:p>
        </p:txBody>
      </p:sp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9" t="21240"/>
          <a:stretch/>
        </p:blipFill>
        <p:spPr>
          <a:xfrm rot="10800000">
            <a:off x="-768259" y="5874105"/>
            <a:ext cx="9912257" cy="983893"/>
          </a:xfrm>
          <a:prstGeom prst="rect">
            <a:avLst/>
          </a:prstGeom>
        </p:spPr>
      </p:pic>
      <p:sp>
        <p:nvSpPr>
          <p:cNvPr id="15" name="CuadroTexto 14" descr="Accedeix a la web del Servei de bibliotques de la UAB">
            <a:hlinkClick r:id="rId10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96047" y="6188438"/>
            <a:ext cx="1910208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  <a:endParaRPr lang="ca-E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53" y="6156234"/>
            <a:ext cx="309258" cy="309258"/>
          </a:xfrm>
          <a:prstGeom prst="rect">
            <a:avLst/>
          </a:prstGeom>
        </p:spPr>
      </p:pic>
      <p:pic>
        <p:nvPicPr>
          <p:cNvPr id="3" name="Imagen 13">
            <a:hlinkClick r:id="rId12"/>
            <a:extLst>
              <a:ext uri="{FF2B5EF4-FFF2-40B4-BE49-F238E27FC236}">
                <a16:creationId xmlns:a16="http://schemas.microsoft.com/office/drawing/2014/main" id="{2C364D8D-171E-B721-BD00-EF8D94D5590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48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42" grpId="0"/>
      <p:bldP spid="34" grpId="0"/>
      <p:bldP spid="23" grpId="0"/>
      <p:bldP spid="15" grpId="0"/>
      <p:bldP spid="1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7044268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 r="3700"/>
          <a:stretch/>
        </p:blipFill>
        <p:spPr>
          <a:xfrm>
            <a:off x="-666811" y="-187492"/>
            <a:ext cx="9809224" cy="3687033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0" t="8686"/>
          <a:stretch/>
        </p:blipFill>
        <p:spPr>
          <a:xfrm rot="10800000">
            <a:off x="-666812" y="4579878"/>
            <a:ext cx="9809225" cy="2596556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més de fer classes, què més</a:t>
            </a:r>
            <a:b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puc fer al campus UAB?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3763" y="3301694"/>
            <a:ext cx="2407824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Alemany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Anglès</a:t>
            </a: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1949078"/>
            <a:ext cx="781431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Idiomes: cursos i exàmens d’acreditació </a:t>
            </a: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70001" y="3301694"/>
            <a:ext cx="2823403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Català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Espanyol</a:t>
            </a:r>
          </a:p>
        </p:txBody>
      </p:sp>
      <p:sp>
        <p:nvSpPr>
          <p:cNvPr id="16" name="CuadroTexto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62290" y="3301694"/>
            <a:ext cx="2823403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Francès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Italià</a:t>
            </a:r>
          </a:p>
        </p:txBody>
      </p:sp>
      <p:sp>
        <p:nvSpPr>
          <p:cNvPr id="17" name="CuadroTexto 16" descr="Accedeix a la web del Servei de llengües de la UAB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88833" y="6188438"/>
            <a:ext cx="1987419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39" y="6156234"/>
            <a:ext cx="309258" cy="309258"/>
          </a:xfrm>
          <a:prstGeom prst="rect">
            <a:avLst/>
          </a:prstGeom>
        </p:spPr>
      </p:pic>
      <p:sp>
        <p:nvSpPr>
          <p:cNvPr id="5" name="CuadroTexto 33">
            <a:extLst>
              <a:ext uri="{FF2B5EF4-FFF2-40B4-BE49-F238E27FC236}">
                <a16:creationId xmlns:a16="http://schemas.microsoft.com/office/drawing/2014/main" id="{B469FF72-DBEC-A6AA-A792-C2A3AA039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2" y="4579878"/>
            <a:ext cx="781431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Tallers de sensibilització lingüística</a:t>
            </a:r>
          </a:p>
        </p:txBody>
      </p:sp>
      <p:pic>
        <p:nvPicPr>
          <p:cNvPr id="6" name="Imagen 13">
            <a:hlinkClick r:id="rId9"/>
            <a:extLst>
              <a:ext uri="{FF2B5EF4-FFF2-40B4-BE49-F238E27FC236}">
                <a16:creationId xmlns:a16="http://schemas.microsoft.com/office/drawing/2014/main" id="{6DFBA1C1-45EA-CEEB-3D21-F99962285C1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4" grpId="0"/>
      <p:bldP spid="15" grpId="0"/>
      <p:bldP spid="16" grpId="0"/>
      <p:bldP spid="17" grpId="0"/>
      <p:bldP spid="17" grpId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307801"/>
            <a:ext cx="9144001" cy="723920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18801"/>
          <a:stretch/>
        </p:blipFill>
        <p:spPr>
          <a:xfrm flipV="1">
            <a:off x="-375138" y="5149440"/>
            <a:ext cx="9932359" cy="1781966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t="7555"/>
          <a:stretch/>
        </p:blipFill>
        <p:spPr>
          <a:xfrm>
            <a:off x="-375138" y="-73407"/>
            <a:ext cx="9892152" cy="3766663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Universitat pública i capdavantera</a:t>
            </a:r>
            <a:br>
              <a:rPr lang="ca-ES" sz="32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en els rànquings internacionals</a:t>
            </a:r>
          </a:p>
        </p:txBody>
      </p:sp>
      <p:grpSp>
        <p:nvGrpSpPr>
          <p:cNvPr id="16" name="Agrupar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2135056"/>
            <a:ext cx="3351704" cy="1034568"/>
            <a:chOff x="1067419" y="2135056"/>
            <a:chExt cx="3351704" cy="1034568"/>
          </a:xfrm>
        </p:grpSpPr>
        <p:sp>
          <p:nvSpPr>
            <p:cNvPr id="3" name="Rectángulo 2"/>
            <p:cNvSpPr/>
            <p:nvPr/>
          </p:nvSpPr>
          <p:spPr>
            <a:xfrm>
              <a:off x="1067419" y="2135056"/>
              <a:ext cx="3351704" cy="103456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245779" y="2417153"/>
              <a:ext cx="1868918" cy="468751"/>
            </a:xfrm>
            <a:prstGeom prst="rect">
              <a:avLst/>
            </a:prstGeom>
          </p:spPr>
        </p:pic>
        <p:grpSp>
          <p:nvGrpSpPr>
            <p:cNvPr id="7" name="Agrupar 6"/>
            <p:cNvGrpSpPr/>
            <p:nvPr/>
          </p:nvGrpSpPr>
          <p:grpSpPr>
            <a:xfrm>
              <a:off x="3513496" y="2290242"/>
              <a:ext cx="768677" cy="795718"/>
              <a:chOff x="6304304" y="2377755"/>
              <a:chExt cx="1204538" cy="1246912"/>
            </a:xfrm>
          </p:grpSpPr>
          <p:sp>
            <p:nvSpPr>
              <p:cNvPr id="41" name="Elipse 40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58BB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6414261" y="2452593"/>
                <a:ext cx="1094581" cy="1172074"/>
              </a:xfrm>
              <a:prstGeom prst="rect">
                <a:avLst/>
              </a:prstGeom>
            </p:spPr>
          </p:pic>
        </p:grpSp>
        <p:sp>
          <p:nvSpPr>
            <p:cNvPr id="42" name="CuadroTexto 41"/>
            <p:cNvSpPr txBox="1"/>
            <p:nvPr/>
          </p:nvSpPr>
          <p:spPr>
            <a:xfrm>
              <a:off x="3426425" y="2499760"/>
              <a:ext cx="875435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 spc="-150" dirty="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</a:p>
          </p:txBody>
        </p:sp>
      </p:grpSp>
      <p:grpSp>
        <p:nvGrpSpPr>
          <p:cNvPr id="17" name="Agrupa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3357140"/>
            <a:ext cx="3348713" cy="1034568"/>
            <a:chOff x="1067419" y="3328709"/>
            <a:chExt cx="3348713" cy="1034568"/>
          </a:xfrm>
        </p:grpSpPr>
        <p:sp>
          <p:nvSpPr>
            <p:cNvPr id="43" name="Rectángulo 42"/>
            <p:cNvSpPr/>
            <p:nvPr/>
          </p:nvSpPr>
          <p:spPr>
            <a:xfrm>
              <a:off x="1067419" y="3328709"/>
              <a:ext cx="3348713" cy="103456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242466" y="3522366"/>
              <a:ext cx="1855125" cy="664703"/>
            </a:xfrm>
            <a:prstGeom prst="rect">
              <a:avLst/>
            </a:prstGeom>
          </p:spPr>
        </p:pic>
        <p:grpSp>
          <p:nvGrpSpPr>
            <p:cNvPr id="52" name="Agrupar 51"/>
            <p:cNvGrpSpPr/>
            <p:nvPr/>
          </p:nvGrpSpPr>
          <p:grpSpPr>
            <a:xfrm>
              <a:off x="3510812" y="3479229"/>
              <a:ext cx="747959" cy="747959"/>
              <a:chOff x="6300100" y="2377179"/>
              <a:chExt cx="1172073" cy="1172073"/>
            </a:xfrm>
          </p:grpSpPr>
          <p:sp>
            <p:nvSpPr>
              <p:cNvPr id="53" name="Elipse 52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58BB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54" name="Imagen 53"/>
              <p:cNvPicPr>
                <a:picLocks noChangeAspect="1"/>
              </p:cNvPicPr>
              <p:nvPr/>
            </p:nvPicPr>
            <p:blipFill>
              <a:blip r:embed="rId11" cstate="email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100" y="2377179"/>
                <a:ext cx="1172073" cy="1172073"/>
              </a:xfrm>
              <a:prstGeom prst="rect">
                <a:avLst/>
              </a:prstGeom>
            </p:spPr>
          </p:pic>
        </p:grpSp>
        <p:sp>
          <p:nvSpPr>
            <p:cNvPr id="48" name="CuadroTexto 47"/>
            <p:cNvSpPr txBox="1"/>
            <p:nvPr/>
          </p:nvSpPr>
          <p:spPr>
            <a:xfrm>
              <a:off x="3471341" y="3562716"/>
              <a:ext cx="85943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000" b="1" spc="-150">
                  <a:solidFill>
                    <a:schemeClr val="bg1"/>
                  </a:solidFill>
                  <a:latin typeface="Arial"/>
                  <a:cs typeface="Arial"/>
                </a:rPr>
                <a:t>201-</a:t>
              </a:r>
              <a:br>
                <a:rPr lang="ca-ES" sz="2000" b="1" spc="-15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000" b="1" spc="-150">
                  <a:solidFill>
                    <a:schemeClr val="bg1"/>
                  </a:solidFill>
                  <a:latin typeface="Arial"/>
                  <a:cs typeface="Arial"/>
                </a:rPr>
                <a:t>250</a:t>
              </a:r>
              <a:endParaRPr lang="ca-ES" sz="2000" b="1" spc="-15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8" name="Agrupar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4580793"/>
            <a:ext cx="3356516" cy="1036978"/>
            <a:chOff x="1067419" y="4523931"/>
            <a:chExt cx="3356516" cy="1036978"/>
          </a:xfrm>
        </p:grpSpPr>
        <p:sp>
          <p:nvSpPr>
            <p:cNvPr id="23" name="Rectángulo 22"/>
            <p:cNvSpPr/>
            <p:nvPr/>
          </p:nvSpPr>
          <p:spPr>
            <a:xfrm>
              <a:off x="1067419" y="4523931"/>
              <a:ext cx="3356516" cy="103697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550" y="4546357"/>
              <a:ext cx="1738181" cy="979083"/>
            </a:xfrm>
            <a:prstGeom prst="rect">
              <a:avLst/>
            </a:prstGeom>
          </p:spPr>
        </p:pic>
        <p:sp>
          <p:nvSpPr>
            <p:cNvPr id="33" name="Elipse 32"/>
            <p:cNvSpPr/>
            <p:nvPr/>
          </p:nvSpPr>
          <p:spPr>
            <a:xfrm>
              <a:off x="3528151" y="4679478"/>
              <a:ext cx="743169" cy="743169"/>
            </a:xfrm>
            <a:prstGeom prst="ellipse">
              <a:avLst/>
            </a:prstGeom>
            <a:solidFill>
              <a:srgbClr val="58BB2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34" name="Imagen 33" descr="spain.png"/>
            <p:cNvPicPr>
              <a:picLocks noChangeAspect="1"/>
            </p:cNvPicPr>
            <p:nvPr/>
          </p:nvPicPr>
          <p:blipFill>
            <a:blip r:embed="rId13" cstate="email"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451" y="4711405"/>
              <a:ext cx="685603" cy="740450"/>
            </a:xfrm>
            <a:prstGeom prst="rect">
              <a:avLst/>
            </a:prstGeom>
          </p:spPr>
        </p:pic>
        <p:sp>
          <p:nvSpPr>
            <p:cNvPr id="28" name="CuadroTexto 27"/>
            <p:cNvSpPr txBox="1"/>
            <p:nvPr/>
          </p:nvSpPr>
          <p:spPr>
            <a:xfrm>
              <a:off x="3528828" y="4863623"/>
              <a:ext cx="699546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 spc="-150" dirty="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</a:p>
          </p:txBody>
        </p:sp>
      </p:grpSp>
      <p:grpSp>
        <p:nvGrpSpPr>
          <p:cNvPr id="20" name="Agrupar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5218" y="3355465"/>
            <a:ext cx="3305300" cy="1034167"/>
            <a:chOff x="4585218" y="3327034"/>
            <a:chExt cx="3305300" cy="1034167"/>
          </a:xfrm>
        </p:grpSpPr>
        <p:sp>
          <p:nvSpPr>
            <p:cNvPr id="37" name="Rectángulo 36"/>
            <p:cNvSpPr/>
            <p:nvPr/>
          </p:nvSpPr>
          <p:spPr>
            <a:xfrm>
              <a:off x="4585218" y="3327034"/>
              <a:ext cx="3305300" cy="1034167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468" y="3531273"/>
              <a:ext cx="1923347" cy="621479"/>
            </a:xfrm>
            <a:prstGeom prst="rect">
              <a:avLst/>
            </a:prstGeom>
          </p:spPr>
        </p:pic>
        <p:grpSp>
          <p:nvGrpSpPr>
            <p:cNvPr id="45" name="Agrupar 44"/>
            <p:cNvGrpSpPr/>
            <p:nvPr/>
          </p:nvGrpSpPr>
          <p:grpSpPr>
            <a:xfrm>
              <a:off x="6982821" y="3482158"/>
              <a:ext cx="762830" cy="770284"/>
              <a:chOff x="4823644" y="2377755"/>
              <a:chExt cx="1195837" cy="1207524"/>
            </a:xfrm>
          </p:grpSpPr>
          <p:sp>
            <p:nvSpPr>
              <p:cNvPr id="46" name="Elipse 45"/>
              <p:cNvSpPr/>
              <p:nvPr/>
            </p:nvSpPr>
            <p:spPr>
              <a:xfrm>
                <a:off x="4823644" y="2377755"/>
                <a:ext cx="1161858" cy="1161858"/>
              </a:xfrm>
              <a:prstGeom prst="ellipse">
                <a:avLst/>
              </a:prstGeom>
              <a:solidFill>
                <a:srgbClr val="58BB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47" name="Imagen 46" descr="spain.png"/>
              <p:cNvPicPr>
                <a:picLocks noChangeAspect="1"/>
              </p:cNvPicPr>
              <p:nvPr/>
            </p:nvPicPr>
            <p:blipFill>
              <a:blip r:embed="rId13" cstate="email">
                <a:alphaModFix amt="2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7622" y="2427670"/>
                <a:ext cx="1071859" cy="1157609"/>
              </a:xfrm>
              <a:prstGeom prst="rect">
                <a:avLst/>
              </a:prstGeom>
            </p:spPr>
          </p:pic>
        </p:grpSp>
        <p:sp>
          <p:nvSpPr>
            <p:cNvPr id="49" name="CuadroTexto 48"/>
            <p:cNvSpPr txBox="1"/>
            <p:nvPr/>
          </p:nvSpPr>
          <p:spPr>
            <a:xfrm>
              <a:off x="6983497" y="3678025"/>
              <a:ext cx="697651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 spc="-15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</a:p>
          </p:txBody>
        </p:sp>
      </p:grpSp>
      <p:grpSp>
        <p:nvGrpSpPr>
          <p:cNvPr id="21" name="Agrupar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5218" y="4577087"/>
            <a:ext cx="3305300" cy="1111463"/>
            <a:chOff x="4585218" y="4520225"/>
            <a:chExt cx="3305300" cy="1111463"/>
          </a:xfrm>
        </p:grpSpPr>
        <p:sp>
          <p:nvSpPr>
            <p:cNvPr id="39" name="Rectángulo 38"/>
            <p:cNvSpPr/>
            <p:nvPr/>
          </p:nvSpPr>
          <p:spPr>
            <a:xfrm>
              <a:off x="4585218" y="4520225"/>
              <a:ext cx="3305300" cy="1034167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716" y="4567697"/>
              <a:ext cx="1886539" cy="1063991"/>
            </a:xfrm>
            <a:prstGeom prst="rect">
              <a:avLst/>
            </a:prstGeom>
          </p:spPr>
        </p:pic>
        <p:grpSp>
          <p:nvGrpSpPr>
            <p:cNvPr id="50" name="Agrupar 49"/>
            <p:cNvGrpSpPr/>
            <p:nvPr/>
          </p:nvGrpSpPr>
          <p:grpSpPr>
            <a:xfrm>
              <a:off x="6980237" y="4671055"/>
              <a:ext cx="773702" cy="770799"/>
              <a:chOff x="6304304" y="2377755"/>
              <a:chExt cx="1212881" cy="1208331"/>
            </a:xfrm>
          </p:grpSpPr>
          <p:sp>
            <p:nvSpPr>
              <p:cNvPr id="51" name="Elipse 50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58BB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56" name="Imagen 55"/>
              <p:cNvPicPr>
                <a:picLocks noChangeAspect="1"/>
              </p:cNvPicPr>
              <p:nvPr/>
            </p:nvPicPr>
            <p:blipFill>
              <a:blip r:embed="rId16"/>
              <a:srcRect/>
              <a:stretch/>
            </p:blipFill>
            <p:spPr>
              <a:xfrm>
                <a:off x="6441184" y="2414014"/>
                <a:ext cx="1076001" cy="1172072"/>
              </a:xfrm>
              <a:prstGeom prst="rect">
                <a:avLst/>
              </a:prstGeom>
            </p:spPr>
          </p:pic>
        </p:grpSp>
        <p:sp>
          <p:nvSpPr>
            <p:cNvPr id="57" name="CuadroTexto 56"/>
            <p:cNvSpPr txBox="1"/>
            <p:nvPr/>
          </p:nvSpPr>
          <p:spPr>
            <a:xfrm>
              <a:off x="6989351" y="4840044"/>
              <a:ext cx="697651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 spc="-15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  <a:endParaRPr lang="ca-ES" sz="2400" b="1" spc="-15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8" name="CuadroTexto 57" descr="Accedeix a la pagina web La UAB als ranquins">
            <a:hlinkClick r:id="rId1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757896" y="6187856"/>
            <a:ext cx="349502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 rànquings</a:t>
            </a:r>
            <a:endParaRPr lang="ca-E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02" y="6155652"/>
            <a:ext cx="309258" cy="309258"/>
          </a:xfrm>
          <a:prstGeom prst="rect">
            <a:avLst/>
          </a:prstGeom>
        </p:spPr>
      </p:pic>
      <p:sp>
        <p:nvSpPr>
          <p:cNvPr id="61" name="Elipse 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136" y="442621"/>
            <a:ext cx="496398" cy="496398"/>
          </a:xfrm>
          <a:prstGeom prst="ellipse">
            <a:avLst/>
          </a:prstGeom>
          <a:solidFill>
            <a:srgbClr val="58BB2A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2" name="CuadroTexto 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434" y="498347"/>
            <a:ext cx="3370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400" b="1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C0BB97CF-BD54-48B3-8F23-8E0E4D453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3531" y="2133040"/>
            <a:ext cx="3314282" cy="1036978"/>
            <a:chOff x="4583531" y="2133040"/>
            <a:chExt cx="3314282" cy="1036978"/>
          </a:xfrm>
        </p:grpSpPr>
        <p:grpSp>
          <p:nvGrpSpPr>
            <p:cNvPr id="19" name="Agrupar 18"/>
            <p:cNvGrpSpPr/>
            <p:nvPr/>
          </p:nvGrpSpPr>
          <p:grpSpPr>
            <a:xfrm>
              <a:off x="4583531" y="2133040"/>
              <a:ext cx="3314282" cy="1036978"/>
              <a:chOff x="4583531" y="2133040"/>
              <a:chExt cx="3314282" cy="1036978"/>
            </a:xfrm>
          </p:grpSpPr>
          <p:sp>
            <p:nvSpPr>
              <p:cNvPr id="25" name="Rectángulo 24"/>
              <p:cNvSpPr/>
              <p:nvPr/>
            </p:nvSpPr>
            <p:spPr>
              <a:xfrm>
                <a:off x="4583531" y="2133040"/>
                <a:ext cx="3314282" cy="1036978"/>
              </a:xfrm>
              <a:prstGeom prst="rect">
                <a:avLst/>
              </a:prstGeom>
              <a:solidFill>
                <a:schemeClr val="bg1">
                  <a:alpha val="8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26" name="Imagen 25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1203" y="2255375"/>
                <a:ext cx="1573936" cy="773601"/>
              </a:xfrm>
              <a:prstGeom prst="rect">
                <a:avLst/>
              </a:prstGeom>
            </p:spPr>
          </p:pic>
          <p:sp>
            <p:nvSpPr>
              <p:cNvPr id="31" name="Elipse 30"/>
              <p:cNvSpPr/>
              <p:nvPr/>
            </p:nvSpPr>
            <p:spPr>
              <a:xfrm>
                <a:off x="6960737" y="2317556"/>
                <a:ext cx="743169" cy="743169"/>
              </a:xfrm>
              <a:prstGeom prst="ellipse">
                <a:avLst/>
              </a:prstGeom>
              <a:solidFill>
                <a:srgbClr val="58BB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0" name="CuadroTexto 29"/>
              <p:cNvSpPr txBox="1"/>
              <p:nvPr/>
            </p:nvSpPr>
            <p:spPr>
              <a:xfrm>
                <a:off x="6982549" y="2480827"/>
                <a:ext cx="699546" cy="412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ca-ES" sz="2400" b="1" spc="-150">
                    <a:solidFill>
                      <a:schemeClr val="bg1"/>
                    </a:solidFill>
                    <a:latin typeface="Arial"/>
                    <a:cs typeface="Arial"/>
                  </a:rPr>
                  <a:t>51</a:t>
                </a:r>
                <a:endParaRPr lang="ca-ES" sz="2400" b="1" spc="-15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0D2A5C9-FBCC-4080-9ED8-B4B91E50C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/>
            <a:stretch/>
          </p:blipFill>
          <p:spPr>
            <a:xfrm>
              <a:off x="6930659" y="2320444"/>
              <a:ext cx="748800" cy="748800"/>
            </a:xfrm>
            <a:prstGeom prst="rect">
              <a:avLst/>
            </a:prstGeom>
          </p:spPr>
        </p:pic>
      </p:grpSp>
      <p:pic>
        <p:nvPicPr>
          <p:cNvPr id="9" name="Imagen 13">
            <a:hlinkClick r:id="rId21"/>
            <a:extLst>
              <a:ext uri="{FF2B5EF4-FFF2-40B4-BE49-F238E27FC236}">
                <a16:creationId xmlns:a16="http://schemas.microsoft.com/office/drawing/2014/main" id="{D56766A9-8278-B916-6572-6F87AA95310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1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58" grpId="0"/>
      <p:bldP spid="58" grpId="1"/>
      <p:bldP spid="61" grpId="0" animBg="1"/>
      <p:bldP spid="6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7236183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/>
          <a:stretch/>
        </p:blipFill>
        <p:spPr>
          <a:xfrm>
            <a:off x="-665224" y="-1"/>
            <a:ext cx="10186159" cy="3687033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65224" y="3030546"/>
            <a:ext cx="10186159" cy="4074464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A més de fer classes, què més</a:t>
            </a:r>
            <a:b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puc fer al campus UAB?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52052" y="2913392"/>
            <a:ext cx="240782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Escalada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Esquaix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Fitness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Frontennis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Frontó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Futbol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Futbol sala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Hidromassatge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Hipopressiva</a:t>
            </a:r>
            <a:endParaRPr lang="ca-ES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Ioga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Jacuzzi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Just </a:t>
            </a: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dance</a:t>
            </a:r>
            <a:endParaRPr lang="ca-ES" b="1" spc="-150" dirty="0">
              <a:solidFill>
                <a:srgbClr val="58BB2A"/>
              </a:solidFill>
              <a:latin typeface="Arial"/>
              <a:cs typeface="Arial"/>
            </a:endParaRP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1949078"/>
            <a:ext cx="389591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6000" b="1" dirty="0">
                <a:solidFill>
                  <a:srgbClr val="FFFFFF"/>
                </a:solidFill>
                <a:latin typeface="Arial"/>
                <a:cs typeface="Arial"/>
              </a:rPr>
              <a:t>Esport</a:t>
            </a:r>
          </a:p>
        </p:txBody>
      </p:sp>
      <p:sp>
        <p:nvSpPr>
          <p:cNvPr id="18" name="CuadroTexto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72535" y="2913580"/>
            <a:ext cx="240782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Kizomba</a:t>
            </a:r>
            <a:endParaRPr lang="ca-ES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Meditació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Mètode </a:t>
            </a: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Feldenkrais</a:t>
            </a: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®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Natació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Pàdbol</a:t>
            </a:r>
            <a:endParaRPr lang="ca-ES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Pàdel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Pilates</a:t>
            </a:r>
            <a:endParaRPr lang="ca-ES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Quidditch</a:t>
            </a:r>
            <a:endParaRPr lang="ca-ES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Ràquetbol</a:t>
            </a:r>
            <a:endParaRPr lang="ca-ES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Relaxació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Risoteràpia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Ritmes llatins</a:t>
            </a:r>
          </a:p>
        </p:txBody>
      </p:sp>
      <p:sp>
        <p:nvSpPr>
          <p:cNvPr id="15" name="CuadroTexto 14" descr="Accedeix a la web del Servei d'Activitat Fisica de la UAB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71128" y="6188438"/>
            <a:ext cx="204104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  <a:endParaRPr lang="ca-E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34" y="6156234"/>
            <a:ext cx="309258" cy="309258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5123" y="2913392"/>
            <a:ext cx="1762749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Aeròbic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Aiguafit</a:t>
            </a:r>
            <a:endParaRPr lang="ca-ES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Aiguagim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Bàdminton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Bany de vapor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Bàsquet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Bodybalance</a:t>
            </a:r>
            <a:endParaRPr lang="ca-ES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Boxtraining</a:t>
            </a:r>
            <a:endParaRPr lang="ca-ES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Court</a:t>
            </a: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 </a:t>
            </a: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soccer</a:t>
            </a:r>
            <a:endParaRPr lang="ca-ES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Crosstraining</a:t>
            </a:r>
            <a:endParaRPr lang="ca-ES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Cycling</a:t>
            </a:r>
            <a:endParaRPr lang="ca-ES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Dolls d’aigua</a:t>
            </a:r>
          </a:p>
        </p:txBody>
      </p:sp>
      <p:sp>
        <p:nvSpPr>
          <p:cNvPr id="20" name="CuadroText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20272" y="2913580"/>
            <a:ext cx="2407824" cy="570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	</a:t>
            </a:r>
          </a:p>
          <a:p>
            <a:pPr>
              <a:lnSpc>
                <a:spcPct val="85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	</a:t>
            </a:r>
          </a:p>
        </p:txBody>
      </p:sp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84539" y="2913580"/>
            <a:ext cx="240782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Rocòdroms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Rugbi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Sauna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Solàrium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Tai-</a:t>
            </a: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txí</a:t>
            </a: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-</a:t>
            </a: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txuan</a:t>
            </a:r>
            <a:endParaRPr lang="ca-ES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Tennis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Tennis taula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Tonificació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Voleibol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Vòlei-platja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Waterpolo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58BB2A"/>
                </a:solidFill>
                <a:latin typeface="Arial"/>
                <a:cs typeface="Arial"/>
              </a:rPr>
              <a:t>Zumba</a:t>
            </a: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	</a:t>
            </a:r>
          </a:p>
        </p:txBody>
      </p:sp>
      <p:pic>
        <p:nvPicPr>
          <p:cNvPr id="4" name="Imagen 13">
            <a:hlinkClick r:id="rId8"/>
            <a:extLst>
              <a:ext uri="{FF2B5EF4-FFF2-40B4-BE49-F238E27FC236}">
                <a16:creationId xmlns:a16="http://schemas.microsoft.com/office/drawing/2014/main" id="{7E9AEA2A-C7FC-644C-A818-5B805EC886A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35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4" grpId="0"/>
      <p:bldP spid="18" grpId="0"/>
      <p:bldP spid="15" grpId="0"/>
      <p:bldP spid="15" grpId="1"/>
      <p:bldP spid="19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70" y="6155652"/>
            <a:ext cx="309258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2EA515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2EA515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2EA515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1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 animBg="1"/>
      <p:bldP spid="58" grpId="0"/>
      <p:bldP spid="58" grpId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1175"/>
            <a:ext cx="9384972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1175"/>
            <a:ext cx="9144000" cy="7019175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8"/>
          <a:stretch/>
        </p:blipFill>
        <p:spPr>
          <a:xfrm>
            <a:off x="0" y="0"/>
            <a:ext cx="9579662" cy="370905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" r="5455"/>
          <a:stretch/>
        </p:blipFill>
        <p:spPr>
          <a:xfrm rot="10800000">
            <a:off x="-1" y="3048884"/>
            <a:ext cx="9630552" cy="3809115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Vila Universitària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8" y="2578375"/>
            <a:ext cx="4468263" cy="1985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sz="6000" b="1" dirty="0">
                <a:solidFill>
                  <a:srgbClr val="58BB2A"/>
                </a:solidFill>
                <a:latin typeface="Arial"/>
                <a:cs typeface="Arial"/>
              </a:rPr>
              <a:t>2.500</a:t>
            </a:r>
            <a:r>
              <a:rPr lang="ca-ES" sz="6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  <a:t>estudiants </a:t>
            </a:r>
            <a:b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  <a:t>de tot el món</a:t>
            </a:r>
          </a:p>
        </p:txBody>
      </p:sp>
      <p:sp>
        <p:nvSpPr>
          <p:cNvPr id="43" name="CuadroTexto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16709" y="2569466"/>
            <a:ext cx="4468263" cy="145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sz="6000" b="1" dirty="0">
                <a:solidFill>
                  <a:srgbClr val="58BB2A"/>
                </a:solidFill>
                <a:latin typeface="Arial"/>
                <a:cs typeface="Arial"/>
              </a:rPr>
              <a:t>810</a:t>
            </a:r>
            <a:b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  <a:t>apartaments</a:t>
            </a:r>
          </a:p>
        </p:txBody>
      </p:sp>
      <p:sp>
        <p:nvSpPr>
          <p:cNvPr id="44" name="CuadroTexto 43" descr="Accedeix a la web de la Vila Universitaria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423908" y="6188438"/>
            <a:ext cx="177098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  <a:endParaRPr lang="ca-E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8" name="Imagen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914" y="6156234"/>
            <a:ext cx="309258" cy="309258"/>
          </a:xfrm>
          <a:prstGeom prst="rect">
            <a:avLst/>
          </a:prstGeom>
        </p:spPr>
      </p:pic>
      <p:pic>
        <p:nvPicPr>
          <p:cNvPr id="1026" name="Picture 2" descr="Accedeix a la web de la Vila Universitaria">
            <a:hlinkClick r:id="rId7"/>
            <a:extLst>
              <a:ext uri="{FF2B5EF4-FFF2-40B4-BE49-F238E27FC236}">
                <a16:creationId xmlns:a16="http://schemas.microsoft.com/office/drawing/2014/main" id="{5DC1A7CB-DDE6-4F57-A2EA-57FFF1C21A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48" y="6210521"/>
            <a:ext cx="2253288" cy="20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13">
            <a:hlinkClick r:id="rId10"/>
            <a:extLst>
              <a:ext uri="{FF2B5EF4-FFF2-40B4-BE49-F238E27FC236}">
                <a16:creationId xmlns:a16="http://schemas.microsoft.com/office/drawing/2014/main" id="{078F7932-CB51-7A17-9A39-D94DDCFCB5B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05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34" grpId="0"/>
      <p:bldP spid="43" grpId="0"/>
      <p:bldP spid="44" grpId="0"/>
      <p:bldP spid="4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42"/>
            <a:ext cx="9144000" cy="684811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41"/>
            <a:ext cx="9144000" cy="6848117"/>
          </a:xfrm>
          <a:prstGeom prst="rect">
            <a:avLst/>
          </a:prstGeom>
        </p:spPr>
      </p:pic>
      <p:pic>
        <p:nvPicPr>
          <p:cNvPr id="3" name="Imagen 2" descr="Veure el video: La vila a vista d'ocell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pic>
        <p:nvPicPr>
          <p:cNvPr id="7" name="Imagen 6" descr="Veure el video: La vila a vista d'ocell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24"/>
            <a:ext cx="9144000" cy="6821335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La Vila en 2 minuts!</a:t>
            </a:r>
          </a:p>
        </p:txBody>
      </p:sp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4341A191-0AE7-2DC1-BADB-53C0832782E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51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 descr="La guia de l'estudiant">
            <a:extLst>
              <a:ext uri="{FF2B5EF4-FFF2-40B4-BE49-F238E27FC236}">
                <a16:creationId xmlns:a16="http://schemas.microsoft.com/office/drawing/2014/main" id="{DDD06004-6ED6-58B4-3B12-54F75D1B9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440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58BB2A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28" y="6054634"/>
            <a:ext cx="309258" cy="309258"/>
          </a:xfrm>
          <a:prstGeom prst="rect">
            <a:avLst/>
          </a:prstGeom>
        </p:spPr>
      </p:pic>
      <p:pic>
        <p:nvPicPr>
          <p:cNvPr id="5" name="Imagen 13">
            <a:hlinkClick r:id="rId10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15" grpId="0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78443" y="-1"/>
            <a:ext cx="10222443" cy="7093529"/>
          </a:xfrm>
          <a:prstGeom prst="rect">
            <a:avLst/>
          </a:prstGeom>
        </p:spPr>
      </p:pic>
      <p:pic>
        <p:nvPicPr>
          <p:cNvPr id="42" name="Imagen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5223" y="-1"/>
            <a:ext cx="9809224" cy="7093529"/>
          </a:xfrm>
          <a:prstGeom prst="rect">
            <a:avLst/>
          </a:prstGeom>
        </p:spPr>
      </p:pic>
      <p:pic>
        <p:nvPicPr>
          <p:cNvPr id="38" name="Imagen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9426102" cy="7093530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2101" y="0"/>
            <a:ext cx="9426102" cy="7093528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" r="4056"/>
          <a:stretch/>
        </p:blipFill>
        <p:spPr>
          <a:xfrm flipV="1">
            <a:off x="1" y="4005122"/>
            <a:ext cx="9144000" cy="3338875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r="3700"/>
          <a:stretch/>
        </p:blipFill>
        <p:spPr>
          <a:xfrm>
            <a:off x="1" y="-387431"/>
            <a:ext cx="9144000" cy="4074464"/>
          </a:xfrm>
          <a:prstGeom prst="rect">
            <a:avLst/>
          </a:prstGeom>
        </p:spPr>
      </p:pic>
      <p:sp>
        <p:nvSpPr>
          <p:cNvPr id="3" name="Rectángulo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0926" y="2134576"/>
            <a:ext cx="3231146" cy="162119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" descr="Accedeix a la web de la Fundació Autònoma Solidària">
            <a:hlinkClick r:id="rId11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290008" y="2864965"/>
            <a:ext cx="2615982" cy="364493"/>
          </a:xfrm>
          <a:prstGeom prst="rect">
            <a:avLst/>
          </a:prstGeom>
        </p:spPr>
      </p:pic>
      <p:sp>
        <p:nvSpPr>
          <p:cNvPr id="32" name="Rectángulo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33" name="CuadroTexto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13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Universitat </a:t>
            </a:r>
          </a:p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transformadora</a:t>
            </a:r>
          </a:p>
          <a:p>
            <a:pPr>
              <a:lnSpc>
                <a:spcPct val="85000"/>
              </a:lnSpc>
            </a:pPr>
            <a:endParaRPr lang="ca-E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0" name="Imagen 9" descr="Accedeix a la web de la Responsabilitat Social Universitaria UAB">
            <a:hlinkClick r:id="rId1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438" y="573861"/>
            <a:ext cx="2803502" cy="694780"/>
          </a:xfrm>
          <a:prstGeom prst="rect">
            <a:avLst/>
          </a:prstGeom>
        </p:spPr>
      </p:pic>
      <p:sp>
        <p:nvSpPr>
          <p:cNvPr id="39" name="CuadroTexto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39027" y="2247306"/>
            <a:ext cx="4007844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200" b="1" dirty="0">
                <a:latin typeface="Arial"/>
                <a:cs typeface="Arial"/>
              </a:rPr>
              <a:t>Solidària</a:t>
            </a:r>
          </a:p>
        </p:txBody>
      </p:sp>
      <p:sp>
        <p:nvSpPr>
          <p:cNvPr id="40" name="Rectángulo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7420" y="4005064"/>
            <a:ext cx="3225180" cy="162119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45" name="Imagen 44" descr="Accedeix a la web de l'Observatori per a la igualtat UAB">
            <a:hlinkClick r:id="rId1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008" y="4938603"/>
            <a:ext cx="2331621" cy="518816"/>
          </a:xfrm>
          <a:prstGeom prst="rect">
            <a:avLst/>
          </a:prstGeom>
        </p:spPr>
      </p:pic>
      <p:sp>
        <p:nvSpPr>
          <p:cNvPr id="56" name="CuadroTexto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59320" y="4152030"/>
            <a:ext cx="4007844" cy="676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200" b="1" kern="1000" spc="-20" dirty="0">
                <a:latin typeface="Arial"/>
                <a:cs typeface="Arial"/>
              </a:rPr>
              <a:t>Diversa </a:t>
            </a:r>
            <a:br>
              <a:rPr lang="ca-ES" sz="2200" b="1" kern="1000" spc="-20" dirty="0">
                <a:latin typeface="Arial"/>
                <a:cs typeface="Arial"/>
              </a:rPr>
            </a:br>
            <a:r>
              <a:rPr lang="ca-ES" sz="2200" b="1" kern="1000" spc="-20" dirty="0">
                <a:latin typeface="Arial"/>
                <a:cs typeface="Arial"/>
              </a:rPr>
              <a:t>i igualitària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02768" y="2134576"/>
            <a:ext cx="3212481" cy="162119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2" name="Imagen 21" descr="Visualitza el vídeo &quot;Camina la UAB&quot;">
            <a:hlinkClick r:id="rId1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282632" y="2745529"/>
            <a:ext cx="849069" cy="850900"/>
          </a:xfrm>
          <a:prstGeom prst="rect">
            <a:avLst/>
          </a:prstGeom>
        </p:spPr>
      </p:pic>
      <p:sp>
        <p:nvSpPr>
          <p:cNvPr id="23" name="CuadroTexto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87032" y="2266357"/>
            <a:ext cx="3064718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200" b="1" spc="-60" dirty="0">
                <a:latin typeface="Arial"/>
                <a:cs typeface="Arial"/>
              </a:rPr>
              <a:t>Saludable i sostenible</a:t>
            </a:r>
          </a:p>
        </p:txBody>
      </p:sp>
      <p:sp>
        <p:nvSpPr>
          <p:cNvPr id="26" name="Rectángulo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02768" y="4005064"/>
            <a:ext cx="3212481" cy="162119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80682" y="4150787"/>
            <a:ext cx="3356818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200" b="1" spc="-60" dirty="0">
                <a:latin typeface="Arial"/>
                <a:cs typeface="Arial"/>
              </a:rPr>
              <a:t>Participativa i cultural</a:t>
            </a:r>
          </a:p>
        </p:txBody>
      </p:sp>
      <p:pic>
        <p:nvPicPr>
          <p:cNvPr id="29" name="Imagen 28" descr="Accedeix a la web de &quot;la comunitària&quot;">
            <a:hlinkClick r:id="rId19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4713051" y="4845593"/>
            <a:ext cx="1448732" cy="323214"/>
          </a:xfrm>
          <a:prstGeom prst="rect">
            <a:avLst/>
          </a:prstGeom>
        </p:spPr>
      </p:pic>
      <p:pic>
        <p:nvPicPr>
          <p:cNvPr id="30" name="Imagen 29">
            <a:hlinkClick r:id="rId21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6557189" y="4650636"/>
            <a:ext cx="864343" cy="864343"/>
          </a:xfrm>
          <a:prstGeom prst="rect">
            <a:avLst/>
          </a:prstGeom>
        </p:spPr>
      </p:pic>
      <p:sp>
        <p:nvSpPr>
          <p:cNvPr id="44" name="Elipse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136" y="442621"/>
            <a:ext cx="496398" cy="496398"/>
          </a:xfrm>
          <a:prstGeom prst="ellipse">
            <a:avLst/>
          </a:prstGeom>
          <a:solidFill>
            <a:srgbClr val="58BB2A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46" name="CuadroTexto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434" y="498347"/>
            <a:ext cx="3370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4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pic>
        <p:nvPicPr>
          <p:cNvPr id="5" name="Imagen 4" descr="Accedeix a la web de Campus Saludable i Sostenible">
            <a:hlinkClick r:id="rId17"/>
            <a:extLst>
              <a:ext uri="{FF2B5EF4-FFF2-40B4-BE49-F238E27FC236}">
                <a16:creationId xmlns:a16="http://schemas.microsoft.com/office/drawing/2014/main" id="{9C932D31-3410-452B-948F-9E464E5B04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1731" y="2707643"/>
            <a:ext cx="1005927" cy="926672"/>
          </a:xfrm>
          <a:prstGeom prst="rect">
            <a:avLst/>
          </a:prstGeom>
        </p:spPr>
      </p:pic>
      <p:pic>
        <p:nvPicPr>
          <p:cNvPr id="6" name="Imagen 13">
            <a:hlinkClick r:id="rId24"/>
            <a:extLst>
              <a:ext uri="{FF2B5EF4-FFF2-40B4-BE49-F238E27FC236}">
                <a16:creationId xmlns:a16="http://schemas.microsoft.com/office/drawing/2014/main" id="{7CC97E52-E623-FCA6-9EAE-823DA04F5948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3" grpId="0"/>
      <p:bldP spid="39" grpId="0"/>
      <p:bldP spid="40" grpId="0" animBg="1"/>
      <p:bldP spid="56" grpId="0"/>
      <p:bldP spid="21" grpId="0" animBg="1"/>
      <p:bldP spid="23" grpId="0"/>
      <p:bldP spid="26" grpId="0" animBg="1"/>
      <p:bldP spid="28" grpId="0"/>
      <p:bldP spid="44" grpId="0" animBg="1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60" cy="685799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1"/>
            <a:ext cx="9521759" cy="6857997"/>
          </a:xfrm>
          <a:prstGeom prst="rect">
            <a:avLst/>
          </a:prstGeom>
        </p:spPr>
      </p:pic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59" cy="6857996"/>
          </a:xfrm>
          <a:prstGeom prst="rect">
            <a:avLst/>
          </a:prstGeom>
        </p:spPr>
      </p:pic>
      <p:pic>
        <p:nvPicPr>
          <p:cNvPr id="24" name="Imagen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58" cy="6857996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3"/>
            <a:ext cx="9521758" cy="6857995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42265" b="-1"/>
          <a:stretch/>
        </p:blipFill>
        <p:spPr>
          <a:xfrm flipV="1">
            <a:off x="-190639" y="5590941"/>
            <a:ext cx="9943191" cy="1267055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1216"/>
          <a:stretch/>
        </p:blipFill>
        <p:spPr>
          <a:xfrm>
            <a:off x="-433607" y="-13026"/>
            <a:ext cx="9764726" cy="3647180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4.500 intercanvis internacionals</a:t>
            </a:r>
          </a:p>
        </p:txBody>
      </p:sp>
      <p:sp>
        <p:nvSpPr>
          <p:cNvPr id="15" name="CuadroTexto 14" descr="Accedeix a la web de Mobilitat i intercanvi internacional">
            <a:hlinkClick r:id="rId10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99914" y="6188438"/>
            <a:ext cx="2344086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920" y="6156234"/>
            <a:ext cx="309258" cy="309258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1556792"/>
            <a:ext cx="7601664" cy="44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7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+10.500 estudiants internacionals al campus</a:t>
            </a:r>
          </a:p>
        </p:txBody>
      </p:sp>
      <p:sp>
        <p:nvSpPr>
          <p:cNvPr id="21" name="CuadroTexto 20">
            <a:hlinkClick r:id="rId12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227725"/>
            <a:ext cx="3047931" cy="36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DRAC</a:t>
            </a:r>
          </a:p>
        </p:txBody>
      </p:sp>
      <p:sp>
        <p:nvSpPr>
          <p:cNvPr id="23" name="CuadroTexto 22">
            <a:hlinkClick r:id="rId13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640200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SICUE</a:t>
            </a:r>
          </a:p>
        </p:txBody>
      </p:sp>
      <p:sp>
        <p:nvSpPr>
          <p:cNvPr id="25" name="CuadroTexto 24">
            <a:hlinkClick r:id="rId1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6451" y="5078543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Erasmus</a:t>
            </a:r>
            <a:r>
              <a:rPr kumimoji="0" lang="ca-ES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sp>
        <p:nvSpPr>
          <p:cNvPr id="27" name="CuadroTexto 26">
            <a:hlinkClick r:id="rId1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59112" y="5491719"/>
            <a:ext cx="380056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UAB Exchange Programme</a:t>
            </a:r>
            <a:endParaRPr kumimoji="0" lang="ca-ES" sz="20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Elips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339948"/>
            <a:ext cx="143022" cy="14302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Elips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745520"/>
            <a:ext cx="143022" cy="143022"/>
          </a:xfrm>
          <a:prstGeom prst="ellipse">
            <a:avLst/>
          </a:prstGeom>
          <a:solidFill>
            <a:srgbClr val="FFD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Elips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184360"/>
            <a:ext cx="143022" cy="14302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Elips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602824"/>
            <a:ext cx="143022" cy="143022"/>
          </a:xfrm>
          <a:prstGeom prst="ellipse">
            <a:avLst/>
          </a:prstGeom>
          <a:solidFill>
            <a:srgbClr val="EE00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Elips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136" y="442621"/>
            <a:ext cx="496398" cy="496398"/>
          </a:xfrm>
          <a:prstGeom prst="ellipse">
            <a:avLst/>
          </a:prstGeom>
          <a:solidFill>
            <a:srgbClr val="58BB2A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CuadroTexto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434" y="498347"/>
            <a:ext cx="3370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</a:p>
        </p:txBody>
      </p:sp>
      <p:pic>
        <p:nvPicPr>
          <p:cNvPr id="3" name="Imagen 13">
            <a:hlinkClick r:id="rId16"/>
            <a:extLst>
              <a:ext uri="{FF2B5EF4-FFF2-40B4-BE49-F238E27FC236}">
                <a16:creationId xmlns:a16="http://schemas.microsoft.com/office/drawing/2014/main" id="{78AD5128-BB34-7355-30C5-E96F9CD943DA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2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00"/>
                            </p:stCondLst>
                            <p:childTnLst>
                              <p:par>
                                <p:cTn id="9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build="allAtOnce"/>
      <p:bldP spid="19" grpId="0"/>
      <p:bldP spid="21" grpId="0"/>
      <p:bldP spid="23" grpId="0"/>
      <p:bldP spid="25" grpId="0"/>
      <p:bldP spid="27" grpId="0"/>
      <p:bldP spid="2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801"/>
            <a:ext cx="9144000" cy="7616336"/>
          </a:xfrm>
          <a:prstGeom prst="rect">
            <a:avLst/>
          </a:prstGeom>
        </p:spPr>
      </p:pic>
      <p:sp>
        <p:nvSpPr>
          <p:cNvPr id="3" name="Rectángulo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45999" y="2048041"/>
            <a:ext cx="10269910" cy="5160474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224" y="-387431"/>
            <a:ext cx="10186159" cy="4074464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10.500 pràctiques professionals</a:t>
            </a:r>
            <a:b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a Catalunya i Europa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3034" y="3017994"/>
            <a:ext cx="1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800" b="1" spc="-150" dirty="0">
                <a:solidFill>
                  <a:srgbClr val="58BB2A"/>
                </a:solidFill>
                <a:latin typeface="Arial"/>
                <a:cs typeface="Arial"/>
              </a:rPr>
              <a:t>8.700</a:t>
            </a:r>
          </a:p>
        </p:txBody>
      </p:sp>
      <p:sp>
        <p:nvSpPr>
          <p:cNvPr id="34" name="CuadroTexto 33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2438086"/>
            <a:ext cx="2994798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 dirty="0">
                <a:latin typeface="Arial"/>
                <a:cs typeface="Arial"/>
              </a:rPr>
              <a:t>Pràctiques curriculars </a:t>
            </a:r>
            <a:br>
              <a:rPr lang="ca-ES" sz="2000" b="1" dirty="0">
                <a:latin typeface="Arial"/>
                <a:cs typeface="Arial"/>
              </a:rPr>
            </a:br>
            <a:r>
              <a:rPr lang="ca-ES" sz="2000" b="1" dirty="0">
                <a:latin typeface="Arial"/>
                <a:cs typeface="Arial"/>
              </a:rPr>
              <a:t>en tots els graus</a:t>
            </a:r>
            <a:endParaRPr lang="ca-ES" sz="3600" b="1" dirty="0">
              <a:latin typeface="Arial"/>
              <a:cs typeface="Arial"/>
            </a:endParaRPr>
          </a:p>
        </p:txBody>
      </p:sp>
      <p:sp>
        <p:nvSpPr>
          <p:cNvPr id="33" name="CuadroTexto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81504" y="3323783"/>
            <a:ext cx="299479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 dirty="0">
                <a:solidFill>
                  <a:srgbClr val="58BB2A"/>
                </a:solidFill>
                <a:latin typeface="Arial"/>
                <a:cs typeface="Arial"/>
              </a:rPr>
              <a:t>places</a:t>
            </a:r>
            <a:endParaRPr lang="ca-ES" sz="3600" b="1" dirty="0">
              <a:solidFill>
                <a:srgbClr val="58BB2A"/>
              </a:solidFill>
              <a:latin typeface="Arial"/>
              <a:cs typeface="Arial"/>
            </a:endParaRPr>
          </a:p>
        </p:txBody>
      </p:sp>
      <p:sp>
        <p:nvSpPr>
          <p:cNvPr id="38" name="CuadroTexto 37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4170030"/>
            <a:ext cx="361877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 dirty="0">
                <a:latin typeface="Arial"/>
                <a:cs typeface="Arial"/>
              </a:rPr>
              <a:t>Pràctiques </a:t>
            </a:r>
            <a:r>
              <a:rPr lang="ca-ES" sz="2000" b="1" dirty="0" err="1">
                <a:latin typeface="Arial"/>
                <a:cs typeface="Arial"/>
              </a:rPr>
              <a:t>extracurriculars</a:t>
            </a:r>
            <a:r>
              <a:rPr lang="ca-ES" sz="2000" b="1" dirty="0">
                <a:latin typeface="Arial"/>
                <a:cs typeface="Arial"/>
              </a:rPr>
              <a:t> </a:t>
            </a:r>
            <a:br>
              <a:rPr lang="ca-ES" sz="2000" b="1" dirty="0">
                <a:latin typeface="Arial"/>
                <a:cs typeface="Arial"/>
              </a:rPr>
            </a:br>
            <a:r>
              <a:rPr lang="ca-ES" sz="2000" b="1" dirty="0">
                <a:latin typeface="Arial"/>
                <a:cs typeface="Arial"/>
              </a:rPr>
              <a:t>amb ajut a l’estudi</a:t>
            </a:r>
            <a:endParaRPr lang="ca-ES" sz="3600" b="1" dirty="0">
              <a:latin typeface="Arial"/>
              <a:cs typeface="Arial"/>
            </a:endParaRPr>
          </a:p>
        </p:txBody>
      </p:sp>
      <p:pic>
        <p:nvPicPr>
          <p:cNvPr id="40" name="Imagen 39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68173" y="6090152"/>
            <a:ext cx="3803466" cy="441422"/>
          </a:xfrm>
          <a:prstGeom prst="rect">
            <a:avLst/>
          </a:prstGeom>
        </p:spPr>
      </p:pic>
      <p:sp>
        <p:nvSpPr>
          <p:cNvPr id="45" name="CuadroTexto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02374" y="2462479"/>
            <a:ext cx="1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800" b="1" spc="-150" dirty="0">
                <a:solidFill>
                  <a:srgbClr val="58BB2A"/>
                </a:solidFill>
                <a:latin typeface="Arial"/>
                <a:cs typeface="Arial"/>
              </a:rPr>
              <a:t>150</a:t>
            </a:r>
            <a:endParaRPr lang="ca-ES" sz="2800" b="1" spc="-150" dirty="0">
              <a:solidFill>
                <a:srgbClr val="58BB2A"/>
              </a:solidFill>
              <a:latin typeface="Arial"/>
              <a:cs typeface="Arial"/>
            </a:endParaRPr>
          </a:p>
        </p:txBody>
      </p:sp>
      <p:sp>
        <p:nvSpPr>
          <p:cNvPr id="47" name="CuadroTexto 46">
            <a:hlinkClick r:id="rId8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85327" y="3130479"/>
            <a:ext cx="2464410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 dirty="0">
                <a:latin typeface="Arial"/>
                <a:cs typeface="Arial"/>
              </a:rPr>
              <a:t>Activitats </a:t>
            </a:r>
            <a:br>
              <a:rPr lang="ca-ES" sz="2000" b="1" dirty="0">
                <a:latin typeface="Arial"/>
                <a:cs typeface="Arial"/>
              </a:rPr>
            </a:br>
            <a:r>
              <a:rPr lang="ca-ES" sz="2000" b="1" dirty="0">
                <a:latin typeface="Arial"/>
                <a:cs typeface="Arial"/>
              </a:rPr>
              <a:t>d’orientació </a:t>
            </a:r>
            <a:br>
              <a:rPr lang="ca-ES" sz="2000" b="1" dirty="0">
                <a:latin typeface="Arial"/>
                <a:cs typeface="Arial"/>
              </a:rPr>
            </a:br>
            <a:r>
              <a:rPr lang="ca-ES" sz="2000" b="1" dirty="0">
                <a:latin typeface="Arial"/>
                <a:cs typeface="Arial"/>
              </a:rPr>
              <a:t>per trobar feina</a:t>
            </a:r>
            <a:endParaRPr lang="ca-ES" sz="3600" b="1" dirty="0">
              <a:latin typeface="Arial"/>
              <a:cs typeface="Arial"/>
            </a:endParaRPr>
          </a:p>
        </p:txBody>
      </p:sp>
      <p:sp>
        <p:nvSpPr>
          <p:cNvPr id="55" name="CuadroTexto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90465" y="4337527"/>
            <a:ext cx="1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800" b="1" spc="-150" dirty="0">
                <a:solidFill>
                  <a:srgbClr val="58BB2A"/>
                </a:solidFill>
                <a:latin typeface="Arial"/>
                <a:cs typeface="Arial"/>
              </a:rPr>
              <a:t>2.400</a:t>
            </a:r>
            <a:endParaRPr lang="ca-ES" sz="2800" b="1" spc="-150" dirty="0">
              <a:solidFill>
                <a:srgbClr val="58BB2A"/>
              </a:solidFill>
              <a:latin typeface="Arial"/>
              <a:cs typeface="Arial"/>
            </a:endParaRPr>
          </a:p>
        </p:txBody>
      </p:sp>
      <p:sp>
        <p:nvSpPr>
          <p:cNvPr id="56" name="CuadroTexto 55">
            <a:hlinkClick r:id="rId9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03085" y="5005527"/>
            <a:ext cx="242692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 dirty="0">
                <a:latin typeface="Arial"/>
                <a:cs typeface="Arial"/>
              </a:rPr>
              <a:t>Ofertes laborals</a:t>
            </a:r>
            <a:endParaRPr lang="ca-ES" sz="3600" b="1" dirty="0">
              <a:latin typeface="Arial"/>
              <a:cs typeface="Arial"/>
            </a:endParaRPr>
          </a:p>
        </p:txBody>
      </p:sp>
      <p:sp>
        <p:nvSpPr>
          <p:cNvPr id="58" name="CuadroTexto 57" descr="Accedeix a la web del Servei d'Ocupabilitat de la UAB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804282" y="6188438"/>
            <a:ext cx="1632375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Veure més</a:t>
            </a: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288" y="6156234"/>
            <a:ext cx="309258" cy="309258"/>
          </a:xfrm>
          <a:prstGeom prst="rect">
            <a:avLst/>
          </a:prstGeom>
        </p:spPr>
      </p:pic>
      <p:sp>
        <p:nvSpPr>
          <p:cNvPr id="20" name="Elips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136" y="442621"/>
            <a:ext cx="496398" cy="496398"/>
          </a:xfrm>
          <a:prstGeom prst="ellipse">
            <a:avLst/>
          </a:prstGeom>
          <a:solidFill>
            <a:srgbClr val="58BB2A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434" y="498347"/>
            <a:ext cx="3370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4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2" name="CuadroText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9677" y="4731983"/>
            <a:ext cx="1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800" b="1" spc="-150" dirty="0">
                <a:solidFill>
                  <a:srgbClr val="58BB2A"/>
                </a:solidFill>
                <a:latin typeface="Arial"/>
                <a:cs typeface="Arial"/>
              </a:rPr>
              <a:t>1.700</a:t>
            </a:r>
          </a:p>
        </p:txBody>
      </p:sp>
      <p:sp>
        <p:nvSpPr>
          <p:cNvPr id="23" name="CuadroTexto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43670" y="4993364"/>
            <a:ext cx="299479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 dirty="0">
                <a:solidFill>
                  <a:srgbClr val="58BB2A"/>
                </a:solidFill>
                <a:latin typeface="Arial"/>
                <a:cs typeface="Arial"/>
              </a:rPr>
              <a:t>places</a:t>
            </a:r>
            <a:endParaRPr lang="ca-ES" sz="3600" b="1" dirty="0">
              <a:solidFill>
                <a:srgbClr val="58BB2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48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/>
      <p:bldP spid="42" grpId="0"/>
      <p:bldP spid="34" grpId="0"/>
      <p:bldP spid="33" grpId="0"/>
      <p:bldP spid="38" grpId="0"/>
      <p:bldP spid="45" grpId="0"/>
      <p:bldP spid="47" grpId="0"/>
      <p:bldP spid="55" grpId="0"/>
      <p:bldP spid="56" grpId="0"/>
      <p:bldP spid="58" grpId="0"/>
      <p:bldP spid="58" grpId="1"/>
      <p:bldP spid="20" grpId="0" animBg="1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465" y="6156234"/>
            <a:ext cx="309258" cy="309258"/>
          </a:xfrm>
          <a:prstGeom prst="rect">
            <a:avLst/>
          </a:prstGeom>
        </p:spPr>
      </p:pic>
      <p:sp>
        <p:nvSpPr>
          <p:cNvPr id="151" name="Elipse 1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136" y="442621"/>
            <a:ext cx="496398" cy="496398"/>
          </a:xfrm>
          <a:prstGeom prst="ellipse">
            <a:avLst/>
          </a:prstGeom>
          <a:solidFill>
            <a:srgbClr val="58BB2A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2" name="CuadroTexto 1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434" y="498347"/>
            <a:ext cx="3370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</a:p>
        </p:txBody>
      </p:sp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5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674714" cy="267381"/>
            <a:chOff x="5589078" y="5562361"/>
            <a:chExt cx="1674714" cy="267381"/>
          </a:xfrm>
        </p:grpSpPr>
        <p:sp>
          <p:nvSpPr>
            <p:cNvPr id="159" name="CuadroTexto 158">
              <a:hlinkClick r:id="rId49"/>
            </p:cNvPr>
            <p:cNvSpPr txBox="1"/>
            <p:nvPr/>
          </p:nvSpPr>
          <p:spPr>
            <a:xfrm>
              <a:off x="5792288" y="5562361"/>
              <a:ext cx="147150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2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5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6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93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500"/>
                            </p:stCondLst>
                            <p:childTnLst>
                              <p:par>
                                <p:cTn id="2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000"/>
                            </p:stCondLst>
                            <p:childTnLst>
                              <p:par>
                                <p:cTn id="2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500"/>
                            </p:stCondLst>
                            <p:childTnLst>
                              <p:par>
                                <p:cTn id="2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000"/>
                            </p:stCondLst>
                            <p:childTnLst>
                              <p:par>
                                <p:cTn id="2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4500"/>
                            </p:stCondLst>
                            <p:childTnLst>
                              <p:par>
                                <p:cTn id="2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500"/>
                            </p:stCondLst>
                            <p:childTnLst>
                              <p:par>
                                <p:cTn id="3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6000"/>
                            </p:stCondLst>
                            <p:childTnLst>
                              <p:par>
                                <p:cTn id="3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6500"/>
                            </p:stCondLst>
                            <p:childTnLst>
                              <p:par>
                                <p:cTn id="3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000"/>
                            </p:stCondLst>
                            <p:childTnLst>
                              <p:par>
                                <p:cTn id="3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7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000"/>
                            </p:stCondLst>
                            <p:childTnLst>
                              <p:par>
                                <p:cTn id="3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9500"/>
                            </p:stCondLst>
                            <p:childTnLst>
                              <p:par>
                                <p:cTn id="3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00"/>
                            </p:stCondLst>
                            <p:childTnLst>
                              <p:par>
                                <p:cTn id="5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6500"/>
                            </p:stCondLst>
                            <p:childTnLst>
                              <p:par>
                                <p:cTn id="5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500"/>
                            </p:stCondLst>
                            <p:childTnLst>
                              <p:par>
                                <p:cTn id="5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5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5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9000"/>
                            </p:stCondLst>
                            <p:childTnLst>
                              <p:par>
                                <p:cTn id="58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8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9" grpId="0"/>
      <p:bldP spid="149" grpId="1"/>
      <p:bldP spid="151" grpId="0" animBg="1"/>
      <p:bldP spid="1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330597" cy="6895548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11630"/>
          <a:stretch/>
        </p:blipFill>
        <p:spPr>
          <a:xfrm flipV="1">
            <a:off x="-317393" y="5149440"/>
            <a:ext cx="9725982" cy="1939335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t="9286"/>
          <a:stretch/>
        </p:blipFill>
        <p:spPr>
          <a:xfrm>
            <a:off x="-317393" y="0"/>
            <a:ext cx="9586506" cy="3696104"/>
          </a:xfrm>
          <a:prstGeom prst="rect">
            <a:avLst/>
          </a:prstGeom>
        </p:spPr>
      </p:pic>
      <p:sp>
        <p:nvSpPr>
          <p:cNvPr id="15" name="CuadroTexto 14" descr="Accedeix a la web de Mobilitat i transports de la UAB">
            <a:hlinkClick r:id="rId7"/>
          </p:cNvPr>
          <p:cNvSpPr txBox="1"/>
          <p:nvPr/>
        </p:nvSpPr>
        <p:spPr>
          <a:xfrm>
            <a:off x="7392228" y="6188437"/>
            <a:ext cx="1876885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234" y="6156234"/>
            <a:ext cx="309258" cy="309258"/>
          </a:xfrm>
          <a:prstGeom prst="rect">
            <a:avLst/>
          </a:prstGeom>
        </p:spPr>
      </p:pic>
      <p:sp>
        <p:nvSpPr>
          <p:cNvPr id="64" name="Rectángulo 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3" name="CuadroTexto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07378" y="548680"/>
            <a:ext cx="1363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Parc Taulí</a:t>
            </a:r>
          </a:p>
        </p:txBody>
      </p:sp>
      <p:sp>
        <p:nvSpPr>
          <p:cNvPr id="28" name="Elips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31741" y="3286791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9" name="Elips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0031" y="3618244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30" name="Elips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64488" y="2420888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2" name="Agrupa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49073" y="349469"/>
            <a:ext cx="4451626" cy="4191791"/>
            <a:chOff x="1809750" y="1291279"/>
            <a:chExt cx="3956134" cy="3725221"/>
          </a:xfrm>
        </p:grpSpPr>
        <p:sp>
          <p:nvSpPr>
            <p:cNvPr id="57" name="Forma libre 56"/>
            <p:cNvSpPr/>
            <p:nvPr/>
          </p:nvSpPr>
          <p:spPr>
            <a:xfrm>
              <a:off x="3964791" y="2585248"/>
              <a:ext cx="1456980" cy="2262899"/>
            </a:xfrm>
            <a:custGeom>
              <a:avLst/>
              <a:gdLst>
                <a:gd name="connsiteX0" fmla="*/ 1456980 w 1456980"/>
                <a:gd name="connsiteY0" fmla="*/ 2262899 h 2262899"/>
                <a:gd name="connsiteX1" fmla="*/ 1405405 w 1456980"/>
                <a:gd name="connsiteY1" fmla="*/ 2230664 h 2262899"/>
                <a:gd name="connsiteX2" fmla="*/ 1366724 w 1456980"/>
                <a:gd name="connsiteY2" fmla="*/ 2204876 h 2262899"/>
                <a:gd name="connsiteX3" fmla="*/ 1360277 w 1456980"/>
                <a:gd name="connsiteY3" fmla="*/ 2185535 h 2262899"/>
                <a:gd name="connsiteX4" fmla="*/ 1340937 w 1456980"/>
                <a:gd name="connsiteY4" fmla="*/ 2166194 h 2262899"/>
                <a:gd name="connsiteX5" fmla="*/ 1328043 w 1456980"/>
                <a:gd name="connsiteY5" fmla="*/ 2146853 h 2262899"/>
                <a:gd name="connsiteX6" fmla="*/ 1308703 w 1456980"/>
                <a:gd name="connsiteY6" fmla="*/ 2101724 h 2262899"/>
                <a:gd name="connsiteX7" fmla="*/ 1302256 w 1456980"/>
                <a:gd name="connsiteY7" fmla="*/ 2082383 h 2262899"/>
                <a:gd name="connsiteX8" fmla="*/ 1276469 w 1456980"/>
                <a:gd name="connsiteY8" fmla="*/ 2043701 h 2262899"/>
                <a:gd name="connsiteX9" fmla="*/ 1263575 w 1456980"/>
                <a:gd name="connsiteY9" fmla="*/ 2005019 h 2262899"/>
                <a:gd name="connsiteX10" fmla="*/ 1231341 w 1456980"/>
                <a:gd name="connsiteY10" fmla="*/ 1979230 h 2262899"/>
                <a:gd name="connsiteX11" fmla="*/ 1212001 w 1456980"/>
                <a:gd name="connsiteY11" fmla="*/ 1966336 h 2262899"/>
                <a:gd name="connsiteX12" fmla="*/ 1128192 w 1456980"/>
                <a:gd name="connsiteY12" fmla="*/ 1979230 h 2262899"/>
                <a:gd name="connsiteX13" fmla="*/ 1115299 w 1456980"/>
                <a:gd name="connsiteY13" fmla="*/ 1992125 h 2262899"/>
                <a:gd name="connsiteX14" fmla="*/ 1076618 w 1456980"/>
                <a:gd name="connsiteY14" fmla="*/ 2005019 h 2262899"/>
                <a:gd name="connsiteX15" fmla="*/ 1057277 w 1456980"/>
                <a:gd name="connsiteY15" fmla="*/ 2024360 h 2262899"/>
                <a:gd name="connsiteX16" fmla="*/ 1012150 w 1456980"/>
                <a:gd name="connsiteY16" fmla="*/ 2037254 h 2262899"/>
                <a:gd name="connsiteX17" fmla="*/ 825192 w 1456980"/>
                <a:gd name="connsiteY17" fmla="*/ 1953442 h 2262899"/>
                <a:gd name="connsiteX18" fmla="*/ 805851 w 1456980"/>
                <a:gd name="connsiteY18" fmla="*/ 1934101 h 2262899"/>
                <a:gd name="connsiteX19" fmla="*/ 799405 w 1456980"/>
                <a:gd name="connsiteY19" fmla="*/ 1908313 h 2262899"/>
                <a:gd name="connsiteX20" fmla="*/ 792958 w 1456980"/>
                <a:gd name="connsiteY20" fmla="*/ 1869631 h 2262899"/>
                <a:gd name="connsiteX21" fmla="*/ 638234 w 1456980"/>
                <a:gd name="connsiteY21" fmla="*/ 1843843 h 2262899"/>
                <a:gd name="connsiteX22" fmla="*/ 618894 w 1456980"/>
                <a:gd name="connsiteY22" fmla="*/ 1824502 h 2262899"/>
                <a:gd name="connsiteX23" fmla="*/ 593107 w 1456980"/>
                <a:gd name="connsiteY23" fmla="*/ 1785820 h 2262899"/>
                <a:gd name="connsiteX24" fmla="*/ 573766 w 1456980"/>
                <a:gd name="connsiteY24" fmla="*/ 1766479 h 2262899"/>
                <a:gd name="connsiteX25" fmla="*/ 560873 w 1456980"/>
                <a:gd name="connsiteY25" fmla="*/ 1747138 h 2262899"/>
                <a:gd name="connsiteX26" fmla="*/ 554426 w 1456980"/>
                <a:gd name="connsiteY26" fmla="*/ 1727797 h 2262899"/>
                <a:gd name="connsiteX27" fmla="*/ 535085 w 1456980"/>
                <a:gd name="connsiteY27" fmla="*/ 1714903 h 2262899"/>
                <a:gd name="connsiteX28" fmla="*/ 502851 w 1456980"/>
                <a:gd name="connsiteY28" fmla="*/ 1669774 h 2262899"/>
                <a:gd name="connsiteX29" fmla="*/ 489958 w 1456980"/>
                <a:gd name="connsiteY29" fmla="*/ 1650433 h 2262899"/>
                <a:gd name="connsiteX30" fmla="*/ 451277 w 1456980"/>
                <a:gd name="connsiteY30" fmla="*/ 1624645 h 2262899"/>
                <a:gd name="connsiteX31" fmla="*/ 419043 w 1456980"/>
                <a:gd name="connsiteY31" fmla="*/ 1592410 h 2262899"/>
                <a:gd name="connsiteX32" fmla="*/ 406149 w 1456980"/>
                <a:gd name="connsiteY32" fmla="*/ 1573069 h 2262899"/>
                <a:gd name="connsiteX33" fmla="*/ 373915 w 1456980"/>
                <a:gd name="connsiteY33" fmla="*/ 1534387 h 2262899"/>
                <a:gd name="connsiteX34" fmla="*/ 361021 w 1456980"/>
                <a:gd name="connsiteY34" fmla="*/ 1495705 h 2262899"/>
                <a:gd name="connsiteX35" fmla="*/ 354574 w 1456980"/>
                <a:gd name="connsiteY35" fmla="*/ 1476364 h 2262899"/>
                <a:gd name="connsiteX36" fmla="*/ 348128 w 1456980"/>
                <a:gd name="connsiteY36" fmla="*/ 1457023 h 2262899"/>
                <a:gd name="connsiteX37" fmla="*/ 328787 w 1456980"/>
                <a:gd name="connsiteY37" fmla="*/ 1444129 h 2262899"/>
                <a:gd name="connsiteX38" fmla="*/ 315894 w 1456980"/>
                <a:gd name="connsiteY38" fmla="*/ 1424788 h 2262899"/>
                <a:gd name="connsiteX39" fmla="*/ 296553 w 1456980"/>
                <a:gd name="connsiteY39" fmla="*/ 1418341 h 2262899"/>
                <a:gd name="connsiteX40" fmla="*/ 251425 w 1456980"/>
                <a:gd name="connsiteY40" fmla="*/ 1399000 h 2262899"/>
                <a:gd name="connsiteX41" fmla="*/ 206298 w 1456980"/>
                <a:gd name="connsiteY41" fmla="*/ 1347424 h 2262899"/>
                <a:gd name="connsiteX42" fmla="*/ 193404 w 1456980"/>
                <a:gd name="connsiteY42" fmla="*/ 1328083 h 2262899"/>
                <a:gd name="connsiteX43" fmla="*/ 167617 w 1456980"/>
                <a:gd name="connsiteY43" fmla="*/ 1308742 h 2262899"/>
                <a:gd name="connsiteX44" fmla="*/ 141830 w 1456980"/>
                <a:gd name="connsiteY44" fmla="*/ 1302295 h 2262899"/>
                <a:gd name="connsiteX45" fmla="*/ 122489 w 1456980"/>
                <a:gd name="connsiteY45" fmla="*/ 1295848 h 2262899"/>
                <a:gd name="connsiteX46" fmla="*/ 103149 w 1456980"/>
                <a:gd name="connsiteY46" fmla="*/ 1282954 h 2262899"/>
                <a:gd name="connsiteX47" fmla="*/ 90255 w 1456980"/>
                <a:gd name="connsiteY47" fmla="*/ 1263613 h 2262899"/>
                <a:gd name="connsiteX48" fmla="*/ 70915 w 1456980"/>
                <a:gd name="connsiteY48" fmla="*/ 1244272 h 2262899"/>
                <a:gd name="connsiteX49" fmla="*/ 64468 w 1456980"/>
                <a:gd name="connsiteY49" fmla="*/ 1160461 h 2262899"/>
                <a:gd name="connsiteX50" fmla="*/ 77361 w 1456980"/>
                <a:gd name="connsiteY50" fmla="*/ 1121779 h 2262899"/>
                <a:gd name="connsiteX51" fmla="*/ 90255 w 1456980"/>
                <a:gd name="connsiteY51" fmla="*/ 1102438 h 2262899"/>
                <a:gd name="connsiteX52" fmla="*/ 103149 w 1456980"/>
                <a:gd name="connsiteY52" fmla="*/ 1063756 h 2262899"/>
                <a:gd name="connsiteX53" fmla="*/ 96702 w 1456980"/>
                <a:gd name="connsiteY53" fmla="*/ 992839 h 2262899"/>
                <a:gd name="connsiteX54" fmla="*/ 51574 w 1456980"/>
                <a:gd name="connsiteY54" fmla="*/ 941263 h 2262899"/>
                <a:gd name="connsiteX55" fmla="*/ 32234 w 1456980"/>
                <a:gd name="connsiteY55" fmla="*/ 921922 h 2262899"/>
                <a:gd name="connsiteX56" fmla="*/ 25787 w 1456980"/>
                <a:gd name="connsiteY56" fmla="*/ 902581 h 2262899"/>
                <a:gd name="connsiteX57" fmla="*/ 0 w 1456980"/>
                <a:gd name="connsiteY57" fmla="*/ 863899 h 2262899"/>
                <a:gd name="connsiteX58" fmla="*/ 12893 w 1456980"/>
                <a:gd name="connsiteY58" fmla="*/ 799429 h 2262899"/>
                <a:gd name="connsiteX59" fmla="*/ 19340 w 1456980"/>
                <a:gd name="connsiteY59" fmla="*/ 780088 h 2262899"/>
                <a:gd name="connsiteX60" fmla="*/ 38681 w 1456980"/>
                <a:gd name="connsiteY60" fmla="*/ 767194 h 2262899"/>
                <a:gd name="connsiteX61" fmla="*/ 45127 w 1456980"/>
                <a:gd name="connsiteY61" fmla="*/ 747853 h 2262899"/>
                <a:gd name="connsiteX62" fmla="*/ 83808 w 1456980"/>
                <a:gd name="connsiteY62" fmla="*/ 722065 h 2262899"/>
                <a:gd name="connsiteX63" fmla="*/ 109596 w 1456980"/>
                <a:gd name="connsiteY63" fmla="*/ 696277 h 2262899"/>
                <a:gd name="connsiteX64" fmla="*/ 148276 w 1456980"/>
                <a:gd name="connsiteY64" fmla="*/ 670489 h 2262899"/>
                <a:gd name="connsiteX65" fmla="*/ 148276 w 1456980"/>
                <a:gd name="connsiteY65" fmla="*/ 535102 h 2262899"/>
                <a:gd name="connsiteX66" fmla="*/ 135383 w 1456980"/>
                <a:gd name="connsiteY66" fmla="*/ 515761 h 2262899"/>
                <a:gd name="connsiteX67" fmla="*/ 122489 w 1456980"/>
                <a:gd name="connsiteY67" fmla="*/ 489973 h 2262899"/>
                <a:gd name="connsiteX68" fmla="*/ 109596 w 1456980"/>
                <a:gd name="connsiteY68" fmla="*/ 470632 h 2262899"/>
                <a:gd name="connsiteX69" fmla="*/ 96702 w 1456980"/>
                <a:gd name="connsiteY69" fmla="*/ 425503 h 2262899"/>
                <a:gd name="connsiteX70" fmla="*/ 103149 w 1456980"/>
                <a:gd name="connsiteY70" fmla="*/ 283669 h 2262899"/>
                <a:gd name="connsiteX71" fmla="*/ 116042 w 1456980"/>
                <a:gd name="connsiteY71" fmla="*/ 264328 h 2262899"/>
                <a:gd name="connsiteX72" fmla="*/ 122489 w 1456980"/>
                <a:gd name="connsiteY72" fmla="*/ 244987 h 2262899"/>
                <a:gd name="connsiteX73" fmla="*/ 180510 w 1456980"/>
                <a:gd name="connsiteY73" fmla="*/ 219199 h 2262899"/>
                <a:gd name="connsiteX74" fmla="*/ 199851 w 1456980"/>
                <a:gd name="connsiteY74" fmla="*/ 212752 h 2262899"/>
                <a:gd name="connsiteX75" fmla="*/ 219191 w 1456980"/>
                <a:gd name="connsiteY75" fmla="*/ 199858 h 2262899"/>
                <a:gd name="connsiteX76" fmla="*/ 238532 w 1456980"/>
                <a:gd name="connsiteY76" fmla="*/ 193411 h 2262899"/>
                <a:gd name="connsiteX77" fmla="*/ 283660 w 1456980"/>
                <a:gd name="connsiteY77" fmla="*/ 135387 h 2262899"/>
                <a:gd name="connsiteX78" fmla="*/ 296553 w 1456980"/>
                <a:gd name="connsiteY78" fmla="*/ 116046 h 2262899"/>
                <a:gd name="connsiteX79" fmla="*/ 309447 w 1456980"/>
                <a:gd name="connsiteY79" fmla="*/ 96705 h 2262899"/>
                <a:gd name="connsiteX80" fmla="*/ 315894 w 1456980"/>
                <a:gd name="connsiteY80" fmla="*/ 77364 h 2262899"/>
                <a:gd name="connsiteX81" fmla="*/ 322340 w 1456980"/>
                <a:gd name="connsiteY81" fmla="*/ 51576 h 2262899"/>
                <a:gd name="connsiteX82" fmla="*/ 335234 w 1456980"/>
                <a:gd name="connsiteY82" fmla="*/ 25788 h 2262899"/>
                <a:gd name="connsiteX83" fmla="*/ 348128 w 1456980"/>
                <a:gd name="connsiteY83" fmla="*/ 6447 h 2262899"/>
                <a:gd name="connsiteX84" fmla="*/ 367468 w 1456980"/>
                <a:gd name="connsiteY84" fmla="*/ 0 h 2262899"/>
                <a:gd name="connsiteX85" fmla="*/ 399702 w 1456980"/>
                <a:gd name="connsiteY85" fmla="*/ 25788 h 2262899"/>
                <a:gd name="connsiteX86" fmla="*/ 457723 w 1456980"/>
                <a:gd name="connsiteY86" fmla="*/ 58023 h 2262899"/>
                <a:gd name="connsiteX87" fmla="*/ 483511 w 1456980"/>
                <a:gd name="connsiteY87" fmla="*/ 51576 h 2262899"/>
                <a:gd name="connsiteX88" fmla="*/ 509298 w 1456980"/>
                <a:gd name="connsiteY88" fmla="*/ 0 h 226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456980" h="2262899">
                  <a:moveTo>
                    <a:pt x="1456980" y="2262899"/>
                  </a:moveTo>
                  <a:cubicBezTo>
                    <a:pt x="1395732" y="2238399"/>
                    <a:pt x="1449118" y="2264664"/>
                    <a:pt x="1405405" y="2230664"/>
                  </a:cubicBezTo>
                  <a:cubicBezTo>
                    <a:pt x="1393173" y="2221150"/>
                    <a:pt x="1366724" y="2204876"/>
                    <a:pt x="1366724" y="2204876"/>
                  </a:cubicBezTo>
                  <a:cubicBezTo>
                    <a:pt x="1364575" y="2198429"/>
                    <a:pt x="1364046" y="2191189"/>
                    <a:pt x="1360277" y="2185535"/>
                  </a:cubicBezTo>
                  <a:cubicBezTo>
                    <a:pt x="1355220" y="2177949"/>
                    <a:pt x="1346774" y="2173198"/>
                    <a:pt x="1340937" y="2166194"/>
                  </a:cubicBezTo>
                  <a:cubicBezTo>
                    <a:pt x="1335977" y="2160241"/>
                    <a:pt x="1332341" y="2153300"/>
                    <a:pt x="1328043" y="2146853"/>
                  </a:cubicBezTo>
                  <a:cubicBezTo>
                    <a:pt x="1314628" y="2093186"/>
                    <a:pt x="1330963" y="2146244"/>
                    <a:pt x="1308703" y="2101724"/>
                  </a:cubicBezTo>
                  <a:cubicBezTo>
                    <a:pt x="1305664" y="2095646"/>
                    <a:pt x="1305556" y="2088324"/>
                    <a:pt x="1302256" y="2082383"/>
                  </a:cubicBezTo>
                  <a:cubicBezTo>
                    <a:pt x="1294730" y="2068837"/>
                    <a:pt x="1281369" y="2058402"/>
                    <a:pt x="1276469" y="2043701"/>
                  </a:cubicBezTo>
                  <a:cubicBezTo>
                    <a:pt x="1272171" y="2030807"/>
                    <a:pt x="1274884" y="2012558"/>
                    <a:pt x="1263575" y="2005019"/>
                  </a:cubicBezTo>
                  <a:cubicBezTo>
                    <a:pt x="1204051" y="1965334"/>
                    <a:pt x="1277271" y="2015976"/>
                    <a:pt x="1231341" y="1979230"/>
                  </a:cubicBezTo>
                  <a:cubicBezTo>
                    <a:pt x="1225291" y="1974390"/>
                    <a:pt x="1218448" y="1970634"/>
                    <a:pt x="1212001" y="1966336"/>
                  </a:cubicBezTo>
                  <a:cubicBezTo>
                    <a:pt x="1208284" y="1966708"/>
                    <a:pt x="1146777" y="1968078"/>
                    <a:pt x="1128192" y="1979230"/>
                  </a:cubicBezTo>
                  <a:cubicBezTo>
                    <a:pt x="1122980" y="1982357"/>
                    <a:pt x="1120736" y="1989407"/>
                    <a:pt x="1115299" y="1992125"/>
                  </a:cubicBezTo>
                  <a:cubicBezTo>
                    <a:pt x="1103143" y="1998204"/>
                    <a:pt x="1076618" y="2005019"/>
                    <a:pt x="1076618" y="2005019"/>
                  </a:cubicBezTo>
                  <a:cubicBezTo>
                    <a:pt x="1070171" y="2011466"/>
                    <a:pt x="1064863" y="2019302"/>
                    <a:pt x="1057277" y="2024360"/>
                  </a:cubicBezTo>
                  <a:cubicBezTo>
                    <a:pt x="1051727" y="2028060"/>
                    <a:pt x="1015589" y="2036394"/>
                    <a:pt x="1012150" y="2037254"/>
                  </a:cubicBezTo>
                  <a:cubicBezTo>
                    <a:pt x="746621" y="2027771"/>
                    <a:pt x="862065" y="2091716"/>
                    <a:pt x="825192" y="1953442"/>
                  </a:cubicBezTo>
                  <a:cubicBezTo>
                    <a:pt x="822843" y="1944632"/>
                    <a:pt x="812298" y="1940548"/>
                    <a:pt x="805851" y="1934101"/>
                  </a:cubicBezTo>
                  <a:cubicBezTo>
                    <a:pt x="803702" y="1925505"/>
                    <a:pt x="801143" y="1917001"/>
                    <a:pt x="799405" y="1908313"/>
                  </a:cubicBezTo>
                  <a:cubicBezTo>
                    <a:pt x="796842" y="1895495"/>
                    <a:pt x="798267" y="1881576"/>
                    <a:pt x="792958" y="1869631"/>
                  </a:cubicBezTo>
                  <a:cubicBezTo>
                    <a:pt x="770780" y="1819730"/>
                    <a:pt x="638483" y="1843855"/>
                    <a:pt x="638234" y="1843843"/>
                  </a:cubicBezTo>
                  <a:cubicBezTo>
                    <a:pt x="631787" y="1837396"/>
                    <a:pt x="624491" y="1831699"/>
                    <a:pt x="618894" y="1824502"/>
                  </a:cubicBezTo>
                  <a:cubicBezTo>
                    <a:pt x="609380" y="1812270"/>
                    <a:pt x="604065" y="1796778"/>
                    <a:pt x="593107" y="1785820"/>
                  </a:cubicBezTo>
                  <a:cubicBezTo>
                    <a:pt x="586660" y="1779373"/>
                    <a:pt x="579603" y="1773483"/>
                    <a:pt x="573766" y="1766479"/>
                  </a:cubicBezTo>
                  <a:cubicBezTo>
                    <a:pt x="568806" y="1760527"/>
                    <a:pt x="564338" y="1754068"/>
                    <a:pt x="560873" y="1747138"/>
                  </a:cubicBezTo>
                  <a:cubicBezTo>
                    <a:pt x="557834" y="1741060"/>
                    <a:pt x="558671" y="1733104"/>
                    <a:pt x="554426" y="1727797"/>
                  </a:cubicBezTo>
                  <a:cubicBezTo>
                    <a:pt x="549586" y="1721747"/>
                    <a:pt x="541532" y="1719201"/>
                    <a:pt x="535085" y="1714903"/>
                  </a:cubicBezTo>
                  <a:cubicBezTo>
                    <a:pt x="504700" y="1669322"/>
                    <a:pt x="542833" y="1725750"/>
                    <a:pt x="502851" y="1669774"/>
                  </a:cubicBezTo>
                  <a:cubicBezTo>
                    <a:pt x="498348" y="1663469"/>
                    <a:pt x="495789" y="1655535"/>
                    <a:pt x="489958" y="1650433"/>
                  </a:cubicBezTo>
                  <a:cubicBezTo>
                    <a:pt x="478296" y="1640228"/>
                    <a:pt x="451277" y="1624645"/>
                    <a:pt x="451277" y="1624645"/>
                  </a:cubicBezTo>
                  <a:cubicBezTo>
                    <a:pt x="416892" y="1573068"/>
                    <a:pt x="462022" y="1635390"/>
                    <a:pt x="419043" y="1592410"/>
                  </a:cubicBezTo>
                  <a:cubicBezTo>
                    <a:pt x="413564" y="1586931"/>
                    <a:pt x="411109" y="1579022"/>
                    <a:pt x="406149" y="1573069"/>
                  </a:cubicBezTo>
                  <a:cubicBezTo>
                    <a:pt x="391691" y="1555719"/>
                    <a:pt x="383061" y="1554965"/>
                    <a:pt x="373915" y="1534387"/>
                  </a:cubicBezTo>
                  <a:cubicBezTo>
                    <a:pt x="368395" y="1521967"/>
                    <a:pt x="365319" y="1508599"/>
                    <a:pt x="361021" y="1495705"/>
                  </a:cubicBezTo>
                  <a:lnTo>
                    <a:pt x="354574" y="1476364"/>
                  </a:lnTo>
                  <a:cubicBezTo>
                    <a:pt x="352425" y="1469917"/>
                    <a:pt x="353782" y="1460793"/>
                    <a:pt x="348128" y="1457023"/>
                  </a:cubicBezTo>
                  <a:lnTo>
                    <a:pt x="328787" y="1444129"/>
                  </a:lnTo>
                  <a:cubicBezTo>
                    <a:pt x="324489" y="1437682"/>
                    <a:pt x="321944" y="1429628"/>
                    <a:pt x="315894" y="1424788"/>
                  </a:cubicBezTo>
                  <a:cubicBezTo>
                    <a:pt x="310587" y="1420543"/>
                    <a:pt x="302631" y="1421380"/>
                    <a:pt x="296553" y="1418341"/>
                  </a:cubicBezTo>
                  <a:cubicBezTo>
                    <a:pt x="252031" y="1396079"/>
                    <a:pt x="305096" y="1412418"/>
                    <a:pt x="251425" y="1399000"/>
                  </a:cubicBezTo>
                  <a:cubicBezTo>
                    <a:pt x="219191" y="1377510"/>
                    <a:pt x="236383" y="1392553"/>
                    <a:pt x="206298" y="1347424"/>
                  </a:cubicBezTo>
                  <a:cubicBezTo>
                    <a:pt x="202000" y="1340977"/>
                    <a:pt x="199603" y="1332732"/>
                    <a:pt x="193404" y="1328083"/>
                  </a:cubicBezTo>
                  <a:cubicBezTo>
                    <a:pt x="184808" y="1321636"/>
                    <a:pt x="177227" y="1313547"/>
                    <a:pt x="167617" y="1308742"/>
                  </a:cubicBezTo>
                  <a:cubicBezTo>
                    <a:pt x="159692" y="1304779"/>
                    <a:pt x="150349" y="1304729"/>
                    <a:pt x="141830" y="1302295"/>
                  </a:cubicBezTo>
                  <a:cubicBezTo>
                    <a:pt x="135296" y="1300428"/>
                    <a:pt x="128936" y="1297997"/>
                    <a:pt x="122489" y="1295848"/>
                  </a:cubicBezTo>
                  <a:cubicBezTo>
                    <a:pt x="116042" y="1291550"/>
                    <a:pt x="108628" y="1288433"/>
                    <a:pt x="103149" y="1282954"/>
                  </a:cubicBezTo>
                  <a:cubicBezTo>
                    <a:pt x="97670" y="1277475"/>
                    <a:pt x="95215" y="1269566"/>
                    <a:pt x="90255" y="1263613"/>
                  </a:cubicBezTo>
                  <a:cubicBezTo>
                    <a:pt x="84418" y="1256609"/>
                    <a:pt x="77362" y="1250719"/>
                    <a:pt x="70915" y="1244272"/>
                  </a:cubicBezTo>
                  <a:cubicBezTo>
                    <a:pt x="55937" y="1199339"/>
                    <a:pt x="53056" y="1209916"/>
                    <a:pt x="64468" y="1160461"/>
                  </a:cubicBezTo>
                  <a:cubicBezTo>
                    <a:pt x="67524" y="1147218"/>
                    <a:pt x="69822" y="1133088"/>
                    <a:pt x="77361" y="1121779"/>
                  </a:cubicBezTo>
                  <a:cubicBezTo>
                    <a:pt x="81659" y="1115332"/>
                    <a:pt x="87108" y="1109519"/>
                    <a:pt x="90255" y="1102438"/>
                  </a:cubicBezTo>
                  <a:cubicBezTo>
                    <a:pt x="95775" y="1090018"/>
                    <a:pt x="103149" y="1063756"/>
                    <a:pt x="103149" y="1063756"/>
                  </a:cubicBezTo>
                  <a:cubicBezTo>
                    <a:pt x="101000" y="1040117"/>
                    <a:pt x="103399" y="1015611"/>
                    <a:pt x="96702" y="992839"/>
                  </a:cubicBezTo>
                  <a:cubicBezTo>
                    <a:pt x="84701" y="952034"/>
                    <a:pt x="74767" y="960591"/>
                    <a:pt x="51574" y="941263"/>
                  </a:cubicBezTo>
                  <a:cubicBezTo>
                    <a:pt x="44570" y="935426"/>
                    <a:pt x="38681" y="928369"/>
                    <a:pt x="32234" y="921922"/>
                  </a:cubicBezTo>
                  <a:cubicBezTo>
                    <a:pt x="30085" y="915475"/>
                    <a:pt x="29556" y="908235"/>
                    <a:pt x="25787" y="902581"/>
                  </a:cubicBezTo>
                  <a:cubicBezTo>
                    <a:pt x="-6407" y="854288"/>
                    <a:pt x="15329" y="909887"/>
                    <a:pt x="0" y="863899"/>
                  </a:cubicBezTo>
                  <a:cubicBezTo>
                    <a:pt x="5064" y="833514"/>
                    <a:pt x="5202" y="826350"/>
                    <a:pt x="12893" y="799429"/>
                  </a:cubicBezTo>
                  <a:cubicBezTo>
                    <a:pt x="14760" y="792895"/>
                    <a:pt x="15095" y="785395"/>
                    <a:pt x="19340" y="780088"/>
                  </a:cubicBezTo>
                  <a:cubicBezTo>
                    <a:pt x="24180" y="774038"/>
                    <a:pt x="32234" y="771492"/>
                    <a:pt x="38681" y="767194"/>
                  </a:cubicBezTo>
                  <a:cubicBezTo>
                    <a:pt x="40830" y="760747"/>
                    <a:pt x="40322" y="752658"/>
                    <a:pt x="45127" y="747853"/>
                  </a:cubicBezTo>
                  <a:cubicBezTo>
                    <a:pt x="56084" y="736895"/>
                    <a:pt x="83808" y="722065"/>
                    <a:pt x="83808" y="722065"/>
                  </a:cubicBezTo>
                  <a:cubicBezTo>
                    <a:pt x="94749" y="689243"/>
                    <a:pt x="81463" y="711907"/>
                    <a:pt x="109596" y="696277"/>
                  </a:cubicBezTo>
                  <a:cubicBezTo>
                    <a:pt x="123142" y="688751"/>
                    <a:pt x="148276" y="670489"/>
                    <a:pt x="148276" y="670489"/>
                  </a:cubicBezTo>
                  <a:cubicBezTo>
                    <a:pt x="165658" y="618344"/>
                    <a:pt x="162606" y="635416"/>
                    <a:pt x="148276" y="535102"/>
                  </a:cubicBezTo>
                  <a:cubicBezTo>
                    <a:pt x="147180" y="527432"/>
                    <a:pt x="139227" y="522488"/>
                    <a:pt x="135383" y="515761"/>
                  </a:cubicBezTo>
                  <a:cubicBezTo>
                    <a:pt x="130615" y="507417"/>
                    <a:pt x="127257" y="498317"/>
                    <a:pt x="122489" y="489973"/>
                  </a:cubicBezTo>
                  <a:cubicBezTo>
                    <a:pt x="118645" y="483246"/>
                    <a:pt x="113061" y="477562"/>
                    <a:pt x="109596" y="470632"/>
                  </a:cubicBezTo>
                  <a:cubicBezTo>
                    <a:pt x="104971" y="461382"/>
                    <a:pt x="98768" y="433767"/>
                    <a:pt x="96702" y="425503"/>
                  </a:cubicBezTo>
                  <a:cubicBezTo>
                    <a:pt x="98851" y="378225"/>
                    <a:pt x="97511" y="330659"/>
                    <a:pt x="103149" y="283669"/>
                  </a:cubicBezTo>
                  <a:cubicBezTo>
                    <a:pt x="104072" y="275976"/>
                    <a:pt x="112577" y="271258"/>
                    <a:pt x="116042" y="264328"/>
                  </a:cubicBezTo>
                  <a:cubicBezTo>
                    <a:pt x="119081" y="258250"/>
                    <a:pt x="118244" y="250294"/>
                    <a:pt x="122489" y="244987"/>
                  </a:cubicBezTo>
                  <a:cubicBezTo>
                    <a:pt x="133634" y="231056"/>
                    <a:pt x="168691" y="223139"/>
                    <a:pt x="180510" y="219199"/>
                  </a:cubicBezTo>
                  <a:lnTo>
                    <a:pt x="199851" y="212752"/>
                  </a:lnTo>
                  <a:cubicBezTo>
                    <a:pt x="206298" y="208454"/>
                    <a:pt x="212261" y="203323"/>
                    <a:pt x="219191" y="199858"/>
                  </a:cubicBezTo>
                  <a:cubicBezTo>
                    <a:pt x="225269" y="196819"/>
                    <a:pt x="232878" y="197181"/>
                    <a:pt x="238532" y="193411"/>
                  </a:cubicBezTo>
                  <a:cubicBezTo>
                    <a:pt x="256709" y="181292"/>
                    <a:pt x="273416" y="150754"/>
                    <a:pt x="283660" y="135387"/>
                  </a:cubicBezTo>
                  <a:lnTo>
                    <a:pt x="296553" y="116046"/>
                  </a:lnTo>
                  <a:cubicBezTo>
                    <a:pt x="300851" y="109599"/>
                    <a:pt x="306997" y="104056"/>
                    <a:pt x="309447" y="96705"/>
                  </a:cubicBezTo>
                  <a:cubicBezTo>
                    <a:pt x="311596" y="90258"/>
                    <a:pt x="314027" y="83898"/>
                    <a:pt x="315894" y="77364"/>
                  </a:cubicBezTo>
                  <a:cubicBezTo>
                    <a:pt x="318328" y="68844"/>
                    <a:pt x="319229" y="59872"/>
                    <a:pt x="322340" y="51576"/>
                  </a:cubicBezTo>
                  <a:cubicBezTo>
                    <a:pt x="325714" y="42577"/>
                    <a:pt x="330466" y="34132"/>
                    <a:pt x="335234" y="25788"/>
                  </a:cubicBezTo>
                  <a:cubicBezTo>
                    <a:pt x="339078" y="19061"/>
                    <a:pt x="342078" y="11287"/>
                    <a:pt x="348128" y="6447"/>
                  </a:cubicBezTo>
                  <a:cubicBezTo>
                    <a:pt x="353434" y="2202"/>
                    <a:pt x="361021" y="2149"/>
                    <a:pt x="367468" y="0"/>
                  </a:cubicBezTo>
                  <a:cubicBezTo>
                    <a:pt x="432003" y="16134"/>
                    <a:pt x="365790" y="-8125"/>
                    <a:pt x="399702" y="25788"/>
                  </a:cubicBezTo>
                  <a:cubicBezTo>
                    <a:pt x="421869" y="47956"/>
                    <a:pt x="433403" y="49916"/>
                    <a:pt x="457723" y="58023"/>
                  </a:cubicBezTo>
                  <a:cubicBezTo>
                    <a:pt x="466319" y="55874"/>
                    <a:pt x="476843" y="57411"/>
                    <a:pt x="483511" y="51576"/>
                  </a:cubicBezTo>
                  <a:cubicBezTo>
                    <a:pt x="511682" y="26926"/>
                    <a:pt x="509298" y="23507"/>
                    <a:pt x="509298" y="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58" name="Forma libre 57"/>
            <p:cNvSpPr/>
            <p:nvPr/>
          </p:nvSpPr>
          <p:spPr>
            <a:xfrm>
              <a:off x="3049343" y="1291279"/>
              <a:ext cx="1502108" cy="1958011"/>
            </a:xfrm>
            <a:custGeom>
              <a:avLst/>
              <a:gdLst>
                <a:gd name="connsiteX0" fmla="*/ 1044384 w 1502108"/>
                <a:gd name="connsiteY0" fmla="*/ 1958011 h 1958011"/>
                <a:gd name="connsiteX1" fmla="*/ 1012150 w 1502108"/>
                <a:gd name="connsiteY1" fmla="*/ 1951564 h 1958011"/>
                <a:gd name="connsiteX2" fmla="*/ 992809 w 1502108"/>
                <a:gd name="connsiteY2" fmla="*/ 1945117 h 1958011"/>
                <a:gd name="connsiteX3" fmla="*/ 954129 w 1502108"/>
                <a:gd name="connsiteY3" fmla="*/ 1938670 h 1958011"/>
                <a:gd name="connsiteX4" fmla="*/ 883214 w 1502108"/>
                <a:gd name="connsiteY4" fmla="*/ 1945117 h 1958011"/>
                <a:gd name="connsiteX5" fmla="*/ 805852 w 1502108"/>
                <a:gd name="connsiteY5" fmla="*/ 1958011 h 1958011"/>
                <a:gd name="connsiteX6" fmla="*/ 734937 w 1502108"/>
                <a:gd name="connsiteY6" fmla="*/ 1951564 h 1958011"/>
                <a:gd name="connsiteX7" fmla="*/ 715596 w 1502108"/>
                <a:gd name="connsiteY7" fmla="*/ 1932223 h 1958011"/>
                <a:gd name="connsiteX8" fmla="*/ 696256 w 1502108"/>
                <a:gd name="connsiteY8" fmla="*/ 1919329 h 1958011"/>
                <a:gd name="connsiteX9" fmla="*/ 670469 w 1502108"/>
                <a:gd name="connsiteY9" fmla="*/ 1861306 h 1958011"/>
                <a:gd name="connsiteX10" fmla="*/ 664022 w 1502108"/>
                <a:gd name="connsiteY10" fmla="*/ 1835518 h 1958011"/>
                <a:gd name="connsiteX11" fmla="*/ 644681 w 1502108"/>
                <a:gd name="connsiteY11" fmla="*/ 1822624 h 1958011"/>
                <a:gd name="connsiteX12" fmla="*/ 606001 w 1502108"/>
                <a:gd name="connsiteY12" fmla="*/ 1809730 h 1958011"/>
                <a:gd name="connsiteX13" fmla="*/ 586660 w 1502108"/>
                <a:gd name="connsiteY13" fmla="*/ 1803283 h 1958011"/>
                <a:gd name="connsiteX14" fmla="*/ 522192 w 1502108"/>
                <a:gd name="connsiteY14" fmla="*/ 1796836 h 1958011"/>
                <a:gd name="connsiteX15" fmla="*/ 496405 w 1502108"/>
                <a:gd name="connsiteY15" fmla="*/ 1751707 h 1958011"/>
                <a:gd name="connsiteX16" fmla="*/ 483511 w 1502108"/>
                <a:gd name="connsiteY16" fmla="*/ 1732366 h 1958011"/>
                <a:gd name="connsiteX17" fmla="*/ 477064 w 1502108"/>
                <a:gd name="connsiteY17" fmla="*/ 1713025 h 1958011"/>
                <a:gd name="connsiteX18" fmla="*/ 464171 w 1502108"/>
                <a:gd name="connsiteY18" fmla="*/ 1693684 h 1958011"/>
                <a:gd name="connsiteX19" fmla="*/ 451277 w 1502108"/>
                <a:gd name="connsiteY19" fmla="*/ 1655002 h 1958011"/>
                <a:gd name="connsiteX20" fmla="*/ 444830 w 1502108"/>
                <a:gd name="connsiteY20" fmla="*/ 1635661 h 1958011"/>
                <a:gd name="connsiteX21" fmla="*/ 431937 w 1502108"/>
                <a:gd name="connsiteY21" fmla="*/ 1616320 h 1958011"/>
                <a:gd name="connsiteX22" fmla="*/ 393256 w 1502108"/>
                <a:gd name="connsiteY22" fmla="*/ 1577638 h 1958011"/>
                <a:gd name="connsiteX23" fmla="*/ 335234 w 1502108"/>
                <a:gd name="connsiteY23" fmla="*/ 1564744 h 1958011"/>
                <a:gd name="connsiteX24" fmla="*/ 315894 w 1502108"/>
                <a:gd name="connsiteY24" fmla="*/ 1558297 h 1958011"/>
                <a:gd name="connsiteX25" fmla="*/ 309447 w 1502108"/>
                <a:gd name="connsiteY25" fmla="*/ 1532509 h 1958011"/>
                <a:gd name="connsiteX26" fmla="*/ 303000 w 1502108"/>
                <a:gd name="connsiteY26" fmla="*/ 1513168 h 1958011"/>
                <a:gd name="connsiteX27" fmla="*/ 322341 w 1502108"/>
                <a:gd name="connsiteY27" fmla="*/ 1358439 h 1958011"/>
                <a:gd name="connsiteX28" fmla="*/ 335234 w 1502108"/>
                <a:gd name="connsiteY28" fmla="*/ 1319757 h 1958011"/>
                <a:gd name="connsiteX29" fmla="*/ 367468 w 1502108"/>
                <a:gd name="connsiteY29" fmla="*/ 1281075 h 1958011"/>
                <a:gd name="connsiteX30" fmla="*/ 373915 w 1502108"/>
                <a:gd name="connsiteY30" fmla="*/ 1255287 h 1958011"/>
                <a:gd name="connsiteX31" fmla="*/ 393256 w 1502108"/>
                <a:gd name="connsiteY31" fmla="*/ 1197264 h 1958011"/>
                <a:gd name="connsiteX32" fmla="*/ 399703 w 1502108"/>
                <a:gd name="connsiteY32" fmla="*/ 1177923 h 1958011"/>
                <a:gd name="connsiteX33" fmla="*/ 406149 w 1502108"/>
                <a:gd name="connsiteY33" fmla="*/ 1158582 h 1958011"/>
                <a:gd name="connsiteX34" fmla="*/ 412596 w 1502108"/>
                <a:gd name="connsiteY34" fmla="*/ 1036089 h 1958011"/>
                <a:gd name="connsiteX35" fmla="*/ 425490 w 1502108"/>
                <a:gd name="connsiteY35" fmla="*/ 907149 h 1958011"/>
                <a:gd name="connsiteX36" fmla="*/ 419043 w 1502108"/>
                <a:gd name="connsiteY36" fmla="*/ 836232 h 1958011"/>
                <a:gd name="connsiteX37" fmla="*/ 406149 w 1502108"/>
                <a:gd name="connsiteY37" fmla="*/ 791103 h 1958011"/>
                <a:gd name="connsiteX38" fmla="*/ 393256 w 1502108"/>
                <a:gd name="connsiteY38" fmla="*/ 745974 h 1958011"/>
                <a:gd name="connsiteX39" fmla="*/ 380362 w 1502108"/>
                <a:gd name="connsiteY39" fmla="*/ 726633 h 1958011"/>
                <a:gd name="connsiteX40" fmla="*/ 361022 w 1502108"/>
                <a:gd name="connsiteY40" fmla="*/ 720186 h 1958011"/>
                <a:gd name="connsiteX41" fmla="*/ 341681 w 1502108"/>
                <a:gd name="connsiteY41" fmla="*/ 700845 h 1958011"/>
                <a:gd name="connsiteX42" fmla="*/ 277213 w 1502108"/>
                <a:gd name="connsiteY42" fmla="*/ 662163 h 1958011"/>
                <a:gd name="connsiteX43" fmla="*/ 257873 w 1502108"/>
                <a:gd name="connsiteY43" fmla="*/ 655716 h 1958011"/>
                <a:gd name="connsiteX44" fmla="*/ 238532 w 1502108"/>
                <a:gd name="connsiteY44" fmla="*/ 617034 h 1958011"/>
                <a:gd name="connsiteX45" fmla="*/ 219192 w 1502108"/>
                <a:gd name="connsiteY45" fmla="*/ 597693 h 1958011"/>
                <a:gd name="connsiteX46" fmla="*/ 193405 w 1502108"/>
                <a:gd name="connsiteY46" fmla="*/ 559011 h 1958011"/>
                <a:gd name="connsiteX47" fmla="*/ 180511 w 1502108"/>
                <a:gd name="connsiteY47" fmla="*/ 539670 h 1958011"/>
                <a:gd name="connsiteX48" fmla="*/ 167617 w 1502108"/>
                <a:gd name="connsiteY48" fmla="*/ 520329 h 1958011"/>
                <a:gd name="connsiteX49" fmla="*/ 154724 w 1502108"/>
                <a:gd name="connsiteY49" fmla="*/ 494541 h 1958011"/>
                <a:gd name="connsiteX50" fmla="*/ 148277 w 1502108"/>
                <a:gd name="connsiteY50" fmla="*/ 475200 h 1958011"/>
                <a:gd name="connsiteX51" fmla="*/ 128936 w 1502108"/>
                <a:gd name="connsiteY51" fmla="*/ 455859 h 1958011"/>
                <a:gd name="connsiteX52" fmla="*/ 103149 w 1502108"/>
                <a:gd name="connsiteY52" fmla="*/ 417177 h 1958011"/>
                <a:gd name="connsiteX53" fmla="*/ 90255 w 1502108"/>
                <a:gd name="connsiteY53" fmla="*/ 397836 h 1958011"/>
                <a:gd name="connsiteX54" fmla="*/ 70915 w 1502108"/>
                <a:gd name="connsiteY54" fmla="*/ 384942 h 1958011"/>
                <a:gd name="connsiteX55" fmla="*/ 64468 w 1502108"/>
                <a:gd name="connsiteY55" fmla="*/ 365601 h 1958011"/>
                <a:gd name="connsiteX56" fmla="*/ 38681 w 1502108"/>
                <a:gd name="connsiteY56" fmla="*/ 320472 h 1958011"/>
                <a:gd name="connsiteX57" fmla="*/ 19341 w 1502108"/>
                <a:gd name="connsiteY57" fmla="*/ 301131 h 1958011"/>
                <a:gd name="connsiteX58" fmla="*/ 0 w 1502108"/>
                <a:gd name="connsiteY58" fmla="*/ 230214 h 1958011"/>
                <a:gd name="connsiteX59" fmla="*/ 12894 w 1502108"/>
                <a:gd name="connsiteY59" fmla="*/ 139956 h 1958011"/>
                <a:gd name="connsiteX60" fmla="*/ 19341 w 1502108"/>
                <a:gd name="connsiteY60" fmla="*/ 120615 h 1958011"/>
                <a:gd name="connsiteX61" fmla="*/ 58021 w 1502108"/>
                <a:gd name="connsiteY61" fmla="*/ 88380 h 1958011"/>
                <a:gd name="connsiteX62" fmla="*/ 96702 w 1502108"/>
                <a:gd name="connsiteY62" fmla="*/ 75486 h 1958011"/>
                <a:gd name="connsiteX63" fmla="*/ 116043 w 1502108"/>
                <a:gd name="connsiteY63" fmla="*/ 88380 h 1958011"/>
                <a:gd name="connsiteX64" fmla="*/ 141830 w 1502108"/>
                <a:gd name="connsiteY64" fmla="*/ 146403 h 1958011"/>
                <a:gd name="connsiteX65" fmla="*/ 161170 w 1502108"/>
                <a:gd name="connsiteY65" fmla="*/ 152850 h 1958011"/>
                <a:gd name="connsiteX66" fmla="*/ 225639 w 1502108"/>
                <a:gd name="connsiteY66" fmla="*/ 127062 h 1958011"/>
                <a:gd name="connsiteX67" fmla="*/ 232085 w 1502108"/>
                <a:gd name="connsiteY67" fmla="*/ 107721 h 1958011"/>
                <a:gd name="connsiteX68" fmla="*/ 219192 w 1502108"/>
                <a:gd name="connsiteY68" fmla="*/ 43251 h 1958011"/>
                <a:gd name="connsiteX69" fmla="*/ 199851 w 1502108"/>
                <a:gd name="connsiteY69" fmla="*/ 23910 h 1958011"/>
                <a:gd name="connsiteX70" fmla="*/ 393256 w 1502108"/>
                <a:gd name="connsiteY70" fmla="*/ 17463 h 1958011"/>
                <a:gd name="connsiteX71" fmla="*/ 522192 w 1502108"/>
                <a:gd name="connsiteY71" fmla="*/ 23910 h 1958011"/>
                <a:gd name="connsiteX72" fmla="*/ 554426 w 1502108"/>
                <a:gd name="connsiteY72" fmla="*/ 30357 h 1958011"/>
                <a:gd name="connsiteX73" fmla="*/ 573767 w 1502108"/>
                <a:gd name="connsiteY73" fmla="*/ 36804 h 1958011"/>
                <a:gd name="connsiteX74" fmla="*/ 631788 w 1502108"/>
                <a:gd name="connsiteY74" fmla="*/ 49698 h 1958011"/>
                <a:gd name="connsiteX75" fmla="*/ 670469 w 1502108"/>
                <a:gd name="connsiteY75" fmla="*/ 62592 h 1958011"/>
                <a:gd name="connsiteX76" fmla="*/ 747831 w 1502108"/>
                <a:gd name="connsiteY76" fmla="*/ 69039 h 1958011"/>
                <a:gd name="connsiteX77" fmla="*/ 870320 w 1502108"/>
                <a:gd name="connsiteY77" fmla="*/ 81933 h 1958011"/>
                <a:gd name="connsiteX78" fmla="*/ 999256 w 1502108"/>
                <a:gd name="connsiteY78" fmla="*/ 94827 h 1958011"/>
                <a:gd name="connsiteX79" fmla="*/ 1057278 w 1502108"/>
                <a:gd name="connsiteY79" fmla="*/ 101274 h 1958011"/>
                <a:gd name="connsiteX80" fmla="*/ 1153980 w 1502108"/>
                <a:gd name="connsiteY80" fmla="*/ 107721 h 1958011"/>
                <a:gd name="connsiteX81" fmla="*/ 1218448 w 1502108"/>
                <a:gd name="connsiteY81" fmla="*/ 120615 h 1958011"/>
                <a:gd name="connsiteX82" fmla="*/ 1250682 w 1502108"/>
                <a:gd name="connsiteY82" fmla="*/ 127062 h 1958011"/>
                <a:gd name="connsiteX83" fmla="*/ 1289363 w 1502108"/>
                <a:gd name="connsiteY83" fmla="*/ 139956 h 1958011"/>
                <a:gd name="connsiteX84" fmla="*/ 1328044 w 1502108"/>
                <a:gd name="connsiteY84" fmla="*/ 172191 h 1958011"/>
                <a:gd name="connsiteX85" fmla="*/ 1366725 w 1502108"/>
                <a:gd name="connsiteY85" fmla="*/ 204426 h 1958011"/>
                <a:gd name="connsiteX86" fmla="*/ 1392512 w 1502108"/>
                <a:gd name="connsiteY86" fmla="*/ 243108 h 1958011"/>
                <a:gd name="connsiteX87" fmla="*/ 1405406 w 1502108"/>
                <a:gd name="connsiteY87" fmla="*/ 281790 h 1958011"/>
                <a:gd name="connsiteX88" fmla="*/ 1411852 w 1502108"/>
                <a:gd name="connsiteY88" fmla="*/ 301131 h 1958011"/>
                <a:gd name="connsiteX89" fmla="*/ 1418299 w 1502108"/>
                <a:gd name="connsiteY89" fmla="*/ 339813 h 1958011"/>
                <a:gd name="connsiteX90" fmla="*/ 1431193 w 1502108"/>
                <a:gd name="connsiteY90" fmla="*/ 359154 h 1958011"/>
                <a:gd name="connsiteX91" fmla="*/ 1469874 w 1502108"/>
                <a:gd name="connsiteY91" fmla="*/ 384942 h 1958011"/>
                <a:gd name="connsiteX92" fmla="*/ 1502108 w 1502108"/>
                <a:gd name="connsiteY92" fmla="*/ 442965 h 1958011"/>
                <a:gd name="connsiteX93" fmla="*/ 1495661 w 1502108"/>
                <a:gd name="connsiteY93" fmla="*/ 475200 h 1958011"/>
                <a:gd name="connsiteX94" fmla="*/ 1476321 w 1502108"/>
                <a:gd name="connsiteY94" fmla="*/ 481647 h 1958011"/>
                <a:gd name="connsiteX95" fmla="*/ 1450533 w 1502108"/>
                <a:gd name="connsiteY95" fmla="*/ 494541 h 1958011"/>
                <a:gd name="connsiteX96" fmla="*/ 1411852 w 1502108"/>
                <a:gd name="connsiteY96" fmla="*/ 526776 h 1958011"/>
                <a:gd name="connsiteX97" fmla="*/ 1392512 w 1502108"/>
                <a:gd name="connsiteY97" fmla="*/ 539670 h 1958011"/>
                <a:gd name="connsiteX98" fmla="*/ 1386065 w 1502108"/>
                <a:gd name="connsiteY98" fmla="*/ 559011 h 1958011"/>
                <a:gd name="connsiteX99" fmla="*/ 1347384 w 1502108"/>
                <a:gd name="connsiteY99" fmla="*/ 578352 h 1958011"/>
                <a:gd name="connsiteX100" fmla="*/ 1328044 w 1502108"/>
                <a:gd name="connsiteY100" fmla="*/ 597693 h 1958011"/>
                <a:gd name="connsiteX101" fmla="*/ 1321597 w 1502108"/>
                <a:gd name="connsiteY101" fmla="*/ 617034 h 1958011"/>
                <a:gd name="connsiteX102" fmla="*/ 1308703 w 1502108"/>
                <a:gd name="connsiteY102" fmla="*/ 636375 h 1958011"/>
                <a:gd name="connsiteX103" fmla="*/ 1295810 w 1502108"/>
                <a:gd name="connsiteY103" fmla="*/ 675057 h 1958011"/>
                <a:gd name="connsiteX104" fmla="*/ 1282916 w 1502108"/>
                <a:gd name="connsiteY104" fmla="*/ 694398 h 1958011"/>
                <a:gd name="connsiteX105" fmla="*/ 1250682 w 1502108"/>
                <a:gd name="connsiteY105" fmla="*/ 752421 h 1958011"/>
                <a:gd name="connsiteX106" fmla="*/ 1231342 w 1502108"/>
                <a:gd name="connsiteY106" fmla="*/ 771762 h 1958011"/>
                <a:gd name="connsiteX107" fmla="*/ 1205554 w 1502108"/>
                <a:gd name="connsiteY107" fmla="*/ 810444 h 1958011"/>
                <a:gd name="connsiteX108" fmla="*/ 1192661 w 1502108"/>
                <a:gd name="connsiteY108" fmla="*/ 829785 h 1958011"/>
                <a:gd name="connsiteX109" fmla="*/ 1199108 w 1502108"/>
                <a:gd name="connsiteY109" fmla="*/ 907149 h 1958011"/>
                <a:gd name="connsiteX110" fmla="*/ 1205554 w 1502108"/>
                <a:gd name="connsiteY110" fmla="*/ 926490 h 1958011"/>
                <a:gd name="connsiteX111" fmla="*/ 1244235 w 1502108"/>
                <a:gd name="connsiteY111" fmla="*/ 952278 h 1958011"/>
                <a:gd name="connsiteX112" fmla="*/ 1257129 w 1502108"/>
                <a:gd name="connsiteY112" fmla="*/ 971619 h 1958011"/>
                <a:gd name="connsiteX113" fmla="*/ 1270022 w 1502108"/>
                <a:gd name="connsiteY113" fmla="*/ 1016748 h 1958011"/>
                <a:gd name="connsiteX114" fmla="*/ 1276469 w 1502108"/>
                <a:gd name="connsiteY114" fmla="*/ 1094112 h 1958011"/>
                <a:gd name="connsiteX115" fmla="*/ 1282916 w 1502108"/>
                <a:gd name="connsiteY115" fmla="*/ 1126347 h 1958011"/>
                <a:gd name="connsiteX116" fmla="*/ 1302257 w 1502108"/>
                <a:gd name="connsiteY116" fmla="*/ 1139241 h 1958011"/>
                <a:gd name="connsiteX117" fmla="*/ 1398959 w 1502108"/>
                <a:gd name="connsiteY117" fmla="*/ 1145688 h 1958011"/>
                <a:gd name="connsiteX118" fmla="*/ 1437640 w 1502108"/>
                <a:gd name="connsiteY118" fmla="*/ 1171476 h 1958011"/>
                <a:gd name="connsiteX119" fmla="*/ 1450533 w 1502108"/>
                <a:gd name="connsiteY119" fmla="*/ 1210158 h 1958011"/>
                <a:gd name="connsiteX120" fmla="*/ 1444086 w 1502108"/>
                <a:gd name="connsiteY120" fmla="*/ 1268181 h 1958011"/>
                <a:gd name="connsiteX121" fmla="*/ 1431193 w 1502108"/>
                <a:gd name="connsiteY121" fmla="*/ 1300416 h 195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502108" h="1958011">
                  <a:moveTo>
                    <a:pt x="1044384" y="1958011"/>
                  </a:moveTo>
                  <a:cubicBezTo>
                    <a:pt x="1033639" y="1955862"/>
                    <a:pt x="1022780" y="1954222"/>
                    <a:pt x="1012150" y="1951564"/>
                  </a:cubicBezTo>
                  <a:cubicBezTo>
                    <a:pt x="1005557" y="1949916"/>
                    <a:pt x="999443" y="1946591"/>
                    <a:pt x="992809" y="1945117"/>
                  </a:cubicBezTo>
                  <a:cubicBezTo>
                    <a:pt x="980049" y="1942281"/>
                    <a:pt x="967022" y="1940819"/>
                    <a:pt x="954129" y="1938670"/>
                  </a:cubicBezTo>
                  <a:cubicBezTo>
                    <a:pt x="930491" y="1940819"/>
                    <a:pt x="906805" y="1942496"/>
                    <a:pt x="883214" y="1945117"/>
                  </a:cubicBezTo>
                  <a:cubicBezTo>
                    <a:pt x="847229" y="1949115"/>
                    <a:pt x="838571" y="1951467"/>
                    <a:pt x="805852" y="1958011"/>
                  </a:cubicBezTo>
                  <a:cubicBezTo>
                    <a:pt x="782214" y="1955862"/>
                    <a:pt x="757760" y="1958085"/>
                    <a:pt x="734937" y="1951564"/>
                  </a:cubicBezTo>
                  <a:cubicBezTo>
                    <a:pt x="726170" y="1949059"/>
                    <a:pt x="722600" y="1938060"/>
                    <a:pt x="715596" y="1932223"/>
                  </a:cubicBezTo>
                  <a:cubicBezTo>
                    <a:pt x="709644" y="1927263"/>
                    <a:pt x="702703" y="1923627"/>
                    <a:pt x="696256" y="1919329"/>
                  </a:cubicBezTo>
                  <a:cubicBezTo>
                    <a:pt x="679321" y="1893926"/>
                    <a:pt x="679676" y="1898135"/>
                    <a:pt x="670469" y="1861306"/>
                  </a:cubicBezTo>
                  <a:cubicBezTo>
                    <a:pt x="668320" y="1852710"/>
                    <a:pt x="668937" y="1842890"/>
                    <a:pt x="664022" y="1835518"/>
                  </a:cubicBezTo>
                  <a:cubicBezTo>
                    <a:pt x="659724" y="1829071"/>
                    <a:pt x="651761" y="1825771"/>
                    <a:pt x="644681" y="1822624"/>
                  </a:cubicBezTo>
                  <a:cubicBezTo>
                    <a:pt x="632262" y="1817104"/>
                    <a:pt x="618894" y="1814028"/>
                    <a:pt x="606001" y="1809730"/>
                  </a:cubicBezTo>
                  <a:cubicBezTo>
                    <a:pt x="599554" y="1807581"/>
                    <a:pt x="593422" y="1803959"/>
                    <a:pt x="586660" y="1803283"/>
                  </a:cubicBezTo>
                  <a:lnTo>
                    <a:pt x="522192" y="1796836"/>
                  </a:lnTo>
                  <a:cubicBezTo>
                    <a:pt x="490778" y="1749714"/>
                    <a:pt x="529122" y="1808964"/>
                    <a:pt x="496405" y="1751707"/>
                  </a:cubicBezTo>
                  <a:cubicBezTo>
                    <a:pt x="492561" y="1744980"/>
                    <a:pt x="486976" y="1739296"/>
                    <a:pt x="483511" y="1732366"/>
                  </a:cubicBezTo>
                  <a:cubicBezTo>
                    <a:pt x="480472" y="1726288"/>
                    <a:pt x="480103" y="1719103"/>
                    <a:pt x="477064" y="1713025"/>
                  </a:cubicBezTo>
                  <a:cubicBezTo>
                    <a:pt x="473599" y="1706095"/>
                    <a:pt x="467318" y="1700764"/>
                    <a:pt x="464171" y="1693684"/>
                  </a:cubicBezTo>
                  <a:cubicBezTo>
                    <a:pt x="458651" y="1681264"/>
                    <a:pt x="455575" y="1667896"/>
                    <a:pt x="451277" y="1655002"/>
                  </a:cubicBezTo>
                  <a:cubicBezTo>
                    <a:pt x="449128" y="1648555"/>
                    <a:pt x="448599" y="1641316"/>
                    <a:pt x="444830" y="1635661"/>
                  </a:cubicBezTo>
                  <a:cubicBezTo>
                    <a:pt x="440532" y="1629214"/>
                    <a:pt x="437084" y="1622111"/>
                    <a:pt x="431937" y="1616320"/>
                  </a:cubicBezTo>
                  <a:cubicBezTo>
                    <a:pt x="419823" y="1602691"/>
                    <a:pt x="410555" y="1583404"/>
                    <a:pt x="393256" y="1577638"/>
                  </a:cubicBezTo>
                  <a:cubicBezTo>
                    <a:pt x="361514" y="1567057"/>
                    <a:pt x="380618" y="1572308"/>
                    <a:pt x="335234" y="1564744"/>
                  </a:cubicBezTo>
                  <a:cubicBezTo>
                    <a:pt x="328787" y="1562595"/>
                    <a:pt x="320139" y="1563603"/>
                    <a:pt x="315894" y="1558297"/>
                  </a:cubicBezTo>
                  <a:cubicBezTo>
                    <a:pt x="310359" y="1551378"/>
                    <a:pt x="311881" y="1541029"/>
                    <a:pt x="309447" y="1532509"/>
                  </a:cubicBezTo>
                  <a:cubicBezTo>
                    <a:pt x="307580" y="1525975"/>
                    <a:pt x="305149" y="1519615"/>
                    <a:pt x="303000" y="1513168"/>
                  </a:cubicBezTo>
                  <a:cubicBezTo>
                    <a:pt x="308602" y="1429140"/>
                    <a:pt x="303765" y="1428101"/>
                    <a:pt x="322341" y="1358439"/>
                  </a:cubicBezTo>
                  <a:cubicBezTo>
                    <a:pt x="325843" y="1345307"/>
                    <a:pt x="327695" y="1331066"/>
                    <a:pt x="335234" y="1319757"/>
                  </a:cubicBezTo>
                  <a:cubicBezTo>
                    <a:pt x="353185" y="1292830"/>
                    <a:pt x="342649" y="1305895"/>
                    <a:pt x="367468" y="1281075"/>
                  </a:cubicBezTo>
                  <a:cubicBezTo>
                    <a:pt x="369617" y="1272479"/>
                    <a:pt x="371369" y="1263774"/>
                    <a:pt x="373915" y="1255287"/>
                  </a:cubicBezTo>
                  <a:lnTo>
                    <a:pt x="393256" y="1197264"/>
                  </a:lnTo>
                  <a:lnTo>
                    <a:pt x="399703" y="1177923"/>
                  </a:lnTo>
                  <a:lnTo>
                    <a:pt x="406149" y="1158582"/>
                  </a:lnTo>
                  <a:cubicBezTo>
                    <a:pt x="408298" y="1117751"/>
                    <a:pt x="410263" y="1076910"/>
                    <a:pt x="412596" y="1036089"/>
                  </a:cubicBezTo>
                  <a:cubicBezTo>
                    <a:pt x="418818" y="927205"/>
                    <a:pt x="410887" y="965559"/>
                    <a:pt x="425490" y="907149"/>
                  </a:cubicBezTo>
                  <a:cubicBezTo>
                    <a:pt x="423341" y="883510"/>
                    <a:pt x="422180" y="859760"/>
                    <a:pt x="419043" y="836232"/>
                  </a:cubicBezTo>
                  <a:cubicBezTo>
                    <a:pt x="416523" y="817334"/>
                    <a:pt x="411122" y="808509"/>
                    <a:pt x="406149" y="791103"/>
                  </a:cubicBezTo>
                  <a:cubicBezTo>
                    <a:pt x="403394" y="781458"/>
                    <a:pt x="398410" y="756283"/>
                    <a:pt x="393256" y="745974"/>
                  </a:cubicBezTo>
                  <a:cubicBezTo>
                    <a:pt x="389791" y="739044"/>
                    <a:pt x="386412" y="731473"/>
                    <a:pt x="380362" y="726633"/>
                  </a:cubicBezTo>
                  <a:cubicBezTo>
                    <a:pt x="375056" y="722388"/>
                    <a:pt x="367469" y="722335"/>
                    <a:pt x="361022" y="720186"/>
                  </a:cubicBezTo>
                  <a:cubicBezTo>
                    <a:pt x="354575" y="713739"/>
                    <a:pt x="348878" y="706443"/>
                    <a:pt x="341681" y="700845"/>
                  </a:cubicBezTo>
                  <a:cubicBezTo>
                    <a:pt x="322932" y="686262"/>
                    <a:pt x="299540" y="671732"/>
                    <a:pt x="277213" y="662163"/>
                  </a:cubicBezTo>
                  <a:cubicBezTo>
                    <a:pt x="270967" y="659486"/>
                    <a:pt x="264320" y="657865"/>
                    <a:pt x="257873" y="655716"/>
                  </a:cubicBezTo>
                  <a:cubicBezTo>
                    <a:pt x="251411" y="636331"/>
                    <a:pt x="252419" y="633698"/>
                    <a:pt x="238532" y="617034"/>
                  </a:cubicBezTo>
                  <a:cubicBezTo>
                    <a:pt x="232695" y="610030"/>
                    <a:pt x="224789" y="604890"/>
                    <a:pt x="219192" y="597693"/>
                  </a:cubicBezTo>
                  <a:cubicBezTo>
                    <a:pt x="209678" y="585461"/>
                    <a:pt x="202001" y="571905"/>
                    <a:pt x="193405" y="559011"/>
                  </a:cubicBezTo>
                  <a:lnTo>
                    <a:pt x="180511" y="539670"/>
                  </a:lnTo>
                  <a:cubicBezTo>
                    <a:pt x="176213" y="533223"/>
                    <a:pt x="171082" y="527259"/>
                    <a:pt x="167617" y="520329"/>
                  </a:cubicBezTo>
                  <a:cubicBezTo>
                    <a:pt x="163319" y="511733"/>
                    <a:pt x="158510" y="503374"/>
                    <a:pt x="154724" y="494541"/>
                  </a:cubicBezTo>
                  <a:cubicBezTo>
                    <a:pt x="152047" y="488295"/>
                    <a:pt x="152047" y="480854"/>
                    <a:pt x="148277" y="475200"/>
                  </a:cubicBezTo>
                  <a:cubicBezTo>
                    <a:pt x="143220" y="467614"/>
                    <a:pt x="134533" y="463056"/>
                    <a:pt x="128936" y="455859"/>
                  </a:cubicBezTo>
                  <a:cubicBezTo>
                    <a:pt x="119422" y="443627"/>
                    <a:pt x="111745" y="430071"/>
                    <a:pt x="103149" y="417177"/>
                  </a:cubicBezTo>
                  <a:cubicBezTo>
                    <a:pt x="98851" y="410730"/>
                    <a:pt x="96702" y="402134"/>
                    <a:pt x="90255" y="397836"/>
                  </a:cubicBezTo>
                  <a:lnTo>
                    <a:pt x="70915" y="384942"/>
                  </a:lnTo>
                  <a:cubicBezTo>
                    <a:pt x="68766" y="378495"/>
                    <a:pt x="67145" y="371847"/>
                    <a:pt x="64468" y="365601"/>
                  </a:cubicBezTo>
                  <a:cubicBezTo>
                    <a:pt x="58903" y="352615"/>
                    <a:pt x="48204" y="331900"/>
                    <a:pt x="38681" y="320472"/>
                  </a:cubicBezTo>
                  <a:cubicBezTo>
                    <a:pt x="32844" y="313468"/>
                    <a:pt x="25788" y="307578"/>
                    <a:pt x="19341" y="301131"/>
                  </a:cubicBezTo>
                  <a:cubicBezTo>
                    <a:pt x="2982" y="252054"/>
                    <a:pt x="9113" y="275777"/>
                    <a:pt x="0" y="230214"/>
                  </a:cubicBezTo>
                  <a:cubicBezTo>
                    <a:pt x="2788" y="207908"/>
                    <a:pt x="7582" y="163858"/>
                    <a:pt x="12894" y="139956"/>
                  </a:cubicBezTo>
                  <a:cubicBezTo>
                    <a:pt x="14368" y="133322"/>
                    <a:pt x="15572" y="126269"/>
                    <a:pt x="19341" y="120615"/>
                  </a:cubicBezTo>
                  <a:cubicBezTo>
                    <a:pt x="25733" y="111026"/>
                    <a:pt x="46754" y="93388"/>
                    <a:pt x="58021" y="88380"/>
                  </a:cubicBezTo>
                  <a:cubicBezTo>
                    <a:pt x="70441" y="82860"/>
                    <a:pt x="96702" y="75486"/>
                    <a:pt x="96702" y="75486"/>
                  </a:cubicBezTo>
                  <a:cubicBezTo>
                    <a:pt x="103149" y="79784"/>
                    <a:pt x="111936" y="81809"/>
                    <a:pt x="116043" y="88380"/>
                  </a:cubicBezTo>
                  <a:cubicBezTo>
                    <a:pt x="126880" y="105719"/>
                    <a:pt x="123966" y="132111"/>
                    <a:pt x="141830" y="146403"/>
                  </a:cubicBezTo>
                  <a:cubicBezTo>
                    <a:pt x="147136" y="150648"/>
                    <a:pt x="154723" y="150701"/>
                    <a:pt x="161170" y="152850"/>
                  </a:cubicBezTo>
                  <a:cubicBezTo>
                    <a:pt x="196849" y="147753"/>
                    <a:pt x="206638" y="155564"/>
                    <a:pt x="225639" y="127062"/>
                  </a:cubicBezTo>
                  <a:cubicBezTo>
                    <a:pt x="229408" y="121408"/>
                    <a:pt x="229936" y="114168"/>
                    <a:pt x="232085" y="107721"/>
                  </a:cubicBezTo>
                  <a:cubicBezTo>
                    <a:pt x="231692" y="105365"/>
                    <a:pt x="223719" y="51173"/>
                    <a:pt x="219192" y="43251"/>
                  </a:cubicBezTo>
                  <a:cubicBezTo>
                    <a:pt x="214668" y="35335"/>
                    <a:pt x="206298" y="30357"/>
                    <a:pt x="199851" y="23910"/>
                  </a:cubicBezTo>
                  <a:cubicBezTo>
                    <a:pt x="267313" y="-21065"/>
                    <a:pt x="212863" y="9786"/>
                    <a:pt x="393256" y="17463"/>
                  </a:cubicBezTo>
                  <a:lnTo>
                    <a:pt x="522192" y="23910"/>
                  </a:lnTo>
                  <a:cubicBezTo>
                    <a:pt x="532937" y="26059"/>
                    <a:pt x="543796" y="27699"/>
                    <a:pt x="554426" y="30357"/>
                  </a:cubicBezTo>
                  <a:cubicBezTo>
                    <a:pt x="561019" y="32005"/>
                    <a:pt x="567174" y="35156"/>
                    <a:pt x="573767" y="36804"/>
                  </a:cubicBezTo>
                  <a:cubicBezTo>
                    <a:pt x="610574" y="46006"/>
                    <a:pt x="598699" y="39771"/>
                    <a:pt x="631788" y="49698"/>
                  </a:cubicBezTo>
                  <a:cubicBezTo>
                    <a:pt x="644806" y="53604"/>
                    <a:pt x="656925" y="61463"/>
                    <a:pt x="670469" y="62592"/>
                  </a:cubicBezTo>
                  <a:lnTo>
                    <a:pt x="747831" y="69039"/>
                  </a:lnTo>
                  <a:cubicBezTo>
                    <a:pt x="801660" y="86983"/>
                    <a:pt x="751228" y="72008"/>
                    <a:pt x="870320" y="81933"/>
                  </a:cubicBezTo>
                  <a:cubicBezTo>
                    <a:pt x="913364" y="85520"/>
                    <a:pt x="956327" y="90057"/>
                    <a:pt x="999256" y="94827"/>
                  </a:cubicBezTo>
                  <a:cubicBezTo>
                    <a:pt x="1018597" y="96976"/>
                    <a:pt x="1037886" y="99658"/>
                    <a:pt x="1057278" y="101274"/>
                  </a:cubicBezTo>
                  <a:cubicBezTo>
                    <a:pt x="1089472" y="103957"/>
                    <a:pt x="1121746" y="105572"/>
                    <a:pt x="1153980" y="107721"/>
                  </a:cubicBezTo>
                  <a:cubicBezTo>
                    <a:pt x="1229777" y="120354"/>
                    <a:pt x="1160745" y="107792"/>
                    <a:pt x="1218448" y="120615"/>
                  </a:cubicBezTo>
                  <a:cubicBezTo>
                    <a:pt x="1229145" y="122992"/>
                    <a:pt x="1240111" y="124179"/>
                    <a:pt x="1250682" y="127062"/>
                  </a:cubicBezTo>
                  <a:cubicBezTo>
                    <a:pt x="1263794" y="130638"/>
                    <a:pt x="1289363" y="139956"/>
                    <a:pt x="1289363" y="139956"/>
                  </a:cubicBezTo>
                  <a:cubicBezTo>
                    <a:pt x="1337380" y="171969"/>
                    <a:pt x="1278406" y="130825"/>
                    <a:pt x="1328044" y="172191"/>
                  </a:cubicBezTo>
                  <a:cubicBezTo>
                    <a:pt x="1381897" y="217070"/>
                    <a:pt x="1310219" y="147920"/>
                    <a:pt x="1366725" y="204426"/>
                  </a:cubicBezTo>
                  <a:cubicBezTo>
                    <a:pt x="1388047" y="268403"/>
                    <a:pt x="1352275" y="170681"/>
                    <a:pt x="1392512" y="243108"/>
                  </a:cubicBezTo>
                  <a:cubicBezTo>
                    <a:pt x="1399113" y="254989"/>
                    <a:pt x="1401108" y="268896"/>
                    <a:pt x="1405406" y="281790"/>
                  </a:cubicBezTo>
                  <a:cubicBezTo>
                    <a:pt x="1407555" y="288237"/>
                    <a:pt x="1410735" y="294428"/>
                    <a:pt x="1411852" y="301131"/>
                  </a:cubicBezTo>
                  <a:cubicBezTo>
                    <a:pt x="1414001" y="314025"/>
                    <a:pt x="1414165" y="327412"/>
                    <a:pt x="1418299" y="339813"/>
                  </a:cubicBezTo>
                  <a:cubicBezTo>
                    <a:pt x="1420749" y="347164"/>
                    <a:pt x="1425362" y="354052"/>
                    <a:pt x="1431193" y="359154"/>
                  </a:cubicBezTo>
                  <a:cubicBezTo>
                    <a:pt x="1442855" y="369359"/>
                    <a:pt x="1469874" y="384942"/>
                    <a:pt x="1469874" y="384942"/>
                  </a:cubicBezTo>
                  <a:cubicBezTo>
                    <a:pt x="1499430" y="429278"/>
                    <a:pt x="1490761" y="408923"/>
                    <a:pt x="1502108" y="442965"/>
                  </a:cubicBezTo>
                  <a:cubicBezTo>
                    <a:pt x="1499959" y="453710"/>
                    <a:pt x="1501739" y="466082"/>
                    <a:pt x="1495661" y="475200"/>
                  </a:cubicBezTo>
                  <a:cubicBezTo>
                    <a:pt x="1491892" y="480854"/>
                    <a:pt x="1482567" y="478970"/>
                    <a:pt x="1476321" y="481647"/>
                  </a:cubicBezTo>
                  <a:cubicBezTo>
                    <a:pt x="1467487" y="485433"/>
                    <a:pt x="1458877" y="489773"/>
                    <a:pt x="1450533" y="494541"/>
                  </a:cubicBezTo>
                  <a:cubicBezTo>
                    <a:pt x="1419980" y="512000"/>
                    <a:pt x="1440939" y="502536"/>
                    <a:pt x="1411852" y="526776"/>
                  </a:cubicBezTo>
                  <a:cubicBezTo>
                    <a:pt x="1405900" y="531736"/>
                    <a:pt x="1398959" y="535372"/>
                    <a:pt x="1392512" y="539670"/>
                  </a:cubicBezTo>
                  <a:cubicBezTo>
                    <a:pt x="1390363" y="546117"/>
                    <a:pt x="1390310" y="553704"/>
                    <a:pt x="1386065" y="559011"/>
                  </a:cubicBezTo>
                  <a:cubicBezTo>
                    <a:pt x="1376976" y="570373"/>
                    <a:pt x="1360125" y="574105"/>
                    <a:pt x="1347384" y="578352"/>
                  </a:cubicBezTo>
                  <a:cubicBezTo>
                    <a:pt x="1340937" y="584799"/>
                    <a:pt x="1333101" y="590107"/>
                    <a:pt x="1328044" y="597693"/>
                  </a:cubicBezTo>
                  <a:cubicBezTo>
                    <a:pt x="1324275" y="603347"/>
                    <a:pt x="1324636" y="610956"/>
                    <a:pt x="1321597" y="617034"/>
                  </a:cubicBezTo>
                  <a:cubicBezTo>
                    <a:pt x="1318132" y="623964"/>
                    <a:pt x="1313001" y="629928"/>
                    <a:pt x="1308703" y="636375"/>
                  </a:cubicBezTo>
                  <a:cubicBezTo>
                    <a:pt x="1304405" y="649269"/>
                    <a:pt x="1303349" y="663748"/>
                    <a:pt x="1295810" y="675057"/>
                  </a:cubicBezTo>
                  <a:cubicBezTo>
                    <a:pt x="1291512" y="681504"/>
                    <a:pt x="1286381" y="687468"/>
                    <a:pt x="1282916" y="694398"/>
                  </a:cubicBezTo>
                  <a:cubicBezTo>
                    <a:pt x="1266702" y="726826"/>
                    <a:pt x="1291336" y="711764"/>
                    <a:pt x="1250682" y="752421"/>
                  </a:cubicBezTo>
                  <a:cubicBezTo>
                    <a:pt x="1244235" y="758868"/>
                    <a:pt x="1236939" y="764565"/>
                    <a:pt x="1231342" y="771762"/>
                  </a:cubicBezTo>
                  <a:cubicBezTo>
                    <a:pt x="1221828" y="783994"/>
                    <a:pt x="1214150" y="797550"/>
                    <a:pt x="1205554" y="810444"/>
                  </a:cubicBezTo>
                  <a:lnTo>
                    <a:pt x="1192661" y="829785"/>
                  </a:lnTo>
                  <a:cubicBezTo>
                    <a:pt x="1194810" y="855573"/>
                    <a:pt x="1195688" y="881499"/>
                    <a:pt x="1199108" y="907149"/>
                  </a:cubicBezTo>
                  <a:cubicBezTo>
                    <a:pt x="1200006" y="913885"/>
                    <a:pt x="1200749" y="921685"/>
                    <a:pt x="1205554" y="926490"/>
                  </a:cubicBezTo>
                  <a:cubicBezTo>
                    <a:pt x="1216511" y="937448"/>
                    <a:pt x="1244235" y="952278"/>
                    <a:pt x="1244235" y="952278"/>
                  </a:cubicBezTo>
                  <a:cubicBezTo>
                    <a:pt x="1248533" y="958725"/>
                    <a:pt x="1253664" y="964689"/>
                    <a:pt x="1257129" y="971619"/>
                  </a:cubicBezTo>
                  <a:cubicBezTo>
                    <a:pt x="1261755" y="980871"/>
                    <a:pt x="1267956" y="1008481"/>
                    <a:pt x="1270022" y="1016748"/>
                  </a:cubicBezTo>
                  <a:cubicBezTo>
                    <a:pt x="1272171" y="1042536"/>
                    <a:pt x="1273445" y="1068412"/>
                    <a:pt x="1276469" y="1094112"/>
                  </a:cubicBezTo>
                  <a:cubicBezTo>
                    <a:pt x="1277749" y="1104995"/>
                    <a:pt x="1277479" y="1116833"/>
                    <a:pt x="1282916" y="1126347"/>
                  </a:cubicBezTo>
                  <a:cubicBezTo>
                    <a:pt x="1286760" y="1133074"/>
                    <a:pt x="1294614" y="1137967"/>
                    <a:pt x="1302257" y="1139241"/>
                  </a:cubicBezTo>
                  <a:cubicBezTo>
                    <a:pt x="1334123" y="1144552"/>
                    <a:pt x="1366725" y="1143539"/>
                    <a:pt x="1398959" y="1145688"/>
                  </a:cubicBezTo>
                  <a:cubicBezTo>
                    <a:pt x="1417132" y="1151746"/>
                    <a:pt x="1426665" y="1151721"/>
                    <a:pt x="1437640" y="1171476"/>
                  </a:cubicBezTo>
                  <a:cubicBezTo>
                    <a:pt x="1444240" y="1183357"/>
                    <a:pt x="1450533" y="1210158"/>
                    <a:pt x="1450533" y="1210158"/>
                  </a:cubicBezTo>
                  <a:cubicBezTo>
                    <a:pt x="1448384" y="1229499"/>
                    <a:pt x="1448806" y="1249302"/>
                    <a:pt x="1444086" y="1268181"/>
                  </a:cubicBezTo>
                  <a:cubicBezTo>
                    <a:pt x="1428809" y="1329292"/>
                    <a:pt x="1431193" y="1258587"/>
                    <a:pt x="1431193" y="1300416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59" name="Forma libre 58"/>
            <p:cNvSpPr/>
            <p:nvPr/>
          </p:nvSpPr>
          <p:spPr>
            <a:xfrm>
              <a:off x="1809750" y="2565400"/>
              <a:ext cx="3956134" cy="2451100"/>
            </a:xfrm>
            <a:custGeom>
              <a:avLst/>
              <a:gdLst>
                <a:gd name="connsiteX0" fmla="*/ 3175000 w 3956134"/>
                <a:gd name="connsiteY0" fmla="*/ 2451100 h 2451100"/>
                <a:gd name="connsiteX1" fmla="*/ 3213100 w 3956134"/>
                <a:gd name="connsiteY1" fmla="*/ 2419350 h 2451100"/>
                <a:gd name="connsiteX2" fmla="*/ 3257550 w 3956134"/>
                <a:gd name="connsiteY2" fmla="*/ 2400300 h 2451100"/>
                <a:gd name="connsiteX3" fmla="*/ 3333750 w 3956134"/>
                <a:gd name="connsiteY3" fmla="*/ 2374900 h 2451100"/>
                <a:gd name="connsiteX4" fmla="*/ 3390900 w 3956134"/>
                <a:gd name="connsiteY4" fmla="*/ 2362200 h 2451100"/>
                <a:gd name="connsiteX5" fmla="*/ 3460750 w 3956134"/>
                <a:gd name="connsiteY5" fmla="*/ 2355850 h 2451100"/>
                <a:gd name="connsiteX6" fmla="*/ 3505200 w 3956134"/>
                <a:gd name="connsiteY6" fmla="*/ 2336800 h 2451100"/>
                <a:gd name="connsiteX7" fmla="*/ 3524250 w 3956134"/>
                <a:gd name="connsiteY7" fmla="*/ 2324100 h 2451100"/>
                <a:gd name="connsiteX8" fmla="*/ 3556000 w 3956134"/>
                <a:gd name="connsiteY8" fmla="*/ 2317750 h 2451100"/>
                <a:gd name="connsiteX9" fmla="*/ 3581400 w 3956134"/>
                <a:gd name="connsiteY9" fmla="*/ 2311400 h 2451100"/>
                <a:gd name="connsiteX10" fmla="*/ 3638550 w 3956134"/>
                <a:gd name="connsiteY10" fmla="*/ 2298700 h 2451100"/>
                <a:gd name="connsiteX11" fmla="*/ 3676650 w 3956134"/>
                <a:gd name="connsiteY11" fmla="*/ 2279650 h 2451100"/>
                <a:gd name="connsiteX12" fmla="*/ 3721100 w 3956134"/>
                <a:gd name="connsiteY12" fmla="*/ 2266950 h 2451100"/>
                <a:gd name="connsiteX13" fmla="*/ 3746500 w 3956134"/>
                <a:gd name="connsiteY13" fmla="*/ 2254250 h 2451100"/>
                <a:gd name="connsiteX14" fmla="*/ 3803650 w 3956134"/>
                <a:gd name="connsiteY14" fmla="*/ 2241550 h 2451100"/>
                <a:gd name="connsiteX15" fmla="*/ 3822700 w 3956134"/>
                <a:gd name="connsiteY15" fmla="*/ 2228850 h 2451100"/>
                <a:gd name="connsiteX16" fmla="*/ 3841750 w 3956134"/>
                <a:gd name="connsiteY16" fmla="*/ 2222500 h 2451100"/>
                <a:gd name="connsiteX17" fmla="*/ 3879850 w 3956134"/>
                <a:gd name="connsiteY17" fmla="*/ 2197100 h 2451100"/>
                <a:gd name="connsiteX18" fmla="*/ 3917950 w 3956134"/>
                <a:gd name="connsiteY18" fmla="*/ 2184400 h 2451100"/>
                <a:gd name="connsiteX19" fmla="*/ 3937000 w 3956134"/>
                <a:gd name="connsiteY19" fmla="*/ 2178050 h 2451100"/>
                <a:gd name="connsiteX20" fmla="*/ 3943350 w 3956134"/>
                <a:gd name="connsiteY20" fmla="*/ 2044700 h 2451100"/>
                <a:gd name="connsiteX21" fmla="*/ 3937000 w 3956134"/>
                <a:gd name="connsiteY21" fmla="*/ 1968500 h 2451100"/>
                <a:gd name="connsiteX22" fmla="*/ 3930650 w 3956134"/>
                <a:gd name="connsiteY22" fmla="*/ 1689100 h 2451100"/>
                <a:gd name="connsiteX23" fmla="*/ 3924300 w 3956134"/>
                <a:gd name="connsiteY23" fmla="*/ 1663700 h 2451100"/>
                <a:gd name="connsiteX24" fmla="*/ 3911600 w 3956134"/>
                <a:gd name="connsiteY24" fmla="*/ 1562100 h 2451100"/>
                <a:gd name="connsiteX25" fmla="*/ 3905250 w 3956134"/>
                <a:gd name="connsiteY25" fmla="*/ 1543050 h 2451100"/>
                <a:gd name="connsiteX26" fmla="*/ 3860800 w 3956134"/>
                <a:gd name="connsiteY26" fmla="*/ 1485900 h 2451100"/>
                <a:gd name="connsiteX27" fmla="*/ 3848100 w 3956134"/>
                <a:gd name="connsiteY27" fmla="*/ 1447800 h 2451100"/>
                <a:gd name="connsiteX28" fmla="*/ 3835400 w 3956134"/>
                <a:gd name="connsiteY28" fmla="*/ 1390650 h 2451100"/>
                <a:gd name="connsiteX29" fmla="*/ 3841750 w 3956134"/>
                <a:gd name="connsiteY29" fmla="*/ 1263650 h 2451100"/>
                <a:gd name="connsiteX30" fmla="*/ 3848100 w 3956134"/>
                <a:gd name="connsiteY30" fmla="*/ 1244600 h 2451100"/>
                <a:gd name="connsiteX31" fmla="*/ 3854450 w 3956134"/>
                <a:gd name="connsiteY31" fmla="*/ 1212850 h 2451100"/>
                <a:gd name="connsiteX32" fmla="*/ 3860800 w 3956134"/>
                <a:gd name="connsiteY32" fmla="*/ 1187450 h 2451100"/>
                <a:gd name="connsiteX33" fmla="*/ 3867150 w 3956134"/>
                <a:gd name="connsiteY33" fmla="*/ 1143000 h 2451100"/>
                <a:gd name="connsiteX34" fmla="*/ 3873500 w 3956134"/>
                <a:gd name="connsiteY34" fmla="*/ 1111250 h 2451100"/>
                <a:gd name="connsiteX35" fmla="*/ 3886200 w 3956134"/>
                <a:gd name="connsiteY35" fmla="*/ 1054100 h 2451100"/>
                <a:gd name="connsiteX36" fmla="*/ 3886200 w 3956134"/>
                <a:gd name="connsiteY36" fmla="*/ 920750 h 2451100"/>
                <a:gd name="connsiteX37" fmla="*/ 3873500 w 3956134"/>
                <a:gd name="connsiteY37" fmla="*/ 901700 h 2451100"/>
                <a:gd name="connsiteX38" fmla="*/ 3816350 w 3956134"/>
                <a:gd name="connsiteY38" fmla="*/ 857250 h 2451100"/>
                <a:gd name="connsiteX39" fmla="*/ 3803650 w 3956134"/>
                <a:gd name="connsiteY39" fmla="*/ 819150 h 2451100"/>
                <a:gd name="connsiteX40" fmla="*/ 3784600 w 3956134"/>
                <a:gd name="connsiteY40" fmla="*/ 774700 h 2451100"/>
                <a:gd name="connsiteX41" fmla="*/ 3790950 w 3956134"/>
                <a:gd name="connsiteY41" fmla="*/ 673100 h 2451100"/>
                <a:gd name="connsiteX42" fmla="*/ 3822700 w 3956134"/>
                <a:gd name="connsiteY42" fmla="*/ 635000 h 2451100"/>
                <a:gd name="connsiteX43" fmla="*/ 3835400 w 3956134"/>
                <a:gd name="connsiteY43" fmla="*/ 615950 h 2451100"/>
                <a:gd name="connsiteX44" fmla="*/ 3854450 w 3956134"/>
                <a:gd name="connsiteY44" fmla="*/ 590550 h 2451100"/>
                <a:gd name="connsiteX45" fmla="*/ 3867150 w 3956134"/>
                <a:gd name="connsiteY45" fmla="*/ 552450 h 2451100"/>
                <a:gd name="connsiteX46" fmla="*/ 3873500 w 3956134"/>
                <a:gd name="connsiteY46" fmla="*/ 533400 h 2451100"/>
                <a:gd name="connsiteX47" fmla="*/ 3854450 w 3956134"/>
                <a:gd name="connsiteY47" fmla="*/ 425450 h 2451100"/>
                <a:gd name="connsiteX48" fmla="*/ 3841750 w 3956134"/>
                <a:gd name="connsiteY48" fmla="*/ 374650 h 2451100"/>
                <a:gd name="connsiteX49" fmla="*/ 3822700 w 3956134"/>
                <a:gd name="connsiteY49" fmla="*/ 361950 h 2451100"/>
                <a:gd name="connsiteX50" fmla="*/ 3759200 w 3956134"/>
                <a:gd name="connsiteY50" fmla="*/ 374650 h 2451100"/>
                <a:gd name="connsiteX51" fmla="*/ 3733800 w 3956134"/>
                <a:gd name="connsiteY51" fmla="*/ 393700 h 2451100"/>
                <a:gd name="connsiteX52" fmla="*/ 3714750 w 3956134"/>
                <a:gd name="connsiteY52" fmla="*/ 400050 h 2451100"/>
                <a:gd name="connsiteX53" fmla="*/ 3695700 w 3956134"/>
                <a:gd name="connsiteY53" fmla="*/ 412750 h 2451100"/>
                <a:gd name="connsiteX54" fmla="*/ 3638550 w 3956134"/>
                <a:gd name="connsiteY54" fmla="*/ 425450 h 2451100"/>
                <a:gd name="connsiteX55" fmla="*/ 3619500 w 3956134"/>
                <a:gd name="connsiteY55" fmla="*/ 431800 h 2451100"/>
                <a:gd name="connsiteX56" fmla="*/ 3587750 w 3956134"/>
                <a:gd name="connsiteY56" fmla="*/ 438150 h 2451100"/>
                <a:gd name="connsiteX57" fmla="*/ 3562350 w 3956134"/>
                <a:gd name="connsiteY57" fmla="*/ 444500 h 2451100"/>
                <a:gd name="connsiteX58" fmla="*/ 3517900 w 3956134"/>
                <a:gd name="connsiteY58" fmla="*/ 438150 h 2451100"/>
                <a:gd name="connsiteX59" fmla="*/ 3479800 w 3956134"/>
                <a:gd name="connsiteY59" fmla="*/ 406400 h 2451100"/>
                <a:gd name="connsiteX60" fmla="*/ 3460750 w 3956134"/>
                <a:gd name="connsiteY60" fmla="*/ 393700 h 2451100"/>
                <a:gd name="connsiteX61" fmla="*/ 3422650 w 3956134"/>
                <a:gd name="connsiteY61" fmla="*/ 349250 h 2451100"/>
                <a:gd name="connsiteX62" fmla="*/ 3384550 w 3956134"/>
                <a:gd name="connsiteY62" fmla="*/ 323850 h 2451100"/>
                <a:gd name="connsiteX63" fmla="*/ 3365500 w 3956134"/>
                <a:gd name="connsiteY63" fmla="*/ 304800 h 2451100"/>
                <a:gd name="connsiteX64" fmla="*/ 3327400 w 3956134"/>
                <a:gd name="connsiteY64" fmla="*/ 279400 h 2451100"/>
                <a:gd name="connsiteX65" fmla="*/ 3302000 w 3956134"/>
                <a:gd name="connsiteY65" fmla="*/ 247650 h 2451100"/>
                <a:gd name="connsiteX66" fmla="*/ 3270250 w 3956134"/>
                <a:gd name="connsiteY66" fmla="*/ 209550 h 2451100"/>
                <a:gd name="connsiteX67" fmla="*/ 3251200 w 3956134"/>
                <a:gd name="connsiteY67" fmla="*/ 196850 h 2451100"/>
                <a:gd name="connsiteX68" fmla="*/ 3232150 w 3956134"/>
                <a:gd name="connsiteY68" fmla="*/ 177800 h 2451100"/>
                <a:gd name="connsiteX69" fmla="*/ 3194050 w 3956134"/>
                <a:gd name="connsiteY69" fmla="*/ 152400 h 2451100"/>
                <a:gd name="connsiteX70" fmla="*/ 3149600 w 3956134"/>
                <a:gd name="connsiteY70" fmla="*/ 101600 h 2451100"/>
                <a:gd name="connsiteX71" fmla="*/ 3105150 w 3956134"/>
                <a:gd name="connsiteY71" fmla="*/ 44450 h 2451100"/>
                <a:gd name="connsiteX72" fmla="*/ 3073400 w 3956134"/>
                <a:gd name="connsiteY72" fmla="*/ 6350 h 2451100"/>
                <a:gd name="connsiteX73" fmla="*/ 3054350 w 3956134"/>
                <a:gd name="connsiteY73" fmla="*/ 0 h 2451100"/>
                <a:gd name="connsiteX74" fmla="*/ 3009900 w 3956134"/>
                <a:gd name="connsiteY74" fmla="*/ 12700 h 2451100"/>
                <a:gd name="connsiteX75" fmla="*/ 2990850 w 3956134"/>
                <a:gd name="connsiteY75" fmla="*/ 25400 h 2451100"/>
                <a:gd name="connsiteX76" fmla="*/ 2971800 w 3956134"/>
                <a:gd name="connsiteY76" fmla="*/ 44450 h 2451100"/>
                <a:gd name="connsiteX77" fmla="*/ 2933700 w 3956134"/>
                <a:gd name="connsiteY77" fmla="*/ 63500 h 2451100"/>
                <a:gd name="connsiteX78" fmla="*/ 2895600 w 3956134"/>
                <a:gd name="connsiteY78" fmla="*/ 95250 h 2451100"/>
                <a:gd name="connsiteX79" fmla="*/ 2832100 w 3956134"/>
                <a:gd name="connsiteY79" fmla="*/ 171450 h 2451100"/>
                <a:gd name="connsiteX80" fmla="*/ 2794000 w 3956134"/>
                <a:gd name="connsiteY80" fmla="*/ 196850 h 2451100"/>
                <a:gd name="connsiteX81" fmla="*/ 2736850 w 3956134"/>
                <a:gd name="connsiteY81" fmla="*/ 241300 h 2451100"/>
                <a:gd name="connsiteX82" fmla="*/ 2717800 w 3956134"/>
                <a:gd name="connsiteY82" fmla="*/ 254000 h 2451100"/>
                <a:gd name="connsiteX83" fmla="*/ 2698750 w 3956134"/>
                <a:gd name="connsiteY83" fmla="*/ 266700 h 2451100"/>
                <a:gd name="connsiteX84" fmla="*/ 2679700 w 3956134"/>
                <a:gd name="connsiteY84" fmla="*/ 273050 h 2451100"/>
                <a:gd name="connsiteX85" fmla="*/ 2660650 w 3956134"/>
                <a:gd name="connsiteY85" fmla="*/ 285750 h 2451100"/>
                <a:gd name="connsiteX86" fmla="*/ 2628900 w 3956134"/>
                <a:gd name="connsiteY86" fmla="*/ 292100 h 2451100"/>
                <a:gd name="connsiteX87" fmla="*/ 2584450 w 3956134"/>
                <a:gd name="connsiteY87" fmla="*/ 317500 h 2451100"/>
                <a:gd name="connsiteX88" fmla="*/ 2546350 w 3956134"/>
                <a:gd name="connsiteY88" fmla="*/ 342900 h 2451100"/>
                <a:gd name="connsiteX89" fmla="*/ 2508250 w 3956134"/>
                <a:gd name="connsiteY89" fmla="*/ 368300 h 2451100"/>
                <a:gd name="connsiteX90" fmla="*/ 2489200 w 3956134"/>
                <a:gd name="connsiteY90" fmla="*/ 381000 h 2451100"/>
                <a:gd name="connsiteX91" fmla="*/ 2463800 w 3956134"/>
                <a:gd name="connsiteY91" fmla="*/ 387350 h 2451100"/>
                <a:gd name="connsiteX92" fmla="*/ 2425700 w 3956134"/>
                <a:gd name="connsiteY92" fmla="*/ 406400 h 2451100"/>
                <a:gd name="connsiteX93" fmla="*/ 2368550 w 3956134"/>
                <a:gd name="connsiteY93" fmla="*/ 431800 h 2451100"/>
                <a:gd name="connsiteX94" fmla="*/ 2330450 w 3956134"/>
                <a:gd name="connsiteY94" fmla="*/ 438150 h 2451100"/>
                <a:gd name="connsiteX95" fmla="*/ 2311400 w 3956134"/>
                <a:gd name="connsiteY95" fmla="*/ 444500 h 2451100"/>
                <a:gd name="connsiteX96" fmla="*/ 2273300 w 3956134"/>
                <a:gd name="connsiteY96" fmla="*/ 450850 h 2451100"/>
                <a:gd name="connsiteX97" fmla="*/ 2139950 w 3956134"/>
                <a:gd name="connsiteY97" fmla="*/ 463550 h 2451100"/>
                <a:gd name="connsiteX98" fmla="*/ 2025650 w 3956134"/>
                <a:gd name="connsiteY98" fmla="*/ 488950 h 2451100"/>
                <a:gd name="connsiteX99" fmla="*/ 1993900 w 3956134"/>
                <a:gd name="connsiteY99" fmla="*/ 495300 h 2451100"/>
                <a:gd name="connsiteX100" fmla="*/ 1955800 w 3956134"/>
                <a:gd name="connsiteY100" fmla="*/ 508000 h 2451100"/>
                <a:gd name="connsiteX101" fmla="*/ 1936750 w 3956134"/>
                <a:gd name="connsiteY101" fmla="*/ 514350 h 2451100"/>
                <a:gd name="connsiteX102" fmla="*/ 1917700 w 3956134"/>
                <a:gd name="connsiteY102" fmla="*/ 520700 h 2451100"/>
                <a:gd name="connsiteX103" fmla="*/ 1879600 w 3956134"/>
                <a:gd name="connsiteY103" fmla="*/ 539750 h 2451100"/>
                <a:gd name="connsiteX104" fmla="*/ 1866900 w 3956134"/>
                <a:gd name="connsiteY104" fmla="*/ 558800 h 2451100"/>
                <a:gd name="connsiteX105" fmla="*/ 1670050 w 3956134"/>
                <a:gd name="connsiteY105" fmla="*/ 552450 h 2451100"/>
                <a:gd name="connsiteX106" fmla="*/ 1644650 w 3956134"/>
                <a:gd name="connsiteY106" fmla="*/ 546100 h 2451100"/>
                <a:gd name="connsiteX107" fmla="*/ 1555750 w 3956134"/>
                <a:gd name="connsiteY107" fmla="*/ 539750 h 2451100"/>
                <a:gd name="connsiteX108" fmla="*/ 1524000 w 3956134"/>
                <a:gd name="connsiteY108" fmla="*/ 533400 h 2451100"/>
                <a:gd name="connsiteX109" fmla="*/ 1377950 w 3956134"/>
                <a:gd name="connsiteY109" fmla="*/ 546100 h 2451100"/>
                <a:gd name="connsiteX110" fmla="*/ 1365250 w 3956134"/>
                <a:gd name="connsiteY110" fmla="*/ 565150 h 2451100"/>
                <a:gd name="connsiteX111" fmla="*/ 1346200 w 3956134"/>
                <a:gd name="connsiteY111" fmla="*/ 584200 h 2451100"/>
                <a:gd name="connsiteX112" fmla="*/ 1327150 w 3956134"/>
                <a:gd name="connsiteY112" fmla="*/ 635000 h 2451100"/>
                <a:gd name="connsiteX113" fmla="*/ 1289050 w 3956134"/>
                <a:gd name="connsiteY113" fmla="*/ 660400 h 2451100"/>
                <a:gd name="connsiteX114" fmla="*/ 1250950 w 3956134"/>
                <a:gd name="connsiteY114" fmla="*/ 692150 h 2451100"/>
                <a:gd name="connsiteX115" fmla="*/ 1206500 w 3956134"/>
                <a:gd name="connsiteY115" fmla="*/ 749300 h 2451100"/>
                <a:gd name="connsiteX116" fmla="*/ 1168400 w 3956134"/>
                <a:gd name="connsiteY116" fmla="*/ 762000 h 2451100"/>
                <a:gd name="connsiteX117" fmla="*/ 850900 w 3956134"/>
                <a:gd name="connsiteY117" fmla="*/ 749300 h 2451100"/>
                <a:gd name="connsiteX118" fmla="*/ 812800 w 3956134"/>
                <a:gd name="connsiteY118" fmla="*/ 723900 h 2451100"/>
                <a:gd name="connsiteX119" fmla="*/ 793750 w 3956134"/>
                <a:gd name="connsiteY119" fmla="*/ 717550 h 2451100"/>
                <a:gd name="connsiteX120" fmla="*/ 774700 w 3956134"/>
                <a:gd name="connsiteY120" fmla="*/ 692150 h 2451100"/>
                <a:gd name="connsiteX121" fmla="*/ 762000 w 3956134"/>
                <a:gd name="connsiteY121" fmla="*/ 673100 h 2451100"/>
                <a:gd name="connsiteX122" fmla="*/ 698500 w 3956134"/>
                <a:gd name="connsiteY122" fmla="*/ 641350 h 2451100"/>
                <a:gd name="connsiteX123" fmla="*/ 660400 w 3956134"/>
                <a:gd name="connsiteY123" fmla="*/ 603250 h 2451100"/>
                <a:gd name="connsiteX124" fmla="*/ 520700 w 3956134"/>
                <a:gd name="connsiteY124" fmla="*/ 590550 h 2451100"/>
                <a:gd name="connsiteX125" fmla="*/ 438150 w 3956134"/>
                <a:gd name="connsiteY125" fmla="*/ 584200 h 2451100"/>
                <a:gd name="connsiteX126" fmla="*/ 412750 w 3956134"/>
                <a:gd name="connsiteY126" fmla="*/ 577850 h 2451100"/>
                <a:gd name="connsiteX127" fmla="*/ 368300 w 3956134"/>
                <a:gd name="connsiteY127" fmla="*/ 571500 h 2451100"/>
                <a:gd name="connsiteX128" fmla="*/ 330200 w 3956134"/>
                <a:gd name="connsiteY128" fmla="*/ 565150 h 2451100"/>
                <a:gd name="connsiteX129" fmla="*/ 311150 w 3956134"/>
                <a:gd name="connsiteY129" fmla="*/ 552450 h 2451100"/>
                <a:gd name="connsiteX130" fmla="*/ 292100 w 3956134"/>
                <a:gd name="connsiteY130" fmla="*/ 546100 h 2451100"/>
                <a:gd name="connsiteX131" fmla="*/ 266700 w 3956134"/>
                <a:gd name="connsiteY131" fmla="*/ 539750 h 2451100"/>
                <a:gd name="connsiteX132" fmla="*/ 234950 w 3956134"/>
                <a:gd name="connsiteY132" fmla="*/ 533400 h 2451100"/>
                <a:gd name="connsiteX133" fmla="*/ 196850 w 3956134"/>
                <a:gd name="connsiteY133" fmla="*/ 520700 h 2451100"/>
                <a:gd name="connsiteX134" fmla="*/ 158750 w 3956134"/>
                <a:gd name="connsiteY134" fmla="*/ 514350 h 2451100"/>
                <a:gd name="connsiteX135" fmla="*/ 120650 w 3956134"/>
                <a:gd name="connsiteY135" fmla="*/ 501650 h 2451100"/>
                <a:gd name="connsiteX136" fmla="*/ 0 w 3956134"/>
                <a:gd name="connsiteY136" fmla="*/ 527050 h 245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3956134" h="2451100">
                  <a:moveTo>
                    <a:pt x="3175000" y="2451100"/>
                  </a:moveTo>
                  <a:cubicBezTo>
                    <a:pt x="3187700" y="2440517"/>
                    <a:pt x="3199021" y="2428014"/>
                    <a:pt x="3213100" y="2419350"/>
                  </a:cubicBezTo>
                  <a:cubicBezTo>
                    <a:pt x="3226829" y="2410902"/>
                    <a:pt x="3242424" y="2405873"/>
                    <a:pt x="3257550" y="2400300"/>
                  </a:cubicBezTo>
                  <a:cubicBezTo>
                    <a:pt x="3282673" y="2391044"/>
                    <a:pt x="3308350" y="2383367"/>
                    <a:pt x="3333750" y="2374900"/>
                  </a:cubicBezTo>
                  <a:cubicBezTo>
                    <a:pt x="3359733" y="2366239"/>
                    <a:pt x="3356357" y="2366264"/>
                    <a:pt x="3390900" y="2362200"/>
                  </a:cubicBezTo>
                  <a:cubicBezTo>
                    <a:pt x="3414119" y="2359468"/>
                    <a:pt x="3437467" y="2357967"/>
                    <a:pt x="3460750" y="2355850"/>
                  </a:cubicBezTo>
                  <a:cubicBezTo>
                    <a:pt x="3508576" y="2323966"/>
                    <a:pt x="3447793" y="2361403"/>
                    <a:pt x="3505200" y="2336800"/>
                  </a:cubicBezTo>
                  <a:cubicBezTo>
                    <a:pt x="3512215" y="2333794"/>
                    <a:pt x="3517104" y="2326780"/>
                    <a:pt x="3524250" y="2324100"/>
                  </a:cubicBezTo>
                  <a:cubicBezTo>
                    <a:pt x="3534356" y="2320310"/>
                    <a:pt x="3545464" y="2320091"/>
                    <a:pt x="3556000" y="2317750"/>
                  </a:cubicBezTo>
                  <a:cubicBezTo>
                    <a:pt x="3564519" y="2315857"/>
                    <a:pt x="3572896" y="2313362"/>
                    <a:pt x="3581400" y="2311400"/>
                  </a:cubicBezTo>
                  <a:cubicBezTo>
                    <a:pt x="3600415" y="2307012"/>
                    <a:pt x="3619618" y="2303433"/>
                    <a:pt x="3638550" y="2298700"/>
                  </a:cubicBezTo>
                  <a:cubicBezTo>
                    <a:pt x="3670472" y="2290720"/>
                    <a:pt x="3645610" y="2295170"/>
                    <a:pt x="3676650" y="2279650"/>
                  </a:cubicBezTo>
                  <a:cubicBezTo>
                    <a:pt x="3692002" y="2271974"/>
                    <a:pt x="3704824" y="2273054"/>
                    <a:pt x="3721100" y="2266950"/>
                  </a:cubicBezTo>
                  <a:cubicBezTo>
                    <a:pt x="3729963" y="2263626"/>
                    <a:pt x="3737799" y="2257979"/>
                    <a:pt x="3746500" y="2254250"/>
                  </a:cubicBezTo>
                  <a:cubicBezTo>
                    <a:pt x="3766396" y="2245723"/>
                    <a:pt x="3780816" y="2245356"/>
                    <a:pt x="3803650" y="2241550"/>
                  </a:cubicBezTo>
                  <a:cubicBezTo>
                    <a:pt x="3810000" y="2237317"/>
                    <a:pt x="3815874" y="2232263"/>
                    <a:pt x="3822700" y="2228850"/>
                  </a:cubicBezTo>
                  <a:cubicBezTo>
                    <a:pt x="3828687" y="2225857"/>
                    <a:pt x="3835899" y="2225751"/>
                    <a:pt x="3841750" y="2222500"/>
                  </a:cubicBezTo>
                  <a:cubicBezTo>
                    <a:pt x="3855093" y="2215087"/>
                    <a:pt x="3865370" y="2201927"/>
                    <a:pt x="3879850" y="2197100"/>
                  </a:cubicBezTo>
                  <a:lnTo>
                    <a:pt x="3917950" y="2184400"/>
                  </a:lnTo>
                  <a:lnTo>
                    <a:pt x="3937000" y="2178050"/>
                  </a:lnTo>
                  <a:cubicBezTo>
                    <a:pt x="3970620" y="2127619"/>
                    <a:pt x="3951355" y="2164773"/>
                    <a:pt x="3943350" y="2044700"/>
                  </a:cubicBezTo>
                  <a:cubicBezTo>
                    <a:pt x="3941655" y="2019268"/>
                    <a:pt x="3939117" y="1993900"/>
                    <a:pt x="3937000" y="1968500"/>
                  </a:cubicBezTo>
                  <a:cubicBezTo>
                    <a:pt x="3934883" y="1875367"/>
                    <a:pt x="3934528" y="1782177"/>
                    <a:pt x="3930650" y="1689100"/>
                  </a:cubicBezTo>
                  <a:cubicBezTo>
                    <a:pt x="3930287" y="1680380"/>
                    <a:pt x="3925534" y="1672340"/>
                    <a:pt x="3924300" y="1663700"/>
                  </a:cubicBezTo>
                  <a:cubicBezTo>
                    <a:pt x="3917273" y="1614512"/>
                    <a:pt x="3921081" y="1604766"/>
                    <a:pt x="3911600" y="1562100"/>
                  </a:cubicBezTo>
                  <a:cubicBezTo>
                    <a:pt x="3910148" y="1555566"/>
                    <a:pt x="3908501" y="1548901"/>
                    <a:pt x="3905250" y="1543050"/>
                  </a:cubicBezTo>
                  <a:cubicBezTo>
                    <a:pt x="3886262" y="1508871"/>
                    <a:pt x="3883940" y="1509040"/>
                    <a:pt x="3860800" y="1485900"/>
                  </a:cubicBezTo>
                  <a:cubicBezTo>
                    <a:pt x="3856567" y="1473200"/>
                    <a:pt x="3850725" y="1460927"/>
                    <a:pt x="3848100" y="1447800"/>
                  </a:cubicBezTo>
                  <a:cubicBezTo>
                    <a:pt x="3840038" y="1407492"/>
                    <a:pt x="3844368" y="1426521"/>
                    <a:pt x="3835400" y="1390650"/>
                  </a:cubicBezTo>
                  <a:cubicBezTo>
                    <a:pt x="3837517" y="1348317"/>
                    <a:pt x="3838078" y="1305877"/>
                    <a:pt x="3841750" y="1263650"/>
                  </a:cubicBezTo>
                  <a:cubicBezTo>
                    <a:pt x="3842330" y="1256982"/>
                    <a:pt x="3846477" y="1251094"/>
                    <a:pt x="3848100" y="1244600"/>
                  </a:cubicBezTo>
                  <a:cubicBezTo>
                    <a:pt x="3850718" y="1234129"/>
                    <a:pt x="3852109" y="1223386"/>
                    <a:pt x="3854450" y="1212850"/>
                  </a:cubicBezTo>
                  <a:cubicBezTo>
                    <a:pt x="3856343" y="1204331"/>
                    <a:pt x="3859239" y="1196036"/>
                    <a:pt x="3860800" y="1187450"/>
                  </a:cubicBezTo>
                  <a:cubicBezTo>
                    <a:pt x="3863477" y="1172724"/>
                    <a:pt x="3864689" y="1157763"/>
                    <a:pt x="3867150" y="1143000"/>
                  </a:cubicBezTo>
                  <a:cubicBezTo>
                    <a:pt x="3868924" y="1132354"/>
                    <a:pt x="3871569" y="1121869"/>
                    <a:pt x="3873500" y="1111250"/>
                  </a:cubicBezTo>
                  <a:cubicBezTo>
                    <a:pt x="3882440" y="1062077"/>
                    <a:pt x="3875004" y="1087688"/>
                    <a:pt x="3886200" y="1054100"/>
                  </a:cubicBezTo>
                  <a:cubicBezTo>
                    <a:pt x="3891625" y="999853"/>
                    <a:pt x="3898050" y="976048"/>
                    <a:pt x="3886200" y="920750"/>
                  </a:cubicBezTo>
                  <a:cubicBezTo>
                    <a:pt x="3884601" y="913288"/>
                    <a:pt x="3879243" y="906726"/>
                    <a:pt x="3873500" y="901700"/>
                  </a:cubicBezTo>
                  <a:cubicBezTo>
                    <a:pt x="3751975" y="795365"/>
                    <a:pt x="3890880" y="931780"/>
                    <a:pt x="3816350" y="857250"/>
                  </a:cubicBezTo>
                  <a:cubicBezTo>
                    <a:pt x="3812117" y="844550"/>
                    <a:pt x="3809637" y="831124"/>
                    <a:pt x="3803650" y="819150"/>
                  </a:cubicBezTo>
                  <a:cubicBezTo>
                    <a:pt x="3787957" y="787763"/>
                    <a:pt x="3793943" y="802730"/>
                    <a:pt x="3784600" y="774700"/>
                  </a:cubicBezTo>
                  <a:cubicBezTo>
                    <a:pt x="3786717" y="740833"/>
                    <a:pt x="3785658" y="706618"/>
                    <a:pt x="3790950" y="673100"/>
                  </a:cubicBezTo>
                  <a:cubicBezTo>
                    <a:pt x="3792793" y="661429"/>
                    <a:pt x="3816891" y="641971"/>
                    <a:pt x="3822700" y="635000"/>
                  </a:cubicBezTo>
                  <a:cubicBezTo>
                    <a:pt x="3827586" y="629137"/>
                    <a:pt x="3830964" y="622160"/>
                    <a:pt x="3835400" y="615950"/>
                  </a:cubicBezTo>
                  <a:cubicBezTo>
                    <a:pt x="3841551" y="607338"/>
                    <a:pt x="3848100" y="599017"/>
                    <a:pt x="3854450" y="590550"/>
                  </a:cubicBezTo>
                  <a:lnTo>
                    <a:pt x="3867150" y="552450"/>
                  </a:lnTo>
                  <a:lnTo>
                    <a:pt x="3873500" y="533400"/>
                  </a:lnTo>
                  <a:cubicBezTo>
                    <a:pt x="3860925" y="395075"/>
                    <a:pt x="3877414" y="517305"/>
                    <a:pt x="3854450" y="425450"/>
                  </a:cubicBezTo>
                  <a:cubicBezTo>
                    <a:pt x="3850217" y="408517"/>
                    <a:pt x="3856273" y="384332"/>
                    <a:pt x="3841750" y="374650"/>
                  </a:cubicBezTo>
                  <a:lnTo>
                    <a:pt x="3822700" y="361950"/>
                  </a:lnTo>
                  <a:cubicBezTo>
                    <a:pt x="3812928" y="363346"/>
                    <a:pt x="3773977" y="366206"/>
                    <a:pt x="3759200" y="374650"/>
                  </a:cubicBezTo>
                  <a:cubicBezTo>
                    <a:pt x="3750011" y="379901"/>
                    <a:pt x="3742989" y="388449"/>
                    <a:pt x="3733800" y="393700"/>
                  </a:cubicBezTo>
                  <a:cubicBezTo>
                    <a:pt x="3727988" y="397021"/>
                    <a:pt x="3720737" y="397057"/>
                    <a:pt x="3714750" y="400050"/>
                  </a:cubicBezTo>
                  <a:cubicBezTo>
                    <a:pt x="3707924" y="403463"/>
                    <a:pt x="3702526" y="409337"/>
                    <a:pt x="3695700" y="412750"/>
                  </a:cubicBezTo>
                  <a:cubicBezTo>
                    <a:pt x="3678546" y="421327"/>
                    <a:pt x="3656110" y="421548"/>
                    <a:pt x="3638550" y="425450"/>
                  </a:cubicBezTo>
                  <a:cubicBezTo>
                    <a:pt x="3632016" y="426902"/>
                    <a:pt x="3625994" y="430177"/>
                    <a:pt x="3619500" y="431800"/>
                  </a:cubicBezTo>
                  <a:cubicBezTo>
                    <a:pt x="3609029" y="434418"/>
                    <a:pt x="3598286" y="435809"/>
                    <a:pt x="3587750" y="438150"/>
                  </a:cubicBezTo>
                  <a:cubicBezTo>
                    <a:pt x="3579231" y="440043"/>
                    <a:pt x="3570817" y="442383"/>
                    <a:pt x="3562350" y="444500"/>
                  </a:cubicBezTo>
                  <a:cubicBezTo>
                    <a:pt x="3547533" y="442383"/>
                    <a:pt x="3532236" y="442451"/>
                    <a:pt x="3517900" y="438150"/>
                  </a:cubicBezTo>
                  <a:cubicBezTo>
                    <a:pt x="3503120" y="433716"/>
                    <a:pt x="3490430" y="415259"/>
                    <a:pt x="3479800" y="406400"/>
                  </a:cubicBezTo>
                  <a:cubicBezTo>
                    <a:pt x="3473937" y="401514"/>
                    <a:pt x="3467100" y="397933"/>
                    <a:pt x="3460750" y="393700"/>
                  </a:cubicBezTo>
                  <a:cubicBezTo>
                    <a:pt x="3447016" y="373100"/>
                    <a:pt x="3444647" y="366848"/>
                    <a:pt x="3422650" y="349250"/>
                  </a:cubicBezTo>
                  <a:cubicBezTo>
                    <a:pt x="3410731" y="339715"/>
                    <a:pt x="3395343" y="334643"/>
                    <a:pt x="3384550" y="323850"/>
                  </a:cubicBezTo>
                  <a:cubicBezTo>
                    <a:pt x="3378200" y="317500"/>
                    <a:pt x="3372589" y="310313"/>
                    <a:pt x="3365500" y="304800"/>
                  </a:cubicBezTo>
                  <a:cubicBezTo>
                    <a:pt x="3353452" y="295429"/>
                    <a:pt x="3327400" y="279400"/>
                    <a:pt x="3327400" y="279400"/>
                  </a:cubicBezTo>
                  <a:cubicBezTo>
                    <a:pt x="3316976" y="248127"/>
                    <a:pt x="3328513" y="269744"/>
                    <a:pt x="3302000" y="247650"/>
                  </a:cubicBezTo>
                  <a:cubicBezTo>
                    <a:pt x="3239583" y="195636"/>
                    <a:pt x="3320200" y="259500"/>
                    <a:pt x="3270250" y="209550"/>
                  </a:cubicBezTo>
                  <a:cubicBezTo>
                    <a:pt x="3264854" y="204154"/>
                    <a:pt x="3257063" y="201736"/>
                    <a:pt x="3251200" y="196850"/>
                  </a:cubicBezTo>
                  <a:cubicBezTo>
                    <a:pt x="3244301" y="191101"/>
                    <a:pt x="3239239" y="183313"/>
                    <a:pt x="3232150" y="177800"/>
                  </a:cubicBezTo>
                  <a:cubicBezTo>
                    <a:pt x="3220102" y="168429"/>
                    <a:pt x="3194050" y="152400"/>
                    <a:pt x="3194050" y="152400"/>
                  </a:cubicBezTo>
                  <a:cubicBezTo>
                    <a:pt x="3164417" y="107950"/>
                    <a:pt x="3181350" y="122767"/>
                    <a:pt x="3149600" y="101600"/>
                  </a:cubicBezTo>
                  <a:cubicBezTo>
                    <a:pt x="3085403" y="5305"/>
                    <a:pt x="3154888" y="104136"/>
                    <a:pt x="3105150" y="44450"/>
                  </a:cubicBezTo>
                  <a:cubicBezTo>
                    <a:pt x="3090508" y="26879"/>
                    <a:pt x="3094271" y="20264"/>
                    <a:pt x="3073400" y="6350"/>
                  </a:cubicBezTo>
                  <a:cubicBezTo>
                    <a:pt x="3067831" y="2637"/>
                    <a:pt x="3060700" y="2117"/>
                    <a:pt x="3054350" y="0"/>
                  </a:cubicBezTo>
                  <a:cubicBezTo>
                    <a:pt x="3046212" y="2035"/>
                    <a:pt x="3019010" y="8145"/>
                    <a:pt x="3009900" y="12700"/>
                  </a:cubicBezTo>
                  <a:cubicBezTo>
                    <a:pt x="3003074" y="16113"/>
                    <a:pt x="2996713" y="20514"/>
                    <a:pt x="2990850" y="25400"/>
                  </a:cubicBezTo>
                  <a:cubicBezTo>
                    <a:pt x="2983951" y="31149"/>
                    <a:pt x="2979272" y="39469"/>
                    <a:pt x="2971800" y="44450"/>
                  </a:cubicBezTo>
                  <a:cubicBezTo>
                    <a:pt x="2914522" y="82635"/>
                    <a:pt x="2993651" y="13541"/>
                    <a:pt x="2933700" y="63500"/>
                  </a:cubicBezTo>
                  <a:cubicBezTo>
                    <a:pt x="2884807" y="104244"/>
                    <a:pt x="2942898" y="63718"/>
                    <a:pt x="2895600" y="95250"/>
                  </a:cubicBezTo>
                  <a:cubicBezTo>
                    <a:pt x="2876858" y="123363"/>
                    <a:pt x="2861436" y="151893"/>
                    <a:pt x="2832100" y="171450"/>
                  </a:cubicBezTo>
                  <a:cubicBezTo>
                    <a:pt x="2819400" y="179917"/>
                    <a:pt x="2804793" y="186057"/>
                    <a:pt x="2794000" y="196850"/>
                  </a:cubicBezTo>
                  <a:cubicBezTo>
                    <a:pt x="2764157" y="226693"/>
                    <a:pt x="2782422" y="210919"/>
                    <a:pt x="2736850" y="241300"/>
                  </a:cubicBezTo>
                  <a:lnTo>
                    <a:pt x="2717800" y="254000"/>
                  </a:lnTo>
                  <a:cubicBezTo>
                    <a:pt x="2711450" y="258233"/>
                    <a:pt x="2705990" y="264287"/>
                    <a:pt x="2698750" y="266700"/>
                  </a:cubicBezTo>
                  <a:cubicBezTo>
                    <a:pt x="2692400" y="268817"/>
                    <a:pt x="2685687" y="270057"/>
                    <a:pt x="2679700" y="273050"/>
                  </a:cubicBezTo>
                  <a:cubicBezTo>
                    <a:pt x="2672874" y="276463"/>
                    <a:pt x="2667796" y="283070"/>
                    <a:pt x="2660650" y="285750"/>
                  </a:cubicBezTo>
                  <a:cubicBezTo>
                    <a:pt x="2650544" y="289540"/>
                    <a:pt x="2639483" y="289983"/>
                    <a:pt x="2628900" y="292100"/>
                  </a:cubicBezTo>
                  <a:cubicBezTo>
                    <a:pt x="2545579" y="354591"/>
                    <a:pt x="2646786" y="282869"/>
                    <a:pt x="2584450" y="317500"/>
                  </a:cubicBezTo>
                  <a:cubicBezTo>
                    <a:pt x="2571107" y="324913"/>
                    <a:pt x="2559050" y="334433"/>
                    <a:pt x="2546350" y="342900"/>
                  </a:cubicBezTo>
                  <a:lnTo>
                    <a:pt x="2508250" y="368300"/>
                  </a:lnTo>
                  <a:cubicBezTo>
                    <a:pt x="2501900" y="372533"/>
                    <a:pt x="2496604" y="379149"/>
                    <a:pt x="2489200" y="381000"/>
                  </a:cubicBezTo>
                  <a:lnTo>
                    <a:pt x="2463800" y="387350"/>
                  </a:lnTo>
                  <a:cubicBezTo>
                    <a:pt x="2409205" y="423746"/>
                    <a:pt x="2478280" y="380110"/>
                    <a:pt x="2425700" y="406400"/>
                  </a:cubicBezTo>
                  <a:cubicBezTo>
                    <a:pt x="2393341" y="422580"/>
                    <a:pt x="2417697" y="423609"/>
                    <a:pt x="2368550" y="431800"/>
                  </a:cubicBezTo>
                  <a:cubicBezTo>
                    <a:pt x="2355850" y="433917"/>
                    <a:pt x="2343019" y="435357"/>
                    <a:pt x="2330450" y="438150"/>
                  </a:cubicBezTo>
                  <a:cubicBezTo>
                    <a:pt x="2323916" y="439602"/>
                    <a:pt x="2317934" y="443048"/>
                    <a:pt x="2311400" y="444500"/>
                  </a:cubicBezTo>
                  <a:cubicBezTo>
                    <a:pt x="2298831" y="447293"/>
                    <a:pt x="2286046" y="449029"/>
                    <a:pt x="2273300" y="450850"/>
                  </a:cubicBezTo>
                  <a:cubicBezTo>
                    <a:pt x="2216290" y="458994"/>
                    <a:pt x="2205270" y="458525"/>
                    <a:pt x="2139950" y="463550"/>
                  </a:cubicBezTo>
                  <a:cubicBezTo>
                    <a:pt x="2003883" y="490763"/>
                    <a:pt x="2142230" y="462047"/>
                    <a:pt x="2025650" y="488950"/>
                  </a:cubicBezTo>
                  <a:cubicBezTo>
                    <a:pt x="2015133" y="491377"/>
                    <a:pt x="2004313" y="492460"/>
                    <a:pt x="1993900" y="495300"/>
                  </a:cubicBezTo>
                  <a:cubicBezTo>
                    <a:pt x="1980985" y="498822"/>
                    <a:pt x="1968500" y="503767"/>
                    <a:pt x="1955800" y="508000"/>
                  </a:cubicBezTo>
                  <a:lnTo>
                    <a:pt x="1936750" y="514350"/>
                  </a:lnTo>
                  <a:cubicBezTo>
                    <a:pt x="1930400" y="516467"/>
                    <a:pt x="1923269" y="516987"/>
                    <a:pt x="1917700" y="520700"/>
                  </a:cubicBezTo>
                  <a:cubicBezTo>
                    <a:pt x="1893081" y="537113"/>
                    <a:pt x="1905890" y="530987"/>
                    <a:pt x="1879600" y="539750"/>
                  </a:cubicBezTo>
                  <a:cubicBezTo>
                    <a:pt x="1875367" y="546100"/>
                    <a:pt x="1874518" y="558338"/>
                    <a:pt x="1866900" y="558800"/>
                  </a:cubicBezTo>
                  <a:cubicBezTo>
                    <a:pt x="1801369" y="562772"/>
                    <a:pt x="1735594" y="556195"/>
                    <a:pt x="1670050" y="552450"/>
                  </a:cubicBezTo>
                  <a:cubicBezTo>
                    <a:pt x="1661337" y="551952"/>
                    <a:pt x="1653324" y="547064"/>
                    <a:pt x="1644650" y="546100"/>
                  </a:cubicBezTo>
                  <a:cubicBezTo>
                    <a:pt x="1615123" y="542819"/>
                    <a:pt x="1585383" y="541867"/>
                    <a:pt x="1555750" y="539750"/>
                  </a:cubicBezTo>
                  <a:cubicBezTo>
                    <a:pt x="1545167" y="537633"/>
                    <a:pt x="1534793" y="533400"/>
                    <a:pt x="1524000" y="533400"/>
                  </a:cubicBezTo>
                  <a:cubicBezTo>
                    <a:pt x="1410368" y="533400"/>
                    <a:pt x="1434044" y="527402"/>
                    <a:pt x="1377950" y="546100"/>
                  </a:cubicBezTo>
                  <a:cubicBezTo>
                    <a:pt x="1373717" y="552450"/>
                    <a:pt x="1370136" y="559287"/>
                    <a:pt x="1365250" y="565150"/>
                  </a:cubicBezTo>
                  <a:cubicBezTo>
                    <a:pt x="1359501" y="572049"/>
                    <a:pt x="1351181" y="576728"/>
                    <a:pt x="1346200" y="584200"/>
                  </a:cubicBezTo>
                  <a:cubicBezTo>
                    <a:pt x="1329125" y="609813"/>
                    <a:pt x="1354462" y="604274"/>
                    <a:pt x="1327150" y="635000"/>
                  </a:cubicBezTo>
                  <a:cubicBezTo>
                    <a:pt x="1317009" y="646408"/>
                    <a:pt x="1299843" y="649607"/>
                    <a:pt x="1289050" y="660400"/>
                  </a:cubicBezTo>
                  <a:cubicBezTo>
                    <a:pt x="1264604" y="684846"/>
                    <a:pt x="1277472" y="674469"/>
                    <a:pt x="1250950" y="692150"/>
                  </a:cubicBezTo>
                  <a:cubicBezTo>
                    <a:pt x="1242911" y="716267"/>
                    <a:pt x="1238625" y="738592"/>
                    <a:pt x="1206500" y="749300"/>
                  </a:cubicBezTo>
                  <a:lnTo>
                    <a:pt x="1168400" y="762000"/>
                  </a:lnTo>
                  <a:cubicBezTo>
                    <a:pt x="1048675" y="722092"/>
                    <a:pt x="1249327" y="786887"/>
                    <a:pt x="850900" y="749300"/>
                  </a:cubicBezTo>
                  <a:cubicBezTo>
                    <a:pt x="835704" y="747866"/>
                    <a:pt x="827280" y="728727"/>
                    <a:pt x="812800" y="723900"/>
                  </a:cubicBezTo>
                  <a:lnTo>
                    <a:pt x="793750" y="717550"/>
                  </a:lnTo>
                  <a:cubicBezTo>
                    <a:pt x="787400" y="709083"/>
                    <a:pt x="780851" y="700762"/>
                    <a:pt x="774700" y="692150"/>
                  </a:cubicBezTo>
                  <a:cubicBezTo>
                    <a:pt x="770264" y="685940"/>
                    <a:pt x="767743" y="678126"/>
                    <a:pt x="762000" y="673100"/>
                  </a:cubicBezTo>
                  <a:cubicBezTo>
                    <a:pt x="731759" y="646639"/>
                    <a:pt x="730062" y="649241"/>
                    <a:pt x="698500" y="641350"/>
                  </a:cubicBezTo>
                  <a:cubicBezTo>
                    <a:pt x="685800" y="628650"/>
                    <a:pt x="677439" y="608930"/>
                    <a:pt x="660400" y="603250"/>
                  </a:cubicBezTo>
                  <a:cubicBezTo>
                    <a:pt x="602373" y="583908"/>
                    <a:pt x="652674" y="598798"/>
                    <a:pt x="520700" y="590550"/>
                  </a:cubicBezTo>
                  <a:cubicBezTo>
                    <a:pt x="493156" y="588828"/>
                    <a:pt x="465667" y="586317"/>
                    <a:pt x="438150" y="584200"/>
                  </a:cubicBezTo>
                  <a:cubicBezTo>
                    <a:pt x="429683" y="582083"/>
                    <a:pt x="421336" y="579411"/>
                    <a:pt x="412750" y="577850"/>
                  </a:cubicBezTo>
                  <a:cubicBezTo>
                    <a:pt x="398024" y="575173"/>
                    <a:pt x="383093" y="573776"/>
                    <a:pt x="368300" y="571500"/>
                  </a:cubicBezTo>
                  <a:cubicBezTo>
                    <a:pt x="355575" y="569542"/>
                    <a:pt x="342900" y="567267"/>
                    <a:pt x="330200" y="565150"/>
                  </a:cubicBezTo>
                  <a:cubicBezTo>
                    <a:pt x="323850" y="560917"/>
                    <a:pt x="317976" y="555863"/>
                    <a:pt x="311150" y="552450"/>
                  </a:cubicBezTo>
                  <a:cubicBezTo>
                    <a:pt x="305163" y="549457"/>
                    <a:pt x="298536" y="547939"/>
                    <a:pt x="292100" y="546100"/>
                  </a:cubicBezTo>
                  <a:cubicBezTo>
                    <a:pt x="283709" y="543702"/>
                    <a:pt x="275219" y="541643"/>
                    <a:pt x="266700" y="539750"/>
                  </a:cubicBezTo>
                  <a:cubicBezTo>
                    <a:pt x="256164" y="537409"/>
                    <a:pt x="245363" y="536240"/>
                    <a:pt x="234950" y="533400"/>
                  </a:cubicBezTo>
                  <a:cubicBezTo>
                    <a:pt x="222035" y="529878"/>
                    <a:pt x="210055" y="522901"/>
                    <a:pt x="196850" y="520700"/>
                  </a:cubicBezTo>
                  <a:cubicBezTo>
                    <a:pt x="184150" y="518583"/>
                    <a:pt x="171241" y="517473"/>
                    <a:pt x="158750" y="514350"/>
                  </a:cubicBezTo>
                  <a:cubicBezTo>
                    <a:pt x="145763" y="511103"/>
                    <a:pt x="120650" y="501650"/>
                    <a:pt x="120650" y="501650"/>
                  </a:cubicBezTo>
                  <a:cubicBezTo>
                    <a:pt x="6754" y="515050"/>
                    <a:pt x="38320" y="488730"/>
                    <a:pt x="0" y="52705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60" name="Forma libre 59"/>
            <p:cNvSpPr/>
            <p:nvPr/>
          </p:nvSpPr>
          <p:spPr>
            <a:xfrm>
              <a:off x="4375150" y="1460500"/>
              <a:ext cx="476250" cy="1098561"/>
            </a:xfrm>
            <a:custGeom>
              <a:avLst/>
              <a:gdLst>
                <a:gd name="connsiteX0" fmla="*/ 0 w 476250"/>
                <a:gd name="connsiteY0" fmla="*/ 0 h 1098561"/>
                <a:gd name="connsiteX1" fmla="*/ 120650 w 476250"/>
                <a:gd name="connsiteY1" fmla="*/ 6350 h 1098561"/>
                <a:gd name="connsiteX2" fmla="*/ 146050 w 476250"/>
                <a:gd name="connsiteY2" fmla="*/ 12700 h 1098561"/>
                <a:gd name="connsiteX3" fmla="*/ 165100 w 476250"/>
                <a:gd name="connsiteY3" fmla="*/ 31750 h 1098561"/>
                <a:gd name="connsiteX4" fmla="*/ 190500 w 476250"/>
                <a:gd name="connsiteY4" fmla="*/ 76200 h 1098561"/>
                <a:gd name="connsiteX5" fmla="*/ 203200 w 476250"/>
                <a:gd name="connsiteY5" fmla="*/ 127000 h 1098561"/>
                <a:gd name="connsiteX6" fmla="*/ 222250 w 476250"/>
                <a:gd name="connsiteY6" fmla="*/ 146050 h 1098561"/>
                <a:gd name="connsiteX7" fmla="*/ 234950 w 476250"/>
                <a:gd name="connsiteY7" fmla="*/ 165100 h 1098561"/>
                <a:gd name="connsiteX8" fmla="*/ 279400 w 476250"/>
                <a:gd name="connsiteY8" fmla="*/ 196850 h 1098561"/>
                <a:gd name="connsiteX9" fmla="*/ 304800 w 476250"/>
                <a:gd name="connsiteY9" fmla="*/ 254000 h 1098561"/>
                <a:gd name="connsiteX10" fmla="*/ 311150 w 476250"/>
                <a:gd name="connsiteY10" fmla="*/ 273050 h 1098561"/>
                <a:gd name="connsiteX11" fmla="*/ 304800 w 476250"/>
                <a:gd name="connsiteY11" fmla="*/ 361950 h 1098561"/>
                <a:gd name="connsiteX12" fmla="*/ 273050 w 476250"/>
                <a:gd name="connsiteY12" fmla="*/ 393700 h 1098561"/>
                <a:gd name="connsiteX13" fmla="*/ 234950 w 476250"/>
                <a:gd name="connsiteY13" fmla="*/ 425450 h 1098561"/>
                <a:gd name="connsiteX14" fmla="*/ 215900 w 476250"/>
                <a:gd name="connsiteY14" fmla="*/ 431800 h 1098561"/>
                <a:gd name="connsiteX15" fmla="*/ 196850 w 476250"/>
                <a:gd name="connsiteY15" fmla="*/ 444500 h 1098561"/>
                <a:gd name="connsiteX16" fmla="*/ 177800 w 476250"/>
                <a:gd name="connsiteY16" fmla="*/ 450850 h 1098561"/>
                <a:gd name="connsiteX17" fmla="*/ 133350 w 476250"/>
                <a:gd name="connsiteY17" fmla="*/ 476250 h 1098561"/>
                <a:gd name="connsiteX18" fmla="*/ 120650 w 476250"/>
                <a:gd name="connsiteY18" fmla="*/ 495300 h 1098561"/>
                <a:gd name="connsiteX19" fmla="*/ 101600 w 476250"/>
                <a:gd name="connsiteY19" fmla="*/ 514350 h 1098561"/>
                <a:gd name="connsiteX20" fmla="*/ 88900 w 476250"/>
                <a:gd name="connsiteY20" fmla="*/ 552450 h 1098561"/>
                <a:gd name="connsiteX21" fmla="*/ 95250 w 476250"/>
                <a:gd name="connsiteY21" fmla="*/ 609600 h 1098561"/>
                <a:gd name="connsiteX22" fmla="*/ 139700 w 476250"/>
                <a:gd name="connsiteY22" fmla="*/ 666750 h 1098561"/>
                <a:gd name="connsiteX23" fmla="*/ 165100 w 476250"/>
                <a:gd name="connsiteY23" fmla="*/ 711200 h 1098561"/>
                <a:gd name="connsiteX24" fmla="*/ 203200 w 476250"/>
                <a:gd name="connsiteY24" fmla="*/ 749300 h 1098561"/>
                <a:gd name="connsiteX25" fmla="*/ 215900 w 476250"/>
                <a:gd name="connsiteY25" fmla="*/ 787400 h 1098561"/>
                <a:gd name="connsiteX26" fmla="*/ 222250 w 476250"/>
                <a:gd name="connsiteY26" fmla="*/ 812800 h 1098561"/>
                <a:gd name="connsiteX27" fmla="*/ 241300 w 476250"/>
                <a:gd name="connsiteY27" fmla="*/ 838200 h 1098561"/>
                <a:gd name="connsiteX28" fmla="*/ 260350 w 476250"/>
                <a:gd name="connsiteY28" fmla="*/ 876300 h 1098561"/>
                <a:gd name="connsiteX29" fmla="*/ 279400 w 476250"/>
                <a:gd name="connsiteY29" fmla="*/ 895350 h 1098561"/>
                <a:gd name="connsiteX30" fmla="*/ 292100 w 476250"/>
                <a:gd name="connsiteY30" fmla="*/ 914400 h 1098561"/>
                <a:gd name="connsiteX31" fmla="*/ 311150 w 476250"/>
                <a:gd name="connsiteY31" fmla="*/ 933450 h 1098561"/>
                <a:gd name="connsiteX32" fmla="*/ 361950 w 476250"/>
                <a:gd name="connsiteY32" fmla="*/ 990600 h 1098561"/>
                <a:gd name="connsiteX33" fmla="*/ 425450 w 476250"/>
                <a:gd name="connsiteY33" fmla="*/ 1041400 h 1098561"/>
                <a:gd name="connsiteX34" fmla="*/ 444500 w 476250"/>
                <a:gd name="connsiteY34" fmla="*/ 1060450 h 1098561"/>
                <a:gd name="connsiteX35" fmla="*/ 476250 w 476250"/>
                <a:gd name="connsiteY35" fmla="*/ 1098550 h 109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76250" h="1098561">
                  <a:moveTo>
                    <a:pt x="0" y="0"/>
                  </a:moveTo>
                  <a:cubicBezTo>
                    <a:pt x="40217" y="2117"/>
                    <a:pt x="80529" y="2861"/>
                    <a:pt x="120650" y="6350"/>
                  </a:cubicBezTo>
                  <a:cubicBezTo>
                    <a:pt x="129344" y="7106"/>
                    <a:pt x="138473" y="8370"/>
                    <a:pt x="146050" y="12700"/>
                  </a:cubicBezTo>
                  <a:cubicBezTo>
                    <a:pt x="153847" y="17155"/>
                    <a:pt x="159351" y="24851"/>
                    <a:pt x="165100" y="31750"/>
                  </a:cubicBezTo>
                  <a:cubicBezTo>
                    <a:pt x="176319" y="45213"/>
                    <a:pt x="182736" y="60673"/>
                    <a:pt x="190500" y="76200"/>
                  </a:cubicBezTo>
                  <a:cubicBezTo>
                    <a:pt x="191416" y="80780"/>
                    <a:pt x="197621" y="118632"/>
                    <a:pt x="203200" y="127000"/>
                  </a:cubicBezTo>
                  <a:cubicBezTo>
                    <a:pt x="208181" y="134472"/>
                    <a:pt x="216501" y="139151"/>
                    <a:pt x="222250" y="146050"/>
                  </a:cubicBezTo>
                  <a:cubicBezTo>
                    <a:pt x="227136" y="151913"/>
                    <a:pt x="229087" y="160214"/>
                    <a:pt x="234950" y="165100"/>
                  </a:cubicBezTo>
                  <a:cubicBezTo>
                    <a:pt x="283974" y="205953"/>
                    <a:pt x="238865" y="148208"/>
                    <a:pt x="279400" y="196850"/>
                  </a:cubicBezTo>
                  <a:cubicBezTo>
                    <a:pt x="296171" y="216976"/>
                    <a:pt x="295570" y="226311"/>
                    <a:pt x="304800" y="254000"/>
                  </a:cubicBezTo>
                  <a:lnTo>
                    <a:pt x="311150" y="273050"/>
                  </a:lnTo>
                  <a:cubicBezTo>
                    <a:pt x="309033" y="302683"/>
                    <a:pt x="309963" y="332693"/>
                    <a:pt x="304800" y="361950"/>
                  </a:cubicBezTo>
                  <a:cubicBezTo>
                    <a:pt x="301589" y="380148"/>
                    <a:pt x="284728" y="383968"/>
                    <a:pt x="273050" y="393700"/>
                  </a:cubicBezTo>
                  <a:cubicBezTo>
                    <a:pt x="251984" y="411255"/>
                    <a:pt x="258599" y="413626"/>
                    <a:pt x="234950" y="425450"/>
                  </a:cubicBezTo>
                  <a:cubicBezTo>
                    <a:pt x="228963" y="428443"/>
                    <a:pt x="221887" y="428807"/>
                    <a:pt x="215900" y="431800"/>
                  </a:cubicBezTo>
                  <a:cubicBezTo>
                    <a:pt x="209074" y="435213"/>
                    <a:pt x="203676" y="441087"/>
                    <a:pt x="196850" y="444500"/>
                  </a:cubicBezTo>
                  <a:cubicBezTo>
                    <a:pt x="190863" y="447493"/>
                    <a:pt x="183952" y="448213"/>
                    <a:pt x="177800" y="450850"/>
                  </a:cubicBezTo>
                  <a:cubicBezTo>
                    <a:pt x="155242" y="460518"/>
                    <a:pt x="152482" y="463495"/>
                    <a:pt x="133350" y="476250"/>
                  </a:cubicBezTo>
                  <a:cubicBezTo>
                    <a:pt x="129117" y="482600"/>
                    <a:pt x="125536" y="489437"/>
                    <a:pt x="120650" y="495300"/>
                  </a:cubicBezTo>
                  <a:cubicBezTo>
                    <a:pt x="114901" y="502199"/>
                    <a:pt x="105961" y="506500"/>
                    <a:pt x="101600" y="514350"/>
                  </a:cubicBezTo>
                  <a:cubicBezTo>
                    <a:pt x="95099" y="526052"/>
                    <a:pt x="88900" y="552450"/>
                    <a:pt x="88900" y="552450"/>
                  </a:cubicBezTo>
                  <a:cubicBezTo>
                    <a:pt x="91017" y="571500"/>
                    <a:pt x="89189" y="591416"/>
                    <a:pt x="95250" y="609600"/>
                  </a:cubicBezTo>
                  <a:cubicBezTo>
                    <a:pt x="102845" y="632386"/>
                    <a:pt x="123263" y="650313"/>
                    <a:pt x="139700" y="666750"/>
                  </a:cubicBezTo>
                  <a:cubicBezTo>
                    <a:pt x="147680" y="690691"/>
                    <a:pt x="144748" y="688586"/>
                    <a:pt x="165100" y="711200"/>
                  </a:cubicBezTo>
                  <a:cubicBezTo>
                    <a:pt x="177115" y="724550"/>
                    <a:pt x="203200" y="749300"/>
                    <a:pt x="203200" y="749300"/>
                  </a:cubicBezTo>
                  <a:cubicBezTo>
                    <a:pt x="207433" y="762000"/>
                    <a:pt x="212653" y="774413"/>
                    <a:pt x="215900" y="787400"/>
                  </a:cubicBezTo>
                  <a:cubicBezTo>
                    <a:pt x="218017" y="795867"/>
                    <a:pt x="218347" y="804994"/>
                    <a:pt x="222250" y="812800"/>
                  </a:cubicBezTo>
                  <a:cubicBezTo>
                    <a:pt x="226983" y="822266"/>
                    <a:pt x="234950" y="829733"/>
                    <a:pt x="241300" y="838200"/>
                  </a:cubicBezTo>
                  <a:cubicBezTo>
                    <a:pt x="247664" y="857293"/>
                    <a:pt x="246673" y="859887"/>
                    <a:pt x="260350" y="876300"/>
                  </a:cubicBezTo>
                  <a:cubicBezTo>
                    <a:pt x="266099" y="883199"/>
                    <a:pt x="273651" y="888451"/>
                    <a:pt x="279400" y="895350"/>
                  </a:cubicBezTo>
                  <a:cubicBezTo>
                    <a:pt x="284286" y="901213"/>
                    <a:pt x="287214" y="908537"/>
                    <a:pt x="292100" y="914400"/>
                  </a:cubicBezTo>
                  <a:cubicBezTo>
                    <a:pt x="297849" y="921299"/>
                    <a:pt x="305401" y="926551"/>
                    <a:pt x="311150" y="933450"/>
                  </a:cubicBezTo>
                  <a:cubicBezTo>
                    <a:pt x="330324" y="956458"/>
                    <a:pt x="326665" y="972957"/>
                    <a:pt x="361950" y="990600"/>
                  </a:cubicBezTo>
                  <a:cubicBezTo>
                    <a:pt x="403414" y="1011332"/>
                    <a:pt x="380657" y="996607"/>
                    <a:pt x="425450" y="1041400"/>
                  </a:cubicBezTo>
                  <a:cubicBezTo>
                    <a:pt x="431800" y="1047750"/>
                    <a:pt x="439519" y="1052978"/>
                    <a:pt x="444500" y="1060450"/>
                  </a:cubicBezTo>
                  <a:cubicBezTo>
                    <a:pt x="471074" y="1100311"/>
                    <a:pt x="454636" y="1098550"/>
                    <a:pt x="476250" y="109855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</p:grpSp>
      <p:grpSp>
        <p:nvGrpSpPr>
          <p:cNvPr id="17" name="Agrupa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36096" y="476672"/>
            <a:ext cx="2177560" cy="3680511"/>
            <a:chOff x="5436096" y="476672"/>
            <a:chExt cx="2177560" cy="3680511"/>
          </a:xfrm>
        </p:grpSpPr>
        <p:pic>
          <p:nvPicPr>
            <p:cNvPr id="39" name="Imagen 38" descr="fgc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013" y="4009540"/>
              <a:ext cx="147643" cy="147643"/>
            </a:xfrm>
            <a:prstGeom prst="rect">
              <a:avLst/>
            </a:prstGeom>
          </p:spPr>
        </p:pic>
        <p:pic>
          <p:nvPicPr>
            <p:cNvPr id="40" name="Imagen 39" descr="fgc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476672"/>
              <a:ext cx="147643" cy="147643"/>
            </a:xfrm>
            <a:prstGeom prst="rect">
              <a:avLst/>
            </a:prstGeom>
          </p:spPr>
        </p:pic>
        <p:pic>
          <p:nvPicPr>
            <p:cNvPr id="41" name="Imagen 40" descr="fgc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001" y="896246"/>
              <a:ext cx="147643" cy="147643"/>
            </a:xfrm>
            <a:prstGeom prst="rect">
              <a:avLst/>
            </a:prstGeom>
          </p:spPr>
        </p:pic>
        <p:pic>
          <p:nvPicPr>
            <p:cNvPr id="42" name="Imagen 41" descr="fgc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603" y="2074833"/>
              <a:ext cx="147643" cy="147643"/>
            </a:xfrm>
            <a:prstGeom prst="rect">
              <a:avLst/>
            </a:prstGeom>
          </p:spPr>
        </p:pic>
        <p:pic>
          <p:nvPicPr>
            <p:cNvPr id="79" name="Imagen 78" descr="fgc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1340768"/>
              <a:ext cx="147643" cy="147643"/>
            </a:xfrm>
            <a:prstGeom prst="rect">
              <a:avLst/>
            </a:prstGeom>
          </p:spPr>
        </p:pic>
        <p:pic>
          <p:nvPicPr>
            <p:cNvPr id="44" name="Imagen 43" descr="fgc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463" y="3147581"/>
              <a:ext cx="147643" cy="147643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30724" y="2057140"/>
            <a:ext cx="2470735" cy="2131475"/>
            <a:chOff x="5652120" y="1988840"/>
            <a:chExt cx="2595915" cy="2239466"/>
          </a:xfrm>
        </p:grpSpPr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513" y="4080663"/>
              <a:ext cx="147643" cy="147643"/>
            </a:xfrm>
            <a:prstGeom prst="rect">
              <a:avLst/>
            </a:prstGeom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20" y="2348880"/>
              <a:ext cx="147643" cy="147643"/>
            </a:xfrm>
            <a:prstGeom prst="rect">
              <a:avLst/>
            </a:prstGeom>
          </p:spPr>
        </p:pic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392" y="1988840"/>
              <a:ext cx="147643" cy="147643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6147" y="694565"/>
            <a:ext cx="9373034" cy="4855338"/>
            <a:chOff x="-66147" y="694565"/>
            <a:chExt cx="9373034" cy="4855338"/>
          </a:xfrm>
        </p:grpSpPr>
        <p:sp>
          <p:nvSpPr>
            <p:cNvPr id="5" name="Forma libre 4"/>
            <p:cNvSpPr/>
            <p:nvPr/>
          </p:nvSpPr>
          <p:spPr>
            <a:xfrm>
              <a:off x="5133009" y="780558"/>
              <a:ext cx="3115526" cy="2004316"/>
            </a:xfrm>
            <a:custGeom>
              <a:avLst/>
              <a:gdLst>
                <a:gd name="connsiteX0" fmla="*/ 0 w 3115526"/>
                <a:gd name="connsiteY0" fmla="*/ 0 h 2004316"/>
                <a:gd name="connsiteX1" fmla="*/ 39689 w 3115526"/>
                <a:gd name="connsiteY1" fmla="*/ 6615 h 2004316"/>
                <a:gd name="connsiteX2" fmla="*/ 99221 w 3115526"/>
                <a:gd name="connsiteY2" fmla="*/ 13230 h 2004316"/>
                <a:gd name="connsiteX3" fmla="*/ 119065 w 3115526"/>
                <a:gd name="connsiteY3" fmla="*/ 19845 h 2004316"/>
                <a:gd name="connsiteX4" fmla="*/ 178597 w 3115526"/>
                <a:gd name="connsiteY4" fmla="*/ 26460 h 2004316"/>
                <a:gd name="connsiteX5" fmla="*/ 205056 w 3115526"/>
                <a:gd name="connsiteY5" fmla="*/ 59535 h 2004316"/>
                <a:gd name="connsiteX6" fmla="*/ 231515 w 3115526"/>
                <a:gd name="connsiteY6" fmla="*/ 119069 h 2004316"/>
                <a:gd name="connsiteX7" fmla="*/ 251359 w 3115526"/>
                <a:gd name="connsiteY7" fmla="*/ 125684 h 2004316"/>
                <a:gd name="connsiteX8" fmla="*/ 271203 w 3115526"/>
                <a:gd name="connsiteY8" fmla="*/ 138913 h 2004316"/>
                <a:gd name="connsiteX9" fmla="*/ 317506 w 3115526"/>
                <a:gd name="connsiteY9" fmla="*/ 152143 h 2004316"/>
                <a:gd name="connsiteX10" fmla="*/ 396883 w 3115526"/>
                <a:gd name="connsiteY10" fmla="*/ 165373 h 2004316"/>
                <a:gd name="connsiteX11" fmla="*/ 463030 w 3115526"/>
                <a:gd name="connsiteY11" fmla="*/ 178603 h 2004316"/>
                <a:gd name="connsiteX12" fmla="*/ 489489 w 3115526"/>
                <a:gd name="connsiteY12" fmla="*/ 185218 h 2004316"/>
                <a:gd name="connsiteX13" fmla="*/ 555636 w 3115526"/>
                <a:gd name="connsiteY13" fmla="*/ 191833 h 2004316"/>
                <a:gd name="connsiteX14" fmla="*/ 754077 w 3115526"/>
                <a:gd name="connsiteY14" fmla="*/ 191833 h 2004316"/>
                <a:gd name="connsiteX15" fmla="*/ 793765 w 3115526"/>
                <a:gd name="connsiteY15" fmla="*/ 205062 h 2004316"/>
                <a:gd name="connsiteX16" fmla="*/ 840068 w 3115526"/>
                <a:gd name="connsiteY16" fmla="*/ 218292 h 2004316"/>
                <a:gd name="connsiteX17" fmla="*/ 959132 w 3115526"/>
                <a:gd name="connsiteY17" fmla="*/ 231522 h 2004316"/>
                <a:gd name="connsiteX18" fmla="*/ 1025279 w 3115526"/>
                <a:gd name="connsiteY18" fmla="*/ 244752 h 2004316"/>
                <a:gd name="connsiteX19" fmla="*/ 1045124 w 3115526"/>
                <a:gd name="connsiteY19" fmla="*/ 251367 h 2004316"/>
                <a:gd name="connsiteX20" fmla="*/ 1322941 w 3115526"/>
                <a:gd name="connsiteY20" fmla="*/ 257982 h 2004316"/>
                <a:gd name="connsiteX21" fmla="*/ 1395703 w 3115526"/>
                <a:gd name="connsiteY21" fmla="*/ 271211 h 2004316"/>
                <a:gd name="connsiteX22" fmla="*/ 1442006 w 3115526"/>
                <a:gd name="connsiteY22" fmla="*/ 291056 h 2004316"/>
                <a:gd name="connsiteX23" fmla="*/ 1455235 w 3115526"/>
                <a:gd name="connsiteY23" fmla="*/ 310901 h 2004316"/>
                <a:gd name="connsiteX24" fmla="*/ 1475079 w 3115526"/>
                <a:gd name="connsiteY24" fmla="*/ 324131 h 2004316"/>
                <a:gd name="connsiteX25" fmla="*/ 1501538 w 3115526"/>
                <a:gd name="connsiteY25" fmla="*/ 363820 h 2004316"/>
                <a:gd name="connsiteX26" fmla="*/ 1534612 w 3115526"/>
                <a:gd name="connsiteY26" fmla="*/ 396895 h 2004316"/>
                <a:gd name="connsiteX27" fmla="*/ 1547841 w 3115526"/>
                <a:gd name="connsiteY27" fmla="*/ 416739 h 2004316"/>
                <a:gd name="connsiteX28" fmla="*/ 1554456 w 3115526"/>
                <a:gd name="connsiteY28" fmla="*/ 436584 h 2004316"/>
                <a:gd name="connsiteX29" fmla="*/ 1574300 w 3115526"/>
                <a:gd name="connsiteY29" fmla="*/ 449814 h 2004316"/>
                <a:gd name="connsiteX30" fmla="*/ 1600759 w 3115526"/>
                <a:gd name="connsiteY30" fmla="*/ 489503 h 2004316"/>
                <a:gd name="connsiteX31" fmla="*/ 1620603 w 3115526"/>
                <a:gd name="connsiteY31" fmla="*/ 529193 h 2004316"/>
                <a:gd name="connsiteX32" fmla="*/ 1647062 w 3115526"/>
                <a:gd name="connsiteY32" fmla="*/ 575497 h 2004316"/>
                <a:gd name="connsiteX33" fmla="*/ 1653676 w 3115526"/>
                <a:gd name="connsiteY33" fmla="*/ 595342 h 2004316"/>
                <a:gd name="connsiteX34" fmla="*/ 1680135 w 3115526"/>
                <a:gd name="connsiteY34" fmla="*/ 635031 h 2004316"/>
                <a:gd name="connsiteX35" fmla="*/ 1693364 w 3115526"/>
                <a:gd name="connsiteY35" fmla="*/ 674721 h 2004316"/>
                <a:gd name="connsiteX36" fmla="*/ 1713209 w 3115526"/>
                <a:gd name="connsiteY36" fmla="*/ 773944 h 2004316"/>
                <a:gd name="connsiteX37" fmla="*/ 1726438 w 3115526"/>
                <a:gd name="connsiteY37" fmla="*/ 793789 h 2004316"/>
                <a:gd name="connsiteX38" fmla="*/ 1739667 w 3115526"/>
                <a:gd name="connsiteY38" fmla="*/ 846708 h 2004316"/>
                <a:gd name="connsiteX39" fmla="*/ 1746282 w 3115526"/>
                <a:gd name="connsiteY39" fmla="*/ 866553 h 2004316"/>
                <a:gd name="connsiteX40" fmla="*/ 1772741 w 3115526"/>
                <a:gd name="connsiteY40" fmla="*/ 899627 h 2004316"/>
                <a:gd name="connsiteX41" fmla="*/ 1792585 w 3115526"/>
                <a:gd name="connsiteY41" fmla="*/ 912857 h 2004316"/>
                <a:gd name="connsiteX42" fmla="*/ 1812429 w 3115526"/>
                <a:gd name="connsiteY42" fmla="*/ 932702 h 2004316"/>
                <a:gd name="connsiteX43" fmla="*/ 1852117 w 3115526"/>
                <a:gd name="connsiteY43" fmla="*/ 952546 h 2004316"/>
                <a:gd name="connsiteX44" fmla="*/ 1885191 w 3115526"/>
                <a:gd name="connsiteY44" fmla="*/ 972391 h 2004316"/>
                <a:gd name="connsiteX45" fmla="*/ 1924879 w 3115526"/>
                <a:gd name="connsiteY45" fmla="*/ 998851 h 2004316"/>
                <a:gd name="connsiteX46" fmla="*/ 1944723 w 3115526"/>
                <a:gd name="connsiteY46" fmla="*/ 1012081 h 2004316"/>
                <a:gd name="connsiteX47" fmla="*/ 1984411 w 3115526"/>
                <a:gd name="connsiteY47" fmla="*/ 1025310 h 2004316"/>
                <a:gd name="connsiteX48" fmla="*/ 2077017 w 3115526"/>
                <a:gd name="connsiteY48" fmla="*/ 1018695 h 2004316"/>
                <a:gd name="connsiteX49" fmla="*/ 2103476 w 3115526"/>
                <a:gd name="connsiteY49" fmla="*/ 1012081 h 2004316"/>
                <a:gd name="connsiteX50" fmla="*/ 2182852 w 3115526"/>
                <a:gd name="connsiteY50" fmla="*/ 1005466 h 2004316"/>
                <a:gd name="connsiteX51" fmla="*/ 2315147 w 3115526"/>
                <a:gd name="connsiteY51" fmla="*/ 1012081 h 2004316"/>
                <a:gd name="connsiteX52" fmla="*/ 2334991 w 3115526"/>
                <a:gd name="connsiteY52" fmla="*/ 1018695 h 2004316"/>
                <a:gd name="connsiteX53" fmla="*/ 2394523 w 3115526"/>
                <a:gd name="connsiteY53" fmla="*/ 1071615 h 2004316"/>
                <a:gd name="connsiteX54" fmla="*/ 2414367 w 3115526"/>
                <a:gd name="connsiteY54" fmla="*/ 1091459 h 2004316"/>
                <a:gd name="connsiteX55" fmla="*/ 2427596 w 3115526"/>
                <a:gd name="connsiteY55" fmla="*/ 1111304 h 2004316"/>
                <a:gd name="connsiteX56" fmla="*/ 2440826 w 3115526"/>
                <a:gd name="connsiteY56" fmla="*/ 1124534 h 2004316"/>
                <a:gd name="connsiteX57" fmla="*/ 2454055 w 3115526"/>
                <a:gd name="connsiteY57" fmla="*/ 1144379 h 2004316"/>
                <a:gd name="connsiteX58" fmla="*/ 2500358 w 3115526"/>
                <a:gd name="connsiteY58" fmla="*/ 1210528 h 2004316"/>
                <a:gd name="connsiteX59" fmla="*/ 2526817 w 3115526"/>
                <a:gd name="connsiteY59" fmla="*/ 1250217 h 2004316"/>
                <a:gd name="connsiteX60" fmla="*/ 2553276 w 3115526"/>
                <a:gd name="connsiteY60" fmla="*/ 1289906 h 2004316"/>
                <a:gd name="connsiteX61" fmla="*/ 2579735 w 3115526"/>
                <a:gd name="connsiteY61" fmla="*/ 1322981 h 2004316"/>
                <a:gd name="connsiteX62" fmla="*/ 2599579 w 3115526"/>
                <a:gd name="connsiteY62" fmla="*/ 1329596 h 2004316"/>
                <a:gd name="connsiteX63" fmla="*/ 2619423 w 3115526"/>
                <a:gd name="connsiteY63" fmla="*/ 1342826 h 2004316"/>
                <a:gd name="connsiteX64" fmla="*/ 2632652 w 3115526"/>
                <a:gd name="connsiteY64" fmla="*/ 1362670 h 2004316"/>
                <a:gd name="connsiteX65" fmla="*/ 2645882 w 3115526"/>
                <a:gd name="connsiteY65" fmla="*/ 1375900 h 2004316"/>
                <a:gd name="connsiteX66" fmla="*/ 2659111 w 3115526"/>
                <a:gd name="connsiteY66" fmla="*/ 1422204 h 2004316"/>
                <a:gd name="connsiteX67" fmla="*/ 2665726 w 3115526"/>
                <a:gd name="connsiteY67" fmla="*/ 1455279 h 2004316"/>
                <a:gd name="connsiteX68" fmla="*/ 2678955 w 3115526"/>
                <a:gd name="connsiteY68" fmla="*/ 1501583 h 2004316"/>
                <a:gd name="connsiteX69" fmla="*/ 2692185 w 3115526"/>
                <a:gd name="connsiteY69" fmla="*/ 1580962 h 2004316"/>
                <a:gd name="connsiteX70" fmla="*/ 2705414 w 3115526"/>
                <a:gd name="connsiteY70" fmla="*/ 1633881 h 2004316"/>
                <a:gd name="connsiteX71" fmla="*/ 2712029 w 3115526"/>
                <a:gd name="connsiteY71" fmla="*/ 1680186 h 2004316"/>
                <a:gd name="connsiteX72" fmla="*/ 2725258 w 3115526"/>
                <a:gd name="connsiteY72" fmla="*/ 1719875 h 2004316"/>
                <a:gd name="connsiteX73" fmla="*/ 2778176 w 3115526"/>
                <a:gd name="connsiteY73" fmla="*/ 1759564 h 2004316"/>
                <a:gd name="connsiteX74" fmla="*/ 2798020 w 3115526"/>
                <a:gd name="connsiteY74" fmla="*/ 1772794 h 2004316"/>
                <a:gd name="connsiteX75" fmla="*/ 2817864 w 3115526"/>
                <a:gd name="connsiteY75" fmla="*/ 1786024 h 2004316"/>
                <a:gd name="connsiteX76" fmla="*/ 2877396 w 3115526"/>
                <a:gd name="connsiteY76" fmla="*/ 1812484 h 2004316"/>
                <a:gd name="connsiteX77" fmla="*/ 2897240 w 3115526"/>
                <a:gd name="connsiteY77" fmla="*/ 1819099 h 2004316"/>
                <a:gd name="connsiteX78" fmla="*/ 2936929 w 3115526"/>
                <a:gd name="connsiteY78" fmla="*/ 1845558 h 2004316"/>
                <a:gd name="connsiteX79" fmla="*/ 2976617 w 3115526"/>
                <a:gd name="connsiteY79" fmla="*/ 1858788 h 2004316"/>
                <a:gd name="connsiteX80" fmla="*/ 2996461 w 3115526"/>
                <a:gd name="connsiteY80" fmla="*/ 1872018 h 2004316"/>
                <a:gd name="connsiteX81" fmla="*/ 3036149 w 3115526"/>
                <a:gd name="connsiteY81" fmla="*/ 1911707 h 2004316"/>
                <a:gd name="connsiteX82" fmla="*/ 3062608 w 3115526"/>
                <a:gd name="connsiteY82" fmla="*/ 1971241 h 2004316"/>
                <a:gd name="connsiteX83" fmla="*/ 3082452 w 3115526"/>
                <a:gd name="connsiteY83" fmla="*/ 1977856 h 2004316"/>
                <a:gd name="connsiteX84" fmla="*/ 3102296 w 3115526"/>
                <a:gd name="connsiteY84" fmla="*/ 1991086 h 2004316"/>
                <a:gd name="connsiteX85" fmla="*/ 3115526 w 3115526"/>
                <a:gd name="connsiteY85" fmla="*/ 2004316 h 200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115526" h="2004316">
                  <a:moveTo>
                    <a:pt x="0" y="0"/>
                  </a:moveTo>
                  <a:cubicBezTo>
                    <a:pt x="13230" y="2205"/>
                    <a:pt x="26394" y="4842"/>
                    <a:pt x="39689" y="6615"/>
                  </a:cubicBezTo>
                  <a:cubicBezTo>
                    <a:pt x="59480" y="9254"/>
                    <a:pt x="79527" y="9947"/>
                    <a:pt x="99221" y="13230"/>
                  </a:cubicBezTo>
                  <a:cubicBezTo>
                    <a:pt x="106099" y="14376"/>
                    <a:pt x="112187" y="18699"/>
                    <a:pt x="119065" y="19845"/>
                  </a:cubicBezTo>
                  <a:cubicBezTo>
                    <a:pt x="138759" y="23128"/>
                    <a:pt x="158753" y="24255"/>
                    <a:pt x="178597" y="26460"/>
                  </a:cubicBezTo>
                  <a:cubicBezTo>
                    <a:pt x="189595" y="37458"/>
                    <a:pt x="198379" y="44512"/>
                    <a:pt x="205056" y="59535"/>
                  </a:cubicBezTo>
                  <a:cubicBezTo>
                    <a:pt x="211188" y="73332"/>
                    <a:pt x="216031" y="106681"/>
                    <a:pt x="231515" y="119069"/>
                  </a:cubicBezTo>
                  <a:cubicBezTo>
                    <a:pt x="236959" y="123425"/>
                    <a:pt x="245123" y="122566"/>
                    <a:pt x="251359" y="125684"/>
                  </a:cubicBezTo>
                  <a:cubicBezTo>
                    <a:pt x="258469" y="129239"/>
                    <a:pt x="264093" y="135358"/>
                    <a:pt x="271203" y="138913"/>
                  </a:cubicBezTo>
                  <a:cubicBezTo>
                    <a:pt x="281778" y="144200"/>
                    <a:pt x="307614" y="149316"/>
                    <a:pt x="317506" y="152143"/>
                  </a:cubicBezTo>
                  <a:cubicBezTo>
                    <a:pt x="379237" y="169781"/>
                    <a:pt x="264714" y="144503"/>
                    <a:pt x="396883" y="165373"/>
                  </a:cubicBezTo>
                  <a:cubicBezTo>
                    <a:pt x="419094" y="168880"/>
                    <a:pt x="441216" y="173149"/>
                    <a:pt x="463030" y="178603"/>
                  </a:cubicBezTo>
                  <a:cubicBezTo>
                    <a:pt x="471850" y="180808"/>
                    <a:pt x="480489" y="183932"/>
                    <a:pt x="489489" y="185218"/>
                  </a:cubicBezTo>
                  <a:cubicBezTo>
                    <a:pt x="511425" y="188352"/>
                    <a:pt x="533587" y="189628"/>
                    <a:pt x="555636" y="191833"/>
                  </a:cubicBezTo>
                  <a:cubicBezTo>
                    <a:pt x="638031" y="178100"/>
                    <a:pt x="619580" y="178383"/>
                    <a:pt x="754077" y="191833"/>
                  </a:cubicBezTo>
                  <a:cubicBezTo>
                    <a:pt x="767953" y="193221"/>
                    <a:pt x="780536" y="200652"/>
                    <a:pt x="793765" y="205062"/>
                  </a:cubicBezTo>
                  <a:cubicBezTo>
                    <a:pt x="815867" y="212429"/>
                    <a:pt x="815145" y="212753"/>
                    <a:pt x="840068" y="218292"/>
                  </a:cubicBezTo>
                  <a:cubicBezTo>
                    <a:pt x="891962" y="229825"/>
                    <a:pt x="885888" y="225888"/>
                    <a:pt x="959132" y="231522"/>
                  </a:cubicBezTo>
                  <a:cubicBezTo>
                    <a:pt x="1064558" y="257880"/>
                    <a:pt x="879321" y="212316"/>
                    <a:pt x="1025279" y="244752"/>
                  </a:cubicBezTo>
                  <a:cubicBezTo>
                    <a:pt x="1032086" y="246265"/>
                    <a:pt x="1038158" y="251057"/>
                    <a:pt x="1045124" y="251367"/>
                  </a:cubicBezTo>
                  <a:cubicBezTo>
                    <a:pt x="1137665" y="255480"/>
                    <a:pt x="1230335" y="255777"/>
                    <a:pt x="1322941" y="257982"/>
                  </a:cubicBezTo>
                  <a:cubicBezTo>
                    <a:pt x="1340616" y="260928"/>
                    <a:pt x="1377227" y="266592"/>
                    <a:pt x="1395703" y="271211"/>
                  </a:cubicBezTo>
                  <a:cubicBezTo>
                    <a:pt x="1415167" y="276077"/>
                    <a:pt x="1423078" y="281592"/>
                    <a:pt x="1442006" y="291056"/>
                  </a:cubicBezTo>
                  <a:cubicBezTo>
                    <a:pt x="1446416" y="297671"/>
                    <a:pt x="1449614" y="305279"/>
                    <a:pt x="1455235" y="310901"/>
                  </a:cubicBezTo>
                  <a:cubicBezTo>
                    <a:pt x="1460856" y="316523"/>
                    <a:pt x="1469844" y="318148"/>
                    <a:pt x="1475079" y="324131"/>
                  </a:cubicBezTo>
                  <a:cubicBezTo>
                    <a:pt x="1485549" y="336097"/>
                    <a:pt x="1490295" y="352577"/>
                    <a:pt x="1501538" y="363820"/>
                  </a:cubicBezTo>
                  <a:cubicBezTo>
                    <a:pt x="1512563" y="374845"/>
                    <a:pt x="1525964" y="383922"/>
                    <a:pt x="1534612" y="396895"/>
                  </a:cubicBezTo>
                  <a:cubicBezTo>
                    <a:pt x="1539022" y="403510"/>
                    <a:pt x="1544286" y="409628"/>
                    <a:pt x="1547841" y="416739"/>
                  </a:cubicBezTo>
                  <a:cubicBezTo>
                    <a:pt x="1550959" y="422976"/>
                    <a:pt x="1550100" y="431139"/>
                    <a:pt x="1554456" y="436584"/>
                  </a:cubicBezTo>
                  <a:cubicBezTo>
                    <a:pt x="1559422" y="442792"/>
                    <a:pt x="1567685" y="445404"/>
                    <a:pt x="1574300" y="449814"/>
                  </a:cubicBezTo>
                  <a:cubicBezTo>
                    <a:pt x="1583120" y="463044"/>
                    <a:pt x="1595732" y="474419"/>
                    <a:pt x="1600759" y="489503"/>
                  </a:cubicBezTo>
                  <a:cubicBezTo>
                    <a:pt x="1612885" y="525887"/>
                    <a:pt x="1600086" y="493288"/>
                    <a:pt x="1620603" y="529193"/>
                  </a:cubicBezTo>
                  <a:cubicBezTo>
                    <a:pt x="1654173" y="587941"/>
                    <a:pt x="1614829" y="527147"/>
                    <a:pt x="1647062" y="575497"/>
                  </a:cubicBezTo>
                  <a:cubicBezTo>
                    <a:pt x="1649267" y="582112"/>
                    <a:pt x="1650290" y="589247"/>
                    <a:pt x="1653676" y="595342"/>
                  </a:cubicBezTo>
                  <a:cubicBezTo>
                    <a:pt x="1661397" y="609241"/>
                    <a:pt x="1675107" y="619947"/>
                    <a:pt x="1680135" y="635031"/>
                  </a:cubicBezTo>
                  <a:lnTo>
                    <a:pt x="1693364" y="674721"/>
                  </a:lnTo>
                  <a:cubicBezTo>
                    <a:pt x="1695923" y="697751"/>
                    <a:pt x="1697573" y="750489"/>
                    <a:pt x="1713209" y="773944"/>
                  </a:cubicBezTo>
                  <a:lnTo>
                    <a:pt x="1726438" y="793789"/>
                  </a:lnTo>
                  <a:cubicBezTo>
                    <a:pt x="1730848" y="811429"/>
                    <a:pt x="1733917" y="829459"/>
                    <a:pt x="1739667" y="846708"/>
                  </a:cubicBezTo>
                  <a:cubicBezTo>
                    <a:pt x="1741872" y="853323"/>
                    <a:pt x="1743164" y="860316"/>
                    <a:pt x="1746282" y="866553"/>
                  </a:cubicBezTo>
                  <a:cubicBezTo>
                    <a:pt x="1752013" y="878014"/>
                    <a:pt x="1762486" y="891423"/>
                    <a:pt x="1772741" y="899627"/>
                  </a:cubicBezTo>
                  <a:cubicBezTo>
                    <a:pt x="1778949" y="904593"/>
                    <a:pt x="1786478" y="907767"/>
                    <a:pt x="1792585" y="912857"/>
                  </a:cubicBezTo>
                  <a:cubicBezTo>
                    <a:pt x="1799771" y="918846"/>
                    <a:pt x="1805243" y="926713"/>
                    <a:pt x="1812429" y="932702"/>
                  </a:cubicBezTo>
                  <a:cubicBezTo>
                    <a:pt x="1829527" y="946951"/>
                    <a:pt x="1832227" y="945917"/>
                    <a:pt x="1852117" y="952546"/>
                  </a:cubicBezTo>
                  <a:cubicBezTo>
                    <a:pt x="1881800" y="982229"/>
                    <a:pt x="1846549" y="950922"/>
                    <a:pt x="1885191" y="972391"/>
                  </a:cubicBezTo>
                  <a:cubicBezTo>
                    <a:pt x="1899090" y="980113"/>
                    <a:pt x="1911650" y="990031"/>
                    <a:pt x="1924879" y="998851"/>
                  </a:cubicBezTo>
                  <a:cubicBezTo>
                    <a:pt x="1931494" y="1003261"/>
                    <a:pt x="1937181" y="1009567"/>
                    <a:pt x="1944723" y="1012081"/>
                  </a:cubicBezTo>
                  <a:lnTo>
                    <a:pt x="1984411" y="1025310"/>
                  </a:lnTo>
                  <a:cubicBezTo>
                    <a:pt x="2015280" y="1023105"/>
                    <a:pt x="2046259" y="1022112"/>
                    <a:pt x="2077017" y="1018695"/>
                  </a:cubicBezTo>
                  <a:cubicBezTo>
                    <a:pt x="2086052" y="1017691"/>
                    <a:pt x="2094455" y="1013209"/>
                    <a:pt x="2103476" y="1012081"/>
                  </a:cubicBezTo>
                  <a:cubicBezTo>
                    <a:pt x="2129821" y="1008788"/>
                    <a:pt x="2156393" y="1007671"/>
                    <a:pt x="2182852" y="1005466"/>
                  </a:cubicBezTo>
                  <a:cubicBezTo>
                    <a:pt x="2226950" y="1007671"/>
                    <a:pt x="2271160" y="1008256"/>
                    <a:pt x="2315147" y="1012081"/>
                  </a:cubicBezTo>
                  <a:cubicBezTo>
                    <a:pt x="2322093" y="1012685"/>
                    <a:pt x="2328755" y="1015577"/>
                    <a:pt x="2334991" y="1018695"/>
                  </a:cubicBezTo>
                  <a:cubicBezTo>
                    <a:pt x="2358597" y="1030498"/>
                    <a:pt x="2376995" y="1054086"/>
                    <a:pt x="2394523" y="1071615"/>
                  </a:cubicBezTo>
                  <a:cubicBezTo>
                    <a:pt x="2401138" y="1078230"/>
                    <a:pt x="2409178" y="1083675"/>
                    <a:pt x="2414367" y="1091459"/>
                  </a:cubicBezTo>
                  <a:cubicBezTo>
                    <a:pt x="2418777" y="1098074"/>
                    <a:pt x="2422630" y="1105096"/>
                    <a:pt x="2427596" y="1111304"/>
                  </a:cubicBezTo>
                  <a:cubicBezTo>
                    <a:pt x="2431492" y="1116174"/>
                    <a:pt x="2436930" y="1119664"/>
                    <a:pt x="2440826" y="1124534"/>
                  </a:cubicBezTo>
                  <a:cubicBezTo>
                    <a:pt x="2445792" y="1130742"/>
                    <a:pt x="2449434" y="1137910"/>
                    <a:pt x="2454055" y="1144379"/>
                  </a:cubicBezTo>
                  <a:cubicBezTo>
                    <a:pt x="2503058" y="1212985"/>
                    <a:pt x="2439489" y="1119223"/>
                    <a:pt x="2500358" y="1210528"/>
                  </a:cubicBezTo>
                  <a:lnTo>
                    <a:pt x="2526817" y="1250217"/>
                  </a:lnTo>
                  <a:cubicBezTo>
                    <a:pt x="2538443" y="1285094"/>
                    <a:pt x="2525748" y="1256871"/>
                    <a:pt x="2553276" y="1289906"/>
                  </a:cubicBezTo>
                  <a:cubicBezTo>
                    <a:pt x="2562291" y="1300725"/>
                    <a:pt x="2566903" y="1315282"/>
                    <a:pt x="2579735" y="1322981"/>
                  </a:cubicBezTo>
                  <a:cubicBezTo>
                    <a:pt x="2585714" y="1326568"/>
                    <a:pt x="2593343" y="1326478"/>
                    <a:pt x="2599579" y="1329596"/>
                  </a:cubicBezTo>
                  <a:cubicBezTo>
                    <a:pt x="2606690" y="1333151"/>
                    <a:pt x="2612808" y="1338416"/>
                    <a:pt x="2619423" y="1342826"/>
                  </a:cubicBezTo>
                  <a:cubicBezTo>
                    <a:pt x="2623833" y="1349441"/>
                    <a:pt x="2627686" y="1356462"/>
                    <a:pt x="2632652" y="1362670"/>
                  </a:cubicBezTo>
                  <a:cubicBezTo>
                    <a:pt x="2636548" y="1367540"/>
                    <a:pt x="2642673" y="1370552"/>
                    <a:pt x="2645882" y="1375900"/>
                  </a:cubicBezTo>
                  <a:cubicBezTo>
                    <a:pt x="2649779" y="1382396"/>
                    <a:pt x="2658095" y="1417630"/>
                    <a:pt x="2659111" y="1422204"/>
                  </a:cubicBezTo>
                  <a:cubicBezTo>
                    <a:pt x="2661550" y="1433180"/>
                    <a:pt x="2663287" y="1444303"/>
                    <a:pt x="2665726" y="1455279"/>
                  </a:cubicBezTo>
                  <a:cubicBezTo>
                    <a:pt x="2671265" y="1480206"/>
                    <a:pt x="2671586" y="1479478"/>
                    <a:pt x="2678955" y="1501583"/>
                  </a:cubicBezTo>
                  <a:cubicBezTo>
                    <a:pt x="2683365" y="1528043"/>
                    <a:pt x="2685679" y="1554938"/>
                    <a:pt x="2692185" y="1580962"/>
                  </a:cubicBezTo>
                  <a:cubicBezTo>
                    <a:pt x="2696595" y="1598602"/>
                    <a:pt x="2702843" y="1615881"/>
                    <a:pt x="2705414" y="1633881"/>
                  </a:cubicBezTo>
                  <a:cubicBezTo>
                    <a:pt x="2707619" y="1649316"/>
                    <a:pt x="2708523" y="1664994"/>
                    <a:pt x="2712029" y="1680186"/>
                  </a:cubicBezTo>
                  <a:cubicBezTo>
                    <a:pt x="2715165" y="1693774"/>
                    <a:pt x="2715397" y="1710014"/>
                    <a:pt x="2725258" y="1719875"/>
                  </a:cubicBezTo>
                  <a:cubicBezTo>
                    <a:pt x="2749731" y="1744348"/>
                    <a:pt x="2733298" y="1729644"/>
                    <a:pt x="2778176" y="1759564"/>
                  </a:cubicBezTo>
                  <a:lnTo>
                    <a:pt x="2798020" y="1772794"/>
                  </a:lnTo>
                  <a:cubicBezTo>
                    <a:pt x="2804635" y="1777204"/>
                    <a:pt x="2810322" y="1783510"/>
                    <a:pt x="2817864" y="1786024"/>
                  </a:cubicBezTo>
                  <a:cubicBezTo>
                    <a:pt x="2920255" y="1820156"/>
                    <a:pt x="2814502" y="1781036"/>
                    <a:pt x="2877396" y="1812484"/>
                  </a:cubicBezTo>
                  <a:cubicBezTo>
                    <a:pt x="2883632" y="1815602"/>
                    <a:pt x="2891145" y="1815713"/>
                    <a:pt x="2897240" y="1819099"/>
                  </a:cubicBezTo>
                  <a:cubicBezTo>
                    <a:pt x="2911139" y="1826821"/>
                    <a:pt x="2921845" y="1840530"/>
                    <a:pt x="2936929" y="1845558"/>
                  </a:cubicBezTo>
                  <a:cubicBezTo>
                    <a:pt x="2950158" y="1849968"/>
                    <a:pt x="2965014" y="1851052"/>
                    <a:pt x="2976617" y="1858788"/>
                  </a:cubicBezTo>
                  <a:cubicBezTo>
                    <a:pt x="2983232" y="1863198"/>
                    <a:pt x="2990519" y="1866736"/>
                    <a:pt x="2996461" y="1872018"/>
                  </a:cubicBezTo>
                  <a:cubicBezTo>
                    <a:pt x="3010444" y="1884448"/>
                    <a:pt x="3036149" y="1911707"/>
                    <a:pt x="3036149" y="1911707"/>
                  </a:cubicBezTo>
                  <a:cubicBezTo>
                    <a:pt x="3040191" y="1923833"/>
                    <a:pt x="3048314" y="1959806"/>
                    <a:pt x="3062608" y="1971241"/>
                  </a:cubicBezTo>
                  <a:cubicBezTo>
                    <a:pt x="3068053" y="1975597"/>
                    <a:pt x="3076216" y="1974738"/>
                    <a:pt x="3082452" y="1977856"/>
                  </a:cubicBezTo>
                  <a:cubicBezTo>
                    <a:pt x="3089563" y="1981411"/>
                    <a:pt x="3096088" y="1986120"/>
                    <a:pt x="3102296" y="1991086"/>
                  </a:cubicBezTo>
                  <a:cubicBezTo>
                    <a:pt x="3107166" y="1994982"/>
                    <a:pt x="3115526" y="2004316"/>
                    <a:pt x="3115526" y="2004316"/>
                  </a:cubicBezTo>
                </a:path>
              </a:pathLst>
            </a:cu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7" name="Forma libre 6"/>
            <p:cNvSpPr/>
            <p:nvPr/>
          </p:nvSpPr>
          <p:spPr>
            <a:xfrm>
              <a:off x="5033789" y="694565"/>
              <a:ext cx="4273098" cy="2348290"/>
            </a:xfrm>
            <a:custGeom>
              <a:avLst/>
              <a:gdLst>
                <a:gd name="connsiteX0" fmla="*/ 0 w 4273098"/>
                <a:gd name="connsiteY0" fmla="*/ 2136613 h 2348290"/>
                <a:gd name="connsiteX1" fmla="*/ 13229 w 4273098"/>
                <a:gd name="connsiteY1" fmla="*/ 2215992 h 2348290"/>
                <a:gd name="connsiteX2" fmla="*/ 26459 w 4273098"/>
                <a:gd name="connsiteY2" fmla="*/ 2235837 h 2348290"/>
                <a:gd name="connsiteX3" fmla="*/ 46303 w 4273098"/>
                <a:gd name="connsiteY3" fmla="*/ 2262296 h 2348290"/>
                <a:gd name="connsiteX4" fmla="*/ 72762 w 4273098"/>
                <a:gd name="connsiteY4" fmla="*/ 2275526 h 2348290"/>
                <a:gd name="connsiteX5" fmla="*/ 99220 w 4273098"/>
                <a:gd name="connsiteY5" fmla="*/ 2315216 h 2348290"/>
                <a:gd name="connsiteX6" fmla="*/ 138909 w 4273098"/>
                <a:gd name="connsiteY6" fmla="*/ 2335060 h 2348290"/>
                <a:gd name="connsiteX7" fmla="*/ 158753 w 4273098"/>
                <a:gd name="connsiteY7" fmla="*/ 2348290 h 2348290"/>
                <a:gd name="connsiteX8" fmla="*/ 224900 w 4273098"/>
                <a:gd name="connsiteY8" fmla="*/ 2341675 h 2348290"/>
                <a:gd name="connsiteX9" fmla="*/ 264588 w 4273098"/>
                <a:gd name="connsiteY9" fmla="*/ 2315216 h 2348290"/>
                <a:gd name="connsiteX10" fmla="*/ 284432 w 4273098"/>
                <a:gd name="connsiteY10" fmla="*/ 2215992 h 2348290"/>
                <a:gd name="connsiteX11" fmla="*/ 291047 w 4273098"/>
                <a:gd name="connsiteY11" fmla="*/ 2149843 h 2348290"/>
                <a:gd name="connsiteX12" fmla="*/ 337350 w 4273098"/>
                <a:gd name="connsiteY12" fmla="*/ 2083694 h 2348290"/>
                <a:gd name="connsiteX13" fmla="*/ 357194 w 4273098"/>
                <a:gd name="connsiteY13" fmla="*/ 2077079 h 2348290"/>
                <a:gd name="connsiteX14" fmla="*/ 396882 w 4273098"/>
                <a:gd name="connsiteY14" fmla="*/ 2050619 h 2348290"/>
                <a:gd name="connsiteX15" fmla="*/ 423341 w 4273098"/>
                <a:gd name="connsiteY15" fmla="*/ 2037390 h 2348290"/>
                <a:gd name="connsiteX16" fmla="*/ 449800 w 4273098"/>
                <a:gd name="connsiteY16" fmla="*/ 2017545 h 2348290"/>
                <a:gd name="connsiteX17" fmla="*/ 476259 w 4273098"/>
                <a:gd name="connsiteY17" fmla="*/ 2010930 h 2348290"/>
                <a:gd name="connsiteX18" fmla="*/ 496103 w 4273098"/>
                <a:gd name="connsiteY18" fmla="*/ 2004315 h 2348290"/>
                <a:gd name="connsiteX19" fmla="*/ 601938 w 4273098"/>
                <a:gd name="connsiteY19" fmla="*/ 2010930 h 2348290"/>
                <a:gd name="connsiteX20" fmla="*/ 628397 w 4273098"/>
                <a:gd name="connsiteY20" fmla="*/ 2017545 h 2348290"/>
                <a:gd name="connsiteX21" fmla="*/ 687929 w 4273098"/>
                <a:gd name="connsiteY21" fmla="*/ 2010930 h 2348290"/>
                <a:gd name="connsiteX22" fmla="*/ 721003 w 4273098"/>
                <a:gd name="connsiteY22" fmla="*/ 1971241 h 2348290"/>
                <a:gd name="connsiteX23" fmla="*/ 734232 w 4273098"/>
                <a:gd name="connsiteY23" fmla="*/ 1924936 h 2348290"/>
                <a:gd name="connsiteX24" fmla="*/ 747461 w 4273098"/>
                <a:gd name="connsiteY24" fmla="*/ 1905092 h 2348290"/>
                <a:gd name="connsiteX25" fmla="*/ 754076 w 4273098"/>
                <a:gd name="connsiteY25" fmla="*/ 1885247 h 2348290"/>
                <a:gd name="connsiteX26" fmla="*/ 780535 w 4273098"/>
                <a:gd name="connsiteY26" fmla="*/ 1832328 h 2348290"/>
                <a:gd name="connsiteX27" fmla="*/ 787150 w 4273098"/>
                <a:gd name="connsiteY27" fmla="*/ 1812483 h 2348290"/>
                <a:gd name="connsiteX28" fmla="*/ 793764 w 4273098"/>
                <a:gd name="connsiteY28" fmla="*/ 1786023 h 2348290"/>
                <a:gd name="connsiteX29" fmla="*/ 813608 w 4273098"/>
                <a:gd name="connsiteY29" fmla="*/ 1759564 h 2348290"/>
                <a:gd name="connsiteX30" fmla="*/ 826838 w 4273098"/>
                <a:gd name="connsiteY30" fmla="*/ 1706645 h 2348290"/>
                <a:gd name="connsiteX31" fmla="*/ 840067 w 4273098"/>
                <a:gd name="connsiteY31" fmla="*/ 1686800 h 2348290"/>
                <a:gd name="connsiteX32" fmla="*/ 866526 w 4273098"/>
                <a:gd name="connsiteY32" fmla="*/ 1627266 h 2348290"/>
                <a:gd name="connsiteX33" fmla="*/ 926058 w 4273098"/>
                <a:gd name="connsiteY33" fmla="*/ 1580961 h 2348290"/>
                <a:gd name="connsiteX34" fmla="*/ 945902 w 4273098"/>
                <a:gd name="connsiteY34" fmla="*/ 1561117 h 2348290"/>
                <a:gd name="connsiteX35" fmla="*/ 992205 w 4273098"/>
                <a:gd name="connsiteY35" fmla="*/ 1541272 h 2348290"/>
                <a:gd name="connsiteX36" fmla="*/ 1031894 w 4273098"/>
                <a:gd name="connsiteY36" fmla="*/ 1514812 h 2348290"/>
                <a:gd name="connsiteX37" fmla="*/ 1045123 w 4273098"/>
                <a:gd name="connsiteY37" fmla="*/ 1494968 h 2348290"/>
                <a:gd name="connsiteX38" fmla="*/ 1084811 w 4273098"/>
                <a:gd name="connsiteY38" fmla="*/ 1461893 h 2348290"/>
                <a:gd name="connsiteX39" fmla="*/ 1111270 w 4273098"/>
                <a:gd name="connsiteY39" fmla="*/ 1455278 h 2348290"/>
                <a:gd name="connsiteX40" fmla="*/ 1137729 w 4273098"/>
                <a:gd name="connsiteY40" fmla="*/ 1442048 h 2348290"/>
                <a:gd name="connsiteX41" fmla="*/ 1190646 w 4273098"/>
                <a:gd name="connsiteY41" fmla="*/ 1422204 h 2348290"/>
                <a:gd name="connsiteX42" fmla="*/ 1236949 w 4273098"/>
                <a:gd name="connsiteY42" fmla="*/ 1389129 h 2348290"/>
                <a:gd name="connsiteX43" fmla="*/ 1289867 w 4273098"/>
                <a:gd name="connsiteY43" fmla="*/ 1369285 h 2348290"/>
                <a:gd name="connsiteX44" fmla="*/ 1336170 w 4273098"/>
                <a:gd name="connsiteY44" fmla="*/ 1336210 h 2348290"/>
                <a:gd name="connsiteX45" fmla="*/ 1369243 w 4273098"/>
                <a:gd name="connsiteY45" fmla="*/ 1322980 h 2348290"/>
                <a:gd name="connsiteX46" fmla="*/ 1448620 w 4273098"/>
                <a:gd name="connsiteY46" fmla="*/ 1283291 h 2348290"/>
                <a:gd name="connsiteX47" fmla="*/ 1475079 w 4273098"/>
                <a:gd name="connsiteY47" fmla="*/ 1270061 h 2348290"/>
                <a:gd name="connsiteX48" fmla="*/ 1501538 w 4273098"/>
                <a:gd name="connsiteY48" fmla="*/ 1256831 h 2348290"/>
                <a:gd name="connsiteX49" fmla="*/ 1534611 w 4273098"/>
                <a:gd name="connsiteY49" fmla="*/ 1230372 h 2348290"/>
                <a:gd name="connsiteX50" fmla="*/ 1580914 w 4273098"/>
                <a:gd name="connsiteY50" fmla="*/ 1203912 h 2348290"/>
                <a:gd name="connsiteX51" fmla="*/ 1613987 w 4273098"/>
                <a:gd name="connsiteY51" fmla="*/ 1177452 h 2348290"/>
                <a:gd name="connsiteX52" fmla="*/ 1686749 w 4273098"/>
                <a:gd name="connsiteY52" fmla="*/ 1104688 h 2348290"/>
                <a:gd name="connsiteX53" fmla="*/ 1713208 w 4273098"/>
                <a:gd name="connsiteY53" fmla="*/ 1078229 h 2348290"/>
                <a:gd name="connsiteX54" fmla="*/ 1733052 w 4273098"/>
                <a:gd name="connsiteY54" fmla="*/ 1064999 h 2348290"/>
                <a:gd name="connsiteX55" fmla="*/ 1746282 w 4273098"/>
                <a:gd name="connsiteY55" fmla="*/ 1051769 h 2348290"/>
                <a:gd name="connsiteX56" fmla="*/ 1766126 w 4273098"/>
                <a:gd name="connsiteY56" fmla="*/ 1045154 h 2348290"/>
                <a:gd name="connsiteX57" fmla="*/ 1805814 w 4273098"/>
                <a:gd name="connsiteY57" fmla="*/ 1025310 h 2348290"/>
                <a:gd name="connsiteX58" fmla="*/ 1905034 w 4273098"/>
                <a:gd name="connsiteY58" fmla="*/ 1031925 h 2348290"/>
                <a:gd name="connsiteX59" fmla="*/ 1938108 w 4273098"/>
                <a:gd name="connsiteY59" fmla="*/ 1038539 h 2348290"/>
                <a:gd name="connsiteX60" fmla="*/ 2182852 w 4273098"/>
                <a:gd name="connsiteY60" fmla="*/ 1031925 h 2348290"/>
                <a:gd name="connsiteX61" fmla="*/ 2229155 w 4273098"/>
                <a:gd name="connsiteY61" fmla="*/ 1018695 h 2348290"/>
                <a:gd name="connsiteX62" fmla="*/ 2282072 w 4273098"/>
                <a:gd name="connsiteY62" fmla="*/ 992235 h 2348290"/>
                <a:gd name="connsiteX63" fmla="*/ 2301917 w 4273098"/>
                <a:gd name="connsiteY63" fmla="*/ 985620 h 2348290"/>
                <a:gd name="connsiteX64" fmla="*/ 2334990 w 4273098"/>
                <a:gd name="connsiteY64" fmla="*/ 972390 h 2348290"/>
                <a:gd name="connsiteX65" fmla="*/ 2387908 w 4273098"/>
                <a:gd name="connsiteY65" fmla="*/ 959161 h 2348290"/>
                <a:gd name="connsiteX66" fmla="*/ 2440825 w 4273098"/>
                <a:gd name="connsiteY66" fmla="*/ 926086 h 2348290"/>
                <a:gd name="connsiteX67" fmla="*/ 2460669 w 4273098"/>
                <a:gd name="connsiteY67" fmla="*/ 919471 h 2348290"/>
                <a:gd name="connsiteX68" fmla="*/ 2513587 w 4273098"/>
                <a:gd name="connsiteY68" fmla="*/ 886397 h 2348290"/>
                <a:gd name="connsiteX69" fmla="*/ 2559890 w 4273098"/>
                <a:gd name="connsiteY69" fmla="*/ 853322 h 2348290"/>
                <a:gd name="connsiteX70" fmla="*/ 2573119 w 4273098"/>
                <a:gd name="connsiteY70" fmla="*/ 833477 h 2348290"/>
                <a:gd name="connsiteX71" fmla="*/ 2612808 w 4273098"/>
                <a:gd name="connsiteY71" fmla="*/ 813633 h 2348290"/>
                <a:gd name="connsiteX72" fmla="*/ 2652496 w 4273098"/>
                <a:gd name="connsiteY72" fmla="*/ 787173 h 2348290"/>
                <a:gd name="connsiteX73" fmla="*/ 2718643 w 4273098"/>
                <a:gd name="connsiteY73" fmla="*/ 721024 h 2348290"/>
                <a:gd name="connsiteX74" fmla="*/ 2784790 w 4273098"/>
                <a:gd name="connsiteY74" fmla="*/ 654875 h 2348290"/>
                <a:gd name="connsiteX75" fmla="*/ 2804634 w 4273098"/>
                <a:gd name="connsiteY75" fmla="*/ 635030 h 2348290"/>
                <a:gd name="connsiteX76" fmla="*/ 2817863 w 4273098"/>
                <a:gd name="connsiteY76" fmla="*/ 601956 h 2348290"/>
                <a:gd name="connsiteX77" fmla="*/ 2870781 w 4273098"/>
                <a:gd name="connsiteY77" fmla="*/ 542422 h 2348290"/>
                <a:gd name="connsiteX78" fmla="*/ 2923699 w 4273098"/>
                <a:gd name="connsiteY78" fmla="*/ 515962 h 2348290"/>
                <a:gd name="connsiteX79" fmla="*/ 2943543 w 4273098"/>
                <a:gd name="connsiteY79" fmla="*/ 502732 h 2348290"/>
                <a:gd name="connsiteX80" fmla="*/ 2996460 w 4273098"/>
                <a:gd name="connsiteY80" fmla="*/ 476273 h 2348290"/>
                <a:gd name="connsiteX81" fmla="*/ 3042763 w 4273098"/>
                <a:gd name="connsiteY81" fmla="*/ 436583 h 2348290"/>
                <a:gd name="connsiteX82" fmla="*/ 3062607 w 4273098"/>
                <a:gd name="connsiteY82" fmla="*/ 429968 h 2348290"/>
                <a:gd name="connsiteX83" fmla="*/ 3141984 w 4273098"/>
                <a:gd name="connsiteY83" fmla="*/ 363819 h 2348290"/>
                <a:gd name="connsiteX84" fmla="*/ 3161828 w 4273098"/>
                <a:gd name="connsiteY84" fmla="*/ 357204 h 2348290"/>
                <a:gd name="connsiteX85" fmla="*/ 3181672 w 4273098"/>
                <a:gd name="connsiteY85" fmla="*/ 343975 h 2348290"/>
                <a:gd name="connsiteX86" fmla="*/ 3261049 w 4273098"/>
                <a:gd name="connsiteY86" fmla="*/ 310900 h 2348290"/>
                <a:gd name="connsiteX87" fmla="*/ 3313966 w 4273098"/>
                <a:gd name="connsiteY87" fmla="*/ 271211 h 2348290"/>
                <a:gd name="connsiteX88" fmla="*/ 3327196 w 4273098"/>
                <a:gd name="connsiteY88" fmla="*/ 257981 h 2348290"/>
                <a:gd name="connsiteX89" fmla="*/ 3353654 w 4273098"/>
                <a:gd name="connsiteY89" fmla="*/ 244751 h 2348290"/>
                <a:gd name="connsiteX90" fmla="*/ 3366884 w 4273098"/>
                <a:gd name="connsiteY90" fmla="*/ 231521 h 2348290"/>
                <a:gd name="connsiteX91" fmla="*/ 3419801 w 4273098"/>
                <a:gd name="connsiteY91" fmla="*/ 198447 h 2348290"/>
                <a:gd name="connsiteX92" fmla="*/ 3479334 w 4273098"/>
                <a:gd name="connsiteY92" fmla="*/ 185217 h 2348290"/>
                <a:gd name="connsiteX93" fmla="*/ 3499178 w 4273098"/>
                <a:gd name="connsiteY93" fmla="*/ 178602 h 2348290"/>
                <a:gd name="connsiteX94" fmla="*/ 3770381 w 4273098"/>
                <a:gd name="connsiteY94" fmla="*/ 165372 h 2348290"/>
                <a:gd name="connsiteX95" fmla="*/ 3876216 w 4273098"/>
                <a:gd name="connsiteY95" fmla="*/ 152142 h 2348290"/>
                <a:gd name="connsiteX96" fmla="*/ 3896060 w 4273098"/>
                <a:gd name="connsiteY96" fmla="*/ 145528 h 2348290"/>
                <a:gd name="connsiteX97" fmla="*/ 3935748 w 4273098"/>
                <a:gd name="connsiteY97" fmla="*/ 138913 h 2348290"/>
                <a:gd name="connsiteX98" fmla="*/ 3968822 w 4273098"/>
                <a:gd name="connsiteY98" fmla="*/ 132298 h 2348290"/>
                <a:gd name="connsiteX99" fmla="*/ 4008510 w 4273098"/>
                <a:gd name="connsiteY99" fmla="*/ 105838 h 2348290"/>
                <a:gd name="connsiteX100" fmla="*/ 4041583 w 4273098"/>
                <a:gd name="connsiteY100" fmla="*/ 66149 h 2348290"/>
                <a:gd name="connsiteX101" fmla="*/ 4081272 w 4273098"/>
                <a:gd name="connsiteY101" fmla="*/ 39689 h 2348290"/>
                <a:gd name="connsiteX102" fmla="*/ 4107730 w 4273098"/>
                <a:gd name="connsiteY102" fmla="*/ 19844 h 2348290"/>
                <a:gd name="connsiteX103" fmla="*/ 4127575 w 4273098"/>
                <a:gd name="connsiteY103" fmla="*/ 13230 h 2348290"/>
                <a:gd name="connsiteX104" fmla="*/ 4154033 w 4273098"/>
                <a:gd name="connsiteY104" fmla="*/ 0 h 2348290"/>
                <a:gd name="connsiteX105" fmla="*/ 4273098 w 4273098"/>
                <a:gd name="connsiteY105" fmla="*/ 6615 h 234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273098" h="2348290">
                  <a:moveTo>
                    <a:pt x="0" y="2136613"/>
                  </a:moveTo>
                  <a:cubicBezTo>
                    <a:pt x="981" y="2143482"/>
                    <a:pt x="8767" y="2204092"/>
                    <a:pt x="13229" y="2215992"/>
                  </a:cubicBezTo>
                  <a:cubicBezTo>
                    <a:pt x="16020" y="2223436"/>
                    <a:pt x="21838" y="2229368"/>
                    <a:pt x="26459" y="2235837"/>
                  </a:cubicBezTo>
                  <a:cubicBezTo>
                    <a:pt x="32867" y="2244808"/>
                    <a:pt x="37933" y="2255121"/>
                    <a:pt x="46303" y="2262296"/>
                  </a:cubicBezTo>
                  <a:cubicBezTo>
                    <a:pt x="53790" y="2268713"/>
                    <a:pt x="63942" y="2271116"/>
                    <a:pt x="72762" y="2275526"/>
                  </a:cubicBezTo>
                  <a:cubicBezTo>
                    <a:pt x="81581" y="2288756"/>
                    <a:pt x="85990" y="2306397"/>
                    <a:pt x="99220" y="2315216"/>
                  </a:cubicBezTo>
                  <a:cubicBezTo>
                    <a:pt x="156108" y="2353138"/>
                    <a:pt x="84123" y="2307666"/>
                    <a:pt x="138909" y="2335060"/>
                  </a:cubicBezTo>
                  <a:cubicBezTo>
                    <a:pt x="146020" y="2338615"/>
                    <a:pt x="152138" y="2343880"/>
                    <a:pt x="158753" y="2348290"/>
                  </a:cubicBezTo>
                  <a:cubicBezTo>
                    <a:pt x="180802" y="2346085"/>
                    <a:pt x="203750" y="2348285"/>
                    <a:pt x="224900" y="2341675"/>
                  </a:cubicBezTo>
                  <a:cubicBezTo>
                    <a:pt x="240076" y="2336932"/>
                    <a:pt x="264588" y="2315216"/>
                    <a:pt x="264588" y="2315216"/>
                  </a:cubicBezTo>
                  <a:cubicBezTo>
                    <a:pt x="283692" y="2257898"/>
                    <a:pt x="276904" y="2287504"/>
                    <a:pt x="284432" y="2215992"/>
                  </a:cubicBezTo>
                  <a:cubicBezTo>
                    <a:pt x="286752" y="2193954"/>
                    <a:pt x="284437" y="2170994"/>
                    <a:pt x="291047" y="2149843"/>
                  </a:cubicBezTo>
                  <a:cubicBezTo>
                    <a:pt x="291269" y="2149132"/>
                    <a:pt x="330399" y="2089487"/>
                    <a:pt x="337350" y="2083694"/>
                  </a:cubicBezTo>
                  <a:cubicBezTo>
                    <a:pt x="342706" y="2079230"/>
                    <a:pt x="351099" y="2080465"/>
                    <a:pt x="357194" y="2077079"/>
                  </a:cubicBezTo>
                  <a:cubicBezTo>
                    <a:pt x="371093" y="2069357"/>
                    <a:pt x="382661" y="2057729"/>
                    <a:pt x="396882" y="2050619"/>
                  </a:cubicBezTo>
                  <a:cubicBezTo>
                    <a:pt x="405702" y="2046209"/>
                    <a:pt x="414979" y="2042616"/>
                    <a:pt x="423341" y="2037390"/>
                  </a:cubicBezTo>
                  <a:cubicBezTo>
                    <a:pt x="432690" y="2031547"/>
                    <a:pt x="439939" y="2022476"/>
                    <a:pt x="449800" y="2017545"/>
                  </a:cubicBezTo>
                  <a:cubicBezTo>
                    <a:pt x="457931" y="2013479"/>
                    <a:pt x="467518" y="2013428"/>
                    <a:pt x="476259" y="2010930"/>
                  </a:cubicBezTo>
                  <a:cubicBezTo>
                    <a:pt x="482963" y="2009014"/>
                    <a:pt x="489488" y="2006520"/>
                    <a:pt x="496103" y="2004315"/>
                  </a:cubicBezTo>
                  <a:cubicBezTo>
                    <a:pt x="531381" y="2006520"/>
                    <a:pt x="566766" y="2007413"/>
                    <a:pt x="601938" y="2010930"/>
                  </a:cubicBezTo>
                  <a:cubicBezTo>
                    <a:pt x="610984" y="2011835"/>
                    <a:pt x="619306" y="2017545"/>
                    <a:pt x="628397" y="2017545"/>
                  </a:cubicBezTo>
                  <a:cubicBezTo>
                    <a:pt x="648363" y="2017545"/>
                    <a:pt x="668085" y="2013135"/>
                    <a:pt x="687929" y="2010930"/>
                  </a:cubicBezTo>
                  <a:cubicBezTo>
                    <a:pt x="699846" y="1999013"/>
                    <a:pt x="714098" y="1987354"/>
                    <a:pt x="721003" y="1971241"/>
                  </a:cubicBezTo>
                  <a:cubicBezTo>
                    <a:pt x="733728" y="1941549"/>
                    <a:pt x="721352" y="1950696"/>
                    <a:pt x="734232" y="1924936"/>
                  </a:cubicBezTo>
                  <a:cubicBezTo>
                    <a:pt x="737787" y="1917825"/>
                    <a:pt x="743906" y="1912203"/>
                    <a:pt x="747461" y="1905092"/>
                  </a:cubicBezTo>
                  <a:cubicBezTo>
                    <a:pt x="750579" y="1898855"/>
                    <a:pt x="751191" y="1891595"/>
                    <a:pt x="754076" y="1885247"/>
                  </a:cubicBezTo>
                  <a:cubicBezTo>
                    <a:pt x="762237" y="1867293"/>
                    <a:pt x="774298" y="1851038"/>
                    <a:pt x="780535" y="1832328"/>
                  </a:cubicBezTo>
                  <a:cubicBezTo>
                    <a:pt x="782740" y="1825713"/>
                    <a:pt x="785235" y="1819188"/>
                    <a:pt x="787150" y="1812483"/>
                  </a:cubicBezTo>
                  <a:cubicBezTo>
                    <a:pt x="789647" y="1803741"/>
                    <a:pt x="789698" y="1794155"/>
                    <a:pt x="793764" y="1786023"/>
                  </a:cubicBezTo>
                  <a:cubicBezTo>
                    <a:pt x="798694" y="1776162"/>
                    <a:pt x="806993" y="1768384"/>
                    <a:pt x="813608" y="1759564"/>
                  </a:cubicBezTo>
                  <a:cubicBezTo>
                    <a:pt x="818018" y="1741924"/>
                    <a:pt x="816753" y="1721774"/>
                    <a:pt x="826838" y="1706645"/>
                  </a:cubicBezTo>
                  <a:cubicBezTo>
                    <a:pt x="831248" y="1700030"/>
                    <a:pt x="836838" y="1694065"/>
                    <a:pt x="840067" y="1686800"/>
                  </a:cubicBezTo>
                  <a:cubicBezTo>
                    <a:pt x="856548" y="1649716"/>
                    <a:pt x="845141" y="1652928"/>
                    <a:pt x="866526" y="1627266"/>
                  </a:cubicBezTo>
                  <a:cubicBezTo>
                    <a:pt x="913069" y="1571412"/>
                    <a:pt x="852315" y="1654704"/>
                    <a:pt x="926058" y="1580961"/>
                  </a:cubicBezTo>
                  <a:cubicBezTo>
                    <a:pt x="932673" y="1574346"/>
                    <a:pt x="938290" y="1566554"/>
                    <a:pt x="945902" y="1561117"/>
                  </a:cubicBezTo>
                  <a:cubicBezTo>
                    <a:pt x="992273" y="1527994"/>
                    <a:pt x="953336" y="1562867"/>
                    <a:pt x="992205" y="1541272"/>
                  </a:cubicBezTo>
                  <a:cubicBezTo>
                    <a:pt x="1006104" y="1533550"/>
                    <a:pt x="1031894" y="1514812"/>
                    <a:pt x="1031894" y="1514812"/>
                  </a:cubicBezTo>
                  <a:cubicBezTo>
                    <a:pt x="1036304" y="1508197"/>
                    <a:pt x="1040034" y="1501075"/>
                    <a:pt x="1045123" y="1494968"/>
                  </a:cubicBezTo>
                  <a:cubicBezTo>
                    <a:pt x="1053953" y="1484372"/>
                    <a:pt x="1071321" y="1467675"/>
                    <a:pt x="1084811" y="1461893"/>
                  </a:cubicBezTo>
                  <a:cubicBezTo>
                    <a:pt x="1093167" y="1458312"/>
                    <a:pt x="1102758" y="1458470"/>
                    <a:pt x="1111270" y="1455278"/>
                  </a:cubicBezTo>
                  <a:cubicBezTo>
                    <a:pt x="1120503" y="1451816"/>
                    <a:pt x="1128718" y="1446053"/>
                    <a:pt x="1137729" y="1442048"/>
                  </a:cubicBezTo>
                  <a:cubicBezTo>
                    <a:pt x="1161451" y="1431505"/>
                    <a:pt x="1168830" y="1429476"/>
                    <a:pt x="1190646" y="1422204"/>
                  </a:cubicBezTo>
                  <a:cubicBezTo>
                    <a:pt x="1193657" y="1419946"/>
                    <a:pt x="1229427" y="1392353"/>
                    <a:pt x="1236949" y="1389129"/>
                  </a:cubicBezTo>
                  <a:cubicBezTo>
                    <a:pt x="1285429" y="1368351"/>
                    <a:pt x="1241768" y="1399347"/>
                    <a:pt x="1289867" y="1369285"/>
                  </a:cubicBezTo>
                  <a:cubicBezTo>
                    <a:pt x="1301852" y="1361794"/>
                    <a:pt x="1322176" y="1343207"/>
                    <a:pt x="1336170" y="1336210"/>
                  </a:cubicBezTo>
                  <a:cubicBezTo>
                    <a:pt x="1346790" y="1330900"/>
                    <a:pt x="1358462" y="1327956"/>
                    <a:pt x="1369243" y="1322980"/>
                  </a:cubicBezTo>
                  <a:cubicBezTo>
                    <a:pt x="1369273" y="1322966"/>
                    <a:pt x="1435376" y="1289913"/>
                    <a:pt x="1448620" y="1283291"/>
                  </a:cubicBezTo>
                  <a:lnTo>
                    <a:pt x="1475079" y="1270061"/>
                  </a:lnTo>
                  <a:cubicBezTo>
                    <a:pt x="1483899" y="1265651"/>
                    <a:pt x="1493838" y="1262991"/>
                    <a:pt x="1501538" y="1256831"/>
                  </a:cubicBezTo>
                  <a:cubicBezTo>
                    <a:pt x="1512562" y="1248011"/>
                    <a:pt x="1522864" y="1238203"/>
                    <a:pt x="1534611" y="1230372"/>
                  </a:cubicBezTo>
                  <a:cubicBezTo>
                    <a:pt x="1600515" y="1186435"/>
                    <a:pt x="1526797" y="1244502"/>
                    <a:pt x="1580914" y="1203912"/>
                  </a:cubicBezTo>
                  <a:cubicBezTo>
                    <a:pt x="1592208" y="1195441"/>
                    <a:pt x="1603540" y="1186949"/>
                    <a:pt x="1613987" y="1177452"/>
                  </a:cubicBezTo>
                  <a:cubicBezTo>
                    <a:pt x="1614022" y="1177420"/>
                    <a:pt x="1682679" y="1108759"/>
                    <a:pt x="1686749" y="1104688"/>
                  </a:cubicBezTo>
                  <a:cubicBezTo>
                    <a:pt x="1695569" y="1095868"/>
                    <a:pt x="1702830" y="1085148"/>
                    <a:pt x="1713208" y="1078229"/>
                  </a:cubicBezTo>
                  <a:cubicBezTo>
                    <a:pt x="1719823" y="1073819"/>
                    <a:pt x="1726844" y="1069965"/>
                    <a:pt x="1733052" y="1064999"/>
                  </a:cubicBezTo>
                  <a:cubicBezTo>
                    <a:pt x="1737922" y="1061103"/>
                    <a:pt x="1740934" y="1054978"/>
                    <a:pt x="1746282" y="1051769"/>
                  </a:cubicBezTo>
                  <a:cubicBezTo>
                    <a:pt x="1752261" y="1048182"/>
                    <a:pt x="1759890" y="1048272"/>
                    <a:pt x="1766126" y="1045154"/>
                  </a:cubicBezTo>
                  <a:cubicBezTo>
                    <a:pt x="1817417" y="1019508"/>
                    <a:pt x="1755935" y="1041937"/>
                    <a:pt x="1805814" y="1025310"/>
                  </a:cubicBezTo>
                  <a:cubicBezTo>
                    <a:pt x="1838887" y="1027515"/>
                    <a:pt x="1872052" y="1028627"/>
                    <a:pt x="1905034" y="1031925"/>
                  </a:cubicBezTo>
                  <a:cubicBezTo>
                    <a:pt x="1916221" y="1033044"/>
                    <a:pt x="1926865" y="1038539"/>
                    <a:pt x="1938108" y="1038539"/>
                  </a:cubicBezTo>
                  <a:cubicBezTo>
                    <a:pt x="2019719" y="1038539"/>
                    <a:pt x="2101271" y="1034130"/>
                    <a:pt x="2182852" y="1031925"/>
                  </a:cubicBezTo>
                  <a:cubicBezTo>
                    <a:pt x="2194079" y="1029118"/>
                    <a:pt x="2217557" y="1023967"/>
                    <a:pt x="2229155" y="1018695"/>
                  </a:cubicBezTo>
                  <a:cubicBezTo>
                    <a:pt x="2247108" y="1010534"/>
                    <a:pt x="2263363" y="998471"/>
                    <a:pt x="2282072" y="992235"/>
                  </a:cubicBezTo>
                  <a:cubicBezTo>
                    <a:pt x="2288687" y="990030"/>
                    <a:pt x="2295388" y="988068"/>
                    <a:pt x="2301917" y="985620"/>
                  </a:cubicBezTo>
                  <a:cubicBezTo>
                    <a:pt x="2313035" y="981451"/>
                    <a:pt x="2323617" y="975802"/>
                    <a:pt x="2334990" y="972390"/>
                  </a:cubicBezTo>
                  <a:cubicBezTo>
                    <a:pt x="2369490" y="962040"/>
                    <a:pt x="2360753" y="970799"/>
                    <a:pt x="2387908" y="959161"/>
                  </a:cubicBezTo>
                  <a:cubicBezTo>
                    <a:pt x="2444462" y="934924"/>
                    <a:pt x="2383856" y="958642"/>
                    <a:pt x="2440825" y="926086"/>
                  </a:cubicBezTo>
                  <a:cubicBezTo>
                    <a:pt x="2446879" y="922626"/>
                    <a:pt x="2454548" y="922810"/>
                    <a:pt x="2460669" y="919471"/>
                  </a:cubicBezTo>
                  <a:cubicBezTo>
                    <a:pt x="2478930" y="909510"/>
                    <a:pt x="2496946" y="898878"/>
                    <a:pt x="2513587" y="886397"/>
                  </a:cubicBezTo>
                  <a:cubicBezTo>
                    <a:pt x="2546406" y="861782"/>
                    <a:pt x="2530873" y="872668"/>
                    <a:pt x="2559890" y="853322"/>
                  </a:cubicBezTo>
                  <a:cubicBezTo>
                    <a:pt x="2564300" y="846707"/>
                    <a:pt x="2567497" y="839099"/>
                    <a:pt x="2573119" y="833477"/>
                  </a:cubicBezTo>
                  <a:cubicBezTo>
                    <a:pt x="2595141" y="811455"/>
                    <a:pt x="2588601" y="827082"/>
                    <a:pt x="2612808" y="813633"/>
                  </a:cubicBezTo>
                  <a:cubicBezTo>
                    <a:pt x="2626707" y="805911"/>
                    <a:pt x="2641253" y="798416"/>
                    <a:pt x="2652496" y="787173"/>
                  </a:cubicBezTo>
                  <a:lnTo>
                    <a:pt x="2718643" y="721024"/>
                  </a:lnTo>
                  <a:lnTo>
                    <a:pt x="2784790" y="654875"/>
                  </a:lnTo>
                  <a:lnTo>
                    <a:pt x="2804634" y="635030"/>
                  </a:lnTo>
                  <a:cubicBezTo>
                    <a:pt x="2809044" y="624005"/>
                    <a:pt x="2812553" y="612576"/>
                    <a:pt x="2817863" y="601956"/>
                  </a:cubicBezTo>
                  <a:cubicBezTo>
                    <a:pt x="2827183" y="583315"/>
                    <a:pt x="2859095" y="548265"/>
                    <a:pt x="2870781" y="542422"/>
                  </a:cubicBezTo>
                  <a:cubicBezTo>
                    <a:pt x="2888420" y="533602"/>
                    <a:pt x="2907290" y="526902"/>
                    <a:pt x="2923699" y="515962"/>
                  </a:cubicBezTo>
                  <a:cubicBezTo>
                    <a:pt x="2930314" y="511552"/>
                    <a:pt x="2936564" y="506539"/>
                    <a:pt x="2943543" y="502732"/>
                  </a:cubicBezTo>
                  <a:cubicBezTo>
                    <a:pt x="2960856" y="493288"/>
                    <a:pt x="2982515" y="490218"/>
                    <a:pt x="2996460" y="476273"/>
                  </a:cubicBezTo>
                  <a:cubicBezTo>
                    <a:pt x="3012099" y="460633"/>
                    <a:pt x="3022963" y="447898"/>
                    <a:pt x="3042763" y="436583"/>
                  </a:cubicBezTo>
                  <a:cubicBezTo>
                    <a:pt x="3048817" y="433124"/>
                    <a:pt x="3055992" y="432173"/>
                    <a:pt x="3062607" y="429968"/>
                  </a:cubicBezTo>
                  <a:cubicBezTo>
                    <a:pt x="3081027" y="411548"/>
                    <a:pt x="3114359" y="373028"/>
                    <a:pt x="3141984" y="363819"/>
                  </a:cubicBezTo>
                  <a:cubicBezTo>
                    <a:pt x="3148599" y="361614"/>
                    <a:pt x="3155592" y="360322"/>
                    <a:pt x="3161828" y="357204"/>
                  </a:cubicBezTo>
                  <a:cubicBezTo>
                    <a:pt x="3168938" y="353649"/>
                    <a:pt x="3174365" y="347107"/>
                    <a:pt x="3181672" y="343975"/>
                  </a:cubicBezTo>
                  <a:cubicBezTo>
                    <a:pt x="3230701" y="322963"/>
                    <a:pt x="3192542" y="362282"/>
                    <a:pt x="3261049" y="310900"/>
                  </a:cubicBezTo>
                  <a:cubicBezTo>
                    <a:pt x="3278688" y="297670"/>
                    <a:pt x="3298375" y="286802"/>
                    <a:pt x="3313966" y="271211"/>
                  </a:cubicBezTo>
                  <a:cubicBezTo>
                    <a:pt x="3318376" y="266801"/>
                    <a:pt x="3322007" y="261441"/>
                    <a:pt x="3327196" y="257981"/>
                  </a:cubicBezTo>
                  <a:cubicBezTo>
                    <a:pt x="3335400" y="252511"/>
                    <a:pt x="3345450" y="250221"/>
                    <a:pt x="3353654" y="244751"/>
                  </a:cubicBezTo>
                  <a:cubicBezTo>
                    <a:pt x="3358843" y="241291"/>
                    <a:pt x="3362093" y="235514"/>
                    <a:pt x="3366884" y="231521"/>
                  </a:cubicBezTo>
                  <a:cubicBezTo>
                    <a:pt x="3383909" y="217333"/>
                    <a:pt x="3398976" y="206257"/>
                    <a:pt x="3419801" y="198447"/>
                  </a:cubicBezTo>
                  <a:cubicBezTo>
                    <a:pt x="3433381" y="193354"/>
                    <a:pt x="3466761" y="188360"/>
                    <a:pt x="3479334" y="185217"/>
                  </a:cubicBezTo>
                  <a:cubicBezTo>
                    <a:pt x="3486098" y="183526"/>
                    <a:pt x="3492267" y="179524"/>
                    <a:pt x="3499178" y="178602"/>
                  </a:cubicBezTo>
                  <a:cubicBezTo>
                    <a:pt x="3569914" y="169170"/>
                    <a:pt x="3726486" y="166886"/>
                    <a:pt x="3770381" y="165372"/>
                  </a:cubicBezTo>
                  <a:cubicBezTo>
                    <a:pt x="3835569" y="149074"/>
                    <a:pt x="3749892" y="168985"/>
                    <a:pt x="3876216" y="152142"/>
                  </a:cubicBezTo>
                  <a:cubicBezTo>
                    <a:pt x="3883127" y="151221"/>
                    <a:pt x="3889254" y="147040"/>
                    <a:pt x="3896060" y="145528"/>
                  </a:cubicBezTo>
                  <a:cubicBezTo>
                    <a:pt x="3909152" y="142619"/>
                    <a:pt x="3922553" y="141312"/>
                    <a:pt x="3935748" y="138913"/>
                  </a:cubicBezTo>
                  <a:cubicBezTo>
                    <a:pt x="3946810" y="136902"/>
                    <a:pt x="3957797" y="134503"/>
                    <a:pt x="3968822" y="132298"/>
                  </a:cubicBezTo>
                  <a:cubicBezTo>
                    <a:pt x="3982051" y="123478"/>
                    <a:pt x="3999691" y="119068"/>
                    <a:pt x="4008510" y="105838"/>
                  </a:cubicBezTo>
                  <a:cubicBezTo>
                    <a:pt x="4020270" y="88197"/>
                    <a:pt x="4023952" y="79863"/>
                    <a:pt x="4041583" y="66149"/>
                  </a:cubicBezTo>
                  <a:cubicBezTo>
                    <a:pt x="4054134" y="56387"/>
                    <a:pt x="4068552" y="49230"/>
                    <a:pt x="4081272" y="39689"/>
                  </a:cubicBezTo>
                  <a:cubicBezTo>
                    <a:pt x="4090091" y="33074"/>
                    <a:pt x="4098158" y="25314"/>
                    <a:pt x="4107730" y="19844"/>
                  </a:cubicBezTo>
                  <a:cubicBezTo>
                    <a:pt x="4113784" y="16385"/>
                    <a:pt x="4121166" y="15977"/>
                    <a:pt x="4127575" y="13230"/>
                  </a:cubicBezTo>
                  <a:cubicBezTo>
                    <a:pt x="4136638" y="9346"/>
                    <a:pt x="4145214" y="4410"/>
                    <a:pt x="4154033" y="0"/>
                  </a:cubicBezTo>
                  <a:cubicBezTo>
                    <a:pt x="4264270" y="6890"/>
                    <a:pt x="4224521" y="6615"/>
                    <a:pt x="4273098" y="6615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8" name="Forma libre 7"/>
            <p:cNvSpPr/>
            <p:nvPr/>
          </p:nvSpPr>
          <p:spPr>
            <a:xfrm>
              <a:off x="-66147" y="2116769"/>
              <a:ext cx="5106568" cy="3433134"/>
            </a:xfrm>
            <a:custGeom>
              <a:avLst/>
              <a:gdLst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07773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6526 w 5106568"/>
                <a:gd name="connsiteY15" fmla="*/ 324130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6526 w 5106568"/>
                <a:gd name="connsiteY15" fmla="*/ 324130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36026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63336 w 5106568"/>
                <a:gd name="connsiteY10" fmla="*/ 3339731 h 3433134"/>
                <a:gd name="connsiteX11" fmla="*/ 767306 w 5106568"/>
                <a:gd name="connsiteY11" fmla="*/ 3336026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5106568" h="3433134">
                  <a:moveTo>
                    <a:pt x="0" y="3433134"/>
                  </a:moveTo>
                  <a:cubicBezTo>
                    <a:pt x="2205" y="3422109"/>
                    <a:pt x="1587" y="3410116"/>
                    <a:pt x="6615" y="3400060"/>
                  </a:cubicBezTo>
                  <a:cubicBezTo>
                    <a:pt x="10799" y="3391693"/>
                    <a:pt x="19075" y="3385958"/>
                    <a:pt x="26459" y="3380215"/>
                  </a:cubicBezTo>
                  <a:cubicBezTo>
                    <a:pt x="39009" y="3370453"/>
                    <a:pt x="50463" y="3356369"/>
                    <a:pt x="66147" y="3353755"/>
                  </a:cubicBezTo>
                  <a:lnTo>
                    <a:pt x="105835" y="3347140"/>
                  </a:lnTo>
                  <a:cubicBezTo>
                    <a:pt x="121245" y="3344769"/>
                    <a:pt x="136759" y="3343088"/>
                    <a:pt x="152138" y="3340525"/>
                  </a:cubicBezTo>
                  <a:cubicBezTo>
                    <a:pt x="163228" y="3338677"/>
                    <a:pt x="174187" y="3336116"/>
                    <a:pt x="185212" y="3333911"/>
                  </a:cubicBezTo>
                  <a:cubicBezTo>
                    <a:pt x="227105" y="3336116"/>
                    <a:pt x="269064" y="3337308"/>
                    <a:pt x="310891" y="3340525"/>
                  </a:cubicBezTo>
                  <a:cubicBezTo>
                    <a:pt x="326436" y="3341721"/>
                    <a:pt x="288225" y="3348242"/>
                    <a:pt x="357194" y="3347140"/>
                  </a:cubicBezTo>
                  <a:cubicBezTo>
                    <a:pt x="426163" y="3346038"/>
                    <a:pt x="689271" y="3335328"/>
                    <a:pt x="724707" y="3333911"/>
                  </a:cubicBezTo>
                  <a:cubicBezTo>
                    <a:pt x="737936" y="3329501"/>
                    <a:pt x="756236" y="3339379"/>
                    <a:pt x="763336" y="3339731"/>
                  </a:cubicBezTo>
                  <a:cubicBezTo>
                    <a:pt x="770436" y="3340083"/>
                    <a:pt x="762235" y="3339422"/>
                    <a:pt x="767306" y="3336026"/>
                  </a:cubicBezTo>
                  <a:cubicBezTo>
                    <a:pt x="772377" y="3332630"/>
                    <a:pt x="784945" y="3324339"/>
                    <a:pt x="793764" y="3319356"/>
                  </a:cubicBezTo>
                  <a:cubicBezTo>
                    <a:pt x="802583" y="3314373"/>
                    <a:pt x="810345" y="3313755"/>
                    <a:pt x="820223" y="3306126"/>
                  </a:cubicBezTo>
                  <a:cubicBezTo>
                    <a:pt x="830101" y="3298497"/>
                    <a:pt x="844786" y="3281211"/>
                    <a:pt x="853032" y="3273582"/>
                  </a:cubicBezTo>
                  <a:cubicBezTo>
                    <a:pt x="861278" y="3265953"/>
                    <a:pt x="863042" y="3270142"/>
                    <a:pt x="869701" y="3260352"/>
                  </a:cubicBezTo>
                  <a:cubicBezTo>
                    <a:pt x="876360" y="3250562"/>
                    <a:pt x="884165" y="3223662"/>
                    <a:pt x="892985" y="3214842"/>
                  </a:cubicBezTo>
                  <a:cubicBezTo>
                    <a:pt x="897395" y="3203817"/>
                    <a:pt x="899628" y="3191648"/>
                    <a:pt x="906214" y="3181768"/>
                  </a:cubicBezTo>
                  <a:cubicBezTo>
                    <a:pt x="921877" y="3158273"/>
                    <a:pt x="944605" y="3139832"/>
                    <a:pt x="959132" y="3115619"/>
                  </a:cubicBezTo>
                  <a:lnTo>
                    <a:pt x="978976" y="3082544"/>
                  </a:lnTo>
                  <a:cubicBezTo>
                    <a:pt x="1010808" y="2955220"/>
                    <a:pt x="978581" y="3092423"/>
                    <a:pt x="992205" y="2751799"/>
                  </a:cubicBezTo>
                  <a:cubicBezTo>
                    <a:pt x="992582" y="2742362"/>
                    <a:pt x="1002026" y="2715721"/>
                    <a:pt x="1005435" y="2705495"/>
                  </a:cubicBezTo>
                  <a:cubicBezTo>
                    <a:pt x="1007640" y="2690060"/>
                    <a:pt x="1008269" y="2674316"/>
                    <a:pt x="1012050" y="2659190"/>
                  </a:cubicBezTo>
                  <a:cubicBezTo>
                    <a:pt x="1017994" y="2635414"/>
                    <a:pt x="1032229" y="2613304"/>
                    <a:pt x="1045123" y="2593041"/>
                  </a:cubicBezTo>
                  <a:cubicBezTo>
                    <a:pt x="1053659" y="2579627"/>
                    <a:pt x="1062464" y="2566378"/>
                    <a:pt x="1071582" y="2553352"/>
                  </a:cubicBezTo>
                  <a:cubicBezTo>
                    <a:pt x="1077904" y="2544320"/>
                    <a:pt x="1085583" y="2536241"/>
                    <a:pt x="1091426" y="2526892"/>
                  </a:cubicBezTo>
                  <a:cubicBezTo>
                    <a:pt x="1096652" y="2518530"/>
                    <a:pt x="1098924" y="2508457"/>
                    <a:pt x="1104655" y="2500433"/>
                  </a:cubicBezTo>
                  <a:cubicBezTo>
                    <a:pt x="1110092" y="2492821"/>
                    <a:pt x="1118510" y="2487775"/>
                    <a:pt x="1124499" y="2480588"/>
                  </a:cubicBezTo>
                  <a:cubicBezTo>
                    <a:pt x="1154014" y="2445169"/>
                    <a:pt x="1118857" y="2475979"/>
                    <a:pt x="1157573" y="2434284"/>
                  </a:cubicBezTo>
                  <a:cubicBezTo>
                    <a:pt x="1178791" y="2411433"/>
                    <a:pt x="1205011" y="2393081"/>
                    <a:pt x="1223720" y="2368135"/>
                  </a:cubicBezTo>
                  <a:cubicBezTo>
                    <a:pt x="1230335" y="2359315"/>
                    <a:pt x="1236506" y="2350145"/>
                    <a:pt x="1243564" y="2341675"/>
                  </a:cubicBezTo>
                  <a:cubicBezTo>
                    <a:pt x="1247557" y="2336884"/>
                    <a:pt x="1252801" y="2333236"/>
                    <a:pt x="1256794" y="2328445"/>
                  </a:cubicBezTo>
                  <a:cubicBezTo>
                    <a:pt x="1263852" y="2319976"/>
                    <a:pt x="1268843" y="2309782"/>
                    <a:pt x="1276638" y="2301986"/>
                  </a:cubicBezTo>
                  <a:cubicBezTo>
                    <a:pt x="1284433" y="2294190"/>
                    <a:pt x="1294902" y="2289516"/>
                    <a:pt x="1303096" y="2282141"/>
                  </a:cubicBezTo>
                  <a:cubicBezTo>
                    <a:pt x="1355587" y="2234898"/>
                    <a:pt x="1322102" y="2249347"/>
                    <a:pt x="1362629" y="2235837"/>
                  </a:cubicBezTo>
                  <a:lnTo>
                    <a:pt x="1422161" y="2176303"/>
                  </a:lnTo>
                  <a:lnTo>
                    <a:pt x="1435391" y="2163073"/>
                  </a:lnTo>
                  <a:cubicBezTo>
                    <a:pt x="1442006" y="2156458"/>
                    <a:pt x="1447751" y="2148841"/>
                    <a:pt x="1455235" y="2143228"/>
                  </a:cubicBezTo>
                  <a:cubicBezTo>
                    <a:pt x="1464054" y="2136613"/>
                    <a:pt x="1471833" y="2128314"/>
                    <a:pt x="1481693" y="2123383"/>
                  </a:cubicBezTo>
                  <a:cubicBezTo>
                    <a:pt x="1489824" y="2119317"/>
                    <a:pt x="1499444" y="2119380"/>
                    <a:pt x="1508152" y="2116768"/>
                  </a:cubicBezTo>
                  <a:cubicBezTo>
                    <a:pt x="1521509" y="2112761"/>
                    <a:pt x="1534311" y="2106921"/>
                    <a:pt x="1547840" y="2103539"/>
                  </a:cubicBezTo>
                  <a:cubicBezTo>
                    <a:pt x="1554068" y="2101982"/>
                    <a:pt x="1586378" y="2094623"/>
                    <a:pt x="1594143" y="2090309"/>
                  </a:cubicBezTo>
                  <a:cubicBezTo>
                    <a:pt x="1608042" y="2082587"/>
                    <a:pt x="1633832" y="2063849"/>
                    <a:pt x="1633832" y="2063849"/>
                  </a:cubicBezTo>
                  <a:cubicBezTo>
                    <a:pt x="1662887" y="2025108"/>
                    <a:pt x="1647905" y="2052216"/>
                    <a:pt x="1660290" y="2010930"/>
                  </a:cubicBezTo>
                  <a:cubicBezTo>
                    <a:pt x="1664297" y="1997573"/>
                    <a:pt x="1661917" y="1978977"/>
                    <a:pt x="1673520" y="1971241"/>
                  </a:cubicBezTo>
                  <a:cubicBezTo>
                    <a:pt x="1680135" y="1966831"/>
                    <a:pt x="1686253" y="1961566"/>
                    <a:pt x="1693364" y="1958011"/>
                  </a:cubicBezTo>
                  <a:cubicBezTo>
                    <a:pt x="1703984" y="1952701"/>
                    <a:pt x="1715278" y="1948839"/>
                    <a:pt x="1726437" y="1944781"/>
                  </a:cubicBezTo>
                  <a:cubicBezTo>
                    <a:pt x="1739543" y="1940015"/>
                    <a:pt x="1752896" y="1935961"/>
                    <a:pt x="1766126" y="1931551"/>
                  </a:cubicBezTo>
                  <a:cubicBezTo>
                    <a:pt x="1772741" y="1929346"/>
                    <a:pt x="1779133" y="1926304"/>
                    <a:pt x="1785970" y="1924936"/>
                  </a:cubicBezTo>
                  <a:lnTo>
                    <a:pt x="1819043" y="1918321"/>
                  </a:lnTo>
                  <a:cubicBezTo>
                    <a:pt x="1827863" y="1913911"/>
                    <a:pt x="1837719" y="1911146"/>
                    <a:pt x="1845502" y="1905092"/>
                  </a:cubicBezTo>
                  <a:cubicBezTo>
                    <a:pt x="1866371" y="1888860"/>
                    <a:pt x="1883363" y="1867068"/>
                    <a:pt x="1898420" y="1845558"/>
                  </a:cubicBezTo>
                  <a:cubicBezTo>
                    <a:pt x="1907538" y="1832532"/>
                    <a:pt x="1916699" y="1819503"/>
                    <a:pt x="1924879" y="1805868"/>
                  </a:cubicBezTo>
                  <a:cubicBezTo>
                    <a:pt x="1935462" y="1788229"/>
                    <a:pt x="1947551" y="1758649"/>
                    <a:pt x="1951337" y="1739719"/>
                  </a:cubicBezTo>
                  <a:cubicBezTo>
                    <a:pt x="1955220" y="1720304"/>
                    <a:pt x="1956939" y="1704599"/>
                    <a:pt x="1964567" y="1686800"/>
                  </a:cubicBezTo>
                  <a:cubicBezTo>
                    <a:pt x="1989514" y="1628586"/>
                    <a:pt x="1966417" y="1694943"/>
                    <a:pt x="1991026" y="1627266"/>
                  </a:cubicBezTo>
                  <a:cubicBezTo>
                    <a:pt x="1995792" y="1614160"/>
                    <a:pt x="1992652" y="1595311"/>
                    <a:pt x="2004255" y="1587576"/>
                  </a:cubicBezTo>
                  <a:cubicBezTo>
                    <a:pt x="2075144" y="1540318"/>
                    <a:pt x="1967570" y="1613906"/>
                    <a:pt x="2043943" y="1554502"/>
                  </a:cubicBezTo>
                  <a:cubicBezTo>
                    <a:pt x="2078061" y="1527965"/>
                    <a:pt x="2073534" y="1531408"/>
                    <a:pt x="2103476" y="1521427"/>
                  </a:cubicBezTo>
                  <a:lnTo>
                    <a:pt x="2143164" y="1494968"/>
                  </a:lnTo>
                  <a:cubicBezTo>
                    <a:pt x="2149779" y="1490558"/>
                    <a:pt x="2157387" y="1487360"/>
                    <a:pt x="2163008" y="1481738"/>
                  </a:cubicBezTo>
                  <a:cubicBezTo>
                    <a:pt x="2169623" y="1475123"/>
                    <a:pt x="2175068" y="1467082"/>
                    <a:pt x="2182852" y="1461893"/>
                  </a:cubicBezTo>
                  <a:cubicBezTo>
                    <a:pt x="2188800" y="1457928"/>
                    <a:pt x="2225296" y="1449766"/>
                    <a:pt x="2229155" y="1448663"/>
                  </a:cubicBezTo>
                  <a:cubicBezTo>
                    <a:pt x="2235859" y="1446747"/>
                    <a:pt x="2242235" y="1443739"/>
                    <a:pt x="2248999" y="1442048"/>
                  </a:cubicBezTo>
                  <a:cubicBezTo>
                    <a:pt x="2269980" y="1436803"/>
                    <a:pt x="2288152" y="1435612"/>
                    <a:pt x="2308531" y="1428819"/>
                  </a:cubicBezTo>
                  <a:cubicBezTo>
                    <a:pt x="2319796" y="1425064"/>
                    <a:pt x="2330340" y="1419344"/>
                    <a:pt x="2341605" y="1415589"/>
                  </a:cubicBezTo>
                  <a:cubicBezTo>
                    <a:pt x="2350230" y="1412714"/>
                    <a:pt x="2359356" y="1411586"/>
                    <a:pt x="2368064" y="1408974"/>
                  </a:cubicBezTo>
                  <a:cubicBezTo>
                    <a:pt x="2381421" y="1404967"/>
                    <a:pt x="2394523" y="1400154"/>
                    <a:pt x="2407752" y="1395744"/>
                  </a:cubicBezTo>
                  <a:cubicBezTo>
                    <a:pt x="2414367" y="1393539"/>
                    <a:pt x="2420694" y="1390115"/>
                    <a:pt x="2427596" y="1389129"/>
                  </a:cubicBezTo>
                  <a:lnTo>
                    <a:pt x="2473899" y="1382514"/>
                  </a:lnTo>
                  <a:cubicBezTo>
                    <a:pt x="2519258" y="1367394"/>
                    <a:pt x="2462963" y="1385248"/>
                    <a:pt x="2526816" y="1369285"/>
                  </a:cubicBezTo>
                  <a:cubicBezTo>
                    <a:pt x="2533581" y="1367594"/>
                    <a:pt x="2539801" y="1363917"/>
                    <a:pt x="2546661" y="1362670"/>
                  </a:cubicBezTo>
                  <a:cubicBezTo>
                    <a:pt x="2564151" y="1359490"/>
                    <a:pt x="2581939" y="1358260"/>
                    <a:pt x="2599578" y="1356055"/>
                  </a:cubicBezTo>
                  <a:cubicBezTo>
                    <a:pt x="2606193" y="1351645"/>
                    <a:pt x="2612311" y="1346380"/>
                    <a:pt x="2619422" y="1342825"/>
                  </a:cubicBezTo>
                  <a:cubicBezTo>
                    <a:pt x="2625658" y="1339707"/>
                    <a:pt x="2633287" y="1339797"/>
                    <a:pt x="2639266" y="1336210"/>
                  </a:cubicBezTo>
                  <a:cubicBezTo>
                    <a:pt x="2644614" y="1333001"/>
                    <a:pt x="2647307" y="1326440"/>
                    <a:pt x="2652496" y="1322980"/>
                  </a:cubicBezTo>
                  <a:cubicBezTo>
                    <a:pt x="2660701" y="1317510"/>
                    <a:pt x="2670135" y="1314160"/>
                    <a:pt x="2678955" y="1309750"/>
                  </a:cubicBezTo>
                  <a:cubicBezTo>
                    <a:pt x="2687774" y="1300930"/>
                    <a:pt x="2696027" y="1291504"/>
                    <a:pt x="2705413" y="1283291"/>
                  </a:cubicBezTo>
                  <a:cubicBezTo>
                    <a:pt x="2713710" y="1276031"/>
                    <a:pt x="2723714" y="1270862"/>
                    <a:pt x="2731872" y="1263446"/>
                  </a:cubicBezTo>
                  <a:cubicBezTo>
                    <a:pt x="2748023" y="1248763"/>
                    <a:pt x="2760713" y="1230239"/>
                    <a:pt x="2778175" y="1217142"/>
                  </a:cubicBezTo>
                  <a:cubicBezTo>
                    <a:pt x="2838577" y="1171839"/>
                    <a:pt x="2815502" y="1193043"/>
                    <a:pt x="2850937" y="1157608"/>
                  </a:cubicBezTo>
                  <a:cubicBezTo>
                    <a:pt x="2861377" y="1136727"/>
                    <a:pt x="2874659" y="1107425"/>
                    <a:pt x="2890625" y="1091459"/>
                  </a:cubicBezTo>
                  <a:cubicBezTo>
                    <a:pt x="2895035" y="1087049"/>
                    <a:pt x="2899959" y="1083099"/>
                    <a:pt x="2903855" y="1078229"/>
                  </a:cubicBezTo>
                  <a:cubicBezTo>
                    <a:pt x="2908821" y="1072021"/>
                    <a:pt x="2911463" y="1064006"/>
                    <a:pt x="2917084" y="1058384"/>
                  </a:cubicBezTo>
                  <a:cubicBezTo>
                    <a:pt x="2922705" y="1052762"/>
                    <a:pt x="2930945" y="1050389"/>
                    <a:pt x="2936928" y="1045154"/>
                  </a:cubicBezTo>
                  <a:cubicBezTo>
                    <a:pt x="2963844" y="1021602"/>
                    <a:pt x="2967396" y="1009190"/>
                    <a:pt x="2996460" y="992235"/>
                  </a:cubicBezTo>
                  <a:cubicBezTo>
                    <a:pt x="3013495" y="982298"/>
                    <a:pt x="3032969" y="976714"/>
                    <a:pt x="3049378" y="965775"/>
                  </a:cubicBezTo>
                  <a:cubicBezTo>
                    <a:pt x="3075024" y="948678"/>
                    <a:pt x="3061680" y="955060"/>
                    <a:pt x="3089066" y="945931"/>
                  </a:cubicBezTo>
                  <a:lnTo>
                    <a:pt x="3141984" y="906241"/>
                  </a:lnTo>
                  <a:cubicBezTo>
                    <a:pt x="3147971" y="901750"/>
                    <a:pt x="3178619" y="878001"/>
                    <a:pt x="3188287" y="873167"/>
                  </a:cubicBezTo>
                  <a:cubicBezTo>
                    <a:pt x="3194523" y="870049"/>
                    <a:pt x="3201895" y="869670"/>
                    <a:pt x="3208131" y="866552"/>
                  </a:cubicBezTo>
                  <a:cubicBezTo>
                    <a:pt x="3253811" y="843711"/>
                    <a:pt x="3199368" y="860474"/>
                    <a:pt x="3254434" y="846707"/>
                  </a:cubicBezTo>
                  <a:cubicBezTo>
                    <a:pt x="3261049" y="842297"/>
                    <a:pt x="3267809" y="838098"/>
                    <a:pt x="3274278" y="833477"/>
                  </a:cubicBezTo>
                  <a:cubicBezTo>
                    <a:pt x="3288467" y="823342"/>
                    <a:pt x="3304999" y="809308"/>
                    <a:pt x="3320581" y="800403"/>
                  </a:cubicBezTo>
                  <a:cubicBezTo>
                    <a:pt x="3401452" y="754189"/>
                    <a:pt x="3278374" y="828118"/>
                    <a:pt x="3386728" y="773943"/>
                  </a:cubicBezTo>
                  <a:cubicBezTo>
                    <a:pt x="3395548" y="769533"/>
                    <a:pt x="3404032" y="764376"/>
                    <a:pt x="3413187" y="760714"/>
                  </a:cubicBezTo>
                  <a:cubicBezTo>
                    <a:pt x="3459969" y="742001"/>
                    <a:pt x="3440344" y="752566"/>
                    <a:pt x="3479334" y="740869"/>
                  </a:cubicBezTo>
                  <a:cubicBezTo>
                    <a:pt x="3492691" y="736862"/>
                    <a:pt x="3505493" y="731021"/>
                    <a:pt x="3519022" y="727639"/>
                  </a:cubicBezTo>
                  <a:cubicBezTo>
                    <a:pt x="3601738" y="706959"/>
                    <a:pt x="3498898" y="733389"/>
                    <a:pt x="3565325" y="714409"/>
                  </a:cubicBezTo>
                  <a:cubicBezTo>
                    <a:pt x="3574066" y="711911"/>
                    <a:pt x="3583076" y="710406"/>
                    <a:pt x="3591784" y="707794"/>
                  </a:cubicBezTo>
                  <a:cubicBezTo>
                    <a:pt x="3657297" y="688139"/>
                    <a:pt x="3605117" y="698956"/>
                    <a:pt x="3671160" y="687950"/>
                  </a:cubicBezTo>
                  <a:cubicBezTo>
                    <a:pt x="3677775" y="685745"/>
                    <a:pt x="3684300" y="683251"/>
                    <a:pt x="3691004" y="681335"/>
                  </a:cubicBezTo>
                  <a:cubicBezTo>
                    <a:pt x="3699745" y="678837"/>
                    <a:pt x="3709107" y="678301"/>
                    <a:pt x="3717463" y="674720"/>
                  </a:cubicBezTo>
                  <a:cubicBezTo>
                    <a:pt x="3781416" y="647310"/>
                    <a:pt x="3687804" y="673866"/>
                    <a:pt x="3763766" y="654875"/>
                  </a:cubicBezTo>
                  <a:cubicBezTo>
                    <a:pt x="3770381" y="650465"/>
                    <a:pt x="3776499" y="645200"/>
                    <a:pt x="3783610" y="641645"/>
                  </a:cubicBezTo>
                  <a:cubicBezTo>
                    <a:pt x="3816214" y="625342"/>
                    <a:pt x="3791703" y="647077"/>
                    <a:pt x="3823298" y="621801"/>
                  </a:cubicBezTo>
                  <a:cubicBezTo>
                    <a:pt x="3828168" y="617905"/>
                    <a:pt x="3831658" y="612467"/>
                    <a:pt x="3836528" y="608571"/>
                  </a:cubicBezTo>
                  <a:cubicBezTo>
                    <a:pt x="3842736" y="603605"/>
                    <a:pt x="3850265" y="600431"/>
                    <a:pt x="3856372" y="595341"/>
                  </a:cubicBezTo>
                  <a:cubicBezTo>
                    <a:pt x="3907303" y="552897"/>
                    <a:pt x="3846791" y="595113"/>
                    <a:pt x="3896060" y="562266"/>
                  </a:cubicBezTo>
                  <a:cubicBezTo>
                    <a:pt x="3919083" y="527731"/>
                    <a:pt x="3902699" y="557763"/>
                    <a:pt x="3915904" y="509347"/>
                  </a:cubicBezTo>
                  <a:cubicBezTo>
                    <a:pt x="3919573" y="495893"/>
                    <a:pt x="3925752" y="483187"/>
                    <a:pt x="3929134" y="469658"/>
                  </a:cubicBezTo>
                  <a:lnTo>
                    <a:pt x="3935748" y="443198"/>
                  </a:lnTo>
                  <a:cubicBezTo>
                    <a:pt x="3937953" y="416738"/>
                    <a:pt x="3939070" y="390165"/>
                    <a:pt x="3942363" y="363819"/>
                  </a:cubicBezTo>
                  <a:cubicBezTo>
                    <a:pt x="3943491" y="354798"/>
                    <a:pt x="3948373" y="346431"/>
                    <a:pt x="3948978" y="337360"/>
                  </a:cubicBezTo>
                  <a:cubicBezTo>
                    <a:pt x="3952794" y="280115"/>
                    <a:pt x="3950237" y="222493"/>
                    <a:pt x="3955592" y="165372"/>
                  </a:cubicBezTo>
                  <a:cubicBezTo>
                    <a:pt x="3956894" y="151488"/>
                    <a:pt x="3964412" y="138913"/>
                    <a:pt x="3968822" y="125683"/>
                  </a:cubicBezTo>
                  <a:lnTo>
                    <a:pt x="3982051" y="85993"/>
                  </a:lnTo>
                  <a:cubicBezTo>
                    <a:pt x="3984256" y="79378"/>
                    <a:pt x="3984799" y="71951"/>
                    <a:pt x="3988666" y="66149"/>
                  </a:cubicBezTo>
                  <a:cubicBezTo>
                    <a:pt x="4029376" y="5080"/>
                    <a:pt x="3977429" y="80194"/>
                    <a:pt x="4015125" y="33074"/>
                  </a:cubicBezTo>
                  <a:cubicBezTo>
                    <a:pt x="4020091" y="26866"/>
                    <a:pt x="4022733" y="18851"/>
                    <a:pt x="4028354" y="13230"/>
                  </a:cubicBezTo>
                  <a:cubicBezTo>
                    <a:pt x="4033975" y="7608"/>
                    <a:pt x="4041583" y="4410"/>
                    <a:pt x="4048198" y="0"/>
                  </a:cubicBezTo>
                  <a:cubicBezTo>
                    <a:pt x="4116249" y="4861"/>
                    <a:pt x="4123399" y="-9955"/>
                    <a:pt x="4160648" y="19844"/>
                  </a:cubicBezTo>
                  <a:cubicBezTo>
                    <a:pt x="4165518" y="23740"/>
                    <a:pt x="4169468" y="28664"/>
                    <a:pt x="4173878" y="33074"/>
                  </a:cubicBezTo>
                  <a:cubicBezTo>
                    <a:pt x="4178657" y="47413"/>
                    <a:pt x="4184378" y="67699"/>
                    <a:pt x="4193722" y="79379"/>
                  </a:cubicBezTo>
                  <a:cubicBezTo>
                    <a:pt x="4205409" y="93989"/>
                    <a:pt x="4233410" y="119068"/>
                    <a:pt x="4233410" y="119068"/>
                  </a:cubicBezTo>
                  <a:cubicBezTo>
                    <a:pt x="4240257" y="132764"/>
                    <a:pt x="4249180" y="153347"/>
                    <a:pt x="4259869" y="165372"/>
                  </a:cubicBezTo>
                  <a:cubicBezTo>
                    <a:pt x="4272299" y="179356"/>
                    <a:pt x="4286328" y="191832"/>
                    <a:pt x="4299557" y="205062"/>
                  </a:cubicBezTo>
                  <a:cubicBezTo>
                    <a:pt x="4306172" y="211677"/>
                    <a:pt x="4314212" y="217122"/>
                    <a:pt x="4319401" y="224906"/>
                  </a:cubicBezTo>
                  <a:cubicBezTo>
                    <a:pt x="4335307" y="248767"/>
                    <a:pt x="4345132" y="266317"/>
                    <a:pt x="4372319" y="284441"/>
                  </a:cubicBezTo>
                  <a:cubicBezTo>
                    <a:pt x="4378934" y="288851"/>
                    <a:pt x="4386056" y="292581"/>
                    <a:pt x="4392163" y="297670"/>
                  </a:cubicBezTo>
                  <a:cubicBezTo>
                    <a:pt x="4399349" y="303659"/>
                    <a:pt x="4403885" y="312874"/>
                    <a:pt x="4412007" y="317515"/>
                  </a:cubicBezTo>
                  <a:cubicBezTo>
                    <a:pt x="4419900" y="322026"/>
                    <a:pt x="4429425" y="323178"/>
                    <a:pt x="4438466" y="324130"/>
                  </a:cubicBezTo>
                  <a:cubicBezTo>
                    <a:pt x="4519650" y="332676"/>
                    <a:pt x="4692970" y="335598"/>
                    <a:pt x="4749357" y="337360"/>
                  </a:cubicBezTo>
                  <a:cubicBezTo>
                    <a:pt x="4762586" y="341770"/>
                    <a:pt x="4775516" y="347208"/>
                    <a:pt x="4789045" y="350590"/>
                  </a:cubicBezTo>
                  <a:cubicBezTo>
                    <a:pt x="4797527" y="352710"/>
                    <a:pt x="4825855" y="359072"/>
                    <a:pt x="4835348" y="363819"/>
                  </a:cubicBezTo>
                  <a:cubicBezTo>
                    <a:pt x="4842459" y="367374"/>
                    <a:pt x="4848081" y="373494"/>
                    <a:pt x="4855192" y="377049"/>
                  </a:cubicBezTo>
                  <a:cubicBezTo>
                    <a:pt x="4861428" y="380167"/>
                    <a:pt x="4868627" y="380917"/>
                    <a:pt x="4875036" y="383664"/>
                  </a:cubicBezTo>
                  <a:cubicBezTo>
                    <a:pt x="4884099" y="387548"/>
                    <a:pt x="4892934" y="392002"/>
                    <a:pt x="4901495" y="396894"/>
                  </a:cubicBezTo>
                  <a:cubicBezTo>
                    <a:pt x="4908397" y="400838"/>
                    <a:pt x="4914032" y="406992"/>
                    <a:pt x="4921339" y="410124"/>
                  </a:cubicBezTo>
                  <a:cubicBezTo>
                    <a:pt x="4929695" y="413705"/>
                    <a:pt x="4939057" y="414242"/>
                    <a:pt x="4947798" y="416739"/>
                  </a:cubicBezTo>
                  <a:cubicBezTo>
                    <a:pt x="5014225" y="435718"/>
                    <a:pt x="4911384" y="409288"/>
                    <a:pt x="4994101" y="429968"/>
                  </a:cubicBezTo>
                  <a:cubicBezTo>
                    <a:pt x="5000716" y="436583"/>
                    <a:pt x="5008508" y="442201"/>
                    <a:pt x="5013945" y="449813"/>
                  </a:cubicBezTo>
                  <a:cubicBezTo>
                    <a:pt x="5028623" y="470364"/>
                    <a:pt x="5027194" y="479651"/>
                    <a:pt x="5033789" y="502732"/>
                  </a:cubicBezTo>
                  <a:cubicBezTo>
                    <a:pt x="5044840" y="541410"/>
                    <a:pt x="5036678" y="502503"/>
                    <a:pt x="5047018" y="549037"/>
                  </a:cubicBezTo>
                  <a:cubicBezTo>
                    <a:pt x="5049970" y="562321"/>
                    <a:pt x="5058014" y="612953"/>
                    <a:pt x="5066862" y="621801"/>
                  </a:cubicBezTo>
                  <a:lnTo>
                    <a:pt x="5086707" y="641645"/>
                  </a:lnTo>
                  <a:lnTo>
                    <a:pt x="5099936" y="681335"/>
                  </a:lnTo>
                  <a:cubicBezTo>
                    <a:pt x="5107248" y="703273"/>
                    <a:pt x="5106551" y="694206"/>
                    <a:pt x="5106551" y="707794"/>
                  </a:cubicBezTo>
                </a:path>
              </a:pathLst>
            </a:cu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9" name="Forma libre 8"/>
            <p:cNvSpPr/>
            <p:nvPr/>
          </p:nvSpPr>
          <p:spPr>
            <a:xfrm>
              <a:off x="6297197" y="2328446"/>
              <a:ext cx="1104656" cy="2229222"/>
            </a:xfrm>
            <a:custGeom>
              <a:avLst/>
              <a:gdLst>
                <a:gd name="connsiteX0" fmla="*/ 19844 w 1104656"/>
                <a:gd name="connsiteY0" fmla="*/ 0 h 2229222"/>
                <a:gd name="connsiteX1" fmla="*/ 13230 w 1104656"/>
                <a:gd name="connsiteY1" fmla="*/ 33074 h 2229222"/>
                <a:gd name="connsiteX2" fmla="*/ 6615 w 1104656"/>
                <a:gd name="connsiteY2" fmla="*/ 85993 h 2229222"/>
                <a:gd name="connsiteX3" fmla="*/ 0 w 1104656"/>
                <a:gd name="connsiteY3" fmla="*/ 125683 h 2229222"/>
                <a:gd name="connsiteX4" fmla="*/ 6615 w 1104656"/>
                <a:gd name="connsiteY4" fmla="*/ 264596 h 2229222"/>
                <a:gd name="connsiteX5" fmla="*/ 13230 w 1104656"/>
                <a:gd name="connsiteY5" fmla="*/ 284440 h 2229222"/>
                <a:gd name="connsiteX6" fmla="*/ 19844 w 1104656"/>
                <a:gd name="connsiteY6" fmla="*/ 317515 h 2229222"/>
                <a:gd name="connsiteX7" fmla="*/ 46303 w 1104656"/>
                <a:gd name="connsiteY7" fmla="*/ 370434 h 2229222"/>
                <a:gd name="connsiteX8" fmla="*/ 52918 w 1104656"/>
                <a:gd name="connsiteY8" fmla="*/ 515962 h 2229222"/>
                <a:gd name="connsiteX9" fmla="*/ 59533 w 1104656"/>
                <a:gd name="connsiteY9" fmla="*/ 535807 h 2229222"/>
                <a:gd name="connsiteX10" fmla="*/ 66147 w 1104656"/>
                <a:gd name="connsiteY10" fmla="*/ 654875 h 2229222"/>
                <a:gd name="connsiteX11" fmla="*/ 85991 w 1104656"/>
                <a:gd name="connsiteY11" fmla="*/ 681335 h 2229222"/>
                <a:gd name="connsiteX12" fmla="*/ 99221 w 1104656"/>
                <a:gd name="connsiteY12" fmla="*/ 701179 h 2229222"/>
                <a:gd name="connsiteX13" fmla="*/ 112450 w 1104656"/>
                <a:gd name="connsiteY13" fmla="*/ 787173 h 2229222"/>
                <a:gd name="connsiteX14" fmla="*/ 119065 w 1104656"/>
                <a:gd name="connsiteY14" fmla="*/ 807018 h 2229222"/>
                <a:gd name="connsiteX15" fmla="*/ 158753 w 1104656"/>
                <a:gd name="connsiteY15" fmla="*/ 846707 h 2229222"/>
                <a:gd name="connsiteX16" fmla="*/ 171982 w 1104656"/>
                <a:gd name="connsiteY16" fmla="*/ 926086 h 2229222"/>
                <a:gd name="connsiteX17" fmla="*/ 185212 w 1104656"/>
                <a:gd name="connsiteY17" fmla="*/ 939316 h 2229222"/>
                <a:gd name="connsiteX18" fmla="*/ 244744 w 1104656"/>
                <a:gd name="connsiteY18" fmla="*/ 965775 h 2229222"/>
                <a:gd name="connsiteX19" fmla="*/ 264588 w 1104656"/>
                <a:gd name="connsiteY19" fmla="*/ 972390 h 2229222"/>
                <a:gd name="connsiteX20" fmla="*/ 317506 w 1104656"/>
                <a:gd name="connsiteY20" fmla="*/ 1005465 h 2229222"/>
                <a:gd name="connsiteX21" fmla="*/ 357194 w 1104656"/>
                <a:gd name="connsiteY21" fmla="*/ 1018695 h 2229222"/>
                <a:gd name="connsiteX22" fmla="*/ 377038 w 1104656"/>
                <a:gd name="connsiteY22" fmla="*/ 1031924 h 2229222"/>
                <a:gd name="connsiteX23" fmla="*/ 390268 w 1104656"/>
                <a:gd name="connsiteY23" fmla="*/ 1071614 h 2229222"/>
                <a:gd name="connsiteX24" fmla="*/ 403497 w 1104656"/>
                <a:gd name="connsiteY24" fmla="*/ 1091459 h 2229222"/>
                <a:gd name="connsiteX25" fmla="*/ 416727 w 1104656"/>
                <a:gd name="connsiteY25" fmla="*/ 1131148 h 2229222"/>
                <a:gd name="connsiteX26" fmla="*/ 456415 w 1104656"/>
                <a:gd name="connsiteY26" fmla="*/ 1157608 h 2229222"/>
                <a:gd name="connsiteX27" fmla="*/ 469644 w 1104656"/>
                <a:gd name="connsiteY27" fmla="*/ 1197297 h 2229222"/>
                <a:gd name="connsiteX28" fmla="*/ 489488 w 1104656"/>
                <a:gd name="connsiteY28" fmla="*/ 1243601 h 2229222"/>
                <a:gd name="connsiteX29" fmla="*/ 509332 w 1104656"/>
                <a:gd name="connsiteY29" fmla="*/ 1263446 h 2229222"/>
                <a:gd name="connsiteX30" fmla="*/ 549021 w 1104656"/>
                <a:gd name="connsiteY30" fmla="*/ 1283291 h 2229222"/>
                <a:gd name="connsiteX31" fmla="*/ 568865 w 1104656"/>
                <a:gd name="connsiteY31" fmla="*/ 1296520 h 2229222"/>
                <a:gd name="connsiteX32" fmla="*/ 575479 w 1104656"/>
                <a:gd name="connsiteY32" fmla="*/ 1316365 h 2229222"/>
                <a:gd name="connsiteX33" fmla="*/ 595323 w 1104656"/>
                <a:gd name="connsiteY33" fmla="*/ 1329595 h 2229222"/>
                <a:gd name="connsiteX34" fmla="*/ 628397 w 1104656"/>
                <a:gd name="connsiteY34" fmla="*/ 1362670 h 2229222"/>
                <a:gd name="connsiteX35" fmla="*/ 648241 w 1104656"/>
                <a:gd name="connsiteY35" fmla="*/ 1389129 h 2229222"/>
                <a:gd name="connsiteX36" fmla="*/ 674700 w 1104656"/>
                <a:gd name="connsiteY36" fmla="*/ 1395744 h 2229222"/>
                <a:gd name="connsiteX37" fmla="*/ 714388 w 1104656"/>
                <a:gd name="connsiteY37" fmla="*/ 1422204 h 2229222"/>
                <a:gd name="connsiteX38" fmla="*/ 760691 w 1104656"/>
                <a:gd name="connsiteY38" fmla="*/ 1448663 h 2229222"/>
                <a:gd name="connsiteX39" fmla="*/ 787150 w 1104656"/>
                <a:gd name="connsiteY39" fmla="*/ 1508197 h 2229222"/>
                <a:gd name="connsiteX40" fmla="*/ 806994 w 1104656"/>
                <a:gd name="connsiteY40" fmla="*/ 1547887 h 2229222"/>
                <a:gd name="connsiteX41" fmla="*/ 826838 w 1104656"/>
                <a:gd name="connsiteY41" fmla="*/ 1627266 h 2229222"/>
                <a:gd name="connsiteX42" fmla="*/ 853297 w 1104656"/>
                <a:gd name="connsiteY42" fmla="*/ 1660340 h 2229222"/>
                <a:gd name="connsiteX43" fmla="*/ 866526 w 1104656"/>
                <a:gd name="connsiteY43" fmla="*/ 1680185 h 2229222"/>
                <a:gd name="connsiteX44" fmla="*/ 892985 w 1104656"/>
                <a:gd name="connsiteY44" fmla="*/ 1733104 h 2229222"/>
                <a:gd name="connsiteX45" fmla="*/ 906215 w 1104656"/>
                <a:gd name="connsiteY45" fmla="*/ 1746334 h 2229222"/>
                <a:gd name="connsiteX46" fmla="*/ 932673 w 1104656"/>
                <a:gd name="connsiteY46" fmla="*/ 1786023 h 2229222"/>
                <a:gd name="connsiteX47" fmla="*/ 939288 w 1104656"/>
                <a:gd name="connsiteY47" fmla="*/ 1832328 h 2229222"/>
                <a:gd name="connsiteX48" fmla="*/ 952517 w 1104656"/>
                <a:gd name="connsiteY48" fmla="*/ 1898477 h 2229222"/>
                <a:gd name="connsiteX49" fmla="*/ 965747 w 1104656"/>
                <a:gd name="connsiteY49" fmla="*/ 1938166 h 2229222"/>
                <a:gd name="connsiteX50" fmla="*/ 972362 w 1104656"/>
                <a:gd name="connsiteY50" fmla="*/ 1958011 h 2229222"/>
                <a:gd name="connsiteX51" fmla="*/ 992206 w 1104656"/>
                <a:gd name="connsiteY51" fmla="*/ 2044004 h 2229222"/>
                <a:gd name="connsiteX52" fmla="*/ 1018664 w 1104656"/>
                <a:gd name="connsiteY52" fmla="*/ 2083694 h 2229222"/>
                <a:gd name="connsiteX53" fmla="*/ 1031894 w 1104656"/>
                <a:gd name="connsiteY53" fmla="*/ 2096924 h 2229222"/>
                <a:gd name="connsiteX54" fmla="*/ 1058353 w 1104656"/>
                <a:gd name="connsiteY54" fmla="*/ 2129998 h 2229222"/>
                <a:gd name="connsiteX55" fmla="*/ 1078197 w 1104656"/>
                <a:gd name="connsiteY55" fmla="*/ 2176302 h 2229222"/>
                <a:gd name="connsiteX56" fmla="*/ 1091426 w 1104656"/>
                <a:gd name="connsiteY56" fmla="*/ 2196147 h 2229222"/>
                <a:gd name="connsiteX57" fmla="*/ 1098041 w 1104656"/>
                <a:gd name="connsiteY57" fmla="*/ 2215992 h 2229222"/>
                <a:gd name="connsiteX58" fmla="*/ 1104656 w 1104656"/>
                <a:gd name="connsiteY58" fmla="*/ 2229222 h 222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04656" h="2229222">
                  <a:moveTo>
                    <a:pt x="19844" y="0"/>
                  </a:moveTo>
                  <a:cubicBezTo>
                    <a:pt x="17639" y="11025"/>
                    <a:pt x="14939" y="21962"/>
                    <a:pt x="13230" y="33074"/>
                  </a:cubicBezTo>
                  <a:cubicBezTo>
                    <a:pt x="10527" y="50644"/>
                    <a:pt x="9129" y="68395"/>
                    <a:pt x="6615" y="85993"/>
                  </a:cubicBezTo>
                  <a:cubicBezTo>
                    <a:pt x="4718" y="99271"/>
                    <a:pt x="2205" y="112453"/>
                    <a:pt x="0" y="125683"/>
                  </a:cubicBezTo>
                  <a:cubicBezTo>
                    <a:pt x="2205" y="171987"/>
                    <a:pt x="2765" y="218399"/>
                    <a:pt x="6615" y="264596"/>
                  </a:cubicBezTo>
                  <a:cubicBezTo>
                    <a:pt x="7194" y="271544"/>
                    <a:pt x="11539" y="277676"/>
                    <a:pt x="13230" y="284440"/>
                  </a:cubicBezTo>
                  <a:cubicBezTo>
                    <a:pt x="15957" y="295348"/>
                    <a:pt x="15808" y="307021"/>
                    <a:pt x="19844" y="317515"/>
                  </a:cubicBezTo>
                  <a:cubicBezTo>
                    <a:pt x="26923" y="335922"/>
                    <a:pt x="46303" y="370434"/>
                    <a:pt x="46303" y="370434"/>
                  </a:cubicBezTo>
                  <a:cubicBezTo>
                    <a:pt x="48508" y="418943"/>
                    <a:pt x="49046" y="467557"/>
                    <a:pt x="52918" y="515962"/>
                  </a:cubicBezTo>
                  <a:cubicBezTo>
                    <a:pt x="53474" y="522913"/>
                    <a:pt x="58872" y="528866"/>
                    <a:pt x="59533" y="535807"/>
                  </a:cubicBezTo>
                  <a:cubicBezTo>
                    <a:pt x="63301" y="575378"/>
                    <a:pt x="59037" y="615766"/>
                    <a:pt x="66147" y="654875"/>
                  </a:cubicBezTo>
                  <a:cubicBezTo>
                    <a:pt x="68119" y="665722"/>
                    <a:pt x="79583" y="672364"/>
                    <a:pt x="85991" y="681335"/>
                  </a:cubicBezTo>
                  <a:cubicBezTo>
                    <a:pt x="90612" y="687804"/>
                    <a:pt x="94811" y="694564"/>
                    <a:pt x="99221" y="701179"/>
                  </a:cubicBezTo>
                  <a:cubicBezTo>
                    <a:pt x="115142" y="748948"/>
                    <a:pt x="97831" y="692153"/>
                    <a:pt x="112450" y="787173"/>
                  </a:cubicBezTo>
                  <a:cubicBezTo>
                    <a:pt x="113510" y="794065"/>
                    <a:pt x="114784" y="801514"/>
                    <a:pt x="119065" y="807018"/>
                  </a:cubicBezTo>
                  <a:cubicBezTo>
                    <a:pt x="130551" y="821786"/>
                    <a:pt x="158753" y="846707"/>
                    <a:pt x="158753" y="846707"/>
                  </a:cubicBezTo>
                  <a:cubicBezTo>
                    <a:pt x="159405" y="852579"/>
                    <a:pt x="161406" y="908458"/>
                    <a:pt x="171982" y="926086"/>
                  </a:cubicBezTo>
                  <a:cubicBezTo>
                    <a:pt x="175191" y="931434"/>
                    <a:pt x="180342" y="935420"/>
                    <a:pt x="185212" y="939316"/>
                  </a:cubicBezTo>
                  <a:cubicBezTo>
                    <a:pt x="207676" y="957287"/>
                    <a:pt x="213271" y="955284"/>
                    <a:pt x="244744" y="965775"/>
                  </a:cubicBezTo>
                  <a:lnTo>
                    <a:pt x="264588" y="972390"/>
                  </a:lnTo>
                  <a:cubicBezTo>
                    <a:pt x="285550" y="993352"/>
                    <a:pt x="278707" y="989298"/>
                    <a:pt x="317506" y="1005465"/>
                  </a:cubicBezTo>
                  <a:cubicBezTo>
                    <a:pt x="330378" y="1010829"/>
                    <a:pt x="345591" y="1010960"/>
                    <a:pt x="357194" y="1018695"/>
                  </a:cubicBezTo>
                  <a:lnTo>
                    <a:pt x="377038" y="1031924"/>
                  </a:lnTo>
                  <a:cubicBezTo>
                    <a:pt x="381448" y="1045154"/>
                    <a:pt x="382533" y="1060010"/>
                    <a:pt x="390268" y="1071614"/>
                  </a:cubicBezTo>
                  <a:cubicBezTo>
                    <a:pt x="394678" y="1078229"/>
                    <a:pt x="400268" y="1084194"/>
                    <a:pt x="403497" y="1091459"/>
                  </a:cubicBezTo>
                  <a:cubicBezTo>
                    <a:pt x="409161" y="1104202"/>
                    <a:pt x="405124" y="1123412"/>
                    <a:pt x="416727" y="1131148"/>
                  </a:cubicBezTo>
                  <a:lnTo>
                    <a:pt x="456415" y="1157608"/>
                  </a:lnTo>
                  <a:lnTo>
                    <a:pt x="469644" y="1197297"/>
                  </a:lnTo>
                  <a:cubicBezTo>
                    <a:pt x="475042" y="1213490"/>
                    <a:pt x="479272" y="1229298"/>
                    <a:pt x="489488" y="1243601"/>
                  </a:cubicBezTo>
                  <a:cubicBezTo>
                    <a:pt x="494925" y="1251213"/>
                    <a:pt x="502146" y="1257457"/>
                    <a:pt x="509332" y="1263446"/>
                  </a:cubicBezTo>
                  <a:cubicBezTo>
                    <a:pt x="537765" y="1287141"/>
                    <a:pt x="519189" y="1268376"/>
                    <a:pt x="549021" y="1283291"/>
                  </a:cubicBezTo>
                  <a:cubicBezTo>
                    <a:pt x="556132" y="1286846"/>
                    <a:pt x="562250" y="1292110"/>
                    <a:pt x="568865" y="1296520"/>
                  </a:cubicBezTo>
                  <a:cubicBezTo>
                    <a:pt x="571070" y="1303135"/>
                    <a:pt x="571123" y="1310920"/>
                    <a:pt x="575479" y="1316365"/>
                  </a:cubicBezTo>
                  <a:cubicBezTo>
                    <a:pt x="580445" y="1322573"/>
                    <a:pt x="589340" y="1324360"/>
                    <a:pt x="595323" y="1329595"/>
                  </a:cubicBezTo>
                  <a:cubicBezTo>
                    <a:pt x="607057" y="1339862"/>
                    <a:pt x="619042" y="1350197"/>
                    <a:pt x="628397" y="1362670"/>
                  </a:cubicBezTo>
                  <a:cubicBezTo>
                    <a:pt x="635012" y="1371490"/>
                    <a:pt x="639270" y="1382721"/>
                    <a:pt x="648241" y="1389129"/>
                  </a:cubicBezTo>
                  <a:cubicBezTo>
                    <a:pt x="655639" y="1394413"/>
                    <a:pt x="665880" y="1393539"/>
                    <a:pt x="674700" y="1395744"/>
                  </a:cubicBezTo>
                  <a:cubicBezTo>
                    <a:pt x="687929" y="1404564"/>
                    <a:pt x="700167" y="1415094"/>
                    <a:pt x="714388" y="1422204"/>
                  </a:cubicBezTo>
                  <a:cubicBezTo>
                    <a:pt x="747958" y="1438988"/>
                    <a:pt x="732643" y="1429963"/>
                    <a:pt x="760691" y="1448663"/>
                  </a:cubicBezTo>
                  <a:cubicBezTo>
                    <a:pt x="776434" y="1495895"/>
                    <a:pt x="766184" y="1476750"/>
                    <a:pt x="787150" y="1508197"/>
                  </a:cubicBezTo>
                  <a:cubicBezTo>
                    <a:pt x="811277" y="1580578"/>
                    <a:pt x="772797" y="1470940"/>
                    <a:pt x="806994" y="1547887"/>
                  </a:cubicBezTo>
                  <a:cubicBezTo>
                    <a:pt x="844039" y="1631242"/>
                    <a:pt x="799104" y="1544060"/>
                    <a:pt x="826838" y="1627266"/>
                  </a:cubicBezTo>
                  <a:cubicBezTo>
                    <a:pt x="832655" y="1644718"/>
                    <a:pt x="842974" y="1647436"/>
                    <a:pt x="853297" y="1660340"/>
                  </a:cubicBezTo>
                  <a:cubicBezTo>
                    <a:pt x="858263" y="1666548"/>
                    <a:pt x="862719" y="1673206"/>
                    <a:pt x="866526" y="1680185"/>
                  </a:cubicBezTo>
                  <a:cubicBezTo>
                    <a:pt x="875969" y="1697499"/>
                    <a:pt x="879040" y="1719159"/>
                    <a:pt x="892985" y="1733104"/>
                  </a:cubicBezTo>
                  <a:cubicBezTo>
                    <a:pt x="897395" y="1737514"/>
                    <a:pt x="902473" y="1741345"/>
                    <a:pt x="906215" y="1746334"/>
                  </a:cubicBezTo>
                  <a:cubicBezTo>
                    <a:pt x="915755" y="1759054"/>
                    <a:pt x="932673" y="1786023"/>
                    <a:pt x="932673" y="1786023"/>
                  </a:cubicBezTo>
                  <a:cubicBezTo>
                    <a:pt x="934878" y="1801458"/>
                    <a:pt x="936917" y="1816918"/>
                    <a:pt x="939288" y="1832328"/>
                  </a:cubicBezTo>
                  <a:cubicBezTo>
                    <a:pt x="943050" y="1856782"/>
                    <a:pt x="945597" y="1875411"/>
                    <a:pt x="952517" y="1898477"/>
                  </a:cubicBezTo>
                  <a:cubicBezTo>
                    <a:pt x="956524" y="1911834"/>
                    <a:pt x="961337" y="1924936"/>
                    <a:pt x="965747" y="1938166"/>
                  </a:cubicBezTo>
                  <a:lnTo>
                    <a:pt x="972362" y="1958011"/>
                  </a:lnTo>
                  <a:cubicBezTo>
                    <a:pt x="975412" y="1979363"/>
                    <a:pt x="978997" y="2024189"/>
                    <a:pt x="992206" y="2044004"/>
                  </a:cubicBezTo>
                  <a:cubicBezTo>
                    <a:pt x="1001025" y="2057234"/>
                    <a:pt x="1007421" y="2072451"/>
                    <a:pt x="1018664" y="2083694"/>
                  </a:cubicBezTo>
                  <a:cubicBezTo>
                    <a:pt x="1023074" y="2088104"/>
                    <a:pt x="1027998" y="2092054"/>
                    <a:pt x="1031894" y="2096924"/>
                  </a:cubicBezTo>
                  <a:cubicBezTo>
                    <a:pt x="1065272" y="2138647"/>
                    <a:pt x="1026408" y="2098053"/>
                    <a:pt x="1058353" y="2129998"/>
                  </a:cubicBezTo>
                  <a:cubicBezTo>
                    <a:pt x="1065775" y="2152266"/>
                    <a:pt x="1065116" y="2153410"/>
                    <a:pt x="1078197" y="2176302"/>
                  </a:cubicBezTo>
                  <a:cubicBezTo>
                    <a:pt x="1082141" y="2183205"/>
                    <a:pt x="1087871" y="2189036"/>
                    <a:pt x="1091426" y="2196147"/>
                  </a:cubicBezTo>
                  <a:cubicBezTo>
                    <a:pt x="1094544" y="2202384"/>
                    <a:pt x="1095451" y="2209518"/>
                    <a:pt x="1098041" y="2215992"/>
                  </a:cubicBezTo>
                  <a:cubicBezTo>
                    <a:pt x="1099872" y="2220570"/>
                    <a:pt x="1102451" y="2224812"/>
                    <a:pt x="1104656" y="2229222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5265304" y="3023010"/>
              <a:ext cx="1547840" cy="1481738"/>
            </a:xfrm>
            <a:custGeom>
              <a:avLst/>
              <a:gdLst>
                <a:gd name="connsiteX0" fmla="*/ 0 w 1547840"/>
                <a:gd name="connsiteY0" fmla="*/ 0 h 1481738"/>
                <a:gd name="connsiteX1" fmla="*/ 39688 w 1547840"/>
                <a:gd name="connsiteY1" fmla="*/ 72764 h 1481738"/>
                <a:gd name="connsiteX2" fmla="*/ 85991 w 1547840"/>
                <a:gd name="connsiteY2" fmla="*/ 171988 h 1481738"/>
                <a:gd name="connsiteX3" fmla="*/ 105835 w 1547840"/>
                <a:gd name="connsiteY3" fmla="*/ 264596 h 1481738"/>
                <a:gd name="connsiteX4" fmla="*/ 112450 w 1547840"/>
                <a:gd name="connsiteY4" fmla="*/ 317516 h 1481738"/>
                <a:gd name="connsiteX5" fmla="*/ 145523 w 1547840"/>
                <a:gd name="connsiteY5" fmla="*/ 429969 h 1481738"/>
                <a:gd name="connsiteX6" fmla="*/ 191826 w 1547840"/>
                <a:gd name="connsiteY6" fmla="*/ 522578 h 1481738"/>
                <a:gd name="connsiteX7" fmla="*/ 205055 w 1547840"/>
                <a:gd name="connsiteY7" fmla="*/ 549037 h 1481738"/>
                <a:gd name="connsiteX8" fmla="*/ 211670 w 1547840"/>
                <a:gd name="connsiteY8" fmla="*/ 568882 h 1481738"/>
                <a:gd name="connsiteX9" fmla="*/ 264588 w 1547840"/>
                <a:gd name="connsiteY9" fmla="*/ 635031 h 1481738"/>
                <a:gd name="connsiteX10" fmla="*/ 271202 w 1547840"/>
                <a:gd name="connsiteY10" fmla="*/ 787174 h 1481738"/>
                <a:gd name="connsiteX11" fmla="*/ 284432 w 1547840"/>
                <a:gd name="connsiteY11" fmla="*/ 873167 h 1481738"/>
                <a:gd name="connsiteX12" fmla="*/ 297661 w 1547840"/>
                <a:gd name="connsiteY12" fmla="*/ 932702 h 1481738"/>
                <a:gd name="connsiteX13" fmla="*/ 317505 w 1547840"/>
                <a:gd name="connsiteY13" fmla="*/ 1038540 h 1481738"/>
                <a:gd name="connsiteX14" fmla="*/ 363808 w 1547840"/>
                <a:gd name="connsiteY14" fmla="*/ 1124534 h 1481738"/>
                <a:gd name="connsiteX15" fmla="*/ 383652 w 1547840"/>
                <a:gd name="connsiteY15" fmla="*/ 1144378 h 1481738"/>
                <a:gd name="connsiteX16" fmla="*/ 396882 w 1547840"/>
                <a:gd name="connsiteY16" fmla="*/ 1184068 h 1481738"/>
                <a:gd name="connsiteX17" fmla="*/ 416726 w 1547840"/>
                <a:gd name="connsiteY17" fmla="*/ 1270062 h 1481738"/>
                <a:gd name="connsiteX18" fmla="*/ 429955 w 1547840"/>
                <a:gd name="connsiteY18" fmla="*/ 1289906 h 1481738"/>
                <a:gd name="connsiteX19" fmla="*/ 449799 w 1547840"/>
                <a:gd name="connsiteY19" fmla="*/ 1296521 h 1481738"/>
                <a:gd name="connsiteX20" fmla="*/ 456414 w 1547840"/>
                <a:gd name="connsiteY20" fmla="*/ 1316366 h 1481738"/>
                <a:gd name="connsiteX21" fmla="*/ 463029 w 1547840"/>
                <a:gd name="connsiteY21" fmla="*/ 1342826 h 1481738"/>
                <a:gd name="connsiteX22" fmla="*/ 476258 w 1547840"/>
                <a:gd name="connsiteY22" fmla="*/ 1362670 h 1481738"/>
                <a:gd name="connsiteX23" fmla="*/ 555635 w 1547840"/>
                <a:gd name="connsiteY23" fmla="*/ 1375900 h 1481738"/>
                <a:gd name="connsiteX24" fmla="*/ 575479 w 1547840"/>
                <a:gd name="connsiteY24" fmla="*/ 1408975 h 1481738"/>
                <a:gd name="connsiteX25" fmla="*/ 588708 w 1547840"/>
                <a:gd name="connsiteY25" fmla="*/ 1428819 h 1481738"/>
                <a:gd name="connsiteX26" fmla="*/ 621782 w 1547840"/>
                <a:gd name="connsiteY26" fmla="*/ 1455279 h 1481738"/>
                <a:gd name="connsiteX27" fmla="*/ 654855 w 1547840"/>
                <a:gd name="connsiteY27" fmla="*/ 1461894 h 1481738"/>
                <a:gd name="connsiteX28" fmla="*/ 674699 w 1547840"/>
                <a:gd name="connsiteY28" fmla="*/ 1468509 h 1481738"/>
                <a:gd name="connsiteX29" fmla="*/ 707773 w 1547840"/>
                <a:gd name="connsiteY29" fmla="*/ 1475124 h 1481738"/>
                <a:gd name="connsiteX30" fmla="*/ 734232 w 1547840"/>
                <a:gd name="connsiteY30" fmla="*/ 1481738 h 1481738"/>
                <a:gd name="connsiteX31" fmla="*/ 1018664 w 1547840"/>
                <a:gd name="connsiteY31" fmla="*/ 1475124 h 1481738"/>
                <a:gd name="connsiteX32" fmla="*/ 1078196 w 1547840"/>
                <a:gd name="connsiteY32" fmla="*/ 1468509 h 1481738"/>
                <a:gd name="connsiteX33" fmla="*/ 1098040 w 1547840"/>
                <a:gd name="connsiteY33" fmla="*/ 1461894 h 1481738"/>
                <a:gd name="connsiteX34" fmla="*/ 1124499 w 1547840"/>
                <a:gd name="connsiteY34" fmla="*/ 1455279 h 1481738"/>
                <a:gd name="connsiteX35" fmla="*/ 1250178 w 1547840"/>
                <a:gd name="connsiteY35" fmla="*/ 1442049 h 1481738"/>
                <a:gd name="connsiteX36" fmla="*/ 1270023 w 1547840"/>
                <a:gd name="connsiteY36" fmla="*/ 1435434 h 1481738"/>
                <a:gd name="connsiteX37" fmla="*/ 1329555 w 1547840"/>
                <a:gd name="connsiteY37" fmla="*/ 1395745 h 1481738"/>
                <a:gd name="connsiteX38" fmla="*/ 1375858 w 1547840"/>
                <a:gd name="connsiteY38" fmla="*/ 1369285 h 1481738"/>
                <a:gd name="connsiteX39" fmla="*/ 1547840 w 1547840"/>
                <a:gd name="connsiteY39" fmla="*/ 1369285 h 148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47840" h="1481738">
                  <a:moveTo>
                    <a:pt x="0" y="0"/>
                  </a:moveTo>
                  <a:cubicBezTo>
                    <a:pt x="28625" y="71568"/>
                    <a:pt x="-6067" y="-8580"/>
                    <a:pt x="39688" y="72764"/>
                  </a:cubicBezTo>
                  <a:cubicBezTo>
                    <a:pt x="52076" y="94788"/>
                    <a:pt x="76127" y="142394"/>
                    <a:pt x="85991" y="171988"/>
                  </a:cubicBezTo>
                  <a:cubicBezTo>
                    <a:pt x="92002" y="190021"/>
                    <a:pt x="105802" y="264332"/>
                    <a:pt x="105835" y="264596"/>
                  </a:cubicBezTo>
                  <a:cubicBezTo>
                    <a:pt x="108040" y="282236"/>
                    <a:pt x="108301" y="300230"/>
                    <a:pt x="112450" y="317516"/>
                  </a:cubicBezTo>
                  <a:cubicBezTo>
                    <a:pt x="121568" y="355509"/>
                    <a:pt x="128050" y="395022"/>
                    <a:pt x="145523" y="429969"/>
                  </a:cubicBezTo>
                  <a:lnTo>
                    <a:pt x="191826" y="522578"/>
                  </a:lnTo>
                  <a:cubicBezTo>
                    <a:pt x="196236" y="531398"/>
                    <a:pt x="201937" y="539682"/>
                    <a:pt x="205055" y="549037"/>
                  </a:cubicBezTo>
                  <a:cubicBezTo>
                    <a:pt x="207260" y="555652"/>
                    <a:pt x="208211" y="562828"/>
                    <a:pt x="211670" y="568882"/>
                  </a:cubicBezTo>
                  <a:cubicBezTo>
                    <a:pt x="218988" y="581689"/>
                    <a:pt x="260162" y="629719"/>
                    <a:pt x="264588" y="635031"/>
                  </a:cubicBezTo>
                  <a:cubicBezTo>
                    <a:pt x="266793" y="685745"/>
                    <a:pt x="267934" y="736517"/>
                    <a:pt x="271202" y="787174"/>
                  </a:cubicBezTo>
                  <a:cubicBezTo>
                    <a:pt x="273025" y="815427"/>
                    <a:pt x="278243" y="845317"/>
                    <a:pt x="284432" y="873167"/>
                  </a:cubicBezTo>
                  <a:cubicBezTo>
                    <a:pt x="292357" y="908831"/>
                    <a:pt x="291014" y="892819"/>
                    <a:pt x="297661" y="932702"/>
                  </a:cubicBezTo>
                  <a:cubicBezTo>
                    <a:pt x="303114" y="965420"/>
                    <a:pt x="306157" y="1007738"/>
                    <a:pt x="317505" y="1038540"/>
                  </a:cubicBezTo>
                  <a:cubicBezTo>
                    <a:pt x="320325" y="1046194"/>
                    <a:pt x="347808" y="1105334"/>
                    <a:pt x="363808" y="1124534"/>
                  </a:cubicBezTo>
                  <a:cubicBezTo>
                    <a:pt x="369797" y="1131720"/>
                    <a:pt x="377037" y="1137763"/>
                    <a:pt x="383652" y="1144378"/>
                  </a:cubicBezTo>
                  <a:cubicBezTo>
                    <a:pt x="388062" y="1157608"/>
                    <a:pt x="394910" y="1170262"/>
                    <a:pt x="396882" y="1184068"/>
                  </a:cubicBezTo>
                  <a:cubicBezTo>
                    <a:pt x="399932" y="1205418"/>
                    <a:pt x="403518" y="1250249"/>
                    <a:pt x="416726" y="1270062"/>
                  </a:cubicBezTo>
                  <a:cubicBezTo>
                    <a:pt x="421136" y="1276677"/>
                    <a:pt x="423747" y="1284940"/>
                    <a:pt x="429955" y="1289906"/>
                  </a:cubicBezTo>
                  <a:cubicBezTo>
                    <a:pt x="435400" y="1294262"/>
                    <a:pt x="443184" y="1294316"/>
                    <a:pt x="449799" y="1296521"/>
                  </a:cubicBezTo>
                  <a:cubicBezTo>
                    <a:pt x="452004" y="1303136"/>
                    <a:pt x="454498" y="1309661"/>
                    <a:pt x="456414" y="1316366"/>
                  </a:cubicBezTo>
                  <a:cubicBezTo>
                    <a:pt x="458912" y="1325108"/>
                    <a:pt x="459448" y="1334470"/>
                    <a:pt x="463029" y="1342826"/>
                  </a:cubicBezTo>
                  <a:cubicBezTo>
                    <a:pt x="466160" y="1350133"/>
                    <a:pt x="468771" y="1359996"/>
                    <a:pt x="476258" y="1362670"/>
                  </a:cubicBezTo>
                  <a:cubicBezTo>
                    <a:pt x="501519" y="1371692"/>
                    <a:pt x="555635" y="1375900"/>
                    <a:pt x="555635" y="1375900"/>
                  </a:cubicBezTo>
                  <a:cubicBezTo>
                    <a:pt x="567121" y="1410363"/>
                    <a:pt x="554725" y="1383032"/>
                    <a:pt x="575479" y="1408975"/>
                  </a:cubicBezTo>
                  <a:cubicBezTo>
                    <a:pt x="580445" y="1415183"/>
                    <a:pt x="583742" y="1422611"/>
                    <a:pt x="588708" y="1428819"/>
                  </a:cubicBezTo>
                  <a:cubicBezTo>
                    <a:pt x="595627" y="1437467"/>
                    <a:pt x="611960" y="1451595"/>
                    <a:pt x="621782" y="1455279"/>
                  </a:cubicBezTo>
                  <a:cubicBezTo>
                    <a:pt x="632309" y="1459227"/>
                    <a:pt x="643948" y="1459167"/>
                    <a:pt x="654855" y="1461894"/>
                  </a:cubicBezTo>
                  <a:cubicBezTo>
                    <a:pt x="661619" y="1463585"/>
                    <a:pt x="667935" y="1466818"/>
                    <a:pt x="674699" y="1468509"/>
                  </a:cubicBezTo>
                  <a:cubicBezTo>
                    <a:pt x="685606" y="1471236"/>
                    <a:pt x="696798" y="1472685"/>
                    <a:pt x="707773" y="1475124"/>
                  </a:cubicBezTo>
                  <a:cubicBezTo>
                    <a:pt x="716648" y="1477096"/>
                    <a:pt x="725412" y="1479533"/>
                    <a:pt x="734232" y="1481738"/>
                  </a:cubicBezTo>
                  <a:lnTo>
                    <a:pt x="1018664" y="1475124"/>
                  </a:lnTo>
                  <a:cubicBezTo>
                    <a:pt x="1038615" y="1474357"/>
                    <a:pt x="1058502" y="1471792"/>
                    <a:pt x="1078196" y="1468509"/>
                  </a:cubicBezTo>
                  <a:cubicBezTo>
                    <a:pt x="1085074" y="1467363"/>
                    <a:pt x="1091336" y="1463810"/>
                    <a:pt x="1098040" y="1461894"/>
                  </a:cubicBezTo>
                  <a:cubicBezTo>
                    <a:pt x="1106781" y="1459396"/>
                    <a:pt x="1115584" y="1457062"/>
                    <a:pt x="1124499" y="1455279"/>
                  </a:cubicBezTo>
                  <a:cubicBezTo>
                    <a:pt x="1174116" y="1445355"/>
                    <a:pt x="1190316" y="1446654"/>
                    <a:pt x="1250178" y="1442049"/>
                  </a:cubicBezTo>
                  <a:cubicBezTo>
                    <a:pt x="1256793" y="1439844"/>
                    <a:pt x="1263928" y="1438820"/>
                    <a:pt x="1270023" y="1435434"/>
                  </a:cubicBezTo>
                  <a:cubicBezTo>
                    <a:pt x="1270033" y="1435428"/>
                    <a:pt x="1319628" y="1402363"/>
                    <a:pt x="1329555" y="1395745"/>
                  </a:cubicBezTo>
                  <a:cubicBezTo>
                    <a:pt x="1338057" y="1390077"/>
                    <a:pt x="1366533" y="1369907"/>
                    <a:pt x="1375858" y="1369285"/>
                  </a:cubicBezTo>
                  <a:cubicBezTo>
                    <a:pt x="1433058" y="1365471"/>
                    <a:pt x="1490513" y="1369285"/>
                    <a:pt x="1547840" y="1369285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47" name="CuadroTexto 46"/>
            <p:cNvSpPr txBox="1"/>
            <p:nvPr/>
          </p:nvSpPr>
          <p:spPr>
            <a:xfrm>
              <a:off x="899592" y="443711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AP-7</a:t>
              </a:r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4644008" y="263691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AP-7</a:t>
              </a:r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8575128" y="718400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AP-7</a:t>
              </a:r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6588224" y="119675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C-58</a:t>
              </a:r>
            </a:p>
          </p:txBody>
        </p:sp>
        <p:sp>
          <p:nvSpPr>
            <p:cNvPr id="51" name="CuadroTexto 50"/>
            <p:cNvSpPr txBox="1"/>
            <p:nvPr/>
          </p:nvSpPr>
          <p:spPr>
            <a:xfrm>
              <a:off x="5868144" y="908720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C-58</a:t>
              </a:r>
            </a:p>
          </p:txBody>
        </p:sp>
        <p:sp>
          <p:nvSpPr>
            <p:cNvPr id="52" name="CuadroTexto 51"/>
            <p:cNvSpPr txBox="1"/>
            <p:nvPr/>
          </p:nvSpPr>
          <p:spPr>
            <a:xfrm>
              <a:off x="5508104" y="4221088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B-23</a:t>
              </a:r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7576491" y="2262885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C-58</a:t>
              </a:r>
            </a:p>
          </p:txBody>
        </p:sp>
      </p:grpSp>
      <p:sp>
        <p:nvSpPr>
          <p:cNvPr id="12" name="CuadroText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92099" y="3631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3" name="Elips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01836" y="1562336"/>
            <a:ext cx="758550" cy="758550"/>
          </a:xfrm>
          <a:prstGeom prst="ellipse">
            <a:avLst/>
          </a:prstGeom>
          <a:solidFill>
            <a:srgbClr val="58BB2A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66" name="Imagen 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275872" y="1826983"/>
            <a:ext cx="599348" cy="225659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13" y="1541247"/>
            <a:ext cx="217748" cy="217748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78" y="2124999"/>
            <a:ext cx="217748" cy="217748"/>
          </a:xfrm>
          <a:prstGeom prst="rect">
            <a:avLst/>
          </a:prstGeom>
        </p:spPr>
      </p:pic>
      <p:sp>
        <p:nvSpPr>
          <p:cNvPr id="70" name="CuadroTexto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62444" y="3491883"/>
            <a:ext cx="205068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 dirty="0">
                <a:solidFill>
                  <a:srgbClr val="FFFFFF"/>
                </a:solidFill>
                <a:latin typeface="Arial"/>
                <a:cs typeface="Arial"/>
              </a:rPr>
              <a:t>Barcelona</a:t>
            </a:r>
          </a:p>
        </p:txBody>
      </p:sp>
      <p:sp>
        <p:nvSpPr>
          <p:cNvPr id="22" name="CuadroText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06151" y="6482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027370" y="1797399"/>
            <a:ext cx="3347796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1200" b="1" dirty="0">
                <a:solidFill>
                  <a:srgbClr val="FFFFFF"/>
                </a:solidFill>
                <a:latin typeface="Arial"/>
                <a:cs typeface="Arial"/>
              </a:rPr>
              <a:t>Cerdanyola </a:t>
            </a:r>
            <a:br>
              <a:rPr lang="is-IS" sz="1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s-IS" sz="1200" b="1" dirty="0">
                <a:solidFill>
                  <a:srgbClr val="FFFFFF"/>
                </a:solidFill>
                <a:latin typeface="Arial"/>
                <a:cs typeface="Arial"/>
              </a:rPr>
              <a:t>del Vallès</a:t>
            </a:r>
            <a:endParaRPr lang="ca-E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1" name="CuadroTexto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99568" y="2285308"/>
            <a:ext cx="1363028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Germans </a:t>
            </a:r>
            <a:b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Trias i Pujol</a:t>
            </a:r>
          </a:p>
        </p:txBody>
      </p:sp>
      <p:sp>
        <p:nvSpPr>
          <p:cNvPr id="69" name="CuadroTexto 68"/>
          <p:cNvSpPr txBox="1"/>
          <p:nvPr/>
        </p:nvSpPr>
        <p:spPr>
          <a:xfrm>
            <a:off x="7152375" y="929152"/>
            <a:ext cx="33477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1200" b="1" dirty="0">
                <a:solidFill>
                  <a:srgbClr val="FFFFFF"/>
                </a:solidFill>
                <a:latin typeface="Arial"/>
                <a:cs typeface="Arial"/>
              </a:rPr>
              <a:t>Campus de Sabadell</a:t>
            </a:r>
            <a:endParaRPr lang="ca-E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8" name="CuadroTexto 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88942" y="270432"/>
            <a:ext cx="33477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Terrassa</a:t>
            </a:r>
          </a:p>
        </p:txBody>
      </p:sp>
      <p:sp>
        <p:nvSpPr>
          <p:cNvPr id="25" name="Elips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18067" y="981060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6" name="Elips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6256" y="601347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65" name="CuadroTexto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A tocar de Barcelona </a:t>
            </a:r>
            <a:b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i a prop de tot Catalunya</a:t>
            </a:r>
          </a:p>
        </p:txBody>
      </p:sp>
      <p:sp>
        <p:nvSpPr>
          <p:cNvPr id="67" name="CuadroTexto 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0192" y="2348880"/>
            <a:ext cx="3347796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Sant Cugat </a:t>
            </a:r>
            <a:b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del Vallès</a:t>
            </a:r>
          </a:p>
        </p:txBody>
      </p:sp>
      <p:sp>
        <p:nvSpPr>
          <p:cNvPr id="76" name="CuadroTexto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59566" y="3236082"/>
            <a:ext cx="1237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Vall d’Hebron</a:t>
            </a:r>
          </a:p>
        </p:txBody>
      </p:sp>
      <p:sp>
        <p:nvSpPr>
          <p:cNvPr id="75" name="CuadroTexto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169172" y="3563633"/>
            <a:ext cx="1237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Sant Pau</a:t>
            </a:r>
          </a:p>
        </p:txBody>
      </p:sp>
      <p:pic>
        <p:nvPicPr>
          <p:cNvPr id="6" name="Imagen 13">
            <a:hlinkClick r:id="rId14"/>
            <a:extLst>
              <a:ext uri="{FF2B5EF4-FFF2-40B4-BE49-F238E27FC236}">
                <a16:creationId xmlns:a16="http://schemas.microsoft.com/office/drawing/2014/main" id="{FDCD2362-DB16-5C1F-619B-8845B405AC6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86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000"/>
                            </p:stCondLst>
                            <p:childTnLst>
                              <p:par>
                                <p:cTn id="1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64" grpId="0" animBg="1"/>
      <p:bldP spid="73" grpId="0"/>
      <p:bldP spid="28" grpId="0" animBg="1"/>
      <p:bldP spid="29" grpId="0" animBg="1"/>
      <p:bldP spid="30" grpId="0" animBg="1"/>
      <p:bldP spid="3" grpId="0" animBg="1"/>
      <p:bldP spid="70" grpId="0"/>
      <p:bldP spid="23" grpId="0"/>
      <p:bldP spid="71" grpId="0"/>
      <p:bldP spid="69" grpId="0"/>
      <p:bldP spid="68" grpId="0"/>
      <p:bldP spid="25" grpId="0" animBg="1"/>
      <p:bldP spid="26" grpId="0" animBg="1"/>
      <p:bldP spid="65" grpId="0"/>
      <p:bldP spid="67" grpId="0"/>
      <p:bldP spid="76" grpId="0"/>
      <p:bldP spid="7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l'Office">
  <a:themeElements>
    <a:clrScheme name="Tema de l'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l'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l'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7" ma:contentTypeDescription="Crea un document nou" ma:contentTypeScope="" ma:versionID="46f488668b7286dcf30e2103d300f979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5a2565f4cb8a2f206a6acc03c697c821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7FD07B-1430-477F-A372-FA3EE27F24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F13CD7-C1B9-4BCC-B813-A0F1CCE0631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20910</TotalTime>
  <Words>3908</Words>
  <Application>Microsoft Office PowerPoint</Application>
  <PresentationFormat>Presentació en pantalla (4:3)</PresentationFormat>
  <Paragraphs>754</Paragraphs>
  <Slides>45</Slides>
  <Notes>44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45</vt:i4>
      </vt:variant>
    </vt:vector>
  </HeadingPairs>
  <TitlesOfParts>
    <vt:vector size="52" baseType="lpstr">
      <vt:lpstr>Arial</vt:lpstr>
      <vt:lpstr>Calibri Light</vt:lpstr>
      <vt:lpstr>Calibri</vt:lpstr>
      <vt:lpstr>Arial Black</vt:lpstr>
      <vt:lpstr>Century Gothic</vt:lpstr>
      <vt:lpstr>Tema de Office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promocio@uab.cat</dc:creator>
  <cp:lastModifiedBy>Rosa María Cabrera Corchos</cp:lastModifiedBy>
  <cp:revision>596</cp:revision>
  <cp:lastPrinted>2022-12-01T12:57:46Z</cp:lastPrinted>
  <dcterms:created xsi:type="dcterms:W3CDTF">2019-11-11T08:24:52Z</dcterms:created>
  <dcterms:modified xsi:type="dcterms:W3CDTF">2024-02-06T00:10:51Z</dcterms:modified>
</cp:coreProperties>
</file>