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659" r:id="rId5"/>
    <p:sldId id="324" r:id="rId6"/>
    <p:sldId id="666" r:id="rId7"/>
    <p:sldId id="667" r:id="rId8"/>
    <p:sldId id="279" r:id="rId9"/>
    <p:sldId id="377" r:id="rId10"/>
    <p:sldId id="336" r:id="rId11"/>
    <p:sldId id="378" r:id="rId12"/>
    <p:sldId id="379" r:id="rId13"/>
    <p:sldId id="591" r:id="rId14"/>
    <p:sldId id="338" r:id="rId15"/>
    <p:sldId id="595" r:id="rId16"/>
    <p:sldId id="592" r:id="rId17"/>
    <p:sldId id="593" r:id="rId18"/>
    <p:sldId id="594" r:id="rId19"/>
    <p:sldId id="291" r:id="rId20"/>
    <p:sldId id="671" r:id="rId21"/>
    <p:sldId id="668" r:id="rId22"/>
    <p:sldId id="617" r:id="rId23"/>
    <p:sldId id="611" r:id="rId24"/>
    <p:sldId id="309" r:id="rId2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66B688"/>
    <a:srgbClr val="FFFFFF"/>
    <a:srgbClr val="008539"/>
    <a:srgbClr val="2EA515"/>
    <a:srgbClr val="58BB2A"/>
    <a:srgbClr val="EE00A5"/>
    <a:srgbClr val="13CD00"/>
    <a:srgbClr val="EF3633"/>
    <a:srgbClr val="FFD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2B256C-77CE-410C-852F-324128078815}" v="2" dt="2025-03-26T11:15:46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us Murcia Sadurní" userId="2c674b4e-4ed0-4f71-9773-0e903b570d67" providerId="ADAL" clId="{527424B1-E5CA-4CA7-B41B-EF7DEEA6BD96}"/>
    <pc:docChg chg="delSld">
      <pc:chgData name="Neus Murcia Sadurní" userId="2c674b4e-4ed0-4f71-9773-0e903b570d67" providerId="ADAL" clId="{527424B1-E5CA-4CA7-B41B-EF7DEEA6BD96}" dt="2022-01-17T15:33:39.494" v="1" actId="2696"/>
      <pc:docMkLst>
        <pc:docMk/>
      </pc:docMkLst>
      <pc:sldChg chg="del">
        <pc:chgData name="Neus Murcia Sadurní" userId="2c674b4e-4ed0-4f71-9773-0e903b570d67" providerId="ADAL" clId="{527424B1-E5CA-4CA7-B41B-EF7DEEA6BD96}" dt="2022-01-17T15:33:20.444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527424B1-E5CA-4CA7-B41B-EF7DEEA6BD96}" dt="2022-01-17T15:33:39.494" v="1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527424B1-E5CA-4CA7-B41B-EF7DEEA6BD96}" dt="2022-01-17T15:33:20.444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527424B1-E5CA-4CA7-B41B-EF7DEEA6BD96}" dt="2022-01-17T15:33:20.444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527424B1-E5CA-4CA7-B41B-EF7DEEA6BD96}" dt="2022-01-17T15:33:39.494" v="1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527424B1-E5CA-4CA7-B41B-EF7DEEA6BD96}" dt="2022-01-17T15:33:39.494" v="1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527424B1-E5CA-4CA7-B41B-EF7DEEA6BD96}" dt="2022-01-17T15:33:39.494" v="1" actId="2696"/>
        <pc:sldMkLst>
          <pc:docMk/>
          <pc:sldMk cId="3349497437" sldId="607"/>
        </pc:sldMkLst>
      </pc:sldChg>
      <pc:sldChg chg="del">
        <pc:chgData name="Neus Murcia Sadurní" userId="2c674b4e-4ed0-4f71-9773-0e903b570d67" providerId="ADAL" clId="{527424B1-E5CA-4CA7-B41B-EF7DEEA6BD96}" dt="2022-01-17T15:33:20.444" v="0" actId="2696"/>
        <pc:sldMkLst>
          <pc:docMk/>
          <pc:sldMk cId="3875791077" sldId="608"/>
        </pc:sldMkLst>
      </pc:sldChg>
    </pc:docChg>
  </pc:docChgLst>
  <pc:docChgLst>
    <pc:chgData name="Lylia Boukelmoune Martí" userId="e299aa62-65b1-407e-8156-45aa4a7d9d94" providerId="ADAL" clId="{2B23D3FE-7084-477F-B7CD-C579AA377C1F}"/>
    <pc:docChg chg="undo custSel addSld delSld modSld delMainMaster">
      <pc:chgData name="Lylia Boukelmoune Martí" userId="e299aa62-65b1-407e-8156-45aa4a7d9d94" providerId="ADAL" clId="{2B23D3FE-7084-477F-B7CD-C579AA377C1F}" dt="2024-12-04T11:04:34.237" v="75"/>
      <pc:docMkLst>
        <pc:docMk/>
      </pc:docMkLst>
      <pc:sldChg chg="modSp mod">
        <pc:chgData name="Lylia Boukelmoune Martí" userId="e299aa62-65b1-407e-8156-45aa4a7d9d94" providerId="ADAL" clId="{2B23D3FE-7084-477F-B7CD-C579AA377C1F}" dt="2024-12-04T11:00:16.808" v="35" actId="207"/>
        <pc:sldMkLst>
          <pc:docMk/>
          <pc:sldMk cId="1880562995" sldId="279"/>
        </pc:sldMkLst>
      </pc:sldChg>
      <pc:sldChg chg="add">
        <pc:chgData name="Lylia Boukelmoune Martí" userId="e299aa62-65b1-407e-8156-45aa4a7d9d94" providerId="ADAL" clId="{2B23D3FE-7084-477F-B7CD-C579AA377C1F}" dt="2024-12-04T11:04:34.237" v="75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2B23D3FE-7084-477F-B7CD-C579AA377C1F}" dt="2024-12-04T11:04:34.237" v="75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2B23D3FE-7084-477F-B7CD-C579AA377C1F}" dt="2024-12-04T10:59:49.693" v="28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2B23D3FE-7084-477F-B7CD-C579AA377C1F}" dt="2024-12-04T11:00:34.916" v="39" actId="14826"/>
        <pc:sldMkLst>
          <pc:docMk/>
          <pc:sldMk cId="1074027259" sldId="334"/>
        </pc:sldMkLst>
      </pc:sldChg>
      <pc:sldChg chg="modSp mod">
        <pc:chgData name="Lylia Boukelmoune Martí" userId="e299aa62-65b1-407e-8156-45aa4a7d9d94" providerId="ADAL" clId="{2B23D3FE-7084-477F-B7CD-C579AA377C1F}" dt="2024-12-04T11:00:42.214" v="41" actId="14826"/>
        <pc:sldMkLst>
          <pc:docMk/>
          <pc:sldMk cId="4176253884" sldId="336"/>
        </pc:sldMkLst>
      </pc:sldChg>
      <pc:sldChg chg="addSp delSp modSp mod">
        <pc:chgData name="Lylia Boukelmoune Martí" userId="e299aa62-65b1-407e-8156-45aa4a7d9d94" providerId="ADAL" clId="{2B23D3FE-7084-477F-B7CD-C579AA377C1F}" dt="2024-12-04T11:04:07.422" v="73" actId="478"/>
        <pc:sldMkLst>
          <pc:docMk/>
          <pc:sldMk cId="556384190" sldId="338"/>
        </pc:sldMkLst>
      </pc:sldChg>
      <pc:sldChg chg="modSp mod">
        <pc:chgData name="Lylia Boukelmoune Martí" userId="e299aa62-65b1-407e-8156-45aa4a7d9d94" providerId="ADAL" clId="{2B23D3FE-7084-477F-B7CD-C579AA377C1F}" dt="2024-12-04T11:00:29.213" v="37" actId="14826"/>
        <pc:sldMkLst>
          <pc:docMk/>
          <pc:sldMk cId="4226424508" sldId="377"/>
        </pc:sldMkLst>
      </pc:sldChg>
      <pc:sldChg chg="modSp mod">
        <pc:chgData name="Lylia Boukelmoune Martí" userId="e299aa62-65b1-407e-8156-45aa4a7d9d94" providerId="ADAL" clId="{2B23D3FE-7084-477F-B7CD-C579AA377C1F}" dt="2024-12-04T11:01:15.136" v="43" actId="14826"/>
        <pc:sldMkLst>
          <pc:docMk/>
          <pc:sldMk cId="1975598025" sldId="378"/>
        </pc:sldMkLst>
      </pc:sldChg>
      <pc:sldChg chg="modSp mod">
        <pc:chgData name="Lylia Boukelmoune Martí" userId="e299aa62-65b1-407e-8156-45aa4a7d9d94" providerId="ADAL" clId="{2B23D3FE-7084-477F-B7CD-C579AA377C1F}" dt="2024-12-04T11:01:47.090" v="46" actId="14826"/>
        <pc:sldMkLst>
          <pc:docMk/>
          <pc:sldMk cId="217579271" sldId="379"/>
        </pc:sldMkLst>
      </pc:sldChg>
      <pc:sldChg chg="modSp mod">
        <pc:chgData name="Lylia Boukelmoune Martí" userId="e299aa62-65b1-407e-8156-45aa4a7d9d94" providerId="ADAL" clId="{2B23D3FE-7084-477F-B7CD-C579AA377C1F}" dt="2024-12-04T11:02:04.951" v="50" actId="12"/>
        <pc:sldMkLst>
          <pc:docMk/>
          <pc:sldMk cId="1485271109" sldId="591"/>
        </pc:sldMkLst>
      </pc:sldChg>
      <pc:sldChg chg="modSp mod">
        <pc:chgData name="Lylia Boukelmoune Martí" userId="e299aa62-65b1-407e-8156-45aa4a7d9d94" providerId="ADAL" clId="{2B23D3FE-7084-477F-B7CD-C579AA377C1F}" dt="2024-12-04T11:03:22.869" v="64" actId="14826"/>
        <pc:sldMkLst>
          <pc:docMk/>
          <pc:sldMk cId="765613342" sldId="592"/>
        </pc:sldMkLst>
      </pc:sldChg>
      <pc:sldChg chg="modSp mod">
        <pc:chgData name="Lylia Boukelmoune Martí" userId="e299aa62-65b1-407e-8156-45aa4a7d9d94" providerId="ADAL" clId="{2B23D3FE-7084-477F-B7CD-C579AA377C1F}" dt="2024-12-04T11:03:36.822" v="66" actId="14826"/>
        <pc:sldMkLst>
          <pc:docMk/>
          <pc:sldMk cId="953070655" sldId="593"/>
        </pc:sldMkLst>
      </pc:sldChg>
      <pc:sldChg chg="modSp mod">
        <pc:chgData name="Lylia Boukelmoune Martí" userId="e299aa62-65b1-407e-8156-45aa4a7d9d94" providerId="ADAL" clId="{2B23D3FE-7084-477F-B7CD-C579AA377C1F}" dt="2024-12-04T11:03:49.043" v="68" actId="14826"/>
        <pc:sldMkLst>
          <pc:docMk/>
          <pc:sldMk cId="200572804" sldId="594"/>
        </pc:sldMkLst>
      </pc:sldChg>
      <pc:sldChg chg="modSp mod">
        <pc:chgData name="Lylia Boukelmoune Martí" userId="e299aa62-65b1-407e-8156-45aa4a7d9d94" providerId="ADAL" clId="{2B23D3FE-7084-477F-B7CD-C579AA377C1F}" dt="2024-12-04T11:02:57.578" v="62" actId="14826"/>
        <pc:sldMkLst>
          <pc:docMk/>
          <pc:sldMk cId="2950772569" sldId="595"/>
        </pc:sldMkLst>
      </pc:sldChg>
      <pc:sldChg chg="add del">
        <pc:chgData name="Lylia Boukelmoune Martí" userId="e299aa62-65b1-407e-8156-45aa4a7d9d94" providerId="ADAL" clId="{2B23D3FE-7084-477F-B7CD-C579AA377C1F}" dt="2024-12-04T11:04:34.237" v="75"/>
        <pc:sldMkLst>
          <pc:docMk/>
          <pc:sldMk cId="367222070" sldId="605"/>
        </pc:sldMkLst>
      </pc:sldChg>
      <pc:sldChg chg="del">
        <pc:chgData name="Lylia Boukelmoune Martí" userId="e299aa62-65b1-407e-8156-45aa4a7d9d94" providerId="ADAL" clId="{2B23D3FE-7084-477F-B7CD-C579AA377C1F}" dt="2024-12-04T11:04:17.613" v="74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2B23D3FE-7084-477F-B7CD-C579AA377C1F}" dt="2024-12-04T11:04:34.237" v="75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2B23D3FE-7084-477F-B7CD-C579AA377C1F}" dt="2024-12-04T11:04:34.237" v="75"/>
        <pc:sldMkLst>
          <pc:docMk/>
          <pc:sldMk cId="3679213256" sldId="617"/>
        </pc:sldMkLst>
      </pc:sldChg>
      <pc:sldChg chg="del">
        <pc:chgData name="Lylia Boukelmoune Martí" userId="e299aa62-65b1-407e-8156-45aa4a7d9d94" providerId="ADAL" clId="{2B23D3FE-7084-477F-B7CD-C579AA377C1F}" dt="2024-12-04T10:59:47.506" v="27" actId="47"/>
        <pc:sldMkLst>
          <pc:docMk/>
          <pc:sldMk cId="2386796343" sldId="653"/>
        </pc:sldMkLst>
      </pc:sldChg>
      <pc:sldChg chg="del">
        <pc:chgData name="Lylia Boukelmoune Martí" userId="e299aa62-65b1-407e-8156-45aa4a7d9d94" providerId="ADAL" clId="{2B23D3FE-7084-477F-B7CD-C579AA377C1F}" dt="2024-12-04T10:59:47.506" v="27" actId="47"/>
        <pc:sldMkLst>
          <pc:docMk/>
          <pc:sldMk cId="1111346509" sldId="654"/>
        </pc:sldMkLst>
      </pc:sldChg>
      <pc:sldChg chg="del">
        <pc:chgData name="Lylia Boukelmoune Martí" userId="e299aa62-65b1-407e-8156-45aa4a7d9d94" providerId="ADAL" clId="{2B23D3FE-7084-477F-B7CD-C579AA377C1F}" dt="2024-12-04T11:04:17.613" v="74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2B23D3FE-7084-477F-B7CD-C579AA377C1F}" dt="2024-12-04T11:04:17.613" v="74" actId="47"/>
        <pc:sldMkLst>
          <pc:docMk/>
          <pc:sldMk cId="385276344" sldId="656"/>
        </pc:sldMkLst>
      </pc:sldChg>
      <pc:sldChg chg="modSp add mod">
        <pc:chgData name="Lylia Boukelmoune Martí" userId="e299aa62-65b1-407e-8156-45aa4a7d9d94" providerId="ADAL" clId="{2B23D3FE-7084-477F-B7CD-C579AA377C1F}" dt="2024-12-04T11:00:08.931" v="34" actId="962"/>
        <pc:sldMkLst>
          <pc:docMk/>
          <pc:sldMk cId="708348372" sldId="659"/>
        </pc:sldMkLst>
      </pc:sldChg>
      <pc:sldChg chg="del">
        <pc:chgData name="Lylia Boukelmoune Martí" userId="e299aa62-65b1-407e-8156-45aa4a7d9d94" providerId="ADAL" clId="{2B23D3FE-7084-477F-B7CD-C579AA377C1F}" dt="2024-12-04T10:59:58.009" v="30" actId="47"/>
        <pc:sldMkLst>
          <pc:docMk/>
          <pc:sldMk cId="3076069936" sldId="661"/>
        </pc:sldMkLst>
      </pc:sldChg>
      <pc:sldChg chg="add">
        <pc:chgData name="Lylia Boukelmoune Martí" userId="e299aa62-65b1-407e-8156-45aa4a7d9d94" providerId="ADAL" clId="{2B23D3FE-7084-477F-B7CD-C579AA377C1F}" dt="2024-12-04T10:59:49.693" v="28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2B23D3FE-7084-477F-B7CD-C579AA377C1F}" dt="2024-12-04T10:59:49.693" v="28"/>
        <pc:sldMkLst>
          <pc:docMk/>
          <pc:sldMk cId="1580692803" sldId="667"/>
        </pc:sldMkLst>
      </pc:sldChg>
      <pc:sldChg chg="add">
        <pc:chgData name="Lylia Boukelmoune Martí" userId="e299aa62-65b1-407e-8156-45aa4a7d9d94" providerId="ADAL" clId="{2B23D3FE-7084-477F-B7CD-C579AA377C1F}" dt="2024-12-04T11:04:34.237" v="75"/>
        <pc:sldMkLst>
          <pc:docMk/>
          <pc:sldMk cId="2011771982" sldId="668"/>
        </pc:sldMkLst>
      </pc:sldChg>
      <pc:sldMasterChg chg="del delSldLayout">
        <pc:chgData name="Lylia Boukelmoune Martí" userId="e299aa62-65b1-407e-8156-45aa4a7d9d94" providerId="ADAL" clId="{2B23D3FE-7084-477F-B7CD-C579AA377C1F}" dt="2024-12-04T11:04:17.613" v="74" actId="47"/>
        <pc:sldMasterMkLst>
          <pc:docMk/>
          <pc:sldMasterMk cId="462082331" sldId="2147483660"/>
        </pc:sldMasterMkLst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1225125240" sldId="2147483661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128050986" sldId="2147483662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569614172" sldId="2147483663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87479009" sldId="2147483664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3606220220" sldId="2147483665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2720852763" sldId="2147483666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1210219462" sldId="2147483667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2825098164" sldId="2147483668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49500398" sldId="2147483669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365909157" sldId="2147483670"/>
          </pc:sldLayoutMkLst>
        </pc:sldLayoutChg>
        <pc:sldLayoutChg chg="del">
          <pc:chgData name="Lylia Boukelmoune Martí" userId="e299aa62-65b1-407e-8156-45aa4a7d9d94" providerId="ADAL" clId="{2B23D3FE-7084-477F-B7CD-C579AA377C1F}" dt="2024-12-04T11:04:17.613" v="74" actId="47"/>
          <pc:sldLayoutMkLst>
            <pc:docMk/>
            <pc:sldMasterMk cId="462082331" sldId="2147483660"/>
            <pc:sldLayoutMk cId="41986950" sldId="2147483671"/>
          </pc:sldLayoutMkLst>
        </pc:sldLayoutChg>
      </pc:sldMasterChg>
    </pc:docChg>
  </pc:docChgLst>
  <pc:docChgLst>
    <pc:chgData name="Abril Sitjas i Fuentes" userId="b66e3df8-7e84-4501-ad52-709c67e0b8e5" providerId="ADAL" clId="{655F316C-7DB8-44F2-A573-1D6DC1CA5F5B}"/>
    <pc:docChg chg="undo custSel modSld">
      <pc:chgData name="Abril Sitjas i Fuentes" userId="b66e3df8-7e84-4501-ad52-709c67e0b8e5" providerId="ADAL" clId="{655F316C-7DB8-44F2-A573-1D6DC1CA5F5B}" dt="2025-02-11T10:04:25.372" v="137" actId="20577"/>
      <pc:docMkLst>
        <pc:docMk/>
      </pc:docMkLst>
      <pc:sldChg chg="addSp delSp modSp mod delAnim modAnim">
        <pc:chgData name="Abril Sitjas i Fuentes" userId="b66e3df8-7e84-4501-ad52-709c67e0b8e5" providerId="ADAL" clId="{655F316C-7DB8-44F2-A573-1D6DC1CA5F5B}" dt="2025-01-23T11:48:09.592" v="122" actId="20577"/>
        <pc:sldMkLst>
          <pc:docMk/>
          <pc:sldMk cId="1074027259" sldId="334"/>
        </pc:sldMkLst>
        <pc:spChg chg="add mod">
          <ac:chgData name="Abril Sitjas i Fuentes" userId="b66e3df8-7e84-4501-ad52-709c67e0b8e5" providerId="ADAL" clId="{655F316C-7DB8-44F2-A573-1D6DC1CA5F5B}" dt="2025-01-23T11:46:59.024" v="4"/>
          <ac:spMkLst>
            <pc:docMk/>
            <pc:sldMk cId="1074027259" sldId="334"/>
            <ac:spMk id="7" creationId="{EAA240D3-63C4-32E9-F70B-43AAF40CA3AE}"/>
          </ac:spMkLst>
        </pc:spChg>
        <pc:graphicFrameChg chg="modGraphic">
          <ac:chgData name="Abril Sitjas i Fuentes" userId="b66e3df8-7e84-4501-ad52-709c67e0b8e5" providerId="ADAL" clId="{655F316C-7DB8-44F2-A573-1D6DC1CA5F5B}" dt="2025-01-23T11:48:09.592" v="122" actId="20577"/>
          <ac:graphicFrameMkLst>
            <pc:docMk/>
            <pc:sldMk cId="1074027259" sldId="334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655F316C-7DB8-44F2-A573-1D6DC1CA5F5B}" dt="2025-01-23T11:46:59.024" v="4"/>
          <ac:picMkLst>
            <pc:docMk/>
            <pc:sldMk cId="1074027259" sldId="334"/>
            <ac:picMk id="8" creationId="{29E9FA74-A993-E23D-C936-B41BD35D7D08}"/>
          </ac:picMkLst>
        </pc:picChg>
      </pc:sldChg>
      <pc:sldChg chg="modSp mod">
        <pc:chgData name="Abril Sitjas i Fuentes" userId="b66e3df8-7e84-4501-ad52-709c67e0b8e5" providerId="ADAL" clId="{655F316C-7DB8-44F2-A573-1D6DC1CA5F5B}" dt="2025-01-23T11:48:38.351" v="124" actId="207"/>
        <pc:sldMkLst>
          <pc:docMk/>
          <pc:sldMk cId="556384190" sldId="338"/>
        </pc:sldMkLst>
        <pc:spChg chg="mod">
          <ac:chgData name="Abril Sitjas i Fuentes" userId="b66e3df8-7e84-4501-ad52-709c67e0b8e5" providerId="ADAL" clId="{655F316C-7DB8-44F2-A573-1D6DC1CA5F5B}" dt="2025-01-23T11:48:34.416" v="123" actId="207"/>
          <ac:spMkLst>
            <pc:docMk/>
            <pc:sldMk cId="556384190" sldId="338"/>
            <ac:spMk id="53" creationId="{4295DEBC-4AA1-4747-A7E0-7E8217F71E29}"/>
          </ac:spMkLst>
        </pc:spChg>
        <pc:spChg chg="mod">
          <ac:chgData name="Abril Sitjas i Fuentes" userId="b66e3df8-7e84-4501-ad52-709c67e0b8e5" providerId="ADAL" clId="{655F316C-7DB8-44F2-A573-1D6DC1CA5F5B}" dt="2025-01-23T11:48:38.351" v="124" actId="207"/>
          <ac:spMkLst>
            <pc:docMk/>
            <pc:sldMk cId="556384190" sldId="338"/>
            <ac:spMk id="54" creationId="{67103580-7AFF-4804-9D0D-638A26E1694B}"/>
          </ac:spMkLst>
        </pc:spChg>
      </pc:sldChg>
      <pc:sldChg chg="modSp modAnim">
        <pc:chgData name="Abril Sitjas i Fuentes" userId="b66e3df8-7e84-4501-ad52-709c67e0b8e5" providerId="ADAL" clId="{655F316C-7DB8-44F2-A573-1D6DC1CA5F5B}" dt="2025-02-11T10:03:53.525" v="130"/>
        <pc:sldMkLst>
          <pc:docMk/>
          <pc:sldMk cId="953070655" sldId="593"/>
        </pc:sldMkLst>
        <pc:spChg chg="mod">
          <ac:chgData name="Abril Sitjas i Fuentes" userId="b66e3df8-7e84-4501-ad52-709c67e0b8e5" providerId="ADAL" clId="{655F316C-7DB8-44F2-A573-1D6DC1CA5F5B}" dt="2025-02-11T10:03:53.525" v="130"/>
          <ac:spMkLst>
            <pc:docMk/>
            <pc:sldMk cId="953070655" sldId="593"/>
            <ac:spMk id="14" creationId="{00000000-0000-0000-0000-000000000000}"/>
          </ac:spMkLst>
        </pc:spChg>
      </pc:sldChg>
      <pc:sldChg chg="modSp">
        <pc:chgData name="Abril Sitjas i Fuentes" userId="b66e3df8-7e84-4501-ad52-709c67e0b8e5" providerId="ADAL" clId="{655F316C-7DB8-44F2-A573-1D6DC1CA5F5B}" dt="2025-02-11T10:04:10.165" v="134" actId="113"/>
        <pc:sldMkLst>
          <pc:docMk/>
          <pc:sldMk cId="200572804" sldId="594"/>
        </pc:sldMkLst>
        <pc:spChg chg="mod">
          <ac:chgData name="Abril Sitjas i Fuentes" userId="b66e3df8-7e84-4501-ad52-709c67e0b8e5" providerId="ADAL" clId="{655F316C-7DB8-44F2-A573-1D6DC1CA5F5B}" dt="2025-02-11T10:04:10.165" v="134" actId="113"/>
          <ac:spMkLst>
            <pc:docMk/>
            <pc:sldMk cId="200572804" sldId="594"/>
            <ac:spMk id="14" creationId="{00000000-0000-0000-0000-000000000000}"/>
          </ac:spMkLst>
        </pc:spChg>
      </pc:sldChg>
      <pc:sldChg chg="modSp mod">
        <pc:chgData name="Abril Sitjas i Fuentes" userId="b66e3df8-7e84-4501-ad52-709c67e0b8e5" providerId="ADAL" clId="{655F316C-7DB8-44F2-A573-1D6DC1CA5F5B}" dt="2025-02-11T10:04:25.372" v="137" actId="20577"/>
        <pc:sldMkLst>
          <pc:docMk/>
          <pc:sldMk cId="2643353128" sldId="671"/>
        </pc:sldMkLst>
        <pc:spChg chg="mod">
          <ac:chgData name="Abril Sitjas i Fuentes" userId="b66e3df8-7e84-4501-ad52-709c67e0b8e5" providerId="ADAL" clId="{655F316C-7DB8-44F2-A573-1D6DC1CA5F5B}" dt="2025-02-11T10:04:25.372" v="137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Max Aragall Borràs" userId="87e097e4-5d98-43bc-9596-3648e60b41d0" providerId="ADAL" clId="{E6927E62-BC13-41FE-92DD-F0F11B501547}"/>
    <pc:docChg chg="addSld delSld modSld">
      <pc:chgData name="Max Aragall Borràs" userId="87e097e4-5d98-43bc-9596-3648e60b41d0" providerId="ADAL" clId="{E6927E62-BC13-41FE-92DD-F0F11B501547}" dt="2022-12-09T10:25:46.778" v="33" actId="20577"/>
      <pc:docMkLst>
        <pc:docMk/>
      </pc:docMkLst>
      <pc:sldChg chg="add setBg">
        <pc:chgData name="Max Aragall Borràs" userId="87e097e4-5d98-43bc-9596-3648e60b41d0" providerId="ADAL" clId="{E6927E62-BC13-41FE-92DD-F0F11B501547}" dt="2022-12-09T10:22:27.233" v="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E6927E62-BC13-41FE-92DD-F0F11B501547}" dt="2022-12-09T10:21:43.934" v="1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E6927E62-BC13-41FE-92DD-F0F11B501547}" dt="2022-12-09T10:22:27.233" v="3"/>
        <pc:sldMkLst>
          <pc:docMk/>
          <pc:sldMk cId="3083134075" sldId="309"/>
        </pc:sldMkLst>
      </pc:sldChg>
      <pc:sldChg chg="add del">
        <pc:chgData name="Max Aragall Borràs" userId="87e097e4-5d98-43bc-9596-3648e60b41d0" providerId="ADAL" clId="{E6927E62-BC13-41FE-92DD-F0F11B501547}" dt="2022-12-09T10:21:43.934" v="1"/>
        <pc:sldMkLst>
          <pc:docMk/>
          <pc:sldMk cId="1809974266" sldId="318"/>
        </pc:sldMkLst>
      </pc:sldChg>
      <pc:sldChg chg="modSp mod">
        <pc:chgData name="Max Aragall Borràs" userId="87e097e4-5d98-43bc-9596-3648e60b41d0" providerId="ADAL" clId="{E6927E62-BC13-41FE-92DD-F0F11B501547}" dt="2022-12-09T10:25:46.778" v="33" actId="20577"/>
        <pc:sldMkLst>
          <pc:docMk/>
          <pc:sldMk cId="4226424508" sldId="377"/>
        </pc:sldMkLst>
      </pc:sldChg>
      <pc:sldChg chg="add">
        <pc:chgData name="Max Aragall Borràs" userId="87e097e4-5d98-43bc-9596-3648e60b41d0" providerId="ADAL" clId="{E6927E62-BC13-41FE-92DD-F0F11B501547}" dt="2022-12-09T10:22:27.233" v="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E6927E62-BC13-41FE-92DD-F0F11B501547}" dt="2022-12-09T10:22:27.233" v="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E6927E62-BC13-41FE-92DD-F0F11B501547}" dt="2022-12-09T10:22:06.905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E6927E62-BC13-41FE-92DD-F0F11B501547}" dt="2022-12-09T10:21:26.271" v="0" actId="47"/>
        <pc:sldMkLst>
          <pc:docMk/>
          <pc:sldMk cId="4242988088" sldId="608"/>
        </pc:sldMkLst>
      </pc:sldChg>
      <pc:sldChg chg="del">
        <pc:chgData name="Max Aragall Borràs" userId="87e097e4-5d98-43bc-9596-3648e60b41d0" providerId="ADAL" clId="{E6927E62-BC13-41FE-92DD-F0F11B501547}" dt="2022-12-09T10:22:06.905" v="2" actId="47"/>
        <pc:sldMkLst>
          <pc:docMk/>
          <pc:sldMk cId="835176781" sldId="609"/>
        </pc:sldMkLst>
      </pc:sldChg>
      <pc:sldChg chg="del">
        <pc:chgData name="Max Aragall Borràs" userId="87e097e4-5d98-43bc-9596-3648e60b41d0" providerId="ADAL" clId="{E6927E62-BC13-41FE-92DD-F0F11B501547}" dt="2022-12-09T10:22:06.905" v="2" actId="47"/>
        <pc:sldMkLst>
          <pc:docMk/>
          <pc:sldMk cId="2124201775" sldId="610"/>
        </pc:sldMkLst>
      </pc:sldChg>
      <pc:sldChg chg="del">
        <pc:chgData name="Max Aragall Borràs" userId="87e097e4-5d98-43bc-9596-3648e60b41d0" providerId="ADAL" clId="{E6927E62-BC13-41FE-92DD-F0F11B501547}" dt="2022-12-09T10:22:06.905" v="2" actId="47"/>
        <pc:sldMkLst>
          <pc:docMk/>
          <pc:sldMk cId="3606291980" sldId="611"/>
        </pc:sldMkLst>
      </pc:sldChg>
      <pc:sldChg chg="add">
        <pc:chgData name="Max Aragall Borràs" userId="87e097e4-5d98-43bc-9596-3648e60b41d0" providerId="ADAL" clId="{E6927E62-BC13-41FE-92DD-F0F11B501547}" dt="2022-12-09T10:21:43.934" v="1"/>
        <pc:sldMkLst>
          <pc:docMk/>
          <pc:sldMk cId="4242988088" sldId="612"/>
        </pc:sldMkLst>
      </pc:sldChg>
    </pc:docChg>
  </pc:docChgLst>
  <pc:docChgLst>
    <pc:chgData name="Rosa María Cabrera Corchos" userId="f1659fda-de31-4a64-8d16-4a5c28fbfcfc" providerId="ADAL" clId="{D5A26AD0-27E2-4A57-A735-DDADF655D94B}"/>
    <pc:docChg chg="addSld delSld modSld">
      <pc:chgData name="Rosa María Cabrera Corchos" userId="f1659fda-de31-4a64-8d16-4a5c28fbfcfc" providerId="ADAL" clId="{D5A26AD0-27E2-4A57-A735-DDADF655D94B}" dt="2025-01-29T18:06:31.287" v="14" actId="47"/>
      <pc:docMkLst>
        <pc:docMk/>
      </pc:docMkLst>
      <pc:sldChg chg="modSp">
        <pc:chgData name="Rosa María Cabrera Corchos" userId="f1659fda-de31-4a64-8d16-4a5c28fbfcfc" providerId="ADAL" clId="{D5A26AD0-27E2-4A57-A735-DDADF655D94B}" dt="2025-01-27T08:46:07.746" v="10"/>
        <pc:sldMkLst>
          <pc:docMk/>
          <pc:sldMk cId="1074027259" sldId="334"/>
        </pc:sldMkLst>
        <pc:graphicFrameChg chg="mod">
          <ac:chgData name="Rosa María Cabrera Corchos" userId="f1659fda-de31-4a64-8d16-4a5c28fbfcfc" providerId="ADAL" clId="{D5A26AD0-27E2-4A57-A735-DDADF655D94B}" dt="2025-01-27T08:46:07.746" v="10"/>
          <ac:graphicFrameMkLst>
            <pc:docMk/>
            <pc:sldMk cId="1074027259" sldId="334"/>
            <ac:graphicFrameMk id="2" creationId="{00000000-0000-0000-0000-000000000000}"/>
          </ac:graphicFrameMkLst>
        </pc:graphicFrameChg>
      </pc:sldChg>
      <pc:sldChg chg="modSp mod">
        <pc:chgData name="Rosa María Cabrera Corchos" userId="f1659fda-de31-4a64-8d16-4a5c28fbfcfc" providerId="ADAL" clId="{D5A26AD0-27E2-4A57-A735-DDADF655D94B}" dt="2025-01-27T08:47:24.552" v="12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D5A26AD0-27E2-4A57-A735-DDADF655D94B}" dt="2025-01-27T08:47:20.194" v="11" actId="207"/>
          <ac:spMkLst>
            <pc:docMk/>
            <pc:sldMk cId="556384190" sldId="338"/>
            <ac:spMk id="50" creationId="{49FF6B60-8E7B-4ADC-9FD8-F861FB82DE09}"/>
          </ac:spMkLst>
        </pc:spChg>
        <pc:spChg chg="mod">
          <ac:chgData name="Rosa María Cabrera Corchos" userId="f1659fda-de31-4a64-8d16-4a5c28fbfcfc" providerId="ADAL" clId="{D5A26AD0-27E2-4A57-A735-DDADF655D94B}" dt="2025-01-27T08:47:24.552" v="12" actId="207"/>
          <ac:spMkLst>
            <pc:docMk/>
            <pc:sldMk cId="556384190" sldId="338"/>
            <ac:spMk id="53" creationId="{4295DEBC-4AA1-4747-A7E0-7E8217F71E29}"/>
          </ac:spMkLst>
        </pc:spChg>
      </pc:sldChg>
      <pc:sldChg chg="del">
        <pc:chgData name="Rosa María Cabrera Corchos" userId="f1659fda-de31-4a64-8d16-4a5c28fbfcfc" providerId="ADAL" clId="{D5A26AD0-27E2-4A57-A735-DDADF655D94B}" dt="2025-01-29T18:06:31.287" v="14" actId="47"/>
        <pc:sldMkLst>
          <pc:docMk/>
          <pc:sldMk cId="367222070" sldId="605"/>
        </pc:sldMkLst>
      </pc:sldChg>
      <pc:sldChg chg="modSp mod modNotesTx">
        <pc:chgData name="Rosa María Cabrera Corchos" userId="f1659fda-de31-4a64-8d16-4a5c28fbfcfc" providerId="ADAL" clId="{D5A26AD0-27E2-4A57-A735-DDADF655D94B}" dt="2025-01-27T08:45:08.544" v="9" actId="20577"/>
        <pc:sldMkLst>
          <pc:docMk/>
          <pc:sldMk cId="708348372" sldId="659"/>
        </pc:sldMkLst>
        <pc:spChg chg="mod">
          <ac:chgData name="Rosa María Cabrera Corchos" userId="f1659fda-de31-4a64-8d16-4a5c28fbfcfc" providerId="ADAL" clId="{D5A26AD0-27E2-4A57-A735-DDADF655D94B}" dt="2025-01-27T08:41:21.221" v="7" actId="1035"/>
          <ac:spMkLst>
            <pc:docMk/>
            <pc:sldMk cId="708348372" sldId="659"/>
            <ac:spMk id="8" creationId="{8BC07BB4-6026-FEB0-7113-3561C9044851}"/>
          </ac:spMkLst>
        </pc:spChg>
      </pc:sldChg>
      <pc:sldChg chg="add">
        <pc:chgData name="Rosa María Cabrera Corchos" userId="f1659fda-de31-4a64-8d16-4a5c28fbfcfc" providerId="ADAL" clId="{D5A26AD0-27E2-4A57-A735-DDADF655D94B}" dt="2025-01-29T18:06:27.272" v="13"/>
        <pc:sldMkLst>
          <pc:docMk/>
          <pc:sldMk cId="2643353128" sldId="671"/>
        </pc:sldMkLst>
      </pc:sldChg>
    </pc:docChg>
  </pc:docChgLst>
  <pc:docChgLst>
    <pc:chgData name="Max Aragall Borràs" userId="87e097e4-5d98-43bc-9596-3648e60b41d0" providerId="ADAL" clId="{47D726DD-1450-4A2B-9152-F827B2AFB340}"/>
    <pc:docChg chg="addSld delSld modSld">
      <pc:chgData name="Max Aragall Borràs" userId="87e097e4-5d98-43bc-9596-3648e60b41d0" providerId="ADAL" clId="{47D726DD-1450-4A2B-9152-F827B2AFB340}" dt="2023-02-02T13:37:14.001" v="2"/>
      <pc:docMkLst>
        <pc:docMk/>
      </pc:docMkLst>
      <pc:sldChg chg="del">
        <pc:chgData name="Max Aragall Borràs" userId="87e097e4-5d98-43bc-9596-3648e60b41d0" providerId="ADAL" clId="{47D726DD-1450-4A2B-9152-F827B2AFB340}" dt="2023-02-02T13:37:12.286" v="1" actId="47"/>
        <pc:sldMkLst>
          <pc:docMk/>
          <pc:sldMk cId="367222070" sldId="605"/>
        </pc:sldMkLst>
      </pc:sldChg>
      <pc:sldChg chg="del">
        <pc:chgData name="Max Aragall Borràs" userId="87e097e4-5d98-43bc-9596-3648e60b41d0" providerId="ADAL" clId="{47D726DD-1450-4A2B-9152-F827B2AFB340}" dt="2023-02-02T13:37:11.261" v="0" actId="47"/>
        <pc:sldMkLst>
          <pc:docMk/>
          <pc:sldMk cId="850449991" sldId="606"/>
        </pc:sldMkLst>
      </pc:sldChg>
      <pc:sldChg chg="add">
        <pc:chgData name="Max Aragall Borràs" userId="87e097e4-5d98-43bc-9596-3648e60b41d0" providerId="ADAL" clId="{47D726DD-1450-4A2B-9152-F827B2AFB340}" dt="2023-02-02T13:37:14.001" v="2"/>
        <pc:sldMkLst>
          <pc:docMk/>
          <pc:sldMk cId="3679213256" sldId="617"/>
        </pc:sldMkLst>
      </pc:sldChg>
      <pc:sldChg chg="add">
        <pc:chgData name="Max Aragall Borràs" userId="87e097e4-5d98-43bc-9596-3648e60b41d0" providerId="ADAL" clId="{47D726DD-1450-4A2B-9152-F827B2AFB340}" dt="2023-02-02T13:37:14.001" v="2"/>
        <pc:sldMkLst>
          <pc:docMk/>
          <pc:sldMk cId="4249572832" sldId="645"/>
        </pc:sldMkLst>
      </pc:sldChg>
      <pc:sldChg chg="add">
        <pc:chgData name="Max Aragall Borràs" userId="87e097e4-5d98-43bc-9596-3648e60b41d0" providerId="ADAL" clId="{47D726DD-1450-4A2B-9152-F827B2AFB340}" dt="2023-02-02T13:37:14.001" v="2"/>
        <pc:sldMkLst>
          <pc:docMk/>
          <pc:sldMk cId="883172147" sldId="647"/>
        </pc:sldMkLst>
      </pc:sldChg>
    </pc:docChg>
  </pc:docChgLst>
  <pc:docChgLst>
    <pc:chgData name="Rosa María Cabrera Corchos" userId="f1659fda-de31-4a64-8d16-4a5c28fbfcfc" providerId="ADAL" clId="{4402C358-0C37-43E7-8E54-B39BE2E2503C}"/>
    <pc:docChg chg="delSld modSld">
      <pc:chgData name="Rosa María Cabrera Corchos" userId="f1659fda-de31-4a64-8d16-4a5c28fbfcfc" providerId="ADAL" clId="{4402C358-0C37-43E7-8E54-B39BE2E2503C}" dt="2024-01-27T21:05:16.806" v="3" actId="2696"/>
      <pc:docMkLst>
        <pc:docMk/>
      </pc:docMkLst>
      <pc:sldChg chg="modSp mod">
        <pc:chgData name="Rosa María Cabrera Corchos" userId="f1659fda-de31-4a64-8d16-4a5c28fbfcfc" providerId="ADAL" clId="{4402C358-0C37-43E7-8E54-B39BE2E2503C}" dt="2024-01-27T21:04:33.653" v="2" actId="20577"/>
        <pc:sldMkLst>
          <pc:docMk/>
          <pc:sldMk cId="4226424508" sldId="377"/>
        </pc:sldMkLst>
      </pc:sldChg>
      <pc:sldChg chg="del">
        <pc:chgData name="Rosa María Cabrera Corchos" userId="f1659fda-de31-4a64-8d16-4a5c28fbfcfc" providerId="ADAL" clId="{4402C358-0C37-43E7-8E54-B39BE2E2503C}" dt="2024-01-27T21:04:13.540" v="0" actId="2696"/>
        <pc:sldMkLst>
          <pc:docMk/>
          <pc:sldMk cId="4041818662" sldId="651"/>
        </pc:sldMkLst>
      </pc:sldChg>
      <pc:sldChg chg="del">
        <pc:chgData name="Rosa María Cabrera Corchos" userId="f1659fda-de31-4a64-8d16-4a5c28fbfcfc" providerId="ADAL" clId="{4402C358-0C37-43E7-8E54-B39BE2E2503C}" dt="2024-01-27T21:04:13.540" v="0" actId="2696"/>
        <pc:sldMkLst>
          <pc:docMk/>
          <pc:sldMk cId="4137030108" sldId="652"/>
        </pc:sldMkLst>
      </pc:sldChg>
      <pc:sldChg chg="del">
        <pc:chgData name="Rosa María Cabrera Corchos" userId="f1659fda-de31-4a64-8d16-4a5c28fbfcfc" providerId="ADAL" clId="{4402C358-0C37-43E7-8E54-B39BE2E2503C}" dt="2024-01-27T21:05:16.806" v="3" actId="2696"/>
        <pc:sldMkLst>
          <pc:docMk/>
          <pc:sldMk cId="2629339622" sldId="657"/>
        </pc:sldMkLst>
      </pc:sldChg>
    </pc:docChg>
  </pc:docChgLst>
  <pc:docChgLst>
    <pc:chgData name="Rosa María Cabrera Corchos" userId="f1659fda-de31-4a64-8d16-4a5c28fbfcfc" providerId="ADAL" clId="{6FBE6ADC-ADBC-4D53-969F-65DD33E9B414}"/>
    <pc:docChg chg="custSel delSld modSld">
      <pc:chgData name="Rosa María Cabrera Corchos" userId="f1659fda-de31-4a64-8d16-4a5c28fbfcfc" providerId="ADAL" clId="{6FBE6ADC-ADBC-4D53-969F-65DD33E9B414}" dt="2021-01-24T23:18:30.717" v="156" actId="255"/>
      <pc:docMkLst>
        <pc:docMk/>
      </pc:docMkLst>
      <pc:sldChg chg="del">
        <pc:chgData name="Rosa María Cabrera Corchos" userId="f1659fda-de31-4a64-8d16-4a5c28fbfcfc" providerId="ADAL" clId="{6FBE6ADC-ADBC-4D53-969F-65DD33E9B414}" dt="2021-01-24T20:25:13.741" v="0" actId="2696"/>
        <pc:sldMkLst>
          <pc:docMk/>
          <pc:sldMk cId="1521110230" sldId="311"/>
        </pc:sldMkLst>
      </pc:sldChg>
      <pc:sldChg chg="addSp delSp modSp mod delAnim">
        <pc:chgData name="Rosa María Cabrera Corchos" userId="f1659fda-de31-4a64-8d16-4a5c28fbfcfc" providerId="ADAL" clId="{6FBE6ADC-ADBC-4D53-969F-65DD33E9B414}" dt="2021-01-24T20:26:42.230" v="5" actId="962"/>
        <pc:sldMkLst>
          <pc:docMk/>
          <pc:sldMk cId="3301340054" sldId="314"/>
        </pc:sldMkLst>
      </pc:sldChg>
      <pc:sldChg chg="del">
        <pc:chgData name="Rosa María Cabrera Corchos" userId="f1659fda-de31-4a64-8d16-4a5c28fbfcfc" providerId="ADAL" clId="{6FBE6ADC-ADBC-4D53-969F-65DD33E9B414}" dt="2021-01-24T20:26:07.281" v="1" actId="2696"/>
        <pc:sldMkLst>
          <pc:docMk/>
          <pc:sldMk cId="4271767872" sldId="315"/>
        </pc:sldMkLst>
      </pc:sldChg>
      <pc:sldChg chg="addSp delSp modSp mod delAnim modAnim">
        <pc:chgData name="Rosa María Cabrera Corchos" userId="f1659fda-de31-4a64-8d16-4a5c28fbfcfc" providerId="ADAL" clId="{6FBE6ADC-ADBC-4D53-969F-65DD33E9B414}" dt="2021-01-24T20:36:16.859" v="89"/>
        <pc:sldMkLst>
          <pc:docMk/>
          <pc:sldMk cId="1074027259" sldId="334"/>
        </pc:sldMkLst>
      </pc:sldChg>
      <pc:sldChg chg="addSp modSp modAnim">
        <pc:chgData name="Rosa María Cabrera Corchos" userId="f1659fda-de31-4a64-8d16-4a5c28fbfcfc" providerId="ADAL" clId="{6FBE6ADC-ADBC-4D53-969F-65DD33E9B414}" dt="2021-01-24T21:11:38.447" v="91"/>
        <pc:sldMkLst>
          <pc:docMk/>
          <pc:sldMk cId="4176253884" sldId="336"/>
        </pc:sldMkLst>
      </pc:sldChg>
      <pc:sldChg chg="addSp delSp modSp mod delAnim modAnim">
        <pc:chgData name="Rosa María Cabrera Corchos" userId="f1659fda-de31-4a64-8d16-4a5c28fbfcfc" providerId="ADAL" clId="{6FBE6ADC-ADBC-4D53-969F-65DD33E9B414}" dt="2021-01-24T21:19:28.411" v="116"/>
        <pc:sldMkLst>
          <pc:docMk/>
          <pc:sldMk cId="556384190" sldId="338"/>
        </pc:sldMkLst>
      </pc:sldChg>
      <pc:sldChg chg="modSp mod">
        <pc:chgData name="Rosa María Cabrera Corchos" userId="f1659fda-de31-4a64-8d16-4a5c28fbfcfc" providerId="ADAL" clId="{6FBE6ADC-ADBC-4D53-969F-65DD33E9B414}" dt="2021-01-24T20:35:19.129" v="85"/>
        <pc:sldMkLst>
          <pc:docMk/>
          <pc:sldMk cId="4226424508" sldId="377"/>
        </pc:sldMkLst>
      </pc:sldChg>
      <pc:sldChg chg="addSp modSp modAnim">
        <pc:chgData name="Rosa María Cabrera Corchos" userId="f1659fda-de31-4a64-8d16-4a5c28fbfcfc" providerId="ADAL" clId="{6FBE6ADC-ADBC-4D53-969F-65DD33E9B414}" dt="2021-01-24T21:12:08.377" v="92"/>
        <pc:sldMkLst>
          <pc:docMk/>
          <pc:sldMk cId="1975598025" sldId="378"/>
        </pc:sldMkLst>
      </pc:sldChg>
      <pc:sldChg chg="addSp modSp mod modAnim">
        <pc:chgData name="Rosa María Cabrera Corchos" userId="f1659fda-de31-4a64-8d16-4a5c28fbfcfc" providerId="ADAL" clId="{6FBE6ADC-ADBC-4D53-969F-65DD33E9B414}" dt="2021-01-24T21:14:05.513" v="96"/>
        <pc:sldMkLst>
          <pc:docMk/>
          <pc:sldMk cId="217579271" sldId="379"/>
        </pc:sldMkLst>
      </pc:sldChg>
      <pc:sldChg chg="addSp delSp modSp mod delAnim modAnim">
        <pc:chgData name="Rosa María Cabrera Corchos" userId="f1659fda-de31-4a64-8d16-4a5c28fbfcfc" providerId="ADAL" clId="{6FBE6ADC-ADBC-4D53-969F-65DD33E9B414}" dt="2021-01-24T23:18:30.717" v="156" actId="255"/>
        <pc:sldMkLst>
          <pc:docMk/>
          <pc:sldMk cId="1485271109" sldId="591"/>
        </pc:sldMkLst>
      </pc:sldChg>
      <pc:sldChg chg="addSp modSp mod modAnim">
        <pc:chgData name="Rosa María Cabrera Corchos" userId="f1659fda-de31-4a64-8d16-4a5c28fbfcfc" providerId="ADAL" clId="{6FBE6ADC-ADBC-4D53-969F-65DD33E9B414}" dt="2021-01-24T21:21:53.941" v="153"/>
        <pc:sldMkLst>
          <pc:docMk/>
          <pc:sldMk cId="765613342" sldId="592"/>
        </pc:sldMkLst>
      </pc:sldChg>
      <pc:sldChg chg="addSp modSp modAnim">
        <pc:chgData name="Rosa María Cabrera Corchos" userId="f1659fda-de31-4a64-8d16-4a5c28fbfcfc" providerId="ADAL" clId="{6FBE6ADC-ADBC-4D53-969F-65DD33E9B414}" dt="2021-01-24T21:22:31.765" v="154"/>
        <pc:sldMkLst>
          <pc:docMk/>
          <pc:sldMk cId="953070655" sldId="593"/>
        </pc:sldMkLst>
      </pc:sldChg>
      <pc:sldChg chg="addSp modSp modAnim">
        <pc:chgData name="Rosa María Cabrera Corchos" userId="f1659fda-de31-4a64-8d16-4a5c28fbfcfc" providerId="ADAL" clId="{6FBE6ADC-ADBC-4D53-969F-65DD33E9B414}" dt="2021-01-24T21:23:21.306" v="155"/>
        <pc:sldMkLst>
          <pc:docMk/>
          <pc:sldMk cId="200572804" sldId="594"/>
        </pc:sldMkLst>
      </pc:sldChg>
      <pc:sldChg chg="addSp modSp mod modAnim">
        <pc:chgData name="Rosa María Cabrera Corchos" userId="f1659fda-de31-4a64-8d16-4a5c28fbfcfc" providerId="ADAL" clId="{6FBE6ADC-ADBC-4D53-969F-65DD33E9B414}" dt="2021-01-24T21:21:40.736" v="152" actId="1036"/>
        <pc:sldMkLst>
          <pc:docMk/>
          <pc:sldMk cId="2950772569" sldId="595"/>
        </pc:sldMkLst>
      </pc:sldChg>
      <pc:sldChg chg="del">
        <pc:chgData name="Rosa María Cabrera Corchos" userId="f1659fda-de31-4a64-8d16-4a5c28fbfcfc" providerId="ADAL" clId="{6FBE6ADC-ADBC-4D53-969F-65DD33E9B414}" dt="2021-01-24T20:26:56.418" v="6" actId="2696"/>
        <pc:sldMkLst>
          <pc:docMk/>
          <pc:sldMk cId="1608746075" sldId="596"/>
        </pc:sldMkLst>
      </pc:sldChg>
      <pc:sldChg chg="del">
        <pc:chgData name="Rosa María Cabrera Corchos" userId="f1659fda-de31-4a64-8d16-4a5c28fbfcfc" providerId="ADAL" clId="{6FBE6ADC-ADBC-4D53-969F-65DD33E9B414}" dt="2021-01-24T20:26:07.281" v="1" actId="2696"/>
        <pc:sldMkLst>
          <pc:docMk/>
          <pc:sldMk cId="2208672898" sldId="597"/>
        </pc:sldMkLst>
      </pc:sldChg>
      <pc:sldChg chg="del">
        <pc:chgData name="Rosa María Cabrera Corchos" userId="f1659fda-de31-4a64-8d16-4a5c28fbfcfc" providerId="ADAL" clId="{6FBE6ADC-ADBC-4D53-969F-65DD33E9B414}" dt="2021-01-24T20:26:07.281" v="1" actId="2696"/>
        <pc:sldMkLst>
          <pc:docMk/>
          <pc:sldMk cId="3756981840" sldId="598"/>
        </pc:sldMkLst>
      </pc:sldChg>
      <pc:sldChg chg="del">
        <pc:chgData name="Rosa María Cabrera Corchos" userId="f1659fda-de31-4a64-8d16-4a5c28fbfcfc" providerId="ADAL" clId="{6FBE6ADC-ADBC-4D53-969F-65DD33E9B414}" dt="2021-01-24T20:25:13.741" v="0" actId="2696"/>
        <pc:sldMkLst>
          <pc:docMk/>
          <pc:sldMk cId="3671301375" sldId="599"/>
        </pc:sldMkLst>
      </pc:sldChg>
      <pc:sldChg chg="del">
        <pc:chgData name="Rosa María Cabrera Corchos" userId="f1659fda-de31-4a64-8d16-4a5c28fbfcfc" providerId="ADAL" clId="{6FBE6ADC-ADBC-4D53-969F-65DD33E9B414}" dt="2021-01-24T20:25:13.741" v="0" actId="2696"/>
        <pc:sldMkLst>
          <pc:docMk/>
          <pc:sldMk cId="3059713069" sldId="600"/>
        </pc:sldMkLst>
      </pc:sldChg>
      <pc:sldChg chg="del">
        <pc:chgData name="Rosa María Cabrera Corchos" userId="f1659fda-de31-4a64-8d16-4a5c28fbfcfc" providerId="ADAL" clId="{6FBE6ADC-ADBC-4D53-969F-65DD33E9B414}" dt="2021-01-24T20:25:13.741" v="0" actId="2696"/>
        <pc:sldMkLst>
          <pc:docMk/>
          <pc:sldMk cId="2304229274" sldId="601"/>
        </pc:sldMkLst>
      </pc:sldChg>
    </pc:docChg>
  </pc:docChgLst>
  <pc:docChgLst>
    <pc:chgData name="Laura Niubó Pla" userId="2d1608b3-32a7-4c07-97f4-1b3fc2feb627" providerId="ADAL" clId="{C0DEAF86-5FA4-415E-8487-A33D49EACF03}"/>
    <pc:docChg chg="custSel addSld delSld modSld">
      <pc:chgData name="Laura Niubó Pla" userId="2d1608b3-32a7-4c07-97f4-1b3fc2feb627" providerId="ADAL" clId="{C0DEAF86-5FA4-415E-8487-A33D49EACF03}" dt="2023-12-21T12:08:05.183" v="90" actId="255"/>
      <pc:docMkLst>
        <pc:docMk/>
      </pc:docMkLst>
      <pc:sldChg chg="addSp delSp modSp mod modAnim">
        <pc:chgData name="Laura Niubó Pla" userId="2d1608b3-32a7-4c07-97f4-1b3fc2feb627" providerId="ADAL" clId="{C0DEAF86-5FA4-415E-8487-A33D49EACF03}" dt="2023-12-21T12:04:32.392" v="13"/>
        <pc:sldMkLst>
          <pc:docMk/>
          <pc:sldMk cId="1880562995" sldId="279"/>
        </pc:sldMkLst>
      </pc:sldChg>
      <pc:sldChg chg="del">
        <pc:chgData name="Laura Niubó Pla" userId="2d1608b3-32a7-4c07-97f4-1b3fc2feb627" providerId="ADAL" clId="{C0DEAF86-5FA4-415E-8487-A33D49EACF03}" dt="2023-12-21T12:05:11.988" v="37" actId="47"/>
        <pc:sldMkLst>
          <pc:docMk/>
          <pc:sldMk cId="886091329" sldId="291"/>
        </pc:sldMkLst>
      </pc:sldChg>
      <pc:sldChg chg="del">
        <pc:chgData name="Laura Niubó Pla" userId="2d1608b3-32a7-4c07-97f4-1b3fc2feb627" providerId="ADAL" clId="{C0DEAF86-5FA4-415E-8487-A33D49EACF03}" dt="2023-12-21T12:04:25.526" v="11" actId="47"/>
        <pc:sldMkLst>
          <pc:docMk/>
          <pc:sldMk cId="2985893853" sldId="308"/>
        </pc:sldMkLst>
      </pc:sldChg>
      <pc:sldChg chg="del">
        <pc:chgData name="Laura Niubó Pla" userId="2d1608b3-32a7-4c07-97f4-1b3fc2feb627" providerId="ADAL" clId="{C0DEAF86-5FA4-415E-8487-A33D49EACF03}" dt="2023-12-21T12:05:46.677" v="45" actId="47"/>
        <pc:sldMkLst>
          <pc:docMk/>
          <pc:sldMk cId="3083134075" sldId="309"/>
        </pc:sldMkLst>
      </pc:sldChg>
      <pc:sldChg chg="del">
        <pc:chgData name="Laura Niubó Pla" userId="2d1608b3-32a7-4c07-97f4-1b3fc2feb627" providerId="ADAL" clId="{C0DEAF86-5FA4-415E-8487-A33D49EACF03}" dt="2023-12-21T12:04:07.704" v="7" actId="47"/>
        <pc:sldMkLst>
          <pc:docMk/>
          <pc:sldMk cId="1809974266" sldId="318"/>
        </pc:sldMkLst>
      </pc:sldChg>
      <pc:sldChg chg="addSp delSp modSp mod modAnim">
        <pc:chgData name="Laura Niubó Pla" userId="2d1608b3-32a7-4c07-97f4-1b3fc2feb627" providerId="ADAL" clId="{C0DEAF86-5FA4-415E-8487-A33D49EACF03}" dt="2023-12-21T12:08:05.183" v="90" actId="255"/>
        <pc:sldMkLst>
          <pc:docMk/>
          <pc:sldMk cId="1074027259" sldId="334"/>
        </pc:sldMkLst>
      </pc:sldChg>
      <pc:sldChg chg="addSp delSp modSp mod modAnim">
        <pc:chgData name="Laura Niubó Pla" userId="2d1608b3-32a7-4c07-97f4-1b3fc2feb627" providerId="ADAL" clId="{C0DEAF86-5FA4-415E-8487-A33D49EACF03}" dt="2023-12-21T12:04:42.436" v="19"/>
        <pc:sldMkLst>
          <pc:docMk/>
          <pc:sldMk cId="4176253884" sldId="336"/>
        </pc:sldMkLst>
      </pc:sldChg>
      <pc:sldChg chg="addSp delSp modSp mod modAnim">
        <pc:chgData name="Laura Niubó Pla" userId="2d1608b3-32a7-4c07-97f4-1b3fc2feb627" providerId="ADAL" clId="{C0DEAF86-5FA4-415E-8487-A33D49EACF03}" dt="2023-12-21T12:04:53.446" v="27"/>
        <pc:sldMkLst>
          <pc:docMk/>
          <pc:sldMk cId="556384190" sldId="338"/>
        </pc:sldMkLst>
      </pc:sldChg>
      <pc:sldChg chg="del">
        <pc:chgData name="Laura Niubó Pla" userId="2d1608b3-32a7-4c07-97f4-1b3fc2feb627" providerId="ADAL" clId="{C0DEAF86-5FA4-415E-8487-A33D49EACF03}" dt="2023-12-21T12:03:58.225" v="5" actId="47"/>
        <pc:sldMkLst>
          <pc:docMk/>
          <pc:sldMk cId="3843106006" sldId="342"/>
        </pc:sldMkLst>
      </pc:sldChg>
      <pc:sldChg chg="addSp delSp modSp mod modAnim">
        <pc:chgData name="Laura Niubó Pla" userId="2d1608b3-32a7-4c07-97f4-1b3fc2feb627" providerId="ADAL" clId="{C0DEAF86-5FA4-415E-8487-A33D49EACF03}" dt="2023-12-21T12:07:31.713" v="87" actId="20577"/>
        <pc:sldMkLst>
          <pc:docMk/>
          <pc:sldMk cId="4226424508" sldId="377"/>
        </pc:sldMkLst>
      </pc:sldChg>
      <pc:sldChg chg="addSp delSp modSp mod modAnim">
        <pc:chgData name="Laura Niubó Pla" userId="2d1608b3-32a7-4c07-97f4-1b3fc2feb627" providerId="ADAL" clId="{C0DEAF86-5FA4-415E-8487-A33D49EACF03}" dt="2023-12-21T12:04:44.967" v="21"/>
        <pc:sldMkLst>
          <pc:docMk/>
          <pc:sldMk cId="1975598025" sldId="378"/>
        </pc:sldMkLst>
      </pc:sldChg>
      <pc:sldChg chg="addSp delSp modSp mod modAnim">
        <pc:chgData name="Laura Niubó Pla" userId="2d1608b3-32a7-4c07-97f4-1b3fc2feb627" providerId="ADAL" clId="{C0DEAF86-5FA4-415E-8487-A33D49EACF03}" dt="2023-12-21T12:04:47.638" v="23"/>
        <pc:sldMkLst>
          <pc:docMk/>
          <pc:sldMk cId="217579271" sldId="379"/>
        </pc:sldMkLst>
      </pc:sldChg>
      <pc:sldChg chg="addSp delSp modSp mod modAnim">
        <pc:chgData name="Laura Niubó Pla" userId="2d1608b3-32a7-4c07-97f4-1b3fc2feb627" providerId="ADAL" clId="{C0DEAF86-5FA4-415E-8487-A33D49EACF03}" dt="2023-12-21T12:04:51.121" v="25"/>
        <pc:sldMkLst>
          <pc:docMk/>
          <pc:sldMk cId="1485271109" sldId="591"/>
        </pc:sldMkLst>
      </pc:sldChg>
      <pc:sldChg chg="addSp delSp modSp mod modAnim">
        <pc:chgData name="Laura Niubó Pla" userId="2d1608b3-32a7-4c07-97f4-1b3fc2feb627" providerId="ADAL" clId="{C0DEAF86-5FA4-415E-8487-A33D49EACF03}" dt="2023-12-21T12:04:58.578" v="31"/>
        <pc:sldMkLst>
          <pc:docMk/>
          <pc:sldMk cId="765613342" sldId="592"/>
        </pc:sldMkLst>
      </pc:sldChg>
      <pc:sldChg chg="addSp delSp modSp mod modAnim">
        <pc:chgData name="Laura Niubó Pla" userId="2d1608b3-32a7-4c07-97f4-1b3fc2feb627" providerId="ADAL" clId="{C0DEAF86-5FA4-415E-8487-A33D49EACF03}" dt="2023-12-21T12:05:02.671" v="33"/>
        <pc:sldMkLst>
          <pc:docMk/>
          <pc:sldMk cId="953070655" sldId="593"/>
        </pc:sldMkLst>
      </pc:sldChg>
      <pc:sldChg chg="addSp delSp modSp mod modAnim">
        <pc:chgData name="Laura Niubó Pla" userId="2d1608b3-32a7-4c07-97f4-1b3fc2feb627" providerId="ADAL" clId="{C0DEAF86-5FA4-415E-8487-A33D49EACF03}" dt="2023-12-21T12:05:05.149" v="35"/>
        <pc:sldMkLst>
          <pc:docMk/>
          <pc:sldMk cId="200572804" sldId="594"/>
        </pc:sldMkLst>
      </pc:sldChg>
      <pc:sldChg chg="addSp delSp modSp mod modAnim">
        <pc:chgData name="Laura Niubó Pla" userId="2d1608b3-32a7-4c07-97f4-1b3fc2feb627" providerId="ADAL" clId="{C0DEAF86-5FA4-415E-8487-A33D49EACF03}" dt="2023-12-21T12:04:55.836" v="29"/>
        <pc:sldMkLst>
          <pc:docMk/>
          <pc:sldMk cId="2950772569" sldId="595"/>
        </pc:sldMkLst>
      </pc:sldChg>
      <pc:sldChg chg="add">
        <pc:chgData name="Laura Niubó Pla" userId="2d1608b3-32a7-4c07-97f4-1b3fc2feb627" providerId="ADAL" clId="{C0DEAF86-5FA4-415E-8487-A33D49EACF03}" dt="2023-12-21T12:05:17.956" v="38"/>
        <pc:sldMkLst>
          <pc:docMk/>
          <pc:sldMk cId="367222070" sldId="605"/>
        </pc:sldMkLst>
      </pc:sldChg>
      <pc:sldChg chg="add">
        <pc:chgData name="Laura Niubó Pla" userId="2d1608b3-32a7-4c07-97f4-1b3fc2feb627" providerId="ADAL" clId="{C0DEAF86-5FA4-415E-8487-A33D49EACF03}" dt="2023-12-21T12:05:24.929" v="40"/>
        <pc:sldMkLst>
          <pc:docMk/>
          <pc:sldMk cId="1883697652" sldId="607"/>
        </pc:sldMkLst>
      </pc:sldChg>
      <pc:sldChg chg="del">
        <pc:chgData name="Laura Niubó Pla" userId="2d1608b3-32a7-4c07-97f4-1b3fc2feb627" providerId="ADAL" clId="{C0DEAF86-5FA4-415E-8487-A33D49EACF03}" dt="2023-12-21T12:04:16.463" v="9" actId="47"/>
        <pc:sldMkLst>
          <pc:docMk/>
          <pc:sldMk cId="4242988088" sldId="612"/>
        </pc:sldMkLst>
      </pc:sldChg>
      <pc:sldChg chg="del">
        <pc:chgData name="Laura Niubó Pla" userId="2d1608b3-32a7-4c07-97f4-1b3fc2feb627" providerId="ADAL" clId="{C0DEAF86-5FA4-415E-8487-A33D49EACF03}" dt="2023-12-21T12:05:40.717" v="43" actId="47"/>
        <pc:sldMkLst>
          <pc:docMk/>
          <pc:sldMk cId="3679213256" sldId="617"/>
        </pc:sldMkLst>
      </pc:sldChg>
      <pc:sldChg chg="del">
        <pc:chgData name="Laura Niubó Pla" userId="2d1608b3-32a7-4c07-97f4-1b3fc2feb627" providerId="ADAL" clId="{C0DEAF86-5FA4-415E-8487-A33D49EACF03}" dt="2023-12-21T12:05:19.239" v="39" actId="47"/>
        <pc:sldMkLst>
          <pc:docMk/>
          <pc:sldMk cId="4249572832" sldId="645"/>
        </pc:sldMkLst>
      </pc:sldChg>
      <pc:sldChg chg="del">
        <pc:chgData name="Laura Niubó Pla" userId="2d1608b3-32a7-4c07-97f4-1b3fc2feb627" providerId="ADAL" clId="{C0DEAF86-5FA4-415E-8487-A33D49EACF03}" dt="2023-12-21T12:05:27.444" v="41" actId="47"/>
        <pc:sldMkLst>
          <pc:docMk/>
          <pc:sldMk cId="883172147" sldId="647"/>
        </pc:sldMkLst>
      </pc:sldChg>
      <pc:sldChg chg="modSp mod modAnim">
        <pc:chgData name="Laura Niubó Pla" userId="2d1608b3-32a7-4c07-97f4-1b3fc2feb627" providerId="ADAL" clId="{C0DEAF86-5FA4-415E-8487-A33D49EACF03}" dt="2023-12-21T12:03:56.038" v="4" actId="20577"/>
        <pc:sldMkLst>
          <pc:docMk/>
          <pc:sldMk cId="4041818662" sldId="651"/>
        </pc:sldMkLst>
      </pc:sldChg>
      <pc:sldChg chg="add">
        <pc:chgData name="Laura Niubó Pla" userId="2d1608b3-32a7-4c07-97f4-1b3fc2feb627" providerId="ADAL" clId="{C0DEAF86-5FA4-415E-8487-A33D49EACF03}" dt="2023-12-21T12:04:06.002" v="6"/>
        <pc:sldMkLst>
          <pc:docMk/>
          <pc:sldMk cId="4137030108" sldId="652"/>
        </pc:sldMkLst>
      </pc:sldChg>
      <pc:sldChg chg="add">
        <pc:chgData name="Laura Niubó Pla" userId="2d1608b3-32a7-4c07-97f4-1b3fc2feb627" providerId="ADAL" clId="{C0DEAF86-5FA4-415E-8487-A33D49EACF03}" dt="2023-12-21T12:04:14.047" v="8"/>
        <pc:sldMkLst>
          <pc:docMk/>
          <pc:sldMk cId="2386796343" sldId="653"/>
        </pc:sldMkLst>
      </pc:sldChg>
      <pc:sldChg chg="add">
        <pc:chgData name="Laura Niubó Pla" userId="2d1608b3-32a7-4c07-97f4-1b3fc2feb627" providerId="ADAL" clId="{C0DEAF86-5FA4-415E-8487-A33D49EACF03}" dt="2023-12-21T12:04:22.222" v="10"/>
        <pc:sldMkLst>
          <pc:docMk/>
          <pc:sldMk cId="1111346509" sldId="654"/>
        </pc:sldMkLst>
      </pc:sldChg>
      <pc:sldChg chg="add">
        <pc:chgData name="Laura Niubó Pla" userId="2d1608b3-32a7-4c07-97f4-1b3fc2feb627" providerId="ADAL" clId="{C0DEAF86-5FA4-415E-8487-A33D49EACF03}" dt="2023-12-21T12:05:45.001" v="44"/>
        <pc:sldMkLst>
          <pc:docMk/>
          <pc:sldMk cId="4163575214" sldId="655"/>
        </pc:sldMkLst>
      </pc:sldChg>
      <pc:sldChg chg="add setBg">
        <pc:chgData name="Laura Niubó Pla" userId="2d1608b3-32a7-4c07-97f4-1b3fc2feb627" providerId="ADAL" clId="{C0DEAF86-5FA4-415E-8487-A33D49EACF03}" dt="2023-12-21T12:05:10.824" v="36"/>
        <pc:sldMkLst>
          <pc:docMk/>
          <pc:sldMk cId="385276344" sldId="656"/>
        </pc:sldMkLst>
      </pc:sldChg>
      <pc:sldChg chg="add">
        <pc:chgData name="Laura Niubó Pla" userId="2d1608b3-32a7-4c07-97f4-1b3fc2feb627" providerId="ADAL" clId="{C0DEAF86-5FA4-415E-8487-A33D49EACF03}" dt="2023-12-21T12:05:37.811" v="42"/>
        <pc:sldMkLst>
          <pc:docMk/>
          <pc:sldMk cId="2629339622" sldId="657"/>
        </pc:sldMkLst>
      </pc:sldChg>
    </pc:docChg>
  </pc:docChgLst>
  <pc:docChgLst>
    <pc:chgData name="Abril Sitjas i Fuentes" userId="b66e3df8-7e84-4501-ad52-709c67e0b8e5" providerId="ADAL" clId="{F92B256C-77CE-410C-852F-324128078815}"/>
    <pc:docChg chg="custSel delSld modSld">
      <pc:chgData name="Abril Sitjas i Fuentes" userId="b66e3df8-7e84-4501-ad52-709c67e0b8e5" providerId="ADAL" clId="{F92B256C-77CE-410C-852F-324128078815}" dt="2025-03-26T11:15:51.340" v="6" actId="2696"/>
      <pc:docMkLst>
        <pc:docMk/>
      </pc:docMkLst>
      <pc:sldChg chg="delSp del mod delAnim">
        <pc:chgData name="Abril Sitjas i Fuentes" userId="b66e3df8-7e84-4501-ad52-709c67e0b8e5" providerId="ADAL" clId="{F92B256C-77CE-410C-852F-324128078815}" dt="2025-03-26T11:15:51.340" v="6" actId="2696"/>
        <pc:sldMkLst>
          <pc:docMk/>
          <pc:sldMk cId="1074027259" sldId="334"/>
        </pc:sldMkLst>
        <pc:spChg chg="del">
          <ac:chgData name="Abril Sitjas i Fuentes" userId="b66e3df8-7e84-4501-ad52-709c67e0b8e5" providerId="ADAL" clId="{F92B256C-77CE-410C-852F-324128078815}" dt="2025-03-26T11:15:40.473" v="2" actId="21"/>
          <ac:spMkLst>
            <pc:docMk/>
            <pc:sldMk cId="1074027259" sldId="334"/>
            <ac:spMk id="7" creationId="{EAA240D3-63C4-32E9-F70B-43AAF40CA3AE}"/>
          </ac:spMkLst>
        </pc:spChg>
        <pc:picChg chg="del">
          <ac:chgData name="Abril Sitjas i Fuentes" userId="b66e3df8-7e84-4501-ad52-709c67e0b8e5" providerId="ADAL" clId="{F92B256C-77CE-410C-852F-324128078815}" dt="2025-03-26T11:15:45.116" v="4" actId="21"/>
          <ac:picMkLst>
            <pc:docMk/>
            <pc:sldMk cId="1074027259" sldId="334"/>
            <ac:picMk id="8" creationId="{29E9FA74-A993-E23D-C936-B41BD35D7D08}"/>
          </ac:picMkLst>
        </pc:picChg>
      </pc:sldChg>
      <pc:sldChg chg="addSp modSp mod modAnim">
        <pc:chgData name="Abril Sitjas i Fuentes" userId="b66e3df8-7e84-4501-ad52-709c67e0b8e5" providerId="ADAL" clId="{F92B256C-77CE-410C-852F-324128078815}" dt="2025-03-26T11:15:46.652" v="5"/>
        <pc:sldMkLst>
          <pc:docMk/>
          <pc:sldMk cId="4226424508" sldId="377"/>
        </pc:sldMkLst>
        <pc:spChg chg="add mod">
          <ac:chgData name="Abril Sitjas i Fuentes" userId="b66e3df8-7e84-4501-ad52-709c67e0b8e5" providerId="ADAL" clId="{F92B256C-77CE-410C-852F-324128078815}" dt="2025-03-26T11:15:42.294" v="3"/>
          <ac:spMkLst>
            <pc:docMk/>
            <pc:sldMk cId="4226424508" sldId="377"/>
            <ac:spMk id="7" creationId="{EAA240D3-63C4-32E9-F70B-43AAF40CA3AE}"/>
          </ac:spMkLst>
        </pc:spChg>
        <pc:spChg chg="mod">
          <ac:chgData name="Abril Sitjas i Fuentes" userId="b66e3df8-7e84-4501-ad52-709c67e0b8e5" providerId="ADAL" clId="{F92B256C-77CE-410C-852F-324128078815}" dt="2025-03-26T11:15:36.775" v="1" actId="1076"/>
          <ac:spMkLst>
            <pc:docMk/>
            <pc:sldMk cId="4226424508" sldId="377"/>
            <ac:spMk id="8" creationId="{FFEBF576-077B-4484-9157-0864BF4A596A}"/>
          </ac:spMkLst>
        </pc:spChg>
        <pc:picChg chg="add mod">
          <ac:chgData name="Abril Sitjas i Fuentes" userId="b66e3df8-7e84-4501-ad52-709c67e0b8e5" providerId="ADAL" clId="{F92B256C-77CE-410C-852F-324128078815}" dt="2025-03-26T11:15:46.652" v="5"/>
          <ac:picMkLst>
            <pc:docMk/>
            <pc:sldMk cId="4226424508" sldId="377"/>
            <ac:picMk id="4" creationId="{29E9FA74-A993-E23D-C936-B41BD35D7D08}"/>
          </ac:picMkLst>
        </pc:picChg>
        <pc:picChg chg="mod">
          <ac:chgData name="Abril Sitjas i Fuentes" userId="b66e3df8-7e84-4501-ad52-709c67e0b8e5" providerId="ADAL" clId="{F92B256C-77CE-410C-852F-324128078815}" dt="2025-03-26T11:15:30.607" v="0" actId="1076"/>
          <ac:picMkLst>
            <pc:docMk/>
            <pc:sldMk cId="4226424508" sldId="377"/>
            <ac:picMk id="11" creationId="{93FC9C44-F9E4-433F-934A-2DE929BCB4AB}"/>
          </ac:picMkLst>
        </pc:picChg>
      </pc:sldChg>
    </pc:docChg>
  </pc:docChgLst>
  <pc:docChgLst>
    <pc:chgData name="Neus Murcia Sadurní" userId="S::1567593@uab.cat::2c674b4e-4ed0-4f71-9773-0e903b570d67" providerId="AD" clId="Web-{B01580B1-9D52-483A-80CB-B05140CC482E}"/>
    <pc:docChg chg="modSld">
      <pc:chgData name="Neus Murcia Sadurní" userId="S::1567593@uab.cat::2c674b4e-4ed0-4f71-9773-0e903b570d67" providerId="AD" clId="Web-{B01580B1-9D52-483A-80CB-B05140CC482E}" dt="2021-11-11T08:38:56.801" v="54" actId="20577"/>
      <pc:docMkLst>
        <pc:docMk/>
      </pc:docMkLst>
      <pc:sldChg chg="modSp">
        <pc:chgData name="Neus Murcia Sadurní" userId="S::1567593@uab.cat::2c674b4e-4ed0-4f71-9773-0e903b570d67" providerId="AD" clId="Web-{B01580B1-9D52-483A-80CB-B05140CC482E}" dt="2021-11-11T08:38:56.801" v="54" actId="20577"/>
        <pc:sldMkLst>
          <pc:docMk/>
          <pc:sldMk cId="4226424508" sldId="377"/>
        </pc:sldMkLst>
      </pc:sldChg>
    </pc:docChg>
  </pc:docChgLst>
  <pc:docChgLst>
    <pc:chgData name="Rosa María Cabrera Corchos" userId="f1659fda-de31-4a64-8d16-4a5c28fbfcfc" providerId="ADAL" clId="{84C620F0-2DE3-451F-AF4E-FCD41841D92E}"/>
    <pc:docChg chg="modSld">
      <pc:chgData name="Rosa María Cabrera Corchos" userId="f1659fda-de31-4a64-8d16-4a5c28fbfcfc" providerId="ADAL" clId="{84C620F0-2DE3-451F-AF4E-FCD41841D92E}" dt="2023-01-12T11:14:27.721" v="7" actId="20577"/>
      <pc:docMkLst>
        <pc:docMk/>
      </pc:docMkLst>
      <pc:sldChg chg="modSp">
        <pc:chgData name="Rosa María Cabrera Corchos" userId="f1659fda-de31-4a64-8d16-4a5c28fbfcfc" providerId="ADAL" clId="{84C620F0-2DE3-451F-AF4E-FCD41841D92E}" dt="2023-01-12T11:14:27.721" v="7" actId="20577"/>
        <pc:sldMkLst>
          <pc:docMk/>
          <pc:sldMk cId="3843106006" sldId="342"/>
        </pc:sldMkLst>
      </pc:sldChg>
      <pc:sldChg chg="modSp mod">
        <pc:chgData name="Rosa María Cabrera Corchos" userId="f1659fda-de31-4a64-8d16-4a5c28fbfcfc" providerId="ADAL" clId="{84C620F0-2DE3-451F-AF4E-FCD41841D92E}" dt="2023-01-12T11:13:43.611" v="1" actId="14826"/>
        <pc:sldMkLst>
          <pc:docMk/>
          <pc:sldMk cId="765613342" sldId="592"/>
        </pc:sldMkLst>
      </pc:sldChg>
      <pc:sldChg chg="modSp mod">
        <pc:chgData name="Rosa María Cabrera Corchos" userId="f1659fda-de31-4a64-8d16-4a5c28fbfcfc" providerId="ADAL" clId="{84C620F0-2DE3-451F-AF4E-FCD41841D92E}" dt="2023-01-12T11:13:54.400" v="2" actId="14826"/>
        <pc:sldMkLst>
          <pc:docMk/>
          <pc:sldMk cId="953070655" sldId="593"/>
        </pc:sldMkLst>
      </pc:sldChg>
      <pc:sldChg chg="modSp mod">
        <pc:chgData name="Rosa María Cabrera Corchos" userId="f1659fda-de31-4a64-8d16-4a5c28fbfcfc" providerId="ADAL" clId="{84C620F0-2DE3-451F-AF4E-FCD41841D92E}" dt="2023-01-12T11:14:02.410" v="3" actId="14826"/>
        <pc:sldMkLst>
          <pc:docMk/>
          <pc:sldMk cId="200572804" sldId="594"/>
        </pc:sldMkLst>
      </pc:sldChg>
      <pc:sldChg chg="modSp mod">
        <pc:chgData name="Rosa María Cabrera Corchos" userId="f1659fda-de31-4a64-8d16-4a5c28fbfcfc" providerId="ADAL" clId="{84C620F0-2DE3-451F-AF4E-FCD41841D92E}" dt="2023-01-12T11:13:36.484" v="0" actId="14826"/>
        <pc:sldMkLst>
          <pc:docMk/>
          <pc:sldMk cId="2950772569" sldId="5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2510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grau/oferta-de-graus/cursos-propedeutics-1345661752704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de-grau-1345725222918.html" TargetMode="External"/><Relationship Id="rId10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ciencia-politica-i-gestio-publica-sociologia-1345467811508.html?param1=1345740822782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ciencia-politica-i-gestio-publica-sociologia-1345467811493.html?param1=1345740822782" TargetMode="Externa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ciencia-politica-i-gestio-publica-sociologia-1345467819221.html?param1=134574082278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ciencia-politica-i-gestio-publica-sociologia-1345467819221.html?param1=134574082278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iencia-politica-i-gestio-publica-sociologia-1216708251447.html?param1=1345740822782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iencia-politica-i-gestio-publica-sociologia-1216708251447.html?param1=1345740822782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2.png"/><Relationship Id="rId18" Type="http://schemas.openxmlformats.org/officeDocument/2006/relationships/image" Target="../media/image6.png"/><Relationship Id="rId3" Type="http://schemas.openxmlformats.org/officeDocument/2006/relationships/image" Target="../media/image55.jpeg"/><Relationship Id="rId7" Type="http://schemas.openxmlformats.org/officeDocument/2006/relationships/image" Target="../media/image4.png"/><Relationship Id="rId12" Type="http://schemas.openxmlformats.org/officeDocument/2006/relationships/image" Target="../media/image61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jpeg"/><Relationship Id="rId3" Type="http://schemas.openxmlformats.org/officeDocument/2006/relationships/image" Target="../media/image67.png"/><Relationship Id="rId7" Type="http://schemas.openxmlformats.org/officeDocument/2006/relationships/image" Target="../media/image69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microsoft.com/office/2007/relationships/hdphoto" Target="../media/hdphoto5.wdp"/><Relationship Id="rId9" Type="http://schemas.openxmlformats.org/officeDocument/2006/relationships/image" Target="../media/image71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4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6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7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x-1216708253769.html?param1=1345740822782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iencia-politica-i-gestio-publica-sociologia-1216708251447.html?param1=134574082278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iencia-politica-i-gestio-publica-sociologia-1216708251447.html?param1=134574082278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ciencia-politica-i-gestio-publica-sociologia-1216708253769.html?param1=134574082278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Ciència Política i Gestió Pública  + Sociologia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377615"/>
            <a:ext cx="8096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es-E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es-E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Política i </a:t>
            </a:r>
            <a:r>
              <a:rPr lang="es-E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</a:t>
            </a:r>
            <a:r>
              <a:rPr lang="es-E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Pública  </a:t>
            </a:r>
            <a:br>
              <a:rPr lang="es-E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Sociologia</a:t>
            </a:r>
            <a:endParaRPr lang="es-E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867A2E-8F85-476F-8573-950D70C7E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931"/>
            <a:ext cx="9144000" cy="1297232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184169"/>
              </p:ext>
            </p:extLst>
          </p:nvPr>
        </p:nvGraphicFramePr>
        <p:xfrm>
          <a:off x="1074766" y="1586948"/>
          <a:ext cx="6898460" cy="3510454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 ECTS (5 anys)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 de matí i de tarda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Idioma: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català, castellà i anglès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0981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propedèutics: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7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Mètodes quantitatius per a estudiants de sociologia i de criminologia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0055894"/>
                  </a:ext>
                </a:extLst>
              </a:tr>
            </a:tbl>
          </a:graphicData>
        </a:graphic>
      </p:graphicFrame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2B9018D0-9926-4146-89D1-7DAB20CF5D44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7D03348-1207-4A88-9D8E-B82589A1F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3" name="CuadroTexto 12">
            <a:hlinkClick r:id="rId8"/>
            <a:extLst>
              <a:ext uri="{FF2B5EF4-FFF2-40B4-BE49-F238E27FC236}">
                <a16:creationId xmlns:a16="http://schemas.microsoft.com/office/drawing/2014/main" id="{D658CA9F-D51B-47D4-8EE6-7247A5445A17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B328987-7F21-4B2F-89F7-410FDC232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CACFCE86-4C8D-3B1E-CE96-CDA5709206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1" grpId="0"/>
      <p:bldP spid="11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66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210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30 ECTS</a:t>
                </a:r>
              </a:p>
            </p:txBody>
          </p:sp>
        </p:grpSp>
      </p:grpSp>
      <p:sp>
        <p:nvSpPr>
          <p:cNvPr id="40" name="CuadroTexto 39">
            <a:hlinkClick r:id="rId4"/>
            <a:extLst>
              <a:ext uri="{FF2B5EF4-FFF2-40B4-BE49-F238E27FC236}">
                <a16:creationId xmlns:a16="http://schemas.microsoft.com/office/drawing/2014/main" id="{0D30CFAC-B45A-419C-91E5-F3267C026A1C}"/>
              </a:ext>
            </a:extLst>
          </p:cNvPr>
          <p:cNvSpPr txBox="1"/>
          <p:nvPr/>
        </p:nvSpPr>
        <p:spPr>
          <a:xfrm>
            <a:off x="5765617" y="5698762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BEB67435-86E9-47B6-9F0E-6B1960906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40309" y="5666558"/>
            <a:ext cx="299886" cy="309258"/>
          </a:xfrm>
          <a:prstGeom prst="rect">
            <a:avLst/>
          </a:prstGeom>
        </p:spPr>
      </p:pic>
      <p:sp>
        <p:nvSpPr>
          <p:cNvPr id="42" name="CuadroTexto 41">
            <a:hlinkClick r:id="rId7"/>
            <a:extLst>
              <a:ext uri="{FF2B5EF4-FFF2-40B4-BE49-F238E27FC236}">
                <a16:creationId xmlns:a16="http://schemas.microsoft.com/office/drawing/2014/main" id="{BC0D7503-0602-4380-B339-56E22CAD561E}"/>
              </a:ext>
            </a:extLst>
          </p:cNvPr>
          <p:cNvSpPr txBox="1"/>
          <p:nvPr/>
        </p:nvSpPr>
        <p:spPr>
          <a:xfrm>
            <a:off x="5765617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4D0B5167-26D1-4A62-952B-10E34A14E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4030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B192083A-5E13-5CDA-9988-EA5C695373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40" grpId="0"/>
      <p:bldP spid="40" grpId="1"/>
      <p:bldP spid="42" grpId="0"/>
      <p:bldP spid="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84740"/>
            <a:ext cx="7123660" cy="383655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Diferenciar</a:t>
            </a:r>
            <a:r>
              <a:rPr lang="ca-ES" sz="1600" dirty="0">
                <a:latin typeface="Arial"/>
                <a:cs typeface="Arial"/>
              </a:rPr>
              <a:t> les principals teories de la disciplina i els diferents camps; les elaboracions conceptuals, els marcs i els enfocaments teòrics que fonamenten el coneixement de la disciplina i els seus diferents àmbits i subàrees, així com el seu valor per a la pràctica professional mitjançant casos concrets.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Aplicar</a:t>
            </a:r>
            <a:r>
              <a:rPr lang="ca-ES" sz="1600" dirty="0">
                <a:latin typeface="Arial"/>
                <a:cs typeface="Arial"/>
              </a:rPr>
              <a:t> les principals teories de la disciplina i els seus diferents camps a problemes pràctics i professionals reals.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Emprar</a:t>
            </a:r>
            <a:r>
              <a:rPr lang="ca-ES" sz="1600" dirty="0">
                <a:latin typeface="Arial"/>
                <a:cs typeface="Arial"/>
              </a:rPr>
              <a:t> les diferents aportacions teòriques sobre actors i xarxes d'actors, així com les característiques de l'acció col·lectiva.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03B6B3EC-E983-47EE-A610-FBEEBBFF389B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52F4A2-7E12-4A4C-9ADE-EA2B6F519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914CE09-2D7A-C18C-C0F6-EBEA8D2EAB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72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79039" y="1719075"/>
            <a:ext cx="7093125" cy="405456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6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Demostrar</a:t>
            </a:r>
            <a:r>
              <a:rPr lang="ca-ES" sz="1600" dirty="0">
                <a:latin typeface="Arial"/>
                <a:cs typeface="Arial"/>
              </a:rPr>
              <a:t> que es comprenen les anàlisis de l'estructura social, especialment les explicacions de les desigualtats entre classes socials, entre gèneres i entre majories i minories ètniques més comunes en les ciències socials.</a:t>
            </a:r>
          </a:p>
          <a:p>
            <a:pPr marL="319387" indent="-319387" defTabSz="910227" fontAlgn="base">
              <a:lnSpc>
                <a:spcPts val="26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Aplicar</a:t>
            </a:r>
            <a:r>
              <a:rPr lang="ca-ES" sz="1600" dirty="0">
                <a:latin typeface="Arial"/>
                <a:cs typeface="Arial"/>
              </a:rPr>
              <a:t> els conceptes i els enfocaments de la teoria sociològica, especialment les explicacions de les desigualtats socials entre classes, entre gèneres i entre grups ètnics, a la posada en pràctica de les polítiques públiques i a la resolució de les situacions de conflicte.</a:t>
            </a:r>
          </a:p>
          <a:p>
            <a:pPr marL="319387" indent="-319387" defTabSz="910227" fontAlgn="base">
              <a:lnSpc>
                <a:spcPts val="26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Avaluar</a:t>
            </a:r>
            <a:r>
              <a:rPr lang="ca-ES" sz="1600" dirty="0">
                <a:latin typeface="Arial"/>
                <a:cs typeface="Arial"/>
              </a:rPr>
              <a:t> les aportacions dels enfocaments sociològics a l'estudi de la cultura, l'educació, la interacció entre societat i medi ambient, la política social i el treball.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A0EFFF8F-D0B6-4931-BE05-60B24F0C77A5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E4197E6-60D7-408B-8A4F-76E9FC55D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73BBE79-B7B2-4C4D-E70F-F2C9A0F80D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13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1440"/>
            <a:ext cx="7123660" cy="363983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pt-BR" dirty="0" err="1">
                <a:latin typeface="Arial"/>
                <a:cs typeface="Arial"/>
              </a:rPr>
              <a:t>Alts</a:t>
            </a:r>
            <a:r>
              <a:rPr lang="pt-BR" dirty="0">
                <a:latin typeface="Arial"/>
                <a:cs typeface="Arial"/>
              </a:rPr>
              <a:t> </a:t>
            </a:r>
            <a:r>
              <a:rPr lang="pt-BR" dirty="0" err="1">
                <a:latin typeface="Arial"/>
                <a:cs typeface="Arial"/>
              </a:rPr>
              <a:t>cossos</a:t>
            </a:r>
            <a:r>
              <a:rPr lang="pt-BR" dirty="0">
                <a:latin typeface="Arial"/>
                <a:cs typeface="Arial"/>
              </a:rPr>
              <a:t> </a:t>
            </a:r>
            <a:r>
              <a:rPr lang="pt-BR" dirty="0" err="1">
                <a:latin typeface="Arial"/>
                <a:cs typeface="Arial"/>
              </a:rPr>
              <a:t>administratius</a:t>
            </a:r>
            <a:r>
              <a:rPr lang="pt-BR" dirty="0">
                <a:latin typeface="Arial"/>
                <a:cs typeface="Arial"/>
              </a:rPr>
              <a:t> i </a:t>
            </a:r>
            <a:r>
              <a:rPr lang="pt-BR" dirty="0" err="1">
                <a:latin typeface="Arial"/>
                <a:cs typeface="Arial"/>
              </a:rPr>
              <a:t>diplomàcia</a:t>
            </a:r>
            <a:endParaRPr lang="pt-BR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pt-BR" dirty="0" err="1">
                <a:latin typeface="Arial"/>
                <a:cs typeface="Arial"/>
              </a:rPr>
              <a:t>Tercer</a:t>
            </a:r>
            <a:r>
              <a:rPr lang="pt-BR" dirty="0">
                <a:latin typeface="Arial"/>
                <a:cs typeface="Arial"/>
              </a:rPr>
              <a:t> sector: </a:t>
            </a:r>
            <a:r>
              <a:rPr lang="pt-BR" dirty="0" err="1">
                <a:latin typeface="Arial"/>
                <a:cs typeface="Arial"/>
              </a:rPr>
              <a:t>dinamització</a:t>
            </a:r>
            <a:r>
              <a:rPr lang="pt-BR" dirty="0">
                <a:latin typeface="Arial"/>
                <a:cs typeface="Arial"/>
              </a:rPr>
              <a:t> i </a:t>
            </a:r>
            <a:r>
              <a:rPr lang="pt-BR" dirty="0" err="1">
                <a:latin typeface="Arial"/>
                <a:cs typeface="Arial"/>
              </a:rPr>
              <a:t>gestió</a:t>
            </a:r>
            <a:r>
              <a:rPr lang="pt-BR" dirty="0">
                <a:latin typeface="Arial"/>
                <a:cs typeface="Arial"/>
              </a:rPr>
              <a:t> de </a:t>
            </a:r>
            <a:r>
              <a:rPr lang="pt-BR" dirty="0" err="1">
                <a:latin typeface="Arial"/>
                <a:cs typeface="Arial"/>
              </a:rPr>
              <a:t>projectes</a:t>
            </a:r>
            <a:r>
              <a:rPr lang="pt-BR" dirty="0">
                <a:latin typeface="Arial"/>
                <a:cs typeface="Arial"/>
              </a:rPr>
              <a:t> </a:t>
            </a:r>
            <a:r>
              <a:rPr lang="pt-BR" dirty="0" err="1">
                <a:latin typeface="Arial"/>
                <a:cs typeface="Arial"/>
              </a:rPr>
              <a:t>en</a:t>
            </a:r>
            <a:r>
              <a:rPr lang="pt-BR" dirty="0">
                <a:latin typeface="Arial"/>
                <a:cs typeface="Arial"/>
              </a:rPr>
              <a:t> </a:t>
            </a:r>
            <a:r>
              <a:rPr lang="pt-BR" dirty="0" err="1">
                <a:latin typeface="Arial"/>
                <a:cs typeface="Arial"/>
              </a:rPr>
              <a:t>fundacions</a:t>
            </a:r>
            <a:r>
              <a:rPr lang="pt-BR" dirty="0">
                <a:latin typeface="Arial"/>
                <a:cs typeface="Arial"/>
              </a:rPr>
              <a:t>, </a:t>
            </a:r>
            <a:r>
              <a:rPr lang="pt-BR" dirty="0" err="1">
                <a:latin typeface="Arial"/>
                <a:cs typeface="Arial"/>
              </a:rPr>
              <a:t>associacions</a:t>
            </a:r>
            <a:r>
              <a:rPr lang="pt-BR" dirty="0">
                <a:latin typeface="Arial"/>
                <a:cs typeface="Arial"/>
              </a:rPr>
              <a:t>, ONG, </a:t>
            </a:r>
            <a:r>
              <a:rPr lang="pt-BR" dirty="0" err="1">
                <a:latin typeface="Arial"/>
                <a:cs typeface="Arial"/>
              </a:rPr>
              <a:t>partits</a:t>
            </a:r>
            <a:r>
              <a:rPr lang="pt-BR" dirty="0">
                <a:latin typeface="Arial"/>
                <a:cs typeface="Arial"/>
              </a:rPr>
              <a:t>, </a:t>
            </a:r>
            <a:r>
              <a:rPr lang="pt-BR" dirty="0" err="1">
                <a:latin typeface="Arial"/>
                <a:cs typeface="Arial"/>
              </a:rPr>
              <a:t>sindicats</a:t>
            </a:r>
            <a:r>
              <a:rPr lang="pt-BR" dirty="0">
                <a:latin typeface="Arial"/>
                <a:cs typeface="Arial"/>
              </a:rPr>
              <a:t>, </a:t>
            </a:r>
            <a:r>
              <a:rPr lang="pt-BR" dirty="0" err="1">
                <a:latin typeface="Arial"/>
                <a:cs typeface="Arial"/>
              </a:rPr>
              <a:t>organitzacions</a:t>
            </a:r>
            <a:r>
              <a:rPr lang="pt-BR" dirty="0">
                <a:latin typeface="Arial"/>
                <a:cs typeface="Arial"/>
              </a:rPr>
              <a:t> </a:t>
            </a:r>
            <a:r>
              <a:rPr lang="pt-BR" dirty="0" err="1">
                <a:latin typeface="Arial"/>
                <a:cs typeface="Arial"/>
              </a:rPr>
              <a:t>socials</a:t>
            </a:r>
            <a:endParaRPr lang="pt-BR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pt-BR" dirty="0" err="1">
                <a:latin typeface="Arial"/>
                <a:cs typeface="Arial"/>
              </a:rPr>
              <a:t>Gabinets</a:t>
            </a:r>
            <a:r>
              <a:rPr lang="pt-BR" dirty="0">
                <a:latin typeface="Arial"/>
                <a:cs typeface="Arial"/>
              </a:rPr>
              <a:t> d’</a:t>
            </a:r>
            <a:r>
              <a:rPr lang="pt-BR" dirty="0" err="1">
                <a:latin typeface="Arial"/>
                <a:cs typeface="Arial"/>
              </a:rPr>
              <a:t>informació</a:t>
            </a:r>
            <a:r>
              <a:rPr lang="pt-BR" dirty="0">
                <a:latin typeface="Arial"/>
                <a:cs typeface="Arial"/>
              </a:rPr>
              <a:t> d’empreses i </a:t>
            </a:r>
            <a:r>
              <a:rPr lang="pt-BR" dirty="0" err="1">
                <a:latin typeface="Arial"/>
                <a:cs typeface="Arial"/>
              </a:rPr>
              <a:t>organismes</a:t>
            </a:r>
            <a:r>
              <a:rPr lang="pt-BR" dirty="0">
                <a:latin typeface="Arial"/>
                <a:cs typeface="Arial"/>
              </a:rPr>
              <a:t> </a:t>
            </a:r>
            <a:r>
              <a:rPr lang="pt-BR" dirty="0" err="1">
                <a:latin typeface="Arial"/>
                <a:cs typeface="Arial"/>
              </a:rPr>
              <a:t>nacionals</a:t>
            </a:r>
            <a:r>
              <a:rPr lang="pt-BR" dirty="0">
                <a:latin typeface="Arial"/>
                <a:cs typeface="Arial"/>
              </a:rPr>
              <a:t> i </a:t>
            </a:r>
            <a:r>
              <a:rPr lang="pt-BR" dirty="0" err="1">
                <a:latin typeface="Arial"/>
                <a:cs typeface="Arial"/>
              </a:rPr>
              <a:t>internacionals</a:t>
            </a:r>
            <a:endParaRPr lang="pt-BR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pt-BR" dirty="0" err="1">
                <a:latin typeface="Arial"/>
                <a:cs typeface="Arial"/>
              </a:rPr>
              <a:t>Estudis</a:t>
            </a:r>
            <a:r>
              <a:rPr lang="pt-BR" dirty="0">
                <a:latin typeface="Arial"/>
                <a:cs typeface="Arial"/>
              </a:rPr>
              <a:t> d’</a:t>
            </a:r>
            <a:r>
              <a:rPr lang="pt-BR" dirty="0" err="1">
                <a:latin typeface="Arial"/>
                <a:cs typeface="Arial"/>
              </a:rPr>
              <a:t>opinió</a:t>
            </a:r>
            <a:r>
              <a:rPr lang="pt-BR" dirty="0">
                <a:latin typeface="Arial"/>
                <a:cs typeface="Arial"/>
              </a:rPr>
              <a:t> i de </a:t>
            </a:r>
            <a:r>
              <a:rPr lang="pt-BR" dirty="0" err="1">
                <a:latin typeface="Arial"/>
                <a:cs typeface="Arial"/>
              </a:rPr>
              <a:t>públics</a:t>
            </a:r>
            <a:r>
              <a:rPr lang="pt-BR" dirty="0">
                <a:latin typeface="Arial"/>
                <a:cs typeface="Arial"/>
              </a:rPr>
              <a:t>, i </a:t>
            </a:r>
            <a:r>
              <a:rPr lang="pt-BR" dirty="0" err="1">
                <a:latin typeface="Arial"/>
                <a:cs typeface="Arial"/>
              </a:rPr>
              <a:t>comunicació</a:t>
            </a:r>
            <a:r>
              <a:rPr lang="pt-BR" dirty="0">
                <a:latin typeface="Arial"/>
                <a:cs typeface="Arial"/>
              </a:rPr>
              <a:t> 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pt-BR" dirty="0" err="1">
                <a:latin typeface="Arial"/>
                <a:cs typeface="Arial"/>
              </a:rPr>
              <a:t>Avaluació</a:t>
            </a:r>
            <a:r>
              <a:rPr lang="pt-BR" dirty="0">
                <a:latin typeface="Arial"/>
                <a:cs typeface="Arial"/>
              </a:rPr>
              <a:t> de </a:t>
            </a:r>
            <a:r>
              <a:rPr lang="pt-BR" dirty="0" err="1">
                <a:latin typeface="Arial"/>
                <a:cs typeface="Arial"/>
              </a:rPr>
              <a:t>polítiques</a:t>
            </a:r>
            <a:r>
              <a:rPr lang="pt-BR" dirty="0">
                <a:latin typeface="Arial"/>
                <a:cs typeface="Arial"/>
              </a:rPr>
              <a:t> </a:t>
            </a:r>
            <a:r>
              <a:rPr lang="pt-BR" dirty="0" err="1">
                <a:latin typeface="Arial"/>
                <a:cs typeface="Arial"/>
              </a:rPr>
              <a:t>públiques</a:t>
            </a:r>
            <a:endParaRPr lang="pt-BR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4CDDB0EC-F224-4D28-8D4F-086DDF7B594F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BB7794-7DC4-4E5D-8582-B509FFF58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5CCC736-FDAA-8E5D-7532-F92809903B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0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68678"/>
            <a:ext cx="7123660" cy="286526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Gestió de de projectes públics (càrrecs directius i tècnics)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Àmbit acadèmic: recerca universitària i en fundacions; docència universitària i en ensenyament secundari; formació continuada dins l’empresa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Assessoria i gestió en ONG, sindicats, partits, multinacionals i mitjans de comunicació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30610B2A-D802-432E-9740-8AC8B32DC00C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498DF68-7B2D-489E-8A44-C460B1E9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C3868DE-C8A3-A8B1-D481-19150D6DB8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2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69208" y="222938"/>
            <a:ext cx="760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>
                <a:latin typeface="Arial"/>
                <a:cs typeface="Arial"/>
              </a:rPr>
              <a:t>Ciència Política i Gestió Pública </a:t>
            </a:r>
            <a:br>
              <a:rPr lang="ca-ES" sz="3200" b="1" dirty="0">
                <a:latin typeface="Arial"/>
                <a:cs typeface="Arial"/>
              </a:rPr>
            </a:br>
            <a:r>
              <a:rPr lang="ca-ES" sz="3200" b="1" dirty="0">
                <a:latin typeface="Arial"/>
                <a:cs typeface="Arial"/>
              </a:rPr>
              <a:t>+ Sociologia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4053454-B72A-4C0F-A3DF-B53FD593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flipH="1">
            <a:off x="0" y="1668021"/>
            <a:ext cx="9144000" cy="40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D13E55EF-969D-7FF1-D9A5-0C379C1193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6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-715"/>
            <a:ext cx="9144000" cy="13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674585"/>
              </p:ext>
            </p:extLst>
          </p:nvPr>
        </p:nvGraphicFramePr>
        <p:xfrm>
          <a:off x="1075643" y="1776290"/>
          <a:ext cx="6840620" cy="3131594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8,292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598374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6,934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632534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 + 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9,584</a:t>
                      </a:r>
                      <a:endParaRPr lang="ca-ES" dirty="0"/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56506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297998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 + 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FFEBF576-077B-4484-9157-0864BF4A596A}"/>
              </a:ext>
            </a:extLst>
          </p:cNvPr>
          <p:cNvSpPr txBox="1"/>
          <p:nvPr/>
        </p:nvSpPr>
        <p:spPr>
          <a:xfrm>
            <a:off x="1375529" y="508644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FC9C44-F9E4-433F-934A-2DE929BCB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5051903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65A15A0-A26D-1674-EB28-8FD3014137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7" name="CuadroTexto 13">
            <a:hlinkClick r:id="rId10"/>
            <a:extLst>
              <a:ext uri="{FF2B5EF4-FFF2-40B4-BE49-F238E27FC236}">
                <a16:creationId xmlns:a16="http://schemas.microsoft.com/office/drawing/2014/main" id="{EAA240D3-63C4-32E9-F70B-43AAF40CA3AE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Imagen 14">
            <a:extLst>
              <a:ext uri="{FF2B5EF4-FFF2-40B4-BE49-F238E27FC236}">
                <a16:creationId xmlns:a16="http://schemas.microsoft.com/office/drawing/2014/main" id="{29E9FA74-A993-E23D-C936-B41BD35D7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6027"/>
            <a:ext cx="7123660" cy="353724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L’objectiu és </a:t>
            </a:r>
            <a:r>
              <a:rPr lang="ca-ES" b="1" dirty="0">
                <a:latin typeface="Arial"/>
                <a:cs typeface="Arial"/>
              </a:rPr>
              <a:t>formar professionals d’alt nivell </a:t>
            </a:r>
            <a:r>
              <a:rPr lang="ca-ES" dirty="0">
                <a:latin typeface="Arial"/>
                <a:cs typeface="Arial"/>
              </a:rPr>
              <a:t>que puguin actuar en els diversos àmbits polítics i administratius.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Investigació dels </a:t>
            </a:r>
            <a:r>
              <a:rPr lang="ca-ES" b="1" dirty="0">
                <a:latin typeface="Arial"/>
                <a:cs typeface="Arial"/>
              </a:rPr>
              <a:t>diversos fenòmens que susciten debat públic </a:t>
            </a:r>
            <a:r>
              <a:rPr lang="ca-ES" dirty="0">
                <a:latin typeface="Arial"/>
                <a:cs typeface="Arial"/>
              </a:rPr>
              <a:t>com ara les desigualtats socioeconòmiques, l’educació, el gènere, la immigració, la política social, etc.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Preparació profunda </a:t>
            </a:r>
            <a:r>
              <a:rPr lang="ca-ES" dirty="0">
                <a:latin typeface="Arial"/>
                <a:cs typeface="Arial"/>
              </a:rPr>
              <a:t>sobre l’estructura social, la metodologia i les tècniques d’investigació sociològiques.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Ciència Política + Sociologia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C016ADCF-3BD8-4DEB-82DC-1FCF93ED8F5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810D15-E831-4745-8A26-365DE7E7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289B8D0-728C-4FFC-EB77-26FE9B1B72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6132"/>
            <a:ext cx="7123660" cy="239846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Els dos graus </a:t>
            </a:r>
            <a:r>
              <a:rPr lang="ca-ES" b="1" dirty="0">
                <a:latin typeface="Arial"/>
                <a:cs typeface="Arial"/>
              </a:rPr>
              <a:t>s’imparteixen en la mateixa facultat</a:t>
            </a:r>
            <a:r>
              <a:rPr lang="ca-ES" dirty="0">
                <a:latin typeface="Arial"/>
                <a:cs typeface="Arial"/>
              </a:rPr>
              <a:t>, que té vincles importants amb el món acadèmic i científic.</a:t>
            </a:r>
            <a:endParaRPr lang="ca-ES" sz="6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Èmfasi especial en la </a:t>
            </a:r>
            <a:r>
              <a:rPr lang="ca-ES" b="1" dirty="0">
                <a:latin typeface="Arial"/>
                <a:cs typeface="Arial"/>
              </a:rPr>
              <a:t>internacionalització de l’activitat acadèmica </a:t>
            </a:r>
            <a:r>
              <a:rPr lang="ca-ES" dirty="0">
                <a:latin typeface="Arial"/>
                <a:cs typeface="Arial"/>
              </a:rPr>
              <a:t>i en l’</a:t>
            </a:r>
            <a:r>
              <a:rPr lang="ca-ES" b="1" dirty="0">
                <a:latin typeface="Arial"/>
                <a:cs typeface="Arial"/>
              </a:rPr>
              <a:t>orientació professional</a:t>
            </a:r>
            <a:r>
              <a:rPr lang="ca-ES" dirty="0">
                <a:latin typeface="Arial"/>
                <a:cs typeface="Arial"/>
              </a:rPr>
              <a:t>, mitjançant convenis de pràctiques amb moltes institucions.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Ciència Política + Sociologia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158A11B2-3909-4CBC-A2B1-05D4B831F03E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C1966F-5687-47F0-A820-149840979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8CD28C7-916D-0273-97CD-B03507D8BA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8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1436"/>
            <a:ext cx="7123660" cy="363983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Interès</a:t>
            </a:r>
            <a:r>
              <a:rPr lang="ca-ES" dirty="0">
                <a:latin typeface="Arial"/>
                <a:cs typeface="Arial"/>
              </a:rPr>
              <a:t> pels processos polítics, per l’administració pública, per la vida social, per la solució dels conflictes i les desigualtats i per l’anàlisi dels comportaments de les persones i dels col·lectius.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Persona </a:t>
            </a:r>
            <a:r>
              <a:rPr lang="ca-ES" b="1" dirty="0">
                <a:latin typeface="Arial"/>
                <a:cs typeface="Arial"/>
              </a:rPr>
              <a:t>informada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Inquietuds</a:t>
            </a:r>
            <a:r>
              <a:rPr lang="ca-ES" dirty="0">
                <a:latin typeface="Arial"/>
                <a:cs typeface="Arial"/>
              </a:rPr>
              <a:t> polítiques i socials.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Bona </a:t>
            </a:r>
            <a:r>
              <a:rPr lang="ca-ES" b="1" dirty="0">
                <a:latin typeface="Arial"/>
                <a:cs typeface="Arial"/>
              </a:rPr>
              <a:t>capacitat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b="1" dirty="0">
                <a:latin typeface="Arial"/>
                <a:cs typeface="Arial"/>
              </a:rPr>
              <a:t>d’anàlisi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Esperit </a:t>
            </a:r>
            <a:r>
              <a:rPr lang="ca-ES" b="1" dirty="0">
                <a:latin typeface="Arial"/>
                <a:cs typeface="Arial"/>
              </a:rPr>
              <a:t>crític</a:t>
            </a:r>
            <a:r>
              <a:rPr lang="ca-ES" dirty="0">
                <a:latin typeface="Arial"/>
                <a:cs typeface="Arial"/>
              </a:rPr>
              <a:t> i </a:t>
            </a:r>
            <a:r>
              <a:rPr lang="ca-ES" b="1" dirty="0">
                <a:latin typeface="Arial"/>
                <a:cs typeface="Arial"/>
              </a:rPr>
              <a:t>reflexiu</a:t>
            </a:r>
            <a:r>
              <a:rPr lang="ca-ES" dirty="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E40E2A9F-0662-42F9-8428-2F9AEE10D6FD}"/>
              </a:ext>
            </a:extLst>
          </p:cNvPr>
          <p:cNvSpPr txBox="1"/>
          <p:nvPr/>
        </p:nvSpPr>
        <p:spPr>
          <a:xfrm>
            <a:off x="5811801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2AA32C-5B71-4330-B27D-C90C3C712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86493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188708B-6457-8904-21A6-916FF2F432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9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0dc6011760fe4457df9f75a7c0abee9a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a0dab97c6da69b14b3d5c344698ff89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E42995-8878-48AB-A324-1F7A0CB49A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48A03D-E7E8-40C5-9DC6-AD9EF9936172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3.xml><?xml version="1.0" encoding="utf-8"?>
<ds:datastoreItem xmlns:ds="http://schemas.openxmlformats.org/officeDocument/2006/customXml" ds:itemID="{E45E48F0-69BE-4CBE-B8A6-1C673D13D40F}"/>
</file>

<file path=docProps/app.xml><?xml version="1.0" encoding="utf-8"?>
<Properties xmlns="http://schemas.openxmlformats.org/officeDocument/2006/extended-properties" xmlns:vt="http://schemas.openxmlformats.org/officeDocument/2006/docPropsVTypes">
  <TotalTime>14276</TotalTime>
  <Words>1262</Words>
  <Application>Microsoft Office PowerPoint</Application>
  <PresentationFormat>Presentación en pantalla (4:3)</PresentationFormat>
  <Paragraphs>174</Paragraphs>
  <Slides>21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Verdana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433</cp:revision>
  <dcterms:created xsi:type="dcterms:W3CDTF">2019-11-11T08:24:52Z</dcterms:created>
  <dcterms:modified xsi:type="dcterms:W3CDTF">2025-03-26T11:15:59Z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