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sldIdLst>
    <p:sldId id="659" r:id="rId5"/>
    <p:sldId id="324" r:id="rId6"/>
    <p:sldId id="666" r:id="rId7"/>
    <p:sldId id="667" r:id="rId8"/>
    <p:sldId id="612" r:id="rId9"/>
    <p:sldId id="613" r:id="rId10"/>
    <p:sldId id="615" r:id="rId11"/>
    <p:sldId id="616" r:id="rId12"/>
    <p:sldId id="618" r:id="rId13"/>
    <p:sldId id="617" r:id="rId14"/>
    <p:sldId id="619" r:id="rId15"/>
    <p:sldId id="620" r:id="rId16"/>
    <p:sldId id="621" r:id="rId17"/>
    <p:sldId id="291" r:id="rId18"/>
    <p:sldId id="671" r:id="rId19"/>
    <p:sldId id="668" r:id="rId20"/>
    <p:sldId id="669" r:id="rId21"/>
    <p:sldId id="611" r:id="rId22"/>
    <p:sldId id="309" r:id="rId2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2EA515"/>
    <a:srgbClr val="58BB2A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BC6BD9-21DD-46CC-9B54-DB8247BC224B}" v="2" dt="2025-03-26T11:14:47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FE944B4A-1AA9-44FB-8882-A64D907DE95A}"/>
    <pc:docChg chg="addSld delSld modSld">
      <pc:chgData name="Rosa María Cabrera Corchos" userId="f1659fda-de31-4a64-8d16-4a5c28fbfcfc" providerId="ADAL" clId="{FE944B4A-1AA9-44FB-8882-A64D907DE95A}" dt="2025-01-29T18:05:24.662" v="7" actId="47"/>
      <pc:docMkLst>
        <pc:docMk/>
      </pc:docMkLst>
      <pc:sldChg chg="del">
        <pc:chgData name="Rosa María Cabrera Corchos" userId="f1659fda-de31-4a64-8d16-4a5c28fbfcfc" providerId="ADAL" clId="{FE944B4A-1AA9-44FB-8882-A64D907DE95A}" dt="2025-01-29T18:05:24.662" v="7" actId="47"/>
        <pc:sldMkLst>
          <pc:docMk/>
          <pc:sldMk cId="367222070" sldId="605"/>
        </pc:sldMkLst>
      </pc:sldChg>
      <pc:sldChg chg="modSp">
        <pc:chgData name="Rosa María Cabrera Corchos" userId="f1659fda-de31-4a64-8d16-4a5c28fbfcfc" providerId="ADAL" clId="{FE944B4A-1AA9-44FB-8882-A64D907DE95A}" dt="2025-01-27T08:39:24.148" v="3"/>
        <pc:sldMkLst>
          <pc:docMk/>
          <pc:sldMk cId="792578056" sldId="614"/>
        </pc:sldMkLst>
        <pc:graphicFrameChg chg="mod">
          <ac:chgData name="Rosa María Cabrera Corchos" userId="f1659fda-de31-4a64-8d16-4a5c28fbfcfc" providerId="ADAL" clId="{FE944B4A-1AA9-44FB-8882-A64D907DE95A}" dt="2025-01-27T08:39:24.148" v="3"/>
          <ac:graphicFrameMkLst>
            <pc:docMk/>
            <pc:sldMk cId="792578056" sldId="614"/>
            <ac:graphicFrameMk id="2" creationId="{00000000-0000-0000-0000-000000000000}"/>
          </ac:graphicFrameMkLst>
        </pc:graphicFrameChg>
      </pc:sldChg>
      <pc:sldChg chg="modSp mod">
        <pc:chgData name="Rosa María Cabrera Corchos" userId="f1659fda-de31-4a64-8d16-4a5c28fbfcfc" providerId="ADAL" clId="{FE944B4A-1AA9-44FB-8882-A64D907DE95A}" dt="2025-01-27T08:39:45.576" v="5" actId="207"/>
        <pc:sldMkLst>
          <pc:docMk/>
          <pc:sldMk cId="943331689" sldId="617"/>
        </pc:sldMkLst>
        <pc:spChg chg="mod">
          <ac:chgData name="Rosa María Cabrera Corchos" userId="f1659fda-de31-4a64-8d16-4a5c28fbfcfc" providerId="ADAL" clId="{FE944B4A-1AA9-44FB-8882-A64D907DE95A}" dt="2025-01-27T08:39:45.576" v="5" actId="207"/>
          <ac:spMkLst>
            <pc:docMk/>
            <pc:sldMk cId="943331689" sldId="617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FE944B4A-1AA9-44FB-8882-A64D907DE95A}" dt="2025-01-27T08:39:40.944" v="4" actId="207"/>
          <ac:spMkLst>
            <pc:docMk/>
            <pc:sldMk cId="943331689" sldId="617"/>
            <ac:spMk id="54" creationId="{67103580-7AFF-4804-9D0D-638A26E1694B}"/>
          </ac:spMkLst>
        </pc:spChg>
      </pc:sldChg>
      <pc:sldChg chg="modSp modNotesTx">
        <pc:chgData name="Rosa María Cabrera Corchos" userId="f1659fda-de31-4a64-8d16-4a5c28fbfcfc" providerId="ADAL" clId="{FE944B4A-1AA9-44FB-8882-A64D907DE95A}" dt="2025-01-27T08:38:43.270" v="2" actId="403"/>
        <pc:sldMkLst>
          <pc:docMk/>
          <pc:sldMk cId="708348372" sldId="659"/>
        </pc:sldMkLst>
        <pc:spChg chg="mod">
          <ac:chgData name="Rosa María Cabrera Corchos" userId="f1659fda-de31-4a64-8d16-4a5c28fbfcfc" providerId="ADAL" clId="{FE944B4A-1AA9-44FB-8882-A64D907DE95A}" dt="2025-01-27T08:38:43.270" v="2" actId="403"/>
          <ac:spMkLst>
            <pc:docMk/>
            <pc:sldMk cId="708348372" sldId="659"/>
            <ac:spMk id="8" creationId="{8BC07BB4-6026-FEB0-7113-3561C9044851}"/>
          </ac:spMkLst>
        </pc:spChg>
      </pc:sldChg>
      <pc:sldChg chg="add">
        <pc:chgData name="Rosa María Cabrera Corchos" userId="f1659fda-de31-4a64-8d16-4a5c28fbfcfc" providerId="ADAL" clId="{FE944B4A-1AA9-44FB-8882-A64D907DE95A}" dt="2025-01-29T18:05:20.238" v="6"/>
        <pc:sldMkLst>
          <pc:docMk/>
          <pc:sldMk cId="2643353128" sldId="671"/>
        </pc:sldMkLst>
      </pc:sldChg>
    </pc:docChg>
  </pc:docChgLst>
  <pc:docChgLst>
    <pc:chgData name="Lylia Boukelmoune Martí" userId="e299aa62-65b1-407e-8156-45aa4a7d9d94" providerId="ADAL" clId="{9FC47B76-5E3B-4957-AE7C-170FDA87CEBD}"/>
    <pc:docChg chg="undo custSel addSld delSld modSld delMainMaster">
      <pc:chgData name="Lylia Boukelmoune Martí" userId="e299aa62-65b1-407e-8156-45aa4a7d9d94" providerId="ADAL" clId="{9FC47B76-5E3B-4957-AE7C-170FDA87CEBD}" dt="2024-12-04T10:58:35.719" v="72"/>
      <pc:docMkLst>
        <pc:docMk/>
      </pc:docMkLst>
      <pc:sldChg chg="add">
        <pc:chgData name="Lylia Boukelmoune Martí" userId="e299aa62-65b1-407e-8156-45aa4a7d9d94" providerId="ADAL" clId="{9FC47B76-5E3B-4957-AE7C-170FDA87CEBD}" dt="2024-12-04T10:58:35.719" v="72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9FC47B76-5E3B-4957-AE7C-170FDA87CEBD}" dt="2024-12-04T10:58:35.719" v="72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9FC47B76-5E3B-4957-AE7C-170FDA87CEBD}" dt="2024-12-04T10:54:18.170" v="22"/>
        <pc:sldMkLst>
          <pc:docMk/>
          <pc:sldMk cId="1642399041" sldId="324"/>
        </pc:sldMkLst>
      </pc:sldChg>
      <pc:sldChg chg="add del">
        <pc:chgData name="Lylia Boukelmoune Martí" userId="e299aa62-65b1-407e-8156-45aa4a7d9d94" providerId="ADAL" clId="{9FC47B76-5E3B-4957-AE7C-170FDA87CEBD}" dt="2024-12-04T10:58:35.719" v="72"/>
        <pc:sldMkLst>
          <pc:docMk/>
          <pc:sldMk cId="367222070" sldId="605"/>
        </pc:sldMkLst>
      </pc:sldChg>
      <pc:sldChg chg="del">
        <pc:chgData name="Lylia Boukelmoune Martí" userId="e299aa62-65b1-407e-8156-45aa4a7d9d94" providerId="ADAL" clId="{9FC47B76-5E3B-4957-AE7C-170FDA87CEBD}" dt="2024-12-04T10:58:25.828" v="71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9FC47B76-5E3B-4957-AE7C-170FDA87CEBD}" dt="2024-12-04T10:58:35.719" v="72"/>
        <pc:sldMkLst>
          <pc:docMk/>
          <pc:sldMk cId="2080844025" sldId="611"/>
        </pc:sldMkLst>
      </pc:sldChg>
      <pc:sldChg chg="modSp mod">
        <pc:chgData name="Lylia Boukelmoune Martí" userId="e299aa62-65b1-407e-8156-45aa4a7d9d94" providerId="ADAL" clId="{9FC47B76-5E3B-4957-AE7C-170FDA87CEBD}" dt="2024-12-04T10:55:16.534" v="38" actId="207"/>
        <pc:sldMkLst>
          <pc:docMk/>
          <pc:sldMk cId="3049845554" sldId="612"/>
        </pc:sldMkLst>
      </pc:sldChg>
      <pc:sldChg chg="modSp mod">
        <pc:chgData name="Lylia Boukelmoune Martí" userId="e299aa62-65b1-407e-8156-45aa4a7d9d94" providerId="ADAL" clId="{9FC47B76-5E3B-4957-AE7C-170FDA87CEBD}" dt="2024-12-04T10:55:29.820" v="40" actId="14826"/>
        <pc:sldMkLst>
          <pc:docMk/>
          <pc:sldMk cId="1039948458" sldId="613"/>
        </pc:sldMkLst>
      </pc:sldChg>
      <pc:sldChg chg="modSp mod">
        <pc:chgData name="Lylia Boukelmoune Martí" userId="e299aa62-65b1-407e-8156-45aa4a7d9d94" providerId="ADAL" clId="{9FC47B76-5E3B-4957-AE7C-170FDA87CEBD}" dt="2024-12-04T10:55:38.321" v="42" actId="207"/>
        <pc:sldMkLst>
          <pc:docMk/>
          <pc:sldMk cId="792578056" sldId="614"/>
        </pc:sldMkLst>
      </pc:sldChg>
      <pc:sldChg chg="modSp mod">
        <pc:chgData name="Lylia Boukelmoune Martí" userId="e299aa62-65b1-407e-8156-45aa4a7d9d94" providerId="ADAL" clId="{9FC47B76-5E3B-4957-AE7C-170FDA87CEBD}" dt="2024-12-04T10:56:18.194" v="44" actId="14826"/>
        <pc:sldMkLst>
          <pc:docMk/>
          <pc:sldMk cId="1979600367" sldId="615"/>
        </pc:sldMkLst>
      </pc:sldChg>
      <pc:sldChg chg="modSp mod">
        <pc:chgData name="Lylia Boukelmoune Martí" userId="e299aa62-65b1-407e-8156-45aa4a7d9d94" providerId="ADAL" clId="{9FC47B76-5E3B-4957-AE7C-170FDA87CEBD}" dt="2024-12-04T10:56:24.928" v="46" actId="207"/>
        <pc:sldMkLst>
          <pc:docMk/>
          <pc:sldMk cId="2250759892" sldId="616"/>
        </pc:sldMkLst>
      </pc:sldChg>
      <pc:sldChg chg="addSp delSp modSp mod">
        <pc:chgData name="Lylia Boukelmoune Martí" userId="e299aa62-65b1-407e-8156-45aa4a7d9d94" providerId="ADAL" clId="{9FC47B76-5E3B-4957-AE7C-170FDA87CEBD}" dt="2024-12-04T10:57:25.246" v="60" actId="478"/>
        <pc:sldMkLst>
          <pc:docMk/>
          <pc:sldMk cId="943331689" sldId="617"/>
        </pc:sldMkLst>
      </pc:sldChg>
      <pc:sldChg chg="modSp mod">
        <pc:chgData name="Lylia Boukelmoune Martí" userId="e299aa62-65b1-407e-8156-45aa4a7d9d94" providerId="ADAL" clId="{9FC47B76-5E3B-4957-AE7C-170FDA87CEBD}" dt="2024-12-04T10:56:47.757" v="50" actId="14826"/>
        <pc:sldMkLst>
          <pc:docMk/>
          <pc:sldMk cId="2565235858" sldId="618"/>
        </pc:sldMkLst>
      </pc:sldChg>
      <pc:sldChg chg="modSp mod">
        <pc:chgData name="Lylia Boukelmoune Martí" userId="e299aa62-65b1-407e-8156-45aa4a7d9d94" providerId="ADAL" clId="{9FC47B76-5E3B-4957-AE7C-170FDA87CEBD}" dt="2024-12-04T10:57:48.420" v="64" actId="14826"/>
        <pc:sldMkLst>
          <pc:docMk/>
          <pc:sldMk cId="3917761962" sldId="619"/>
        </pc:sldMkLst>
      </pc:sldChg>
      <pc:sldChg chg="modSp mod">
        <pc:chgData name="Lylia Boukelmoune Martí" userId="e299aa62-65b1-407e-8156-45aa4a7d9d94" providerId="ADAL" clId="{9FC47B76-5E3B-4957-AE7C-170FDA87CEBD}" dt="2024-12-04T10:58:05.779" v="68" actId="14826"/>
        <pc:sldMkLst>
          <pc:docMk/>
          <pc:sldMk cId="2452700980" sldId="620"/>
        </pc:sldMkLst>
      </pc:sldChg>
      <pc:sldChg chg="modSp mod">
        <pc:chgData name="Lylia Boukelmoune Martí" userId="e299aa62-65b1-407e-8156-45aa4a7d9d94" providerId="ADAL" clId="{9FC47B76-5E3B-4957-AE7C-170FDA87CEBD}" dt="2024-12-04T10:58:18.327" v="70" actId="14826"/>
        <pc:sldMkLst>
          <pc:docMk/>
          <pc:sldMk cId="3457499768" sldId="621"/>
        </pc:sldMkLst>
      </pc:sldChg>
      <pc:sldChg chg="del">
        <pc:chgData name="Lylia Boukelmoune Martí" userId="e299aa62-65b1-407e-8156-45aa4a7d9d94" providerId="ADAL" clId="{9FC47B76-5E3B-4957-AE7C-170FDA87CEBD}" dt="2024-12-04T10:54:16.029" v="21" actId="47"/>
        <pc:sldMkLst>
          <pc:docMk/>
          <pc:sldMk cId="3005158979" sldId="653"/>
        </pc:sldMkLst>
      </pc:sldChg>
      <pc:sldChg chg="del">
        <pc:chgData name="Lylia Boukelmoune Martí" userId="e299aa62-65b1-407e-8156-45aa4a7d9d94" providerId="ADAL" clId="{9FC47B76-5E3B-4957-AE7C-170FDA87CEBD}" dt="2024-12-04T10:54:16.029" v="21" actId="47"/>
        <pc:sldMkLst>
          <pc:docMk/>
          <pc:sldMk cId="3533984004" sldId="654"/>
        </pc:sldMkLst>
      </pc:sldChg>
      <pc:sldChg chg="del">
        <pc:chgData name="Lylia Boukelmoune Martí" userId="e299aa62-65b1-407e-8156-45aa4a7d9d94" providerId="ADAL" clId="{9FC47B76-5E3B-4957-AE7C-170FDA87CEBD}" dt="2024-12-04T10:58:25.828" v="71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9FC47B76-5E3B-4957-AE7C-170FDA87CEBD}" dt="2024-12-04T10:58:25.828" v="71" actId="47"/>
        <pc:sldMkLst>
          <pc:docMk/>
          <pc:sldMk cId="385276344" sldId="656"/>
        </pc:sldMkLst>
      </pc:sldChg>
      <pc:sldChg chg="modSp add mod modAnim">
        <pc:chgData name="Lylia Boukelmoune Martí" userId="e299aa62-65b1-407e-8156-45aa4a7d9d94" providerId="ADAL" clId="{9FC47B76-5E3B-4957-AE7C-170FDA87CEBD}" dt="2024-12-04T10:54:53.252" v="37" actId="962"/>
        <pc:sldMkLst>
          <pc:docMk/>
          <pc:sldMk cId="708348372" sldId="659"/>
        </pc:sldMkLst>
      </pc:sldChg>
      <pc:sldChg chg="del">
        <pc:chgData name="Lylia Boukelmoune Martí" userId="e299aa62-65b1-407e-8156-45aa4a7d9d94" providerId="ADAL" clId="{9FC47B76-5E3B-4957-AE7C-170FDA87CEBD}" dt="2024-12-04T10:54:40.796" v="33" actId="47"/>
        <pc:sldMkLst>
          <pc:docMk/>
          <pc:sldMk cId="3076069936" sldId="661"/>
        </pc:sldMkLst>
      </pc:sldChg>
      <pc:sldChg chg="del">
        <pc:chgData name="Lylia Boukelmoune Martí" userId="e299aa62-65b1-407e-8156-45aa4a7d9d94" providerId="ADAL" clId="{9FC47B76-5E3B-4957-AE7C-170FDA87CEBD}" dt="2024-12-04T10:58:25.828" v="71" actId="47"/>
        <pc:sldMkLst>
          <pc:docMk/>
          <pc:sldMk cId="3679213256" sldId="662"/>
        </pc:sldMkLst>
      </pc:sldChg>
      <pc:sldChg chg="add">
        <pc:chgData name="Lylia Boukelmoune Martí" userId="e299aa62-65b1-407e-8156-45aa4a7d9d94" providerId="ADAL" clId="{9FC47B76-5E3B-4957-AE7C-170FDA87CEBD}" dt="2024-12-04T10:54:18.170" v="22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9FC47B76-5E3B-4957-AE7C-170FDA87CEBD}" dt="2024-12-04T10:54:18.170" v="22"/>
        <pc:sldMkLst>
          <pc:docMk/>
          <pc:sldMk cId="1580692803" sldId="667"/>
        </pc:sldMkLst>
      </pc:sldChg>
      <pc:sldChg chg="add">
        <pc:chgData name="Lylia Boukelmoune Martí" userId="e299aa62-65b1-407e-8156-45aa4a7d9d94" providerId="ADAL" clId="{9FC47B76-5E3B-4957-AE7C-170FDA87CEBD}" dt="2024-12-04T10:58:35.719" v="72"/>
        <pc:sldMkLst>
          <pc:docMk/>
          <pc:sldMk cId="2011771982" sldId="668"/>
        </pc:sldMkLst>
      </pc:sldChg>
      <pc:sldChg chg="add">
        <pc:chgData name="Lylia Boukelmoune Martí" userId="e299aa62-65b1-407e-8156-45aa4a7d9d94" providerId="ADAL" clId="{9FC47B76-5E3B-4957-AE7C-170FDA87CEBD}" dt="2024-12-04T10:58:35.719" v="72"/>
        <pc:sldMkLst>
          <pc:docMk/>
          <pc:sldMk cId="3679213256" sldId="669"/>
        </pc:sldMkLst>
      </pc:sldChg>
      <pc:sldMasterChg chg="del delSldLayout">
        <pc:chgData name="Lylia Boukelmoune Martí" userId="e299aa62-65b1-407e-8156-45aa4a7d9d94" providerId="ADAL" clId="{9FC47B76-5E3B-4957-AE7C-170FDA87CEBD}" dt="2024-12-04T10:58:25.828" v="71" actId="47"/>
        <pc:sldMasterMkLst>
          <pc:docMk/>
          <pc:sldMasterMk cId="1713187443" sldId="2147483660"/>
        </pc:sldMasterMkLst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4054624880" sldId="2147483661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2184242279" sldId="2147483662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275377523" sldId="2147483663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3830954642" sldId="2147483664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3088873242" sldId="2147483665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338841872" sldId="2147483666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3951000497" sldId="2147483667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1095827304" sldId="2147483668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3882504572" sldId="2147483669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8919664" sldId="2147483670"/>
          </pc:sldLayoutMkLst>
        </pc:sldLayoutChg>
        <pc:sldLayoutChg chg="del">
          <pc:chgData name="Lylia Boukelmoune Martí" userId="e299aa62-65b1-407e-8156-45aa4a7d9d94" providerId="ADAL" clId="{9FC47B76-5E3B-4957-AE7C-170FDA87CEBD}" dt="2024-12-04T10:58:25.828" v="71" actId="47"/>
          <pc:sldLayoutMkLst>
            <pc:docMk/>
            <pc:sldMasterMk cId="1713187443" sldId="2147483660"/>
            <pc:sldLayoutMk cId="4161202861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47BCD498-5CD7-4E57-A033-2CA82FE602C6}"/>
    <pc:docChg chg="modSld">
      <pc:chgData name="Rosa María Cabrera Corchos" userId="f1659fda-de31-4a64-8d16-4a5c28fbfcfc" providerId="ADAL" clId="{47BCD498-5CD7-4E57-A033-2CA82FE602C6}" dt="2022-01-24T14:04:36.450" v="2" actId="404"/>
      <pc:docMkLst>
        <pc:docMk/>
      </pc:docMkLst>
      <pc:sldChg chg="modSp">
        <pc:chgData name="Rosa María Cabrera Corchos" userId="f1659fda-de31-4a64-8d16-4a5c28fbfcfc" providerId="ADAL" clId="{47BCD498-5CD7-4E57-A033-2CA82FE602C6}" dt="2022-01-24T14:04:36.450" v="2" actId="404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E06B6A71-E2B8-4195-AD8E-64919B6F77B3}"/>
    <pc:docChg chg="delSld">
      <pc:chgData name="Rosa María Cabrera Corchos" userId="f1659fda-de31-4a64-8d16-4a5c28fbfcfc" providerId="ADAL" clId="{E06B6A71-E2B8-4195-AD8E-64919B6F77B3}" dt="2024-01-27T20:48:12.091" v="1" actId="2696"/>
      <pc:docMkLst>
        <pc:docMk/>
      </pc:docMkLst>
      <pc:sldChg chg="del">
        <pc:chgData name="Rosa María Cabrera Corchos" userId="f1659fda-de31-4a64-8d16-4a5c28fbfcfc" providerId="ADAL" clId="{E06B6A71-E2B8-4195-AD8E-64919B6F77B3}" dt="2024-01-27T20:47:01.521" v="0" actId="2696"/>
        <pc:sldMkLst>
          <pc:docMk/>
          <pc:sldMk cId="4041818662" sldId="651"/>
        </pc:sldMkLst>
      </pc:sldChg>
      <pc:sldChg chg="del">
        <pc:chgData name="Rosa María Cabrera Corchos" userId="f1659fda-de31-4a64-8d16-4a5c28fbfcfc" providerId="ADAL" clId="{E06B6A71-E2B8-4195-AD8E-64919B6F77B3}" dt="2024-01-27T20:47:01.521" v="0" actId="2696"/>
        <pc:sldMkLst>
          <pc:docMk/>
          <pc:sldMk cId="229236040" sldId="652"/>
        </pc:sldMkLst>
      </pc:sldChg>
      <pc:sldChg chg="del">
        <pc:chgData name="Rosa María Cabrera Corchos" userId="f1659fda-de31-4a64-8d16-4a5c28fbfcfc" providerId="ADAL" clId="{E06B6A71-E2B8-4195-AD8E-64919B6F77B3}" dt="2024-01-27T20:48:12.091" v="1" actId="2696"/>
        <pc:sldMkLst>
          <pc:docMk/>
          <pc:sldMk cId="3036808441" sldId="657"/>
        </pc:sldMkLst>
      </pc:sldChg>
    </pc:docChg>
  </pc:docChgLst>
  <pc:docChgLst>
    <pc:chgData name="Rosa María Cabrera Corchos" userId="f1659fda-de31-4a64-8d16-4a5c28fbfcfc" providerId="ADAL" clId="{530F2017-BF89-49F5-9135-3001635A7C0F}"/>
    <pc:docChg chg="undo custSel delSld modSld">
      <pc:chgData name="Rosa María Cabrera Corchos" userId="f1659fda-de31-4a64-8d16-4a5c28fbfcfc" providerId="ADAL" clId="{530F2017-BF89-49F5-9135-3001635A7C0F}" dt="2021-01-18T10:38:06.904" v="390"/>
      <pc:docMkLst>
        <pc:docMk/>
      </pc:docMkLst>
      <pc:sldChg chg="del">
        <pc:chgData name="Rosa María Cabrera Corchos" userId="f1659fda-de31-4a64-8d16-4a5c28fbfcfc" providerId="ADAL" clId="{530F2017-BF89-49F5-9135-3001635A7C0F}" dt="2021-01-18T08:59:23.658" v="0" actId="2696"/>
        <pc:sldMkLst>
          <pc:docMk/>
          <pc:sldMk cId="2839987236" sldId="257"/>
        </pc:sldMkLst>
      </pc:sldChg>
      <pc:sldChg chg="del">
        <pc:chgData name="Rosa María Cabrera Corchos" userId="f1659fda-de31-4a64-8d16-4a5c28fbfcfc" providerId="ADAL" clId="{530F2017-BF89-49F5-9135-3001635A7C0F}" dt="2021-01-18T09:00:02.558" v="1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530F2017-BF89-49F5-9135-3001635A7C0F}" dt="2021-01-18T08:59:23.658" v="0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530F2017-BF89-49F5-9135-3001635A7C0F}" dt="2021-01-18T09:00:02.558" v="1" actId="2696"/>
        <pc:sldMkLst>
          <pc:docMk/>
          <pc:sldMk cId="3083134075" sldId="309"/>
        </pc:sldMkLst>
      </pc:sldChg>
      <pc:sldChg chg="del">
        <pc:chgData name="Rosa María Cabrera Corchos" userId="f1659fda-de31-4a64-8d16-4a5c28fbfcfc" providerId="ADAL" clId="{530F2017-BF89-49F5-9135-3001635A7C0F}" dt="2021-01-18T09:00:02.558" v="1" actId="2696"/>
        <pc:sldMkLst>
          <pc:docMk/>
          <pc:sldMk cId="2857155975" sldId="310"/>
        </pc:sldMkLst>
      </pc:sldChg>
      <pc:sldChg chg="del">
        <pc:chgData name="Rosa María Cabrera Corchos" userId="f1659fda-de31-4a64-8d16-4a5c28fbfcfc" providerId="ADAL" clId="{530F2017-BF89-49F5-9135-3001635A7C0F}" dt="2021-01-18T09:00:02.558" v="1" actId="2696"/>
        <pc:sldMkLst>
          <pc:docMk/>
          <pc:sldMk cId="1521110230" sldId="311"/>
        </pc:sldMkLst>
      </pc:sldChg>
      <pc:sldChg chg="addSp delSp modSp mod addAnim delAnim modAnim">
        <pc:chgData name="Rosa María Cabrera Corchos" userId="f1659fda-de31-4a64-8d16-4a5c28fbfcfc" providerId="ADAL" clId="{530F2017-BF89-49F5-9135-3001635A7C0F}" dt="2021-01-18T09:05:53.317" v="181" actId="1037"/>
        <pc:sldMkLst>
          <pc:docMk/>
          <pc:sldMk cId="3406722429" sldId="314"/>
        </pc:sldMkLst>
      </pc:sldChg>
      <pc:sldChg chg="del">
        <pc:chgData name="Rosa María Cabrera Corchos" userId="f1659fda-de31-4a64-8d16-4a5c28fbfcfc" providerId="ADAL" clId="{530F2017-BF89-49F5-9135-3001635A7C0F}" dt="2021-01-18T08:59:23.658" v="0" actId="2696"/>
        <pc:sldMkLst>
          <pc:docMk/>
          <pc:sldMk cId="4271767872" sldId="315"/>
        </pc:sldMkLst>
      </pc:sldChg>
      <pc:sldChg chg="modSp mod">
        <pc:chgData name="Rosa María Cabrera Corchos" userId="f1659fda-de31-4a64-8d16-4a5c28fbfcfc" providerId="ADAL" clId="{530F2017-BF89-49F5-9135-3001635A7C0F}" dt="2021-01-18T09:13:33.841" v="184" actId="962"/>
        <pc:sldMkLst>
          <pc:docMk/>
          <pc:sldMk cId="3049845554" sldId="612"/>
        </pc:sldMkLst>
      </pc:sldChg>
      <pc:sldChg chg="modSp mod">
        <pc:chgData name="Rosa María Cabrera Corchos" userId="f1659fda-de31-4a64-8d16-4a5c28fbfcfc" providerId="ADAL" clId="{530F2017-BF89-49F5-9135-3001635A7C0F}" dt="2021-01-18T10:04:22.681" v="343"/>
        <pc:sldMkLst>
          <pc:docMk/>
          <pc:sldMk cId="1039948458" sldId="613"/>
        </pc:sldMkLst>
      </pc:sldChg>
      <pc:sldChg chg="modSp mod">
        <pc:chgData name="Rosa María Cabrera Corchos" userId="f1659fda-de31-4a64-8d16-4a5c28fbfcfc" providerId="ADAL" clId="{530F2017-BF89-49F5-9135-3001635A7C0F}" dt="2021-01-18T09:24:19.641" v="286"/>
        <pc:sldMkLst>
          <pc:docMk/>
          <pc:sldMk cId="792578056" sldId="614"/>
        </pc:sldMkLst>
      </pc:sldChg>
      <pc:sldChg chg="addSp modSp mod modAnim">
        <pc:chgData name="Rosa María Cabrera Corchos" userId="f1659fda-de31-4a64-8d16-4a5c28fbfcfc" providerId="ADAL" clId="{530F2017-BF89-49F5-9135-3001635A7C0F}" dt="2021-01-18T09:19:21.894" v="261"/>
        <pc:sldMkLst>
          <pc:docMk/>
          <pc:sldMk cId="1979600367" sldId="615"/>
        </pc:sldMkLst>
      </pc:sldChg>
      <pc:sldChg chg="addSp modSp mod modAnim">
        <pc:chgData name="Rosa María Cabrera Corchos" userId="f1659fda-de31-4a64-8d16-4a5c28fbfcfc" providerId="ADAL" clId="{530F2017-BF89-49F5-9135-3001635A7C0F}" dt="2021-01-18T10:00:10.212" v="300" actId="113"/>
        <pc:sldMkLst>
          <pc:docMk/>
          <pc:sldMk cId="2250759892" sldId="616"/>
        </pc:sldMkLst>
      </pc:sldChg>
      <pc:sldChg chg="modSp">
        <pc:chgData name="Rosa María Cabrera Corchos" userId="f1659fda-de31-4a64-8d16-4a5c28fbfcfc" providerId="ADAL" clId="{530F2017-BF89-49F5-9135-3001635A7C0F}" dt="2021-01-18T10:38:06.904" v="390"/>
        <pc:sldMkLst>
          <pc:docMk/>
          <pc:sldMk cId="943331689" sldId="617"/>
        </pc:sldMkLst>
      </pc:sldChg>
      <pc:sldChg chg="addSp delSp modSp mod delAnim modAnim">
        <pc:chgData name="Rosa María Cabrera Corchos" userId="f1659fda-de31-4a64-8d16-4a5c28fbfcfc" providerId="ADAL" clId="{530F2017-BF89-49F5-9135-3001635A7C0F}" dt="2021-01-18T10:26:41.813" v="379"/>
        <pc:sldMkLst>
          <pc:docMk/>
          <pc:sldMk cId="2565235858" sldId="618"/>
        </pc:sldMkLst>
      </pc:sldChg>
      <pc:sldChg chg="addSp modSp modAnim">
        <pc:chgData name="Rosa María Cabrera Corchos" userId="f1659fda-de31-4a64-8d16-4a5c28fbfcfc" providerId="ADAL" clId="{530F2017-BF89-49F5-9135-3001635A7C0F}" dt="2021-01-18T10:33:56.200" v="384"/>
        <pc:sldMkLst>
          <pc:docMk/>
          <pc:sldMk cId="3917761962" sldId="619"/>
        </pc:sldMkLst>
      </pc:sldChg>
      <pc:sldChg chg="addSp delSp modSp mod modAnim">
        <pc:chgData name="Rosa María Cabrera Corchos" userId="f1659fda-de31-4a64-8d16-4a5c28fbfcfc" providerId="ADAL" clId="{530F2017-BF89-49F5-9135-3001635A7C0F}" dt="2021-01-18T10:37:48.679" v="389"/>
        <pc:sldMkLst>
          <pc:docMk/>
          <pc:sldMk cId="2452700980" sldId="620"/>
        </pc:sldMkLst>
      </pc:sldChg>
      <pc:sldChg chg="addSp modSp mod modAnim">
        <pc:chgData name="Rosa María Cabrera Corchos" userId="f1659fda-de31-4a64-8d16-4a5c28fbfcfc" providerId="ADAL" clId="{530F2017-BF89-49F5-9135-3001635A7C0F}" dt="2021-01-18T09:20:04.469" v="270" actId="1035"/>
        <pc:sldMkLst>
          <pc:docMk/>
          <pc:sldMk cId="3457499768" sldId="621"/>
        </pc:sldMkLst>
      </pc:sldChg>
      <pc:sldChg chg="del">
        <pc:chgData name="Rosa María Cabrera Corchos" userId="f1659fda-de31-4a64-8d16-4a5c28fbfcfc" providerId="ADAL" clId="{530F2017-BF89-49F5-9135-3001635A7C0F}" dt="2021-01-18T09:06:13.025" v="182" actId="2696"/>
        <pc:sldMkLst>
          <pc:docMk/>
          <pc:sldMk cId="1608746075" sldId="628"/>
        </pc:sldMkLst>
      </pc:sldChg>
    </pc:docChg>
  </pc:docChgLst>
  <pc:docChgLst>
    <pc:chgData name="Neus Murcia Sadurní" userId="S::1567593@uab.cat::2c674b4e-4ed0-4f71-9773-0e903b570d67" providerId="AD" clId="Web-{598AE1D2-6B57-D0F1-070B-EF2BC9CE47EB}"/>
    <pc:docChg chg="modSld">
      <pc:chgData name="Neus Murcia Sadurní" userId="S::1567593@uab.cat::2c674b4e-4ed0-4f71-9773-0e903b570d67" providerId="AD" clId="Web-{598AE1D2-6B57-D0F1-070B-EF2BC9CE47EB}" dt="2021-11-11T08:31:20.498" v="29" actId="20577"/>
      <pc:docMkLst>
        <pc:docMk/>
      </pc:docMkLst>
      <pc:sldChg chg="modSp">
        <pc:chgData name="Neus Murcia Sadurní" userId="S::1567593@uab.cat::2c674b4e-4ed0-4f71-9773-0e903b570d67" providerId="AD" clId="Web-{598AE1D2-6B57-D0F1-070B-EF2BC9CE47EB}" dt="2021-11-11T08:31:20.498" v="29" actId="20577"/>
        <pc:sldMkLst>
          <pc:docMk/>
          <pc:sldMk cId="1039948458" sldId="613"/>
        </pc:sldMkLst>
      </pc:sldChg>
    </pc:docChg>
  </pc:docChgLst>
  <pc:docChgLst>
    <pc:chgData name="Abril Sitjas i Fuentes" userId="b66e3df8-7e84-4501-ad52-709c67e0b8e5" providerId="ADAL" clId="{DA338250-C7F7-4C8D-A359-CEE7D55BE745}"/>
    <pc:docChg chg="modSld">
      <pc:chgData name="Abril Sitjas i Fuentes" userId="b66e3df8-7e84-4501-ad52-709c67e0b8e5" providerId="ADAL" clId="{DA338250-C7F7-4C8D-A359-CEE7D55BE745}" dt="2025-02-11T10:15:18.406" v="4" actId="20577"/>
      <pc:docMkLst>
        <pc:docMk/>
      </pc:docMkLst>
      <pc:sldChg chg="modSp">
        <pc:chgData name="Abril Sitjas i Fuentes" userId="b66e3df8-7e84-4501-ad52-709c67e0b8e5" providerId="ADAL" clId="{DA338250-C7F7-4C8D-A359-CEE7D55BE745}" dt="2025-02-11T10:15:05.150" v="1" actId="113"/>
        <pc:sldMkLst>
          <pc:docMk/>
          <pc:sldMk cId="3457499768" sldId="621"/>
        </pc:sldMkLst>
        <pc:spChg chg="mod">
          <ac:chgData name="Abril Sitjas i Fuentes" userId="b66e3df8-7e84-4501-ad52-709c67e0b8e5" providerId="ADAL" clId="{DA338250-C7F7-4C8D-A359-CEE7D55BE745}" dt="2025-02-11T10:15:05.150" v="1" actId="113"/>
          <ac:spMkLst>
            <pc:docMk/>
            <pc:sldMk cId="3457499768" sldId="621"/>
            <ac:spMk id="11" creationId="{8C5615D1-AF8C-4FB8-A588-9D3615CCAF1B}"/>
          </ac:spMkLst>
        </pc:spChg>
      </pc:sldChg>
      <pc:sldChg chg="modSp mod">
        <pc:chgData name="Abril Sitjas i Fuentes" userId="b66e3df8-7e84-4501-ad52-709c67e0b8e5" providerId="ADAL" clId="{DA338250-C7F7-4C8D-A359-CEE7D55BE745}" dt="2025-02-11T10:15:18.406" v="4" actId="20577"/>
        <pc:sldMkLst>
          <pc:docMk/>
          <pc:sldMk cId="2643353128" sldId="671"/>
        </pc:sldMkLst>
        <pc:spChg chg="mod">
          <ac:chgData name="Abril Sitjas i Fuentes" userId="b66e3df8-7e84-4501-ad52-709c67e0b8e5" providerId="ADAL" clId="{DA338250-C7F7-4C8D-A359-CEE7D55BE745}" dt="2025-02-11T10:15:18.406" v="4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Abril Sitjas i Fuentes" userId="b66e3df8-7e84-4501-ad52-709c67e0b8e5" providerId="ADAL" clId="{F982A782-BE55-489B-921D-31BDD219EBF1}"/>
    <pc:docChg chg="custSel modSld">
      <pc:chgData name="Abril Sitjas i Fuentes" userId="b66e3df8-7e84-4501-ad52-709c67e0b8e5" providerId="ADAL" clId="{F982A782-BE55-489B-921D-31BDD219EBF1}" dt="2025-01-23T11:51:53.288" v="107" actId="20577"/>
      <pc:docMkLst>
        <pc:docMk/>
      </pc:docMkLst>
      <pc:sldChg chg="addSp delSp modSp mod delAnim modAnim">
        <pc:chgData name="Abril Sitjas i Fuentes" userId="b66e3df8-7e84-4501-ad52-709c67e0b8e5" providerId="ADAL" clId="{F982A782-BE55-489B-921D-31BDD219EBF1}" dt="2025-01-23T11:51:53.288" v="107" actId="20577"/>
        <pc:sldMkLst>
          <pc:docMk/>
          <pc:sldMk cId="792578056" sldId="614"/>
        </pc:sldMkLst>
        <pc:spChg chg="add mod">
          <ac:chgData name="Abril Sitjas i Fuentes" userId="b66e3df8-7e84-4501-ad52-709c67e0b8e5" providerId="ADAL" clId="{F982A782-BE55-489B-921D-31BDD219EBF1}" dt="2025-01-23T11:51:22.271" v="2"/>
          <ac:spMkLst>
            <pc:docMk/>
            <pc:sldMk cId="792578056" sldId="614"/>
            <ac:spMk id="4" creationId="{7039A364-82EE-B725-E255-A3684D69C448}"/>
          </ac:spMkLst>
        </pc:spChg>
        <pc:graphicFrameChg chg="modGraphic">
          <ac:chgData name="Abril Sitjas i Fuentes" userId="b66e3df8-7e84-4501-ad52-709c67e0b8e5" providerId="ADAL" clId="{F982A782-BE55-489B-921D-31BDD219EBF1}" dt="2025-01-23T11:51:53.288" v="107" actId="20577"/>
          <ac:graphicFrameMkLst>
            <pc:docMk/>
            <pc:sldMk cId="792578056" sldId="614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F982A782-BE55-489B-921D-31BDD219EBF1}" dt="2025-01-23T11:51:22.271" v="2"/>
          <ac:picMkLst>
            <pc:docMk/>
            <pc:sldMk cId="792578056" sldId="614"/>
            <ac:picMk id="5" creationId="{BD475C0A-426A-E076-9929-EF4A58DAAB93}"/>
          </ac:picMkLst>
        </pc:picChg>
      </pc:sldChg>
    </pc:docChg>
  </pc:docChgLst>
  <pc:docChgLst>
    <pc:chgData name="Max Aragall Borràs" userId="87e097e4-5d98-43bc-9596-3648e60b41d0" providerId="ADAL" clId="{0DE3829C-B7A4-496F-AF49-4FC4080F4F35}"/>
    <pc:docChg chg="addSld delSld modSld">
      <pc:chgData name="Max Aragall Borràs" userId="87e097e4-5d98-43bc-9596-3648e60b41d0" providerId="ADAL" clId="{0DE3829C-B7A4-496F-AF49-4FC4080F4F35}" dt="2023-02-02T13:36:37.094" v="2"/>
      <pc:docMkLst>
        <pc:docMk/>
      </pc:docMkLst>
      <pc:sldChg chg="del">
        <pc:chgData name="Max Aragall Borràs" userId="87e097e4-5d98-43bc-9596-3648e60b41d0" providerId="ADAL" clId="{0DE3829C-B7A4-496F-AF49-4FC4080F4F35}" dt="2023-02-02T13:36:35.003" v="1" actId="47"/>
        <pc:sldMkLst>
          <pc:docMk/>
          <pc:sldMk cId="367222070" sldId="605"/>
        </pc:sldMkLst>
      </pc:sldChg>
      <pc:sldChg chg="del">
        <pc:chgData name="Max Aragall Borràs" userId="87e097e4-5d98-43bc-9596-3648e60b41d0" providerId="ADAL" clId="{0DE3829C-B7A4-496F-AF49-4FC4080F4F35}" dt="2023-02-02T13:36:34.080" v="0" actId="47"/>
        <pc:sldMkLst>
          <pc:docMk/>
          <pc:sldMk cId="850449991" sldId="606"/>
        </pc:sldMkLst>
      </pc:sldChg>
      <pc:sldChg chg="add">
        <pc:chgData name="Max Aragall Borràs" userId="87e097e4-5d98-43bc-9596-3648e60b41d0" providerId="ADAL" clId="{0DE3829C-B7A4-496F-AF49-4FC4080F4F35}" dt="2023-02-02T13:36:37.094" v="2"/>
        <pc:sldMkLst>
          <pc:docMk/>
          <pc:sldMk cId="4249572832" sldId="645"/>
        </pc:sldMkLst>
      </pc:sldChg>
      <pc:sldChg chg="add">
        <pc:chgData name="Max Aragall Borràs" userId="87e097e4-5d98-43bc-9596-3648e60b41d0" providerId="ADAL" clId="{0DE3829C-B7A4-496F-AF49-4FC4080F4F35}" dt="2023-02-02T13:36:37.094" v="2"/>
        <pc:sldMkLst>
          <pc:docMk/>
          <pc:sldMk cId="883172147" sldId="647"/>
        </pc:sldMkLst>
      </pc:sldChg>
      <pc:sldChg chg="add">
        <pc:chgData name="Max Aragall Borràs" userId="87e097e4-5d98-43bc-9596-3648e60b41d0" providerId="ADAL" clId="{0DE3829C-B7A4-496F-AF49-4FC4080F4F35}" dt="2023-02-02T13:36:37.094" v="2"/>
        <pc:sldMkLst>
          <pc:docMk/>
          <pc:sldMk cId="3679213256" sldId="648"/>
        </pc:sldMkLst>
      </pc:sldChg>
    </pc:docChg>
  </pc:docChgLst>
  <pc:docChgLst>
    <pc:chgData name="Laura Niubó Pla" userId="2d1608b3-32a7-4c07-97f4-1b3fc2feb627" providerId="ADAL" clId="{7AFC849B-303E-4987-8E47-5F3D28889BAE}"/>
    <pc:docChg chg="undo custSel addSld delSld modSld">
      <pc:chgData name="Laura Niubó Pla" userId="2d1608b3-32a7-4c07-97f4-1b3fc2feb627" providerId="ADAL" clId="{7AFC849B-303E-4987-8E47-5F3D28889BAE}" dt="2023-12-21T12:01:59.661" v="63" actId="20577"/>
      <pc:docMkLst>
        <pc:docMk/>
      </pc:docMkLst>
      <pc:sldChg chg="del">
        <pc:chgData name="Laura Niubó Pla" userId="2d1608b3-32a7-4c07-97f4-1b3fc2feb627" providerId="ADAL" clId="{7AFC849B-303E-4987-8E47-5F3D28889BAE}" dt="2023-12-21T11:56:40.748" v="11" actId="47"/>
        <pc:sldMkLst>
          <pc:docMk/>
          <pc:sldMk cId="886091329" sldId="291"/>
        </pc:sldMkLst>
      </pc:sldChg>
      <pc:sldChg chg="del">
        <pc:chgData name="Laura Niubó Pla" userId="2d1608b3-32a7-4c07-97f4-1b3fc2feb627" providerId="ADAL" clId="{7AFC849B-303E-4987-8E47-5F3D28889BAE}" dt="2023-12-21T11:56:31.588" v="9" actId="47"/>
        <pc:sldMkLst>
          <pc:docMk/>
          <pc:sldMk cId="2985893853" sldId="308"/>
        </pc:sldMkLst>
      </pc:sldChg>
      <pc:sldChg chg="del">
        <pc:chgData name="Laura Niubó Pla" userId="2d1608b3-32a7-4c07-97f4-1b3fc2feb627" providerId="ADAL" clId="{7AFC849B-303E-4987-8E47-5F3D28889BAE}" dt="2023-12-21T11:57:12.146" v="18" actId="47"/>
        <pc:sldMkLst>
          <pc:docMk/>
          <pc:sldMk cId="3083134075" sldId="309"/>
        </pc:sldMkLst>
      </pc:sldChg>
      <pc:sldChg chg="del">
        <pc:chgData name="Laura Niubó Pla" userId="2d1608b3-32a7-4c07-97f4-1b3fc2feb627" providerId="ADAL" clId="{7AFC849B-303E-4987-8E47-5F3D28889BAE}" dt="2023-12-21T11:56:14.017" v="5" actId="47"/>
        <pc:sldMkLst>
          <pc:docMk/>
          <pc:sldMk cId="1809974266" sldId="318"/>
        </pc:sldMkLst>
      </pc:sldChg>
      <pc:sldChg chg="del">
        <pc:chgData name="Laura Niubó Pla" userId="2d1608b3-32a7-4c07-97f4-1b3fc2feb627" providerId="ADAL" clId="{7AFC849B-303E-4987-8E47-5F3D28889BAE}" dt="2023-12-21T11:56:25.038" v="7" actId="47"/>
        <pc:sldMkLst>
          <pc:docMk/>
          <pc:sldMk cId="4242988088" sldId="336"/>
        </pc:sldMkLst>
      </pc:sldChg>
      <pc:sldChg chg="del">
        <pc:chgData name="Laura Niubó Pla" userId="2d1608b3-32a7-4c07-97f4-1b3fc2feb627" providerId="ADAL" clId="{7AFC849B-303E-4987-8E47-5F3D28889BAE}" dt="2023-12-21T11:56:01.915" v="3" actId="47"/>
        <pc:sldMkLst>
          <pc:docMk/>
          <pc:sldMk cId="3843106006" sldId="342"/>
        </pc:sldMkLst>
      </pc:sldChg>
      <pc:sldChg chg="add">
        <pc:chgData name="Laura Niubó Pla" userId="2d1608b3-32a7-4c07-97f4-1b3fc2feb627" providerId="ADAL" clId="{7AFC849B-303E-4987-8E47-5F3D28889BAE}" dt="2023-12-21T11:56:47.328" v="12"/>
        <pc:sldMkLst>
          <pc:docMk/>
          <pc:sldMk cId="367222070" sldId="605"/>
        </pc:sldMkLst>
      </pc:sldChg>
      <pc:sldChg chg="add">
        <pc:chgData name="Laura Niubó Pla" userId="2d1608b3-32a7-4c07-97f4-1b3fc2feb627" providerId="ADAL" clId="{7AFC849B-303E-4987-8E47-5F3D28889BAE}" dt="2023-12-21T11:56:57.438" v="14"/>
        <pc:sldMkLst>
          <pc:docMk/>
          <pc:sldMk cId="1883697652" sldId="607"/>
        </pc:sldMkLst>
      </pc:sldChg>
      <pc:sldChg chg="addSp delSp modSp mod modAnim">
        <pc:chgData name="Laura Niubó Pla" userId="2d1608b3-32a7-4c07-97f4-1b3fc2feb627" providerId="ADAL" clId="{7AFC849B-303E-4987-8E47-5F3D28889BAE}" dt="2023-12-21T11:58:07.726" v="20"/>
        <pc:sldMkLst>
          <pc:docMk/>
          <pc:sldMk cId="3049845554" sldId="612"/>
        </pc:sldMkLst>
      </pc:sldChg>
      <pc:sldChg chg="addSp delSp modSp mod modAnim">
        <pc:chgData name="Laura Niubó Pla" userId="2d1608b3-32a7-4c07-97f4-1b3fc2feb627" providerId="ADAL" clId="{7AFC849B-303E-4987-8E47-5F3D28889BAE}" dt="2023-12-21T11:59:01.856" v="46" actId="20577"/>
        <pc:sldMkLst>
          <pc:docMk/>
          <pc:sldMk cId="1039948458" sldId="613"/>
        </pc:sldMkLst>
      </pc:sldChg>
      <pc:sldChg chg="addSp delSp modSp mod addAnim delAnim modAnim">
        <pc:chgData name="Laura Niubó Pla" userId="2d1608b3-32a7-4c07-97f4-1b3fc2feb627" providerId="ADAL" clId="{7AFC849B-303E-4987-8E47-5F3D28889BAE}" dt="2023-12-21T11:59:44.818" v="55" actId="255"/>
        <pc:sldMkLst>
          <pc:docMk/>
          <pc:sldMk cId="792578056" sldId="614"/>
        </pc:sldMkLst>
      </pc:sldChg>
      <pc:sldChg chg="addSp delSp modSp mod modAnim">
        <pc:chgData name="Laura Niubó Pla" userId="2d1608b3-32a7-4c07-97f4-1b3fc2feb627" providerId="ADAL" clId="{7AFC849B-303E-4987-8E47-5F3D28889BAE}" dt="2023-12-21T11:58:16.660" v="26"/>
        <pc:sldMkLst>
          <pc:docMk/>
          <pc:sldMk cId="1979600367" sldId="615"/>
        </pc:sldMkLst>
      </pc:sldChg>
      <pc:sldChg chg="addSp delSp modSp mod modAnim">
        <pc:chgData name="Laura Niubó Pla" userId="2d1608b3-32a7-4c07-97f4-1b3fc2feb627" providerId="ADAL" clId="{7AFC849B-303E-4987-8E47-5F3D28889BAE}" dt="2023-12-21T11:58:19.088" v="28"/>
        <pc:sldMkLst>
          <pc:docMk/>
          <pc:sldMk cId="2250759892" sldId="616"/>
        </pc:sldMkLst>
      </pc:sldChg>
      <pc:sldChg chg="addSp delSp modSp mod modAnim">
        <pc:chgData name="Laura Niubó Pla" userId="2d1608b3-32a7-4c07-97f4-1b3fc2feb627" providerId="ADAL" clId="{7AFC849B-303E-4987-8E47-5F3D28889BAE}" dt="2023-12-21T12:01:59.661" v="63" actId="20577"/>
        <pc:sldMkLst>
          <pc:docMk/>
          <pc:sldMk cId="943331689" sldId="617"/>
        </pc:sldMkLst>
      </pc:sldChg>
      <pc:sldChg chg="addSp delSp modSp mod modAnim">
        <pc:chgData name="Laura Niubó Pla" userId="2d1608b3-32a7-4c07-97f4-1b3fc2feb627" providerId="ADAL" clId="{7AFC849B-303E-4987-8E47-5F3D28889BAE}" dt="2023-12-21T11:58:21.568" v="30"/>
        <pc:sldMkLst>
          <pc:docMk/>
          <pc:sldMk cId="2565235858" sldId="618"/>
        </pc:sldMkLst>
      </pc:sldChg>
      <pc:sldChg chg="addSp delSp modSp mod modAnim">
        <pc:chgData name="Laura Niubó Pla" userId="2d1608b3-32a7-4c07-97f4-1b3fc2feb627" providerId="ADAL" clId="{7AFC849B-303E-4987-8E47-5F3D28889BAE}" dt="2023-12-21T11:58:27.624" v="34"/>
        <pc:sldMkLst>
          <pc:docMk/>
          <pc:sldMk cId="3917761962" sldId="619"/>
        </pc:sldMkLst>
      </pc:sldChg>
      <pc:sldChg chg="addSp delSp modSp mod modAnim">
        <pc:chgData name="Laura Niubó Pla" userId="2d1608b3-32a7-4c07-97f4-1b3fc2feb627" providerId="ADAL" clId="{7AFC849B-303E-4987-8E47-5F3D28889BAE}" dt="2023-12-21T11:58:29.856" v="36"/>
        <pc:sldMkLst>
          <pc:docMk/>
          <pc:sldMk cId="2452700980" sldId="620"/>
        </pc:sldMkLst>
      </pc:sldChg>
      <pc:sldChg chg="addSp delSp modSp mod modAnim">
        <pc:chgData name="Laura Niubó Pla" userId="2d1608b3-32a7-4c07-97f4-1b3fc2feb627" providerId="ADAL" clId="{7AFC849B-303E-4987-8E47-5F3D28889BAE}" dt="2023-12-21T11:58:31.964" v="38"/>
        <pc:sldMkLst>
          <pc:docMk/>
          <pc:sldMk cId="3457499768" sldId="621"/>
        </pc:sldMkLst>
      </pc:sldChg>
      <pc:sldChg chg="del">
        <pc:chgData name="Laura Niubó Pla" userId="2d1608b3-32a7-4c07-97f4-1b3fc2feb627" providerId="ADAL" clId="{7AFC849B-303E-4987-8E47-5F3D28889BAE}" dt="2023-12-21T11:56:48.458" v="13" actId="47"/>
        <pc:sldMkLst>
          <pc:docMk/>
          <pc:sldMk cId="4249572832" sldId="645"/>
        </pc:sldMkLst>
      </pc:sldChg>
      <pc:sldChg chg="del">
        <pc:chgData name="Laura Niubó Pla" userId="2d1608b3-32a7-4c07-97f4-1b3fc2feb627" providerId="ADAL" clId="{7AFC849B-303E-4987-8E47-5F3D28889BAE}" dt="2023-12-21T11:56:58.508" v="15" actId="47"/>
        <pc:sldMkLst>
          <pc:docMk/>
          <pc:sldMk cId="883172147" sldId="647"/>
        </pc:sldMkLst>
      </pc:sldChg>
      <pc:sldChg chg="del">
        <pc:chgData name="Laura Niubó Pla" userId="2d1608b3-32a7-4c07-97f4-1b3fc2feb627" providerId="ADAL" clId="{7AFC849B-303E-4987-8E47-5F3D28889BAE}" dt="2023-12-21T11:57:06.144" v="16" actId="47"/>
        <pc:sldMkLst>
          <pc:docMk/>
          <pc:sldMk cId="3679213256" sldId="648"/>
        </pc:sldMkLst>
      </pc:sldChg>
      <pc:sldChg chg="modSp modAnim">
        <pc:chgData name="Laura Niubó Pla" userId="2d1608b3-32a7-4c07-97f4-1b3fc2feb627" providerId="ADAL" clId="{7AFC849B-303E-4987-8E47-5F3D28889BAE}" dt="2023-12-21T11:55:59.681" v="2" actId="20577"/>
        <pc:sldMkLst>
          <pc:docMk/>
          <pc:sldMk cId="4041818662" sldId="651"/>
        </pc:sldMkLst>
      </pc:sldChg>
      <pc:sldChg chg="add">
        <pc:chgData name="Laura Niubó Pla" userId="2d1608b3-32a7-4c07-97f4-1b3fc2feb627" providerId="ADAL" clId="{7AFC849B-303E-4987-8E47-5F3D28889BAE}" dt="2023-12-21T11:56:12.305" v="4"/>
        <pc:sldMkLst>
          <pc:docMk/>
          <pc:sldMk cId="229236040" sldId="652"/>
        </pc:sldMkLst>
      </pc:sldChg>
      <pc:sldChg chg="add">
        <pc:chgData name="Laura Niubó Pla" userId="2d1608b3-32a7-4c07-97f4-1b3fc2feb627" providerId="ADAL" clId="{7AFC849B-303E-4987-8E47-5F3D28889BAE}" dt="2023-12-21T11:56:23.718" v="6"/>
        <pc:sldMkLst>
          <pc:docMk/>
          <pc:sldMk cId="3005158979" sldId="653"/>
        </pc:sldMkLst>
      </pc:sldChg>
      <pc:sldChg chg="add">
        <pc:chgData name="Laura Niubó Pla" userId="2d1608b3-32a7-4c07-97f4-1b3fc2feb627" providerId="ADAL" clId="{7AFC849B-303E-4987-8E47-5F3D28889BAE}" dt="2023-12-21T11:56:30.448" v="8"/>
        <pc:sldMkLst>
          <pc:docMk/>
          <pc:sldMk cId="3533984004" sldId="654"/>
        </pc:sldMkLst>
      </pc:sldChg>
      <pc:sldChg chg="add">
        <pc:chgData name="Laura Niubó Pla" userId="2d1608b3-32a7-4c07-97f4-1b3fc2feb627" providerId="ADAL" clId="{7AFC849B-303E-4987-8E47-5F3D28889BAE}" dt="2023-12-21T11:57:10.976" v="17"/>
        <pc:sldMkLst>
          <pc:docMk/>
          <pc:sldMk cId="4163575214" sldId="655"/>
        </pc:sldMkLst>
      </pc:sldChg>
      <pc:sldChg chg="add setBg">
        <pc:chgData name="Laura Niubó Pla" userId="2d1608b3-32a7-4c07-97f4-1b3fc2feb627" providerId="ADAL" clId="{7AFC849B-303E-4987-8E47-5F3D28889BAE}" dt="2023-12-21T11:56:38.838" v="10"/>
        <pc:sldMkLst>
          <pc:docMk/>
          <pc:sldMk cId="385276344" sldId="656"/>
        </pc:sldMkLst>
      </pc:sldChg>
    </pc:docChg>
  </pc:docChgLst>
  <pc:docChgLst>
    <pc:chgData name="Rosa María Cabrera Corchos" userId="f1659fda-de31-4a64-8d16-4a5c28fbfcfc" providerId="ADAL" clId="{4EBB77BB-BB36-41FF-9CB4-52360B4ACE24}"/>
    <pc:docChg chg="modSld">
      <pc:chgData name="Rosa María Cabrera Corchos" userId="f1659fda-de31-4a64-8d16-4a5c28fbfcfc" providerId="ADAL" clId="{4EBB77BB-BB36-41FF-9CB4-52360B4ACE24}" dt="2024-11-19T12:07:50.551" v="0"/>
      <pc:docMkLst>
        <pc:docMk/>
      </pc:docMkLst>
      <pc:sldChg chg="modSp">
        <pc:chgData name="Rosa María Cabrera Corchos" userId="f1659fda-de31-4a64-8d16-4a5c28fbfcfc" providerId="ADAL" clId="{4EBB77BB-BB36-41FF-9CB4-52360B4ACE24}" dt="2024-11-19T12:07:50.551" v="0"/>
        <pc:sldMkLst>
          <pc:docMk/>
          <pc:sldMk cId="1039948458" sldId="613"/>
        </pc:sldMkLst>
      </pc:sldChg>
    </pc:docChg>
  </pc:docChgLst>
  <pc:docChgLst>
    <pc:chgData name="Abril Sitjas i Fuentes" userId="b66e3df8-7e84-4501-ad52-709c67e0b8e5" providerId="ADAL" clId="{83BC6BD9-21DD-46CC-9B54-DB8247BC224B}"/>
    <pc:docChg chg="custSel delSld modSld">
      <pc:chgData name="Abril Sitjas i Fuentes" userId="b66e3df8-7e84-4501-ad52-709c67e0b8e5" providerId="ADAL" clId="{83BC6BD9-21DD-46CC-9B54-DB8247BC224B}" dt="2025-03-26T11:14:51.147" v="8" actId="2696"/>
      <pc:docMkLst>
        <pc:docMk/>
      </pc:docMkLst>
      <pc:sldChg chg="addSp modSp mod modAnim">
        <pc:chgData name="Abril Sitjas i Fuentes" userId="b66e3df8-7e84-4501-ad52-709c67e0b8e5" providerId="ADAL" clId="{83BC6BD9-21DD-46CC-9B54-DB8247BC224B}" dt="2025-03-26T11:14:47.050" v="7"/>
        <pc:sldMkLst>
          <pc:docMk/>
          <pc:sldMk cId="1039948458" sldId="613"/>
        </pc:sldMkLst>
        <pc:spChg chg="add mod">
          <ac:chgData name="Abril Sitjas i Fuentes" userId="b66e3df8-7e84-4501-ad52-709c67e0b8e5" providerId="ADAL" clId="{83BC6BD9-21DD-46CC-9B54-DB8247BC224B}" dt="2025-03-26T11:14:41.990" v="5"/>
          <ac:spMkLst>
            <pc:docMk/>
            <pc:sldMk cId="1039948458" sldId="613"/>
            <ac:spMk id="4" creationId="{7039A364-82EE-B725-E255-A3684D69C448}"/>
          </ac:spMkLst>
        </pc:spChg>
        <pc:spChg chg="mod">
          <ac:chgData name="Abril Sitjas i Fuentes" userId="b66e3df8-7e84-4501-ad52-709c67e0b8e5" providerId="ADAL" clId="{83BC6BD9-21DD-46CC-9B54-DB8247BC224B}" dt="2025-03-26T11:14:36.187" v="3" actId="1036"/>
          <ac:spMkLst>
            <pc:docMk/>
            <pc:sldMk cId="1039948458" sldId="613"/>
            <ac:spMk id="8" creationId="{D37D5124-6759-4BD0-BA4E-72B6F2E35685}"/>
          </ac:spMkLst>
        </pc:spChg>
        <pc:picChg chg="add mod">
          <ac:chgData name="Abril Sitjas i Fuentes" userId="b66e3df8-7e84-4501-ad52-709c67e0b8e5" providerId="ADAL" clId="{83BC6BD9-21DD-46CC-9B54-DB8247BC224B}" dt="2025-03-26T11:14:47.050" v="7"/>
          <ac:picMkLst>
            <pc:docMk/>
            <pc:sldMk cId="1039948458" sldId="613"/>
            <ac:picMk id="5" creationId="{BD475C0A-426A-E076-9929-EF4A58DAAB93}"/>
          </ac:picMkLst>
        </pc:picChg>
        <pc:picChg chg="mod">
          <ac:chgData name="Abril Sitjas i Fuentes" userId="b66e3df8-7e84-4501-ad52-709c67e0b8e5" providerId="ADAL" clId="{83BC6BD9-21DD-46CC-9B54-DB8247BC224B}" dt="2025-03-26T11:14:25.953" v="0" actId="1076"/>
          <ac:picMkLst>
            <pc:docMk/>
            <pc:sldMk cId="1039948458" sldId="613"/>
            <ac:picMk id="11" creationId="{13F39BAA-627F-40D4-9891-B80B7A67FDA2}"/>
          </ac:picMkLst>
        </pc:picChg>
      </pc:sldChg>
      <pc:sldChg chg="delSp del mod delAnim">
        <pc:chgData name="Abril Sitjas i Fuentes" userId="b66e3df8-7e84-4501-ad52-709c67e0b8e5" providerId="ADAL" clId="{83BC6BD9-21DD-46CC-9B54-DB8247BC224B}" dt="2025-03-26T11:14:51.147" v="8" actId="2696"/>
        <pc:sldMkLst>
          <pc:docMk/>
          <pc:sldMk cId="792578056" sldId="614"/>
        </pc:sldMkLst>
        <pc:spChg chg="del">
          <ac:chgData name="Abril Sitjas i Fuentes" userId="b66e3df8-7e84-4501-ad52-709c67e0b8e5" providerId="ADAL" clId="{83BC6BD9-21DD-46CC-9B54-DB8247BC224B}" dt="2025-03-26T11:14:40.193" v="4" actId="21"/>
          <ac:spMkLst>
            <pc:docMk/>
            <pc:sldMk cId="792578056" sldId="614"/>
            <ac:spMk id="4" creationId="{7039A364-82EE-B725-E255-A3684D69C448}"/>
          </ac:spMkLst>
        </pc:spChg>
        <pc:picChg chg="del">
          <ac:chgData name="Abril Sitjas i Fuentes" userId="b66e3df8-7e84-4501-ad52-709c67e0b8e5" providerId="ADAL" clId="{83BC6BD9-21DD-46CC-9B54-DB8247BC224B}" dt="2025-03-26T11:14:45.480" v="6" actId="21"/>
          <ac:picMkLst>
            <pc:docMk/>
            <pc:sldMk cId="792578056" sldId="614"/>
            <ac:picMk id="5" creationId="{BD475C0A-426A-E076-9929-EF4A58DAAB93}"/>
          </ac:picMkLst>
        </pc:picChg>
      </pc:sldChg>
    </pc:docChg>
  </pc:docChgLst>
  <pc:docChgLst>
    <pc:chgData name="Max Aragall Borràs" userId="87e097e4-5d98-43bc-9596-3648e60b41d0" providerId="ADAL" clId="{8B75F227-5DA8-42A0-8DF8-799E375A3BC7}"/>
    <pc:docChg chg="addSld delSld modSld">
      <pc:chgData name="Max Aragall Borràs" userId="87e097e4-5d98-43bc-9596-3648e60b41d0" providerId="ADAL" clId="{8B75F227-5DA8-42A0-8DF8-799E375A3BC7}" dt="2022-12-09T10:19:54.392" v="21" actId="20577"/>
      <pc:docMkLst>
        <pc:docMk/>
      </pc:docMkLst>
      <pc:sldChg chg="add setBg">
        <pc:chgData name="Max Aragall Borràs" userId="87e097e4-5d98-43bc-9596-3648e60b41d0" providerId="ADAL" clId="{8B75F227-5DA8-42A0-8DF8-799E375A3BC7}" dt="2022-12-09T10:19:19.615" v="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8B75F227-5DA8-42A0-8DF8-799E375A3BC7}" dt="2022-12-09T10:18:54.889" v="1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8B75F227-5DA8-42A0-8DF8-799E375A3BC7}" dt="2022-12-09T10:19:19.615" v="3"/>
        <pc:sldMkLst>
          <pc:docMk/>
          <pc:sldMk cId="3083134075" sldId="309"/>
        </pc:sldMkLst>
      </pc:sldChg>
      <pc:sldChg chg="add del">
        <pc:chgData name="Max Aragall Borràs" userId="87e097e4-5d98-43bc-9596-3648e60b41d0" providerId="ADAL" clId="{8B75F227-5DA8-42A0-8DF8-799E375A3BC7}" dt="2022-12-09T10:18:54.889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8B75F227-5DA8-42A0-8DF8-799E375A3BC7}" dt="2022-12-09T10:18:54.889" v="1"/>
        <pc:sldMkLst>
          <pc:docMk/>
          <pc:sldMk cId="4242988088" sldId="336"/>
        </pc:sldMkLst>
      </pc:sldChg>
      <pc:sldChg chg="add">
        <pc:chgData name="Max Aragall Borràs" userId="87e097e4-5d98-43bc-9596-3648e60b41d0" providerId="ADAL" clId="{8B75F227-5DA8-42A0-8DF8-799E375A3BC7}" dt="2022-12-09T10:19:19.615" v="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8B75F227-5DA8-42A0-8DF8-799E375A3BC7}" dt="2022-12-09T10:19:19.615" v="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8B75F227-5DA8-42A0-8DF8-799E375A3BC7}" dt="2022-12-09T10:19:06.608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8B75F227-5DA8-42A0-8DF8-799E375A3BC7}" dt="2022-12-09T10:19:06.608" v="2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8B75F227-5DA8-42A0-8DF8-799E375A3BC7}" dt="2022-12-09T10:19:06.608" v="2" actId="47"/>
        <pc:sldMkLst>
          <pc:docMk/>
          <pc:sldMk cId="2124201775" sldId="609"/>
        </pc:sldMkLst>
      </pc:sldChg>
      <pc:sldChg chg="del">
        <pc:chgData name="Max Aragall Borràs" userId="87e097e4-5d98-43bc-9596-3648e60b41d0" providerId="ADAL" clId="{8B75F227-5DA8-42A0-8DF8-799E375A3BC7}" dt="2022-12-09T10:19:06.608" v="2" actId="47"/>
        <pc:sldMkLst>
          <pc:docMk/>
          <pc:sldMk cId="3606291980" sldId="611"/>
        </pc:sldMkLst>
      </pc:sldChg>
      <pc:sldChg chg="modSp mod">
        <pc:chgData name="Max Aragall Borràs" userId="87e097e4-5d98-43bc-9596-3648e60b41d0" providerId="ADAL" clId="{8B75F227-5DA8-42A0-8DF8-799E375A3BC7}" dt="2022-12-09T10:19:54.392" v="21" actId="20577"/>
        <pc:sldMkLst>
          <pc:docMk/>
          <pc:sldMk cId="1039948458" sldId="613"/>
        </pc:sldMkLst>
      </pc:sldChg>
    </pc:docChg>
  </pc:docChgLst>
  <pc:docChgLst>
    <pc:chgData name="Neus Murcia Sadurní" userId="2c674b4e-4ed0-4f71-9773-0e903b570d67" providerId="ADAL" clId="{104AAA3E-7E73-4790-B018-AC09F7BA89BC}"/>
    <pc:docChg chg="delSld">
      <pc:chgData name="Neus Murcia Sadurní" userId="2c674b4e-4ed0-4f71-9773-0e903b570d67" providerId="ADAL" clId="{104AAA3E-7E73-4790-B018-AC09F7BA89BC}" dt="2022-01-17T15:31:42.323" v="1" actId="2696"/>
      <pc:docMkLst>
        <pc:docMk/>
      </pc:docMkLst>
      <pc:sldChg chg="del">
        <pc:chgData name="Neus Murcia Sadurní" userId="2c674b4e-4ed0-4f71-9773-0e903b570d67" providerId="ADAL" clId="{104AAA3E-7E73-4790-B018-AC09F7BA89BC}" dt="2022-01-17T15:31:42.323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104AAA3E-7E73-4790-B018-AC09F7BA89BC}" dt="2022-01-17T15:31:15.110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104AAA3E-7E73-4790-B018-AC09F7BA89BC}" dt="2022-01-17T15:31:42.323" v="1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104AAA3E-7E73-4790-B018-AC09F7BA89BC}" dt="2022-01-17T15:31:15.110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104AAA3E-7E73-4790-B018-AC09F7BA89BC}" dt="2022-01-17T15:31:15.110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104AAA3E-7E73-4790-B018-AC09F7BA89BC}" dt="2022-01-17T15:31:42.323" v="1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104AAA3E-7E73-4790-B018-AC09F7BA89BC}" dt="2022-01-17T15:31:42.323" v="1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104AAA3E-7E73-4790-B018-AC09F7BA89BC}" dt="2022-01-17T15:31:15.110" v="0" actId="2696"/>
        <pc:sldMkLst>
          <pc:docMk/>
          <pc:sldMk cId="3875791077" sldId="6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32806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42166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0638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24563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1364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5013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345654137487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x-1345467819221.html?param1=1345654137487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x-1345467811493.html?param1=1345654137487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ciencia-politica-i-gestio-publica-dret-1216708251447.html?param1=1345654137487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2.png"/><Relationship Id="rId18" Type="http://schemas.openxmlformats.org/officeDocument/2006/relationships/image" Target="../media/image6.png"/><Relationship Id="rId3" Type="http://schemas.openxmlformats.org/officeDocument/2006/relationships/image" Target="../media/image55.jpeg"/><Relationship Id="rId7" Type="http://schemas.openxmlformats.org/officeDocument/2006/relationships/image" Target="../media/image4.png"/><Relationship Id="rId12" Type="http://schemas.openxmlformats.org/officeDocument/2006/relationships/image" Target="../media/image61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jpeg"/><Relationship Id="rId3" Type="http://schemas.openxmlformats.org/officeDocument/2006/relationships/image" Target="../media/image67.png"/><Relationship Id="rId7" Type="http://schemas.openxmlformats.org/officeDocument/2006/relationships/image" Target="../media/image69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microsoft.com/office/2007/relationships/hdphoto" Target="../media/hdphoto5.wdp"/><Relationship Id="rId9" Type="http://schemas.openxmlformats.org/officeDocument/2006/relationships/image" Target="../media/image71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4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6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79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ciencia-politica-i-gestio-publica-dret-1216708253769.html?param1=1345654137487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ciencia-politica-i-gestio-publica-dret-1216708251447.html?param1=1345654137487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x-1216708253769.html?param1=1345654137487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grau/oferta-de-graus/cursos-propedeutics-1345661752704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de-grau-1345725222918.html" TargetMode="External"/><Relationship Id="rId10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hyperlink" Target="https://www.uab.cat/web/universitat-autonoma-de-barcelona-1345467950436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Ciència Política i Gestió Pública + Dret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422688"/>
            <a:ext cx="8096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es-E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es-E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Política i </a:t>
            </a:r>
            <a:r>
              <a:rPr lang="es-E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</a:t>
            </a:r>
            <a:r>
              <a:rPr lang="es-E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 </a:t>
            </a:r>
          </a:p>
          <a:p>
            <a:pPr lvl="0">
              <a:lnSpc>
                <a:spcPts val="4200"/>
              </a:lnSpc>
              <a:defRPr/>
            </a:pPr>
            <a:r>
              <a:rPr lang="es-E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s-E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</a:t>
            </a:r>
            <a:endParaRPr lang="es-E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114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216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893462"/>
            <a:ext cx="7218612" cy="815608"/>
            <a:chOff x="1075642" y="3893462"/>
            <a:chExt cx="7218612" cy="8156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18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09" y="3893462"/>
              <a:ext cx="301744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les </a:t>
              </a: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mencions.</a:t>
              </a: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Pràctiques addicionals </a:t>
              </a: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optatives al 4t curs (12 ECTS).</a:t>
              </a:r>
            </a:p>
          </p:txBody>
        </p:sp>
      </p:grpSp>
      <p:sp>
        <p:nvSpPr>
          <p:cNvPr id="40" name="CuadroTexto 39">
            <a:hlinkClick r:id="rId4"/>
            <a:extLst>
              <a:ext uri="{FF2B5EF4-FFF2-40B4-BE49-F238E27FC236}">
                <a16:creationId xmlns:a16="http://schemas.microsoft.com/office/drawing/2014/main" id="{4F1A270A-19BA-4502-8166-9BD1E62D9137}"/>
              </a:ext>
            </a:extLst>
          </p:cNvPr>
          <p:cNvSpPr txBox="1"/>
          <p:nvPr/>
        </p:nvSpPr>
        <p:spPr>
          <a:xfrm>
            <a:off x="5719342" y="6211279"/>
            <a:ext cx="264013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632C4D9B-DE76-4D1F-BA00-29E2F2F63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02922" y="6175755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E942E9A-5DE4-D390-AC15-9B7C103F2A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31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40" grpId="0"/>
      <p:bldP spid="4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41863504-E4A9-4C54-9207-4C224021E352}"/>
              </a:ext>
            </a:extLst>
          </p:cNvPr>
          <p:cNvSpPr txBox="1"/>
          <p:nvPr/>
        </p:nvSpPr>
        <p:spPr>
          <a:xfrm>
            <a:off x="969207" y="2005617"/>
            <a:ext cx="7123660" cy="290950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Et formaràs com a </a:t>
            </a:r>
            <a:r>
              <a:rPr lang="ca-ES" b="1" dirty="0">
                <a:latin typeface="Arial"/>
                <a:cs typeface="Arial"/>
              </a:rPr>
              <a:t>professional d’alt nivell per a actuar en els diversos àmbits polítics i administratius </a:t>
            </a:r>
            <a:r>
              <a:rPr lang="ca-ES" dirty="0">
                <a:latin typeface="Arial"/>
                <a:cs typeface="Arial"/>
              </a:rPr>
              <a:t>(Administració pública, govern, parlament, institucions internacionals, organitzacions polítiques, etc.) amb </a:t>
            </a:r>
            <a:r>
              <a:rPr lang="ca-ES" b="1" dirty="0">
                <a:latin typeface="Arial"/>
                <a:cs typeface="Arial"/>
              </a:rPr>
              <a:t>ple coneixement i domini del llenguatge i de les tècniques del món jurídic.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Aquesta combinació encara és infreqüent al nostre país, però la complexitat i exigència tècnica de la política contemporània la fan molt necessària.</a:t>
            </a: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8AF1D7E9-9BA6-49FE-B881-23E87592FD1F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C5B9693-8515-4C75-AC3A-819E827CE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14E5CF9-4979-F99C-56E6-D41B4D305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50AB578-B754-40C2-BE8E-E9E5B5E68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69207" y="3312489"/>
            <a:ext cx="7149297" cy="130060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Anàlisi Política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Gestió i Anàlisi de les Polítiques Públiques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Relacions Internacionals</a:t>
            </a:r>
          </a:p>
        </p:txBody>
      </p:sp>
      <p:sp>
        <p:nvSpPr>
          <p:cNvPr id="14" name="QuadreDeText 7">
            <a:extLst>
              <a:ext uri="{FF2B5EF4-FFF2-40B4-BE49-F238E27FC236}">
                <a16:creationId xmlns:a16="http://schemas.microsoft.com/office/drawing/2014/main" id="{F490E834-BB80-4A8F-9DDB-F3276126E10D}"/>
              </a:ext>
            </a:extLst>
          </p:cNvPr>
          <p:cNvSpPr txBox="1"/>
          <p:nvPr/>
        </p:nvSpPr>
        <p:spPr>
          <a:xfrm>
            <a:off x="969206" y="2003632"/>
            <a:ext cx="7149297" cy="99282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Per a obtenir una menció s'han de cursar, com a mínim, 30 crèdits de les assignatures vinculades a cada itinerari. La resta de crèdits optatius es poden cursar de la mateixa menció o de la relació d'assignatures optatives.</a:t>
            </a:r>
          </a:p>
        </p:txBody>
      </p:sp>
      <p:sp>
        <p:nvSpPr>
          <p:cNvPr id="15" name="CuadroTexto 14">
            <a:hlinkClick r:id="rId5"/>
            <a:extLst>
              <a:ext uri="{FF2B5EF4-FFF2-40B4-BE49-F238E27FC236}">
                <a16:creationId xmlns:a16="http://schemas.microsoft.com/office/drawing/2014/main" id="{AC3DDD5E-D2C8-4B13-AE80-0FC8911CE829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B3B1E03-3171-46EA-8EDF-E328ED28A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180045D6-1AE2-0F6C-C299-F235A6253F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4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0" grpId="0"/>
      <p:bldP spid="14" grpId="0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B885979-C84C-49A2-ADEB-DD8F68466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8726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9AC026-FAB0-4DAB-B19C-48516D39447C}"/>
              </a:ext>
            </a:extLst>
          </p:cNvPr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A09D89-7AF9-4F71-8A08-85E403DDD139}"/>
              </a:ext>
            </a:extLst>
          </p:cNvPr>
          <p:cNvSpPr/>
          <p:nvPr/>
        </p:nvSpPr>
        <p:spPr>
          <a:xfrm>
            <a:off x="1075643" y="121968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8C5615D1-AF8C-4FB8-A588-9D3615CCAF1B}"/>
              </a:ext>
            </a:extLst>
          </p:cNvPr>
          <p:cNvSpPr txBox="1"/>
          <p:nvPr/>
        </p:nvSpPr>
        <p:spPr>
          <a:xfrm>
            <a:off x="969207" y="1722398"/>
            <a:ext cx="7123660" cy="286834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Organitzacions internacionals (nacions unides, consell </a:t>
            </a:r>
            <a:r>
              <a:rPr lang="ca-ES" sz="1600" dirty="0" err="1">
                <a:latin typeface="Arial"/>
                <a:cs typeface="Arial"/>
              </a:rPr>
              <a:t>d’europa</a:t>
            </a:r>
            <a:r>
              <a:rPr lang="ca-ES" sz="1600" dirty="0">
                <a:latin typeface="Arial"/>
                <a:cs typeface="Arial"/>
              </a:rPr>
              <a:t>) i entitats supranacionals (unió europea)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Fundacions i centres de recerca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Assessoria i gestió en entitats diverses (</a:t>
            </a:r>
            <a:r>
              <a:rPr lang="ca-ES" sz="1600" dirty="0" err="1">
                <a:latin typeface="Arial"/>
                <a:cs typeface="Arial"/>
              </a:rPr>
              <a:t>ong</a:t>
            </a:r>
            <a:r>
              <a:rPr lang="ca-ES" sz="1600" dirty="0">
                <a:latin typeface="Arial"/>
                <a:cs typeface="Arial"/>
              </a:rPr>
              <a:t>, partits, organitzacions socials) 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Cos diplomàtic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Assessoria en empreses i mitjans de comunicació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Alts cossos administratius</a:t>
            </a:r>
          </a:p>
        </p:txBody>
      </p:sp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4B275613-8150-4ECA-B749-5DA4A6EED752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62E842-5103-493D-BEBB-55F111DCD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A7CE385D-DCD0-EEEB-A2DD-74785D0B2A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99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148CCF-0E0F-4669-AAE6-61527DD42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" y="1675636"/>
            <a:ext cx="9155430" cy="4027497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7836" y="669029"/>
            <a:ext cx="7662729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Ciència Política i Gestió Pública + Dret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6BF9DBB2-C544-8986-343B-535AF89AE4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45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6964" y="-715"/>
            <a:ext cx="9182668" cy="13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194197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 + Dret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11,090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Ciència Política i Gestió Pública + Dret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5,094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juny</a:t>
            </a:r>
            <a:r>
              <a:rPr lang="fr-FR" sz="1200" dirty="0">
                <a:latin typeface="Arial"/>
                <a:cs typeface="Arial"/>
              </a:rPr>
              <a:t>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D37D5124-6759-4BD0-BA4E-72B6F2E35685}"/>
              </a:ext>
            </a:extLst>
          </p:cNvPr>
          <p:cNvSpPr txBox="1"/>
          <p:nvPr/>
        </p:nvSpPr>
        <p:spPr>
          <a:xfrm>
            <a:off x="1375529" y="393851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3F39BAA-627F-40D4-9891-B80B7A67F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89643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F3B67633-146B-9274-7972-151E468F5B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10"/>
            <a:extLst>
              <a:ext uri="{FF2B5EF4-FFF2-40B4-BE49-F238E27FC236}">
                <a16:creationId xmlns:a16="http://schemas.microsoft.com/office/drawing/2014/main" id="{7039A364-82EE-B725-E255-A3684D69C448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BD475C0A-426A-E076-9929-EF4A58DAA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8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45597"/>
            <a:ext cx="7123660" cy="345503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Ofereix a l’alumnat la possibilitat d’obtenir les </a:t>
            </a:r>
            <a:r>
              <a:rPr lang="ca-ES" b="1" dirty="0">
                <a:latin typeface="Arial"/>
                <a:cs typeface="Arial"/>
              </a:rPr>
              <a:t>dues titulacions en cinc anys i mig.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Els estudiants reben la </a:t>
            </a:r>
            <a:r>
              <a:rPr lang="ca-ES" b="1" dirty="0">
                <a:latin typeface="Arial"/>
                <a:cs typeface="Arial"/>
              </a:rPr>
              <a:t>formació de juristes </a:t>
            </a:r>
            <a:r>
              <a:rPr lang="ca-ES" dirty="0">
                <a:latin typeface="Arial"/>
                <a:cs typeface="Arial"/>
              </a:rPr>
              <a:t>i a la vegada adquireixen les competències per desenvolupar la carrera professional en l’</a:t>
            </a:r>
            <a:r>
              <a:rPr lang="ca-ES" b="1" dirty="0">
                <a:latin typeface="Arial"/>
                <a:cs typeface="Arial"/>
              </a:rPr>
              <a:t>entorn institucional i polític.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El grau s’imparteix a les facultats de Ciències Polítiques i de Sociologia i a la de Dret.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Podràs escollir un </a:t>
            </a:r>
            <a:r>
              <a:rPr lang="ca-ES" b="1" dirty="0">
                <a:latin typeface="Arial"/>
                <a:cs typeface="Arial"/>
              </a:rPr>
              <a:t>ampli catàleg de pràctiques professionals </a:t>
            </a:r>
            <a:r>
              <a:rPr lang="ca-ES" dirty="0">
                <a:latin typeface="Arial"/>
                <a:cs typeface="Arial"/>
              </a:rPr>
              <a:t>o programes de mobilitat com l’Erasmus.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163101"/>
            <a:ext cx="8081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Ciència Política i Gestió Pública + Dret </a:t>
            </a:r>
            <a:b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F365D785-5AE3-4B0A-A415-D5EA0D9B4F93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8D614E-D339-400E-9472-2574B2A5E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EBCA19A-C090-E5D9-B4D2-B68DBD7FA2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0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4000" cy="1292417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91317"/>
            <a:ext cx="7123660" cy="35378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L’estudiant d’aquesta doble titulació ha de tenir</a:t>
            </a:r>
            <a:r>
              <a:rPr lang="ca-ES" b="1" dirty="0">
                <a:latin typeface="Arial"/>
                <a:cs typeface="Arial"/>
              </a:rPr>
              <a:t> interès </a:t>
            </a:r>
            <a:r>
              <a:rPr lang="ca-ES" dirty="0">
                <a:latin typeface="Arial"/>
                <a:cs typeface="Arial"/>
              </a:rPr>
              <a:t>pels processos polítics i administratius i una </a:t>
            </a:r>
            <a:r>
              <a:rPr lang="ca-ES" b="1" dirty="0">
                <a:latin typeface="Arial"/>
                <a:cs typeface="Arial"/>
              </a:rPr>
              <a:t>voluntat d’implicació directa, </a:t>
            </a:r>
            <a:r>
              <a:rPr lang="ca-ES" dirty="0">
                <a:latin typeface="Arial"/>
                <a:cs typeface="Arial"/>
              </a:rPr>
              <a:t>com a directiu públic, com a conseller jurídic, com a expert assessor o com a funcionari d’alt nivell.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Ha de ser, per tant, una </a:t>
            </a:r>
            <a:r>
              <a:rPr lang="ca-ES" b="1" dirty="0">
                <a:latin typeface="Arial"/>
                <a:cs typeface="Arial"/>
              </a:rPr>
              <a:t>persona informada</a:t>
            </a:r>
            <a:r>
              <a:rPr lang="ca-ES" dirty="0">
                <a:latin typeface="Arial"/>
                <a:cs typeface="Arial"/>
              </a:rPr>
              <a:t>, amb </a:t>
            </a:r>
            <a:r>
              <a:rPr lang="ca-ES" b="1" dirty="0">
                <a:latin typeface="Arial"/>
                <a:cs typeface="Arial"/>
              </a:rPr>
              <a:t>inquietuds</a:t>
            </a:r>
            <a:r>
              <a:rPr lang="ca-ES" dirty="0">
                <a:latin typeface="Arial"/>
                <a:cs typeface="Arial"/>
              </a:rPr>
              <a:t> polítiques i socials, amb bona </a:t>
            </a:r>
            <a:r>
              <a:rPr lang="ca-ES" b="1" dirty="0">
                <a:latin typeface="Arial"/>
                <a:cs typeface="Arial"/>
              </a:rPr>
              <a:t>capacitat d’anàlisi i amb un esperit crític i reflexiu.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És especialment important tenir un </a:t>
            </a:r>
            <a:r>
              <a:rPr lang="ca-ES" b="1" dirty="0">
                <a:latin typeface="Arial"/>
                <a:cs typeface="Arial"/>
              </a:rPr>
              <a:t>bon nivell </a:t>
            </a:r>
            <a:r>
              <a:rPr lang="ca-ES" dirty="0">
                <a:latin typeface="Arial"/>
                <a:cs typeface="Arial"/>
              </a:rPr>
              <a:t>d’expressió oral i escrita, i una orientació cap a la </a:t>
            </a:r>
            <a:r>
              <a:rPr lang="ca-ES" b="1" dirty="0">
                <a:latin typeface="Arial"/>
                <a:cs typeface="Arial"/>
              </a:rPr>
              <a:t>dimensió internacional.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C43BD9EB-D46D-4350-976D-013FCF52EF92}"/>
              </a:ext>
            </a:extLst>
          </p:cNvPr>
          <p:cNvSpPr txBox="1"/>
          <p:nvPr/>
        </p:nvSpPr>
        <p:spPr>
          <a:xfrm>
            <a:off x="5661817" y="61656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868D3C-2C3F-4FF8-92E0-76034F2BC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3650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610F514-312A-693A-C635-8FB5A3147F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59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867A2E-8F85-476F-8573-950D70C7E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931"/>
            <a:ext cx="9144000" cy="12954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283730"/>
              </p:ext>
            </p:extLst>
          </p:nvPr>
        </p:nvGraphicFramePr>
        <p:xfrm>
          <a:off x="1074766" y="1843425"/>
          <a:ext cx="6898460" cy="31806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 ECTS - 5.5 cursos</a:t>
                      </a:r>
                      <a:endParaRPr lang="ca-ES" sz="1600" b="1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únic torn de matí i tarda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 propedèutics:</a:t>
                      </a:r>
                      <a:endParaRPr lang="ca-ES" sz="20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8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Curs propedèutic sobre Mètodes quantitatius per a estudiants de relacions internacionals i de ciència política.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5057570"/>
                  </a:ext>
                </a:extLst>
              </a:tr>
            </a:tbl>
          </a:graphicData>
        </a:graphic>
      </p:graphicFrame>
      <p:sp>
        <p:nvSpPr>
          <p:cNvPr id="15" name="CuadroTexto 14">
            <a:hlinkClick r:id="rId5"/>
            <a:extLst>
              <a:ext uri="{FF2B5EF4-FFF2-40B4-BE49-F238E27FC236}">
                <a16:creationId xmlns:a16="http://schemas.microsoft.com/office/drawing/2014/main" id="{444B80BC-6F35-49FC-8621-2F5F259F760A}"/>
              </a:ext>
            </a:extLst>
          </p:cNvPr>
          <p:cNvSpPr txBox="1"/>
          <p:nvPr/>
        </p:nvSpPr>
        <p:spPr>
          <a:xfrm>
            <a:off x="5655280" y="5708405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55CC91-2FD3-4F70-924A-2FB10981B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5676201"/>
            <a:ext cx="299886" cy="309258"/>
          </a:xfrm>
          <a:prstGeom prst="rect">
            <a:avLst/>
          </a:prstGeom>
        </p:spPr>
      </p:pic>
      <p:sp>
        <p:nvSpPr>
          <p:cNvPr id="17" name="CuadroTexto 16">
            <a:hlinkClick r:id="rId8"/>
            <a:extLst>
              <a:ext uri="{FF2B5EF4-FFF2-40B4-BE49-F238E27FC236}">
                <a16:creationId xmlns:a16="http://schemas.microsoft.com/office/drawing/2014/main" id="{2142E2DB-AB9E-4BC6-9942-EC26A488C522}"/>
              </a:ext>
            </a:extLst>
          </p:cNvPr>
          <p:cNvSpPr txBox="1"/>
          <p:nvPr/>
        </p:nvSpPr>
        <p:spPr>
          <a:xfrm>
            <a:off x="5655280" y="6165610"/>
            <a:ext cx="339514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 propedèutics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4656C1D-407E-446A-8DA1-F90DF9CC2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29972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C674B198-CA0C-E608-4716-704E447131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3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5" grpId="0"/>
      <p:bldP spid="15" grpId="1"/>
      <p:bldP spid="17" grpId="0"/>
      <p:bldP spid="17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0dc6011760fe4457df9f75a7c0abee9a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a0dab97c6da69b14b3d5c344698ff89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DB44C3-8812-4E94-B38D-FA5310703E7C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6C8D1CED-4261-4751-AD32-E2A8AAAEAD91}"/>
</file>

<file path=customXml/itemProps3.xml><?xml version="1.0" encoding="utf-8"?>
<ds:datastoreItem xmlns:ds="http://schemas.openxmlformats.org/officeDocument/2006/customXml" ds:itemID="{10EDB5DE-EA4A-4900-B4A1-A52318C305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14380</TotalTime>
  <Words>1141</Words>
  <Application>Microsoft Office PowerPoint</Application>
  <PresentationFormat>Presentación en pantalla (4:3)</PresentationFormat>
  <Paragraphs>160</Paragraphs>
  <Slides>19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Verdana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436</cp:revision>
  <dcterms:created xsi:type="dcterms:W3CDTF">2019-11-11T08:24:52Z</dcterms:created>
  <dcterms:modified xsi:type="dcterms:W3CDTF">2025-03-26T11:14:54Z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