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8" r:id="rId5"/>
    <p:sldId id="259" r:id="rId6"/>
    <p:sldId id="273" r:id="rId7"/>
    <p:sldId id="277" r:id="rId8"/>
    <p:sldId id="266" r:id="rId9"/>
    <p:sldId id="275" r:id="rId10"/>
    <p:sldId id="274" r:id="rId11"/>
    <p:sldId id="278" r:id="rId12"/>
    <p:sldId id="276" r:id="rId13"/>
    <p:sldId id="260" r:id="rId14"/>
    <p:sldId id="261" r:id="rId15"/>
    <p:sldId id="262" r:id="rId16"/>
    <p:sldId id="263" r:id="rId17"/>
    <p:sldId id="264" r:id="rId18"/>
    <p:sldId id="265" r:id="rId19"/>
    <p:sldId id="267" r:id="rId20"/>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8234"/>
    <a:srgbClr val="49A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F0B877-DFA9-4860-AE74-3F69A3DEBEBF}" v="15" dt="2023-06-19T11:10:17.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61" autoAdjust="0"/>
    <p:restoredTop sz="96517" autoAdjust="0"/>
  </p:normalViewPr>
  <p:slideViewPr>
    <p:cSldViewPr snapToGrid="0">
      <p:cViewPr varScale="1">
        <p:scale>
          <a:sx n="110" d="100"/>
          <a:sy n="110" d="100"/>
        </p:scale>
        <p:origin x="21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 María Cabrera Corchos" userId="f1659fda-de31-4a64-8d16-4a5c28fbfcfc" providerId="ADAL" clId="{EA63B50B-50D5-4683-A308-6D720C6D2BF9}"/>
    <pc:docChg chg="undo custSel delSld modSld sldOrd">
      <pc:chgData name="Rosa María Cabrera Corchos" userId="f1659fda-de31-4a64-8d16-4a5c28fbfcfc" providerId="ADAL" clId="{EA63B50B-50D5-4683-A308-6D720C6D2BF9}" dt="2022-09-21T11:07:37.587" v="34" actId="790"/>
      <pc:docMkLst>
        <pc:docMk/>
      </pc:docMkLst>
      <pc:sldChg chg="del ord">
        <pc:chgData name="Rosa María Cabrera Corchos" userId="f1659fda-de31-4a64-8d16-4a5c28fbfcfc" providerId="ADAL" clId="{EA63B50B-50D5-4683-A308-6D720C6D2BF9}" dt="2022-09-21T10:14:53.189" v="32" actId="47"/>
        <pc:sldMkLst>
          <pc:docMk/>
          <pc:sldMk cId="2198526229" sldId="257"/>
        </pc:sldMkLst>
      </pc:sldChg>
      <pc:sldChg chg="modSp mod">
        <pc:chgData name="Rosa María Cabrera Corchos" userId="f1659fda-de31-4a64-8d16-4a5c28fbfcfc" providerId="ADAL" clId="{EA63B50B-50D5-4683-A308-6D720C6D2BF9}" dt="2022-09-21T11:07:16.913" v="33" actId="14100"/>
        <pc:sldMkLst>
          <pc:docMk/>
          <pc:sldMk cId="1145965758" sldId="273"/>
        </pc:sldMkLst>
        <pc:spChg chg="mod">
          <ac:chgData name="Rosa María Cabrera Corchos" userId="f1659fda-de31-4a64-8d16-4a5c28fbfcfc" providerId="ADAL" clId="{EA63B50B-50D5-4683-A308-6D720C6D2BF9}" dt="2022-09-21T11:07:16.913" v="33" actId="14100"/>
          <ac:spMkLst>
            <pc:docMk/>
            <pc:sldMk cId="1145965758" sldId="273"/>
            <ac:spMk id="11" creationId="{00000000-0000-0000-0000-000000000000}"/>
          </ac:spMkLst>
        </pc:spChg>
        <pc:spChg chg="mod">
          <ac:chgData name="Rosa María Cabrera Corchos" userId="f1659fda-de31-4a64-8d16-4a5c28fbfcfc" providerId="ADAL" clId="{EA63B50B-50D5-4683-A308-6D720C6D2BF9}" dt="2022-09-21T09:59:47.911" v="5" actId="207"/>
          <ac:spMkLst>
            <pc:docMk/>
            <pc:sldMk cId="1145965758" sldId="273"/>
            <ac:spMk id="15" creationId="{00000000-0000-0000-0000-000000000000}"/>
          </ac:spMkLst>
        </pc:spChg>
      </pc:sldChg>
      <pc:sldChg chg="addSp delSp modSp mod">
        <pc:chgData name="Rosa María Cabrera Corchos" userId="f1659fda-de31-4a64-8d16-4a5c28fbfcfc" providerId="ADAL" clId="{EA63B50B-50D5-4683-A308-6D720C6D2BF9}" dt="2022-09-21T10:10:28.269" v="25" actId="207"/>
        <pc:sldMkLst>
          <pc:docMk/>
          <pc:sldMk cId="4274322823" sldId="274"/>
        </pc:sldMkLst>
        <pc:spChg chg="add del mod">
          <ac:chgData name="Rosa María Cabrera Corchos" userId="f1659fda-de31-4a64-8d16-4a5c28fbfcfc" providerId="ADAL" clId="{EA63B50B-50D5-4683-A308-6D720C6D2BF9}" dt="2022-09-21T10:08:21.099" v="14"/>
          <ac:spMkLst>
            <pc:docMk/>
            <pc:sldMk cId="4274322823" sldId="274"/>
            <ac:spMk id="3" creationId="{2439E092-9A77-3569-B452-99E6C764C227}"/>
          </ac:spMkLst>
        </pc:spChg>
        <pc:spChg chg="add del mod">
          <ac:chgData name="Rosa María Cabrera Corchos" userId="f1659fda-de31-4a64-8d16-4a5c28fbfcfc" providerId="ADAL" clId="{EA63B50B-50D5-4683-A308-6D720C6D2BF9}" dt="2022-09-21T10:09:08.037" v="20" actId="14100"/>
          <ac:spMkLst>
            <pc:docMk/>
            <pc:sldMk cId="4274322823" sldId="274"/>
            <ac:spMk id="11" creationId="{00000000-0000-0000-0000-000000000000}"/>
          </ac:spMkLst>
        </pc:spChg>
        <pc:spChg chg="mod">
          <ac:chgData name="Rosa María Cabrera Corchos" userId="f1659fda-de31-4a64-8d16-4a5c28fbfcfc" providerId="ADAL" clId="{EA63B50B-50D5-4683-A308-6D720C6D2BF9}" dt="2022-09-21T10:10:28.269" v="25" actId="207"/>
          <ac:spMkLst>
            <pc:docMk/>
            <pc:sldMk cId="4274322823" sldId="274"/>
            <ac:spMk id="19" creationId="{00000000-0000-0000-0000-000000000000}"/>
          </ac:spMkLst>
        </pc:spChg>
        <pc:picChg chg="add del">
          <ac:chgData name="Rosa María Cabrera Corchos" userId="f1659fda-de31-4a64-8d16-4a5c28fbfcfc" providerId="ADAL" clId="{EA63B50B-50D5-4683-A308-6D720C6D2BF9}" dt="2022-09-21T10:08:51.896" v="17"/>
          <ac:picMkLst>
            <pc:docMk/>
            <pc:sldMk cId="4274322823" sldId="274"/>
            <ac:picMk id="4" creationId="{8E5F0B81-3559-6951-4947-BC37913CE8D3}"/>
          </ac:picMkLst>
        </pc:picChg>
      </pc:sldChg>
      <pc:sldChg chg="modSp mod">
        <pc:chgData name="Rosa María Cabrera Corchos" userId="f1659fda-de31-4a64-8d16-4a5c28fbfcfc" providerId="ADAL" clId="{EA63B50B-50D5-4683-A308-6D720C6D2BF9}" dt="2022-09-21T10:10:20.357" v="24" actId="207"/>
        <pc:sldMkLst>
          <pc:docMk/>
          <pc:sldMk cId="3383201417" sldId="275"/>
        </pc:sldMkLst>
        <pc:spChg chg="mod">
          <ac:chgData name="Rosa María Cabrera Corchos" userId="f1659fda-de31-4a64-8d16-4a5c28fbfcfc" providerId="ADAL" clId="{EA63B50B-50D5-4683-A308-6D720C6D2BF9}" dt="2022-09-21T10:07:57.998" v="11" actId="14100"/>
          <ac:spMkLst>
            <pc:docMk/>
            <pc:sldMk cId="3383201417" sldId="275"/>
            <ac:spMk id="11" creationId="{00000000-0000-0000-0000-000000000000}"/>
          </ac:spMkLst>
        </pc:spChg>
        <pc:spChg chg="mod">
          <ac:chgData name="Rosa María Cabrera Corchos" userId="f1659fda-de31-4a64-8d16-4a5c28fbfcfc" providerId="ADAL" clId="{EA63B50B-50D5-4683-A308-6D720C6D2BF9}" dt="2022-09-21T10:10:20.357" v="24" actId="207"/>
          <ac:spMkLst>
            <pc:docMk/>
            <pc:sldMk cId="3383201417" sldId="275"/>
            <ac:spMk id="22" creationId="{00000000-0000-0000-0000-000000000000}"/>
          </ac:spMkLst>
        </pc:spChg>
      </pc:sldChg>
      <pc:sldChg chg="modSp mod">
        <pc:chgData name="Rosa María Cabrera Corchos" userId="f1659fda-de31-4a64-8d16-4a5c28fbfcfc" providerId="ADAL" clId="{EA63B50B-50D5-4683-A308-6D720C6D2BF9}" dt="2022-09-21T10:09:36.805" v="23" actId="14100"/>
        <pc:sldMkLst>
          <pc:docMk/>
          <pc:sldMk cId="2508757366" sldId="276"/>
        </pc:sldMkLst>
        <pc:spChg chg="mod">
          <ac:chgData name="Rosa María Cabrera Corchos" userId="f1659fda-de31-4a64-8d16-4a5c28fbfcfc" providerId="ADAL" clId="{EA63B50B-50D5-4683-A308-6D720C6D2BF9}" dt="2022-09-21T10:09:36.805" v="23" actId="14100"/>
          <ac:spMkLst>
            <pc:docMk/>
            <pc:sldMk cId="2508757366" sldId="276"/>
            <ac:spMk id="15" creationId="{00000000-0000-0000-0000-000000000000}"/>
          </ac:spMkLst>
        </pc:spChg>
      </pc:sldChg>
      <pc:sldChg chg="addSp delSp modSp mod">
        <pc:chgData name="Rosa María Cabrera Corchos" userId="f1659fda-de31-4a64-8d16-4a5c28fbfcfc" providerId="ADAL" clId="{EA63B50B-50D5-4683-A308-6D720C6D2BF9}" dt="2022-09-21T11:07:37.587" v="34" actId="790"/>
        <pc:sldMkLst>
          <pc:docMk/>
          <pc:sldMk cId="2989160829" sldId="277"/>
        </pc:sldMkLst>
        <pc:spChg chg="add mod">
          <ac:chgData name="Rosa María Cabrera Corchos" userId="f1659fda-de31-4a64-8d16-4a5c28fbfcfc" providerId="ADAL" clId="{EA63B50B-50D5-4683-A308-6D720C6D2BF9}" dt="2022-09-21T11:07:37.587" v="34" actId="790"/>
          <ac:spMkLst>
            <pc:docMk/>
            <pc:sldMk cId="2989160829" sldId="277"/>
            <ac:spMk id="3" creationId="{27631856-F308-36E9-175E-EB474AC27C11}"/>
          </ac:spMkLst>
        </pc:spChg>
        <pc:spChg chg="add mod">
          <ac:chgData name="Rosa María Cabrera Corchos" userId="f1659fda-de31-4a64-8d16-4a5c28fbfcfc" providerId="ADAL" clId="{EA63B50B-50D5-4683-A308-6D720C6D2BF9}" dt="2022-09-21T11:07:37.587" v="34" actId="790"/>
          <ac:spMkLst>
            <pc:docMk/>
            <pc:sldMk cId="2989160829" sldId="277"/>
            <ac:spMk id="4" creationId="{13536FF2-99D8-3FF1-A921-5F9BBCD405B1}"/>
          </ac:spMkLst>
        </pc:spChg>
        <pc:spChg chg="add mod">
          <ac:chgData name="Rosa María Cabrera Corchos" userId="f1659fda-de31-4a64-8d16-4a5c28fbfcfc" providerId="ADAL" clId="{EA63B50B-50D5-4683-A308-6D720C6D2BF9}" dt="2022-09-21T11:07:37.587" v="34" actId="790"/>
          <ac:spMkLst>
            <pc:docMk/>
            <pc:sldMk cId="2989160829" sldId="277"/>
            <ac:spMk id="5" creationId="{286B6679-CEBF-5639-D54E-4E4A58C631FF}"/>
          </ac:spMkLst>
        </pc:spChg>
        <pc:spChg chg="add mod">
          <ac:chgData name="Rosa María Cabrera Corchos" userId="f1659fda-de31-4a64-8d16-4a5c28fbfcfc" providerId="ADAL" clId="{EA63B50B-50D5-4683-A308-6D720C6D2BF9}" dt="2022-09-21T11:07:37.587" v="34" actId="790"/>
          <ac:spMkLst>
            <pc:docMk/>
            <pc:sldMk cId="2989160829" sldId="277"/>
            <ac:spMk id="7" creationId="{969AF278-6F9D-9D7A-7182-8EFE12FC9838}"/>
          </ac:spMkLst>
        </pc:spChg>
        <pc:spChg chg="add mod">
          <ac:chgData name="Rosa María Cabrera Corchos" userId="f1659fda-de31-4a64-8d16-4a5c28fbfcfc" providerId="ADAL" clId="{EA63B50B-50D5-4683-A308-6D720C6D2BF9}" dt="2022-09-21T11:07:37.587" v="34" actId="790"/>
          <ac:spMkLst>
            <pc:docMk/>
            <pc:sldMk cId="2989160829" sldId="277"/>
            <ac:spMk id="9" creationId="{D5A5617E-D2BD-C732-E312-8A324051CB65}"/>
          </ac:spMkLst>
        </pc:spChg>
        <pc:spChg chg="del">
          <ac:chgData name="Rosa María Cabrera Corchos" userId="f1659fda-de31-4a64-8d16-4a5c28fbfcfc" providerId="ADAL" clId="{EA63B50B-50D5-4683-A308-6D720C6D2BF9}" dt="2022-09-21T09:58:34.611" v="3" actId="478"/>
          <ac:spMkLst>
            <pc:docMk/>
            <pc:sldMk cId="2989160829" sldId="277"/>
            <ac:spMk id="12" creationId="{00000000-0000-0000-0000-000000000000}"/>
          </ac:spMkLst>
        </pc:spChg>
        <pc:spChg chg="del">
          <ac:chgData name="Rosa María Cabrera Corchos" userId="f1659fda-de31-4a64-8d16-4a5c28fbfcfc" providerId="ADAL" clId="{EA63B50B-50D5-4683-A308-6D720C6D2BF9}" dt="2022-09-21T09:58:34.611" v="3" actId="478"/>
          <ac:spMkLst>
            <pc:docMk/>
            <pc:sldMk cId="2989160829" sldId="277"/>
            <ac:spMk id="13" creationId="{00000000-0000-0000-0000-000000000000}"/>
          </ac:spMkLst>
        </pc:spChg>
        <pc:spChg chg="del">
          <ac:chgData name="Rosa María Cabrera Corchos" userId="f1659fda-de31-4a64-8d16-4a5c28fbfcfc" providerId="ADAL" clId="{EA63B50B-50D5-4683-A308-6D720C6D2BF9}" dt="2022-09-21T09:58:34.611" v="3" actId="478"/>
          <ac:spMkLst>
            <pc:docMk/>
            <pc:sldMk cId="2989160829" sldId="277"/>
            <ac:spMk id="14" creationId="{00000000-0000-0000-0000-000000000000}"/>
          </ac:spMkLst>
        </pc:spChg>
        <pc:spChg chg="del">
          <ac:chgData name="Rosa María Cabrera Corchos" userId="f1659fda-de31-4a64-8d16-4a5c28fbfcfc" providerId="ADAL" clId="{EA63B50B-50D5-4683-A308-6D720C6D2BF9}" dt="2022-09-21T09:58:34.611" v="3" actId="478"/>
          <ac:spMkLst>
            <pc:docMk/>
            <pc:sldMk cId="2989160829" sldId="277"/>
            <ac:spMk id="15" creationId="{00000000-0000-0000-0000-000000000000}"/>
          </ac:spMkLst>
        </pc:spChg>
        <pc:picChg chg="add mod">
          <ac:chgData name="Rosa María Cabrera Corchos" userId="f1659fda-de31-4a64-8d16-4a5c28fbfcfc" providerId="ADAL" clId="{EA63B50B-50D5-4683-A308-6D720C6D2BF9}" dt="2022-09-21T09:58:57.304" v="4"/>
          <ac:picMkLst>
            <pc:docMk/>
            <pc:sldMk cId="2989160829" sldId="277"/>
            <ac:picMk id="6" creationId="{2AA379E6-C978-FF44-E649-66F540216B10}"/>
          </ac:picMkLst>
        </pc:picChg>
      </pc:sldChg>
      <pc:sldChg chg="addSp delSp modSp mod">
        <pc:chgData name="Rosa María Cabrera Corchos" userId="f1659fda-de31-4a64-8d16-4a5c28fbfcfc" providerId="ADAL" clId="{EA63B50B-50D5-4683-A308-6D720C6D2BF9}" dt="2022-09-21T10:13:25.360" v="31" actId="790"/>
        <pc:sldMkLst>
          <pc:docMk/>
          <pc:sldMk cId="968276686" sldId="278"/>
        </pc:sldMkLst>
        <pc:spChg chg="add mod">
          <ac:chgData name="Rosa María Cabrera Corchos" userId="f1659fda-de31-4a64-8d16-4a5c28fbfcfc" providerId="ADAL" clId="{EA63B50B-50D5-4683-A308-6D720C6D2BF9}" dt="2022-09-21T10:13:25.360" v="31" actId="790"/>
          <ac:spMkLst>
            <pc:docMk/>
            <pc:sldMk cId="968276686" sldId="278"/>
            <ac:spMk id="3" creationId="{950F4EFE-163B-1D6B-6779-AAB5DDABD77E}"/>
          </ac:spMkLst>
        </pc:spChg>
        <pc:spChg chg="add mod">
          <ac:chgData name="Rosa María Cabrera Corchos" userId="f1659fda-de31-4a64-8d16-4a5c28fbfcfc" providerId="ADAL" clId="{EA63B50B-50D5-4683-A308-6D720C6D2BF9}" dt="2022-09-21T10:13:25.360" v="31" actId="790"/>
          <ac:spMkLst>
            <pc:docMk/>
            <pc:sldMk cId="968276686" sldId="278"/>
            <ac:spMk id="4" creationId="{39B33CE9-F2FF-3C7B-A874-E1A0304D65B6}"/>
          </ac:spMkLst>
        </pc:spChg>
        <pc:spChg chg="add mod">
          <ac:chgData name="Rosa María Cabrera Corchos" userId="f1659fda-de31-4a64-8d16-4a5c28fbfcfc" providerId="ADAL" clId="{EA63B50B-50D5-4683-A308-6D720C6D2BF9}" dt="2022-09-21T10:13:25.360" v="31" actId="790"/>
          <ac:spMkLst>
            <pc:docMk/>
            <pc:sldMk cId="968276686" sldId="278"/>
            <ac:spMk id="5" creationId="{ACD376AD-850B-88DD-3E29-BBDC52DFC240}"/>
          </ac:spMkLst>
        </pc:spChg>
        <pc:spChg chg="add mod">
          <ac:chgData name="Rosa María Cabrera Corchos" userId="f1659fda-de31-4a64-8d16-4a5c28fbfcfc" providerId="ADAL" clId="{EA63B50B-50D5-4683-A308-6D720C6D2BF9}" dt="2022-09-21T10:13:25.360" v="31" actId="790"/>
          <ac:spMkLst>
            <pc:docMk/>
            <pc:sldMk cId="968276686" sldId="278"/>
            <ac:spMk id="6" creationId="{AA85648F-D933-31F2-CA1C-CDFEF17C6FDA}"/>
          </ac:spMkLst>
        </pc:spChg>
        <pc:spChg chg="del">
          <ac:chgData name="Rosa María Cabrera Corchos" userId="f1659fda-de31-4a64-8d16-4a5c28fbfcfc" providerId="ADAL" clId="{EA63B50B-50D5-4683-A308-6D720C6D2BF9}" dt="2022-09-21T10:12:20.505" v="26" actId="478"/>
          <ac:spMkLst>
            <pc:docMk/>
            <pc:sldMk cId="968276686" sldId="278"/>
            <ac:spMk id="16" creationId="{00000000-0000-0000-0000-000000000000}"/>
          </ac:spMkLst>
        </pc:spChg>
        <pc:spChg chg="del">
          <ac:chgData name="Rosa María Cabrera Corchos" userId="f1659fda-de31-4a64-8d16-4a5c28fbfcfc" providerId="ADAL" clId="{EA63B50B-50D5-4683-A308-6D720C6D2BF9}" dt="2022-09-21T10:12:20.505" v="26" actId="478"/>
          <ac:spMkLst>
            <pc:docMk/>
            <pc:sldMk cId="968276686" sldId="278"/>
            <ac:spMk id="17" creationId="{00000000-0000-0000-0000-000000000000}"/>
          </ac:spMkLst>
        </pc:spChg>
        <pc:spChg chg="del">
          <ac:chgData name="Rosa María Cabrera Corchos" userId="f1659fda-de31-4a64-8d16-4a5c28fbfcfc" providerId="ADAL" clId="{EA63B50B-50D5-4683-A308-6D720C6D2BF9}" dt="2022-09-21T10:12:20.505" v="26" actId="478"/>
          <ac:spMkLst>
            <pc:docMk/>
            <pc:sldMk cId="968276686" sldId="278"/>
            <ac:spMk id="18" creationId="{00000000-0000-0000-0000-000000000000}"/>
          </ac:spMkLst>
        </pc:spChg>
        <pc:spChg chg="del">
          <ac:chgData name="Rosa María Cabrera Corchos" userId="f1659fda-de31-4a64-8d16-4a5c28fbfcfc" providerId="ADAL" clId="{EA63B50B-50D5-4683-A308-6D720C6D2BF9}" dt="2022-09-21T10:12:20.505" v="26" actId="478"/>
          <ac:spMkLst>
            <pc:docMk/>
            <pc:sldMk cId="968276686" sldId="278"/>
            <ac:spMk id="19" creationId="{00000000-0000-0000-0000-000000000000}"/>
          </ac:spMkLst>
        </pc:spChg>
        <pc:picChg chg="add mod">
          <ac:chgData name="Rosa María Cabrera Corchos" userId="f1659fda-de31-4a64-8d16-4a5c28fbfcfc" providerId="ADAL" clId="{EA63B50B-50D5-4683-A308-6D720C6D2BF9}" dt="2022-09-21T10:12:36.518" v="27"/>
          <ac:picMkLst>
            <pc:docMk/>
            <pc:sldMk cId="968276686" sldId="278"/>
            <ac:picMk id="7" creationId="{D7992993-3680-D5C4-0BC9-F4EA37085B60}"/>
          </ac:picMkLst>
        </pc:picChg>
        <pc:picChg chg="del">
          <ac:chgData name="Rosa María Cabrera Corchos" userId="f1659fda-de31-4a64-8d16-4a5c28fbfcfc" providerId="ADAL" clId="{EA63B50B-50D5-4683-A308-6D720C6D2BF9}" dt="2022-09-21T10:12:20.505" v="26" actId="478"/>
          <ac:picMkLst>
            <pc:docMk/>
            <pc:sldMk cId="968276686" sldId="278"/>
            <ac:picMk id="20" creationId="{00000000-0000-0000-0000-000000000000}"/>
          </ac:picMkLst>
        </pc:picChg>
      </pc:sldChg>
    </pc:docChg>
  </pc:docChgLst>
  <pc:docChgLst>
    <pc:chgData name="Max Aragall Borràs" userId="87e097e4-5d98-43bc-9596-3648e60b41d0" providerId="ADAL" clId="{81F0B877-DFA9-4860-AE74-3F69A3DEBEBF}"/>
    <pc:docChg chg="custSel modSld">
      <pc:chgData name="Max Aragall Borràs" userId="87e097e4-5d98-43bc-9596-3648e60b41d0" providerId="ADAL" clId="{81F0B877-DFA9-4860-AE74-3F69A3DEBEBF}" dt="2023-06-19T11:10:17.203" v="29"/>
      <pc:docMkLst>
        <pc:docMk/>
      </pc:docMkLst>
      <pc:sldChg chg="addSp delSp modSp mod">
        <pc:chgData name="Max Aragall Borràs" userId="87e097e4-5d98-43bc-9596-3648e60b41d0" providerId="ADAL" clId="{81F0B877-DFA9-4860-AE74-3F69A3DEBEBF}" dt="2023-06-19T11:09:15.932" v="1"/>
        <pc:sldMkLst>
          <pc:docMk/>
          <pc:sldMk cId="268178800" sldId="258"/>
        </pc:sldMkLst>
        <pc:picChg chg="add mod">
          <ac:chgData name="Max Aragall Borràs" userId="87e097e4-5d98-43bc-9596-3648e60b41d0" providerId="ADAL" clId="{81F0B877-DFA9-4860-AE74-3F69A3DEBEBF}" dt="2023-06-19T11:09:15.932" v="1"/>
          <ac:picMkLst>
            <pc:docMk/>
            <pc:sldMk cId="268178800" sldId="258"/>
            <ac:picMk id="4" creationId="{6A7CF4E9-16B4-6329-E991-A3A1E61F1E56}"/>
          </ac:picMkLst>
        </pc:picChg>
        <pc:picChg chg="del">
          <ac:chgData name="Max Aragall Borràs" userId="87e097e4-5d98-43bc-9596-3648e60b41d0" providerId="ADAL" clId="{81F0B877-DFA9-4860-AE74-3F69A3DEBEBF}" dt="2023-06-19T11:09:15.335" v="0" actId="478"/>
          <ac:picMkLst>
            <pc:docMk/>
            <pc:sldMk cId="268178800" sldId="258"/>
            <ac:picMk id="10" creationId="{00000000-0000-0000-0000-000000000000}"/>
          </ac:picMkLst>
        </pc:picChg>
      </pc:sldChg>
      <pc:sldChg chg="addSp delSp modSp mod">
        <pc:chgData name="Max Aragall Borràs" userId="87e097e4-5d98-43bc-9596-3648e60b41d0" providerId="ADAL" clId="{81F0B877-DFA9-4860-AE74-3F69A3DEBEBF}" dt="2023-06-19T11:09:19.325" v="3"/>
        <pc:sldMkLst>
          <pc:docMk/>
          <pc:sldMk cId="1660957725" sldId="259"/>
        </pc:sldMkLst>
        <pc:picChg chg="add mod">
          <ac:chgData name="Max Aragall Borràs" userId="87e097e4-5d98-43bc-9596-3648e60b41d0" providerId="ADAL" clId="{81F0B877-DFA9-4860-AE74-3F69A3DEBEBF}" dt="2023-06-19T11:09:19.325" v="3"/>
          <ac:picMkLst>
            <pc:docMk/>
            <pc:sldMk cId="1660957725" sldId="259"/>
            <ac:picMk id="4" creationId="{5CCAF2E9-92EB-407F-354C-0C790739461C}"/>
          </ac:picMkLst>
        </pc:picChg>
        <pc:picChg chg="del">
          <ac:chgData name="Max Aragall Borràs" userId="87e097e4-5d98-43bc-9596-3648e60b41d0" providerId="ADAL" clId="{81F0B877-DFA9-4860-AE74-3F69A3DEBEBF}" dt="2023-06-19T11:09:18.648" v="2" actId="478"/>
          <ac:picMkLst>
            <pc:docMk/>
            <pc:sldMk cId="1660957725" sldId="259"/>
            <ac:picMk id="9" creationId="{00000000-0000-0000-0000-000000000000}"/>
          </ac:picMkLst>
        </pc:picChg>
      </pc:sldChg>
      <pc:sldChg chg="addSp delSp modSp mod">
        <pc:chgData name="Max Aragall Borràs" userId="87e097e4-5d98-43bc-9596-3648e60b41d0" providerId="ADAL" clId="{81F0B877-DFA9-4860-AE74-3F69A3DEBEBF}" dt="2023-06-19T11:09:45.241" v="17"/>
        <pc:sldMkLst>
          <pc:docMk/>
          <pc:sldMk cId="1671001698" sldId="260"/>
        </pc:sldMkLst>
        <pc:picChg chg="add mod">
          <ac:chgData name="Max Aragall Borràs" userId="87e097e4-5d98-43bc-9596-3648e60b41d0" providerId="ADAL" clId="{81F0B877-DFA9-4860-AE74-3F69A3DEBEBF}" dt="2023-06-19T11:09:45.241" v="17"/>
          <ac:picMkLst>
            <pc:docMk/>
            <pc:sldMk cId="1671001698" sldId="260"/>
            <ac:picMk id="2" creationId="{0097D70E-5C89-67B3-3709-FD7D95098F74}"/>
          </ac:picMkLst>
        </pc:picChg>
        <pc:picChg chg="del">
          <ac:chgData name="Max Aragall Borràs" userId="87e097e4-5d98-43bc-9596-3648e60b41d0" providerId="ADAL" clId="{81F0B877-DFA9-4860-AE74-3F69A3DEBEBF}" dt="2023-06-19T11:09:44.614" v="16" actId="478"/>
          <ac:picMkLst>
            <pc:docMk/>
            <pc:sldMk cId="1671001698" sldId="260"/>
            <ac:picMk id="9" creationId="{00000000-0000-0000-0000-000000000000}"/>
          </ac:picMkLst>
        </pc:picChg>
      </pc:sldChg>
      <pc:sldChg chg="addSp delSp modSp mod">
        <pc:chgData name="Max Aragall Borràs" userId="87e097e4-5d98-43bc-9596-3648e60b41d0" providerId="ADAL" clId="{81F0B877-DFA9-4860-AE74-3F69A3DEBEBF}" dt="2023-06-19T11:09:49.052" v="19"/>
        <pc:sldMkLst>
          <pc:docMk/>
          <pc:sldMk cId="3196979363" sldId="261"/>
        </pc:sldMkLst>
        <pc:picChg chg="add mod">
          <ac:chgData name="Max Aragall Borràs" userId="87e097e4-5d98-43bc-9596-3648e60b41d0" providerId="ADAL" clId="{81F0B877-DFA9-4860-AE74-3F69A3DEBEBF}" dt="2023-06-19T11:09:49.052" v="19"/>
          <ac:picMkLst>
            <pc:docMk/>
            <pc:sldMk cId="3196979363" sldId="261"/>
            <ac:picMk id="2" creationId="{06A07E07-478A-8B8B-EFE4-0E208DD20C55}"/>
          </ac:picMkLst>
        </pc:picChg>
        <pc:picChg chg="del">
          <ac:chgData name="Max Aragall Borràs" userId="87e097e4-5d98-43bc-9596-3648e60b41d0" providerId="ADAL" clId="{81F0B877-DFA9-4860-AE74-3F69A3DEBEBF}" dt="2023-06-19T11:09:48.432" v="18" actId="478"/>
          <ac:picMkLst>
            <pc:docMk/>
            <pc:sldMk cId="3196979363" sldId="261"/>
            <ac:picMk id="9" creationId="{00000000-0000-0000-0000-000000000000}"/>
          </ac:picMkLst>
        </pc:picChg>
      </pc:sldChg>
      <pc:sldChg chg="addSp delSp modSp mod">
        <pc:chgData name="Max Aragall Borràs" userId="87e097e4-5d98-43bc-9596-3648e60b41d0" providerId="ADAL" clId="{81F0B877-DFA9-4860-AE74-3F69A3DEBEBF}" dt="2023-06-19T11:09:52.670" v="21"/>
        <pc:sldMkLst>
          <pc:docMk/>
          <pc:sldMk cId="1142835651" sldId="262"/>
        </pc:sldMkLst>
        <pc:picChg chg="add mod">
          <ac:chgData name="Max Aragall Borràs" userId="87e097e4-5d98-43bc-9596-3648e60b41d0" providerId="ADAL" clId="{81F0B877-DFA9-4860-AE74-3F69A3DEBEBF}" dt="2023-06-19T11:09:52.670" v="21"/>
          <ac:picMkLst>
            <pc:docMk/>
            <pc:sldMk cId="1142835651" sldId="262"/>
            <ac:picMk id="2" creationId="{0A1C4E4B-BE2E-0936-5554-B1C2C983A0BD}"/>
          </ac:picMkLst>
        </pc:picChg>
        <pc:picChg chg="del">
          <ac:chgData name="Max Aragall Borràs" userId="87e097e4-5d98-43bc-9596-3648e60b41d0" providerId="ADAL" clId="{81F0B877-DFA9-4860-AE74-3F69A3DEBEBF}" dt="2023-06-19T11:09:52.054" v="20" actId="478"/>
          <ac:picMkLst>
            <pc:docMk/>
            <pc:sldMk cId="1142835651" sldId="262"/>
            <ac:picMk id="9" creationId="{00000000-0000-0000-0000-000000000000}"/>
          </ac:picMkLst>
        </pc:picChg>
      </pc:sldChg>
      <pc:sldChg chg="addSp delSp modSp mod">
        <pc:chgData name="Max Aragall Borràs" userId="87e097e4-5d98-43bc-9596-3648e60b41d0" providerId="ADAL" clId="{81F0B877-DFA9-4860-AE74-3F69A3DEBEBF}" dt="2023-06-19T11:09:56.779" v="23"/>
        <pc:sldMkLst>
          <pc:docMk/>
          <pc:sldMk cId="292298953" sldId="263"/>
        </pc:sldMkLst>
        <pc:picChg chg="add mod">
          <ac:chgData name="Max Aragall Borràs" userId="87e097e4-5d98-43bc-9596-3648e60b41d0" providerId="ADAL" clId="{81F0B877-DFA9-4860-AE74-3F69A3DEBEBF}" dt="2023-06-19T11:09:56.779" v="23"/>
          <ac:picMkLst>
            <pc:docMk/>
            <pc:sldMk cId="292298953" sldId="263"/>
            <ac:picMk id="2" creationId="{47DB7F6A-E7D0-8950-B9BD-E0C902860E43}"/>
          </ac:picMkLst>
        </pc:picChg>
        <pc:picChg chg="del">
          <ac:chgData name="Max Aragall Borràs" userId="87e097e4-5d98-43bc-9596-3648e60b41d0" providerId="ADAL" clId="{81F0B877-DFA9-4860-AE74-3F69A3DEBEBF}" dt="2023-06-19T11:09:56.206" v="22" actId="478"/>
          <ac:picMkLst>
            <pc:docMk/>
            <pc:sldMk cId="292298953" sldId="263"/>
            <ac:picMk id="9" creationId="{00000000-0000-0000-0000-000000000000}"/>
          </ac:picMkLst>
        </pc:picChg>
      </pc:sldChg>
      <pc:sldChg chg="addSp delSp modSp mod">
        <pc:chgData name="Max Aragall Borràs" userId="87e097e4-5d98-43bc-9596-3648e60b41d0" providerId="ADAL" clId="{81F0B877-DFA9-4860-AE74-3F69A3DEBEBF}" dt="2023-06-19T11:10:00.865" v="25"/>
        <pc:sldMkLst>
          <pc:docMk/>
          <pc:sldMk cId="731911525" sldId="264"/>
        </pc:sldMkLst>
        <pc:picChg chg="add mod">
          <ac:chgData name="Max Aragall Borràs" userId="87e097e4-5d98-43bc-9596-3648e60b41d0" providerId="ADAL" clId="{81F0B877-DFA9-4860-AE74-3F69A3DEBEBF}" dt="2023-06-19T11:10:00.865" v="25"/>
          <ac:picMkLst>
            <pc:docMk/>
            <pc:sldMk cId="731911525" sldId="264"/>
            <ac:picMk id="2" creationId="{3848684F-1B89-9DEB-5E91-A1DC96C37255}"/>
          </ac:picMkLst>
        </pc:picChg>
        <pc:picChg chg="del">
          <ac:chgData name="Max Aragall Borràs" userId="87e097e4-5d98-43bc-9596-3648e60b41d0" providerId="ADAL" clId="{81F0B877-DFA9-4860-AE74-3F69A3DEBEBF}" dt="2023-06-19T11:10:00.210" v="24" actId="478"/>
          <ac:picMkLst>
            <pc:docMk/>
            <pc:sldMk cId="731911525" sldId="264"/>
            <ac:picMk id="9" creationId="{00000000-0000-0000-0000-000000000000}"/>
          </ac:picMkLst>
        </pc:picChg>
      </pc:sldChg>
      <pc:sldChg chg="addSp delSp modSp mod">
        <pc:chgData name="Max Aragall Borràs" userId="87e097e4-5d98-43bc-9596-3648e60b41d0" providerId="ADAL" clId="{81F0B877-DFA9-4860-AE74-3F69A3DEBEBF}" dt="2023-06-19T11:10:04.380" v="27"/>
        <pc:sldMkLst>
          <pc:docMk/>
          <pc:sldMk cId="2582874520" sldId="265"/>
        </pc:sldMkLst>
        <pc:picChg chg="add mod">
          <ac:chgData name="Max Aragall Borràs" userId="87e097e4-5d98-43bc-9596-3648e60b41d0" providerId="ADAL" clId="{81F0B877-DFA9-4860-AE74-3F69A3DEBEBF}" dt="2023-06-19T11:10:04.380" v="27"/>
          <ac:picMkLst>
            <pc:docMk/>
            <pc:sldMk cId="2582874520" sldId="265"/>
            <ac:picMk id="4" creationId="{C93C6C66-4D3F-79EC-A0E6-C4F157F9AC38}"/>
          </ac:picMkLst>
        </pc:picChg>
        <pc:picChg chg="del">
          <ac:chgData name="Max Aragall Borràs" userId="87e097e4-5d98-43bc-9596-3648e60b41d0" providerId="ADAL" clId="{81F0B877-DFA9-4860-AE74-3F69A3DEBEBF}" dt="2023-06-19T11:10:03.824" v="26" actId="478"/>
          <ac:picMkLst>
            <pc:docMk/>
            <pc:sldMk cId="2582874520" sldId="265"/>
            <ac:picMk id="9" creationId="{00000000-0000-0000-0000-000000000000}"/>
          </ac:picMkLst>
        </pc:picChg>
      </pc:sldChg>
      <pc:sldChg chg="addSp delSp modSp mod">
        <pc:chgData name="Max Aragall Borràs" userId="87e097e4-5d98-43bc-9596-3648e60b41d0" providerId="ADAL" clId="{81F0B877-DFA9-4860-AE74-3F69A3DEBEBF}" dt="2023-06-19T11:09:30.723" v="9"/>
        <pc:sldMkLst>
          <pc:docMk/>
          <pc:sldMk cId="4021742732" sldId="266"/>
        </pc:sldMkLst>
        <pc:picChg chg="add mod">
          <ac:chgData name="Max Aragall Borràs" userId="87e097e4-5d98-43bc-9596-3648e60b41d0" providerId="ADAL" clId="{81F0B877-DFA9-4860-AE74-3F69A3DEBEBF}" dt="2023-06-19T11:09:30.723" v="9"/>
          <ac:picMkLst>
            <pc:docMk/>
            <pc:sldMk cId="4021742732" sldId="266"/>
            <ac:picMk id="3" creationId="{ADB5BC94-570B-93DD-9D30-7FF702D8A0CB}"/>
          </ac:picMkLst>
        </pc:picChg>
        <pc:picChg chg="del">
          <ac:chgData name="Max Aragall Borràs" userId="87e097e4-5d98-43bc-9596-3648e60b41d0" providerId="ADAL" clId="{81F0B877-DFA9-4860-AE74-3F69A3DEBEBF}" dt="2023-06-19T11:09:30.190" v="8" actId="478"/>
          <ac:picMkLst>
            <pc:docMk/>
            <pc:sldMk cId="4021742732" sldId="266"/>
            <ac:picMk id="8" creationId="{00000000-0000-0000-0000-000000000000}"/>
          </ac:picMkLst>
        </pc:picChg>
      </pc:sldChg>
      <pc:sldChg chg="addSp delSp modSp mod">
        <pc:chgData name="Max Aragall Borràs" userId="87e097e4-5d98-43bc-9596-3648e60b41d0" providerId="ADAL" clId="{81F0B877-DFA9-4860-AE74-3F69A3DEBEBF}" dt="2023-06-19T11:09:23.085" v="5"/>
        <pc:sldMkLst>
          <pc:docMk/>
          <pc:sldMk cId="1145965758" sldId="273"/>
        </pc:sldMkLst>
        <pc:picChg chg="add mod">
          <ac:chgData name="Max Aragall Borràs" userId="87e097e4-5d98-43bc-9596-3648e60b41d0" providerId="ADAL" clId="{81F0B877-DFA9-4860-AE74-3F69A3DEBEBF}" dt="2023-06-19T11:09:23.085" v="5"/>
          <ac:picMkLst>
            <pc:docMk/>
            <pc:sldMk cId="1145965758" sldId="273"/>
            <ac:picMk id="3" creationId="{399BDDCD-954D-DE5B-503A-76DD7EE885C8}"/>
          </ac:picMkLst>
        </pc:picChg>
        <pc:picChg chg="del">
          <ac:chgData name="Max Aragall Borràs" userId="87e097e4-5d98-43bc-9596-3648e60b41d0" providerId="ADAL" clId="{81F0B877-DFA9-4860-AE74-3F69A3DEBEBF}" dt="2023-06-19T11:09:22.473" v="4" actId="478"/>
          <ac:picMkLst>
            <pc:docMk/>
            <pc:sldMk cId="1145965758" sldId="273"/>
            <ac:picMk id="8" creationId="{00000000-0000-0000-0000-000000000000}"/>
          </ac:picMkLst>
        </pc:picChg>
      </pc:sldChg>
      <pc:sldChg chg="addSp delSp modSp mod">
        <pc:chgData name="Max Aragall Borràs" userId="87e097e4-5d98-43bc-9596-3648e60b41d0" providerId="ADAL" clId="{81F0B877-DFA9-4860-AE74-3F69A3DEBEBF}" dt="2023-06-19T11:09:37.294" v="13"/>
        <pc:sldMkLst>
          <pc:docMk/>
          <pc:sldMk cId="4274322823" sldId="274"/>
        </pc:sldMkLst>
        <pc:picChg chg="add mod">
          <ac:chgData name="Max Aragall Borràs" userId="87e097e4-5d98-43bc-9596-3648e60b41d0" providerId="ADAL" clId="{81F0B877-DFA9-4860-AE74-3F69A3DEBEBF}" dt="2023-06-19T11:09:37.294" v="13"/>
          <ac:picMkLst>
            <pc:docMk/>
            <pc:sldMk cId="4274322823" sldId="274"/>
            <ac:picMk id="3" creationId="{8E519ABD-3445-8B22-DEBC-05F40D311DDC}"/>
          </ac:picMkLst>
        </pc:picChg>
        <pc:picChg chg="del">
          <ac:chgData name="Max Aragall Borràs" userId="87e097e4-5d98-43bc-9596-3648e60b41d0" providerId="ADAL" clId="{81F0B877-DFA9-4860-AE74-3F69A3DEBEBF}" dt="2023-06-19T11:09:36.646" v="12" actId="478"/>
          <ac:picMkLst>
            <pc:docMk/>
            <pc:sldMk cId="4274322823" sldId="274"/>
            <ac:picMk id="8" creationId="{00000000-0000-0000-0000-000000000000}"/>
          </ac:picMkLst>
        </pc:picChg>
      </pc:sldChg>
      <pc:sldChg chg="addSp delSp modSp mod">
        <pc:chgData name="Max Aragall Borràs" userId="87e097e4-5d98-43bc-9596-3648e60b41d0" providerId="ADAL" clId="{81F0B877-DFA9-4860-AE74-3F69A3DEBEBF}" dt="2023-06-19T11:09:34.132" v="11"/>
        <pc:sldMkLst>
          <pc:docMk/>
          <pc:sldMk cId="3383201417" sldId="275"/>
        </pc:sldMkLst>
        <pc:picChg chg="add mod">
          <ac:chgData name="Max Aragall Borràs" userId="87e097e4-5d98-43bc-9596-3648e60b41d0" providerId="ADAL" clId="{81F0B877-DFA9-4860-AE74-3F69A3DEBEBF}" dt="2023-06-19T11:09:34.132" v="11"/>
          <ac:picMkLst>
            <pc:docMk/>
            <pc:sldMk cId="3383201417" sldId="275"/>
            <ac:picMk id="3" creationId="{ED5C087B-88E9-BAB0-212E-438208490A40}"/>
          </ac:picMkLst>
        </pc:picChg>
        <pc:picChg chg="del">
          <ac:chgData name="Max Aragall Borràs" userId="87e097e4-5d98-43bc-9596-3648e60b41d0" providerId="ADAL" clId="{81F0B877-DFA9-4860-AE74-3F69A3DEBEBF}" dt="2023-06-19T11:09:33.626" v="10" actId="478"/>
          <ac:picMkLst>
            <pc:docMk/>
            <pc:sldMk cId="3383201417" sldId="275"/>
            <ac:picMk id="8" creationId="{00000000-0000-0000-0000-000000000000}"/>
          </ac:picMkLst>
        </pc:picChg>
      </pc:sldChg>
      <pc:sldChg chg="addSp delSp modSp mod">
        <pc:chgData name="Max Aragall Borràs" userId="87e097e4-5d98-43bc-9596-3648e60b41d0" providerId="ADAL" clId="{81F0B877-DFA9-4860-AE74-3F69A3DEBEBF}" dt="2023-06-19T11:10:17.203" v="29"/>
        <pc:sldMkLst>
          <pc:docMk/>
          <pc:sldMk cId="2508757366" sldId="276"/>
        </pc:sldMkLst>
        <pc:picChg chg="add mod">
          <ac:chgData name="Max Aragall Borràs" userId="87e097e4-5d98-43bc-9596-3648e60b41d0" providerId="ADAL" clId="{81F0B877-DFA9-4860-AE74-3F69A3DEBEBF}" dt="2023-06-19T11:10:17.203" v="29"/>
          <ac:picMkLst>
            <pc:docMk/>
            <pc:sldMk cId="2508757366" sldId="276"/>
            <ac:picMk id="3" creationId="{86439815-0BF3-950F-E4F8-1F0D0904D562}"/>
          </ac:picMkLst>
        </pc:picChg>
        <pc:picChg chg="del">
          <ac:chgData name="Max Aragall Borràs" userId="87e097e4-5d98-43bc-9596-3648e60b41d0" providerId="ADAL" clId="{81F0B877-DFA9-4860-AE74-3F69A3DEBEBF}" dt="2023-06-19T11:10:16.550" v="28" actId="478"/>
          <ac:picMkLst>
            <pc:docMk/>
            <pc:sldMk cId="2508757366" sldId="276"/>
            <ac:picMk id="13" creationId="{00000000-0000-0000-0000-000000000000}"/>
          </ac:picMkLst>
        </pc:picChg>
      </pc:sldChg>
      <pc:sldChg chg="addSp delSp modSp mod">
        <pc:chgData name="Max Aragall Borràs" userId="87e097e4-5d98-43bc-9596-3648e60b41d0" providerId="ADAL" clId="{81F0B877-DFA9-4860-AE74-3F69A3DEBEBF}" dt="2023-06-19T11:09:26.744" v="7"/>
        <pc:sldMkLst>
          <pc:docMk/>
          <pc:sldMk cId="2989160829" sldId="277"/>
        </pc:sldMkLst>
        <pc:picChg chg="del">
          <ac:chgData name="Max Aragall Borràs" userId="87e097e4-5d98-43bc-9596-3648e60b41d0" providerId="ADAL" clId="{81F0B877-DFA9-4860-AE74-3F69A3DEBEBF}" dt="2023-06-19T11:09:26.064" v="6" actId="478"/>
          <ac:picMkLst>
            <pc:docMk/>
            <pc:sldMk cId="2989160829" sldId="277"/>
            <ac:picMk id="8" creationId="{00000000-0000-0000-0000-000000000000}"/>
          </ac:picMkLst>
        </pc:picChg>
        <pc:picChg chg="add mod">
          <ac:chgData name="Max Aragall Borràs" userId="87e097e4-5d98-43bc-9596-3648e60b41d0" providerId="ADAL" clId="{81F0B877-DFA9-4860-AE74-3F69A3DEBEBF}" dt="2023-06-19T11:09:26.744" v="7"/>
          <ac:picMkLst>
            <pc:docMk/>
            <pc:sldMk cId="2989160829" sldId="277"/>
            <ac:picMk id="12" creationId="{3A60F11C-74D8-8E15-2474-02819769CAA2}"/>
          </ac:picMkLst>
        </pc:picChg>
      </pc:sldChg>
      <pc:sldChg chg="addSp delSp modSp mod">
        <pc:chgData name="Max Aragall Borràs" userId="87e097e4-5d98-43bc-9596-3648e60b41d0" providerId="ADAL" clId="{81F0B877-DFA9-4860-AE74-3F69A3DEBEBF}" dt="2023-06-19T11:09:40.377" v="15"/>
        <pc:sldMkLst>
          <pc:docMk/>
          <pc:sldMk cId="968276686" sldId="278"/>
        </pc:sldMkLst>
        <pc:picChg chg="del">
          <ac:chgData name="Max Aragall Borràs" userId="87e097e4-5d98-43bc-9596-3648e60b41d0" providerId="ADAL" clId="{81F0B877-DFA9-4860-AE74-3F69A3DEBEBF}" dt="2023-06-19T11:09:39.929" v="14" actId="478"/>
          <ac:picMkLst>
            <pc:docMk/>
            <pc:sldMk cId="968276686" sldId="278"/>
            <ac:picMk id="8" creationId="{00000000-0000-0000-0000-000000000000}"/>
          </ac:picMkLst>
        </pc:picChg>
        <pc:picChg chg="add mod">
          <ac:chgData name="Max Aragall Borràs" userId="87e097e4-5d98-43bc-9596-3648e60b41d0" providerId="ADAL" clId="{81F0B877-DFA9-4860-AE74-3F69A3DEBEBF}" dt="2023-06-19T11:09:40.377" v="15"/>
          <ac:picMkLst>
            <pc:docMk/>
            <pc:sldMk cId="968276686" sldId="278"/>
            <ac:picMk id="9" creationId="{046BEE00-C111-C58C-3B0A-B45335725587}"/>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398471926936"/>
          <c:y val="3.9831689616150898E-2"/>
          <c:w val="0.527202886156245"/>
          <c:h val="0.79080432923436705"/>
        </c:manualLayout>
      </c:layout>
      <c:doughnutChart>
        <c:varyColors val="1"/>
        <c:ser>
          <c:idx val="0"/>
          <c:order val="0"/>
          <c:tx>
            <c:strRef>
              <c:f>Hoja1!$B$1</c:f>
              <c:strCache>
                <c:ptCount val="1"/>
                <c:pt idx="0">
                  <c:v>Exemple titol</c:v>
                </c:pt>
              </c:strCache>
            </c:strRef>
          </c:tx>
          <c:spPr>
            <a:effectLst/>
          </c:spPr>
          <c:dPt>
            <c:idx val="0"/>
            <c:bubble3D val="0"/>
            <c:spPr>
              <a:solidFill>
                <a:srgbClr val="1C936E"/>
              </a:solidFill>
              <a:effectLst/>
            </c:spPr>
            <c:extLst>
              <c:ext xmlns:c16="http://schemas.microsoft.com/office/drawing/2014/chart" uri="{C3380CC4-5D6E-409C-BE32-E72D297353CC}">
                <c16:uniqueId val="{00000001-4DCA-4E3D-B75E-86F0401B6723}"/>
              </c:ext>
            </c:extLst>
          </c:dPt>
          <c:dPt>
            <c:idx val="1"/>
            <c:bubble3D val="0"/>
            <c:spPr>
              <a:solidFill>
                <a:srgbClr val="0D6F91"/>
              </a:solidFill>
              <a:effectLst/>
            </c:spPr>
            <c:extLst>
              <c:ext xmlns:c16="http://schemas.microsoft.com/office/drawing/2014/chart" uri="{C3380CC4-5D6E-409C-BE32-E72D297353CC}">
                <c16:uniqueId val="{00000003-4DCA-4E3D-B75E-86F0401B6723}"/>
              </c:ext>
            </c:extLst>
          </c:dPt>
          <c:dPt>
            <c:idx val="2"/>
            <c:bubble3D val="0"/>
            <c:spPr>
              <a:solidFill>
                <a:srgbClr val="3AAF28"/>
              </a:solidFill>
              <a:effectLst/>
            </c:spPr>
            <c:extLst>
              <c:ext xmlns:c16="http://schemas.microsoft.com/office/drawing/2014/chart" uri="{C3380CC4-5D6E-409C-BE32-E72D297353CC}">
                <c16:uniqueId val="{00000005-4DCA-4E3D-B75E-86F0401B6723}"/>
              </c:ext>
            </c:extLst>
          </c:dPt>
          <c:dPt>
            <c:idx val="3"/>
            <c:bubble3D val="0"/>
            <c:spPr>
              <a:solidFill>
                <a:srgbClr val="6CBD1F"/>
              </a:solidFill>
              <a:effectLst/>
            </c:spPr>
            <c:extLst>
              <c:ext xmlns:c16="http://schemas.microsoft.com/office/drawing/2014/chart" uri="{C3380CC4-5D6E-409C-BE32-E72D297353CC}">
                <c16:uniqueId val="{00000007-4DCA-4E3D-B75E-86F0401B6723}"/>
              </c:ext>
            </c:extLst>
          </c:dPt>
          <c:dLbls>
            <c:spPr>
              <a:noFill/>
              <a:ln>
                <a:noFill/>
              </a:ln>
              <a:effectLst/>
            </c:spPr>
            <c:txPr>
              <a:bodyPr/>
              <a:lstStyle/>
              <a:p>
                <a:pPr>
                  <a:defRPr sz="2000" b="1" i="0">
                    <a:solidFill>
                      <a:schemeClr val="bg1"/>
                    </a:solidFill>
                    <a:latin typeface="Arial"/>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Hoja1!$A$2:$A$5</c:f>
              <c:strCache>
                <c:ptCount val="4"/>
                <c:pt idx="0">
                  <c:v>1er trim.</c:v>
                </c:pt>
                <c:pt idx="1">
                  <c:v>2do trim.</c:v>
                </c:pt>
                <c:pt idx="2">
                  <c:v>3er trim.</c:v>
                </c:pt>
                <c:pt idx="3">
                  <c:v>4to trim.</c:v>
                </c:pt>
              </c:strCache>
            </c:strRef>
          </c:cat>
          <c:val>
            <c:numRef>
              <c:f>Hoja1!$B$2:$B$5</c:f>
              <c:numCache>
                <c:formatCode>General</c:formatCode>
                <c:ptCount val="4"/>
                <c:pt idx="0">
                  <c:v>10</c:v>
                </c:pt>
                <c:pt idx="1">
                  <c:v>30</c:v>
                </c:pt>
                <c:pt idx="2">
                  <c:v>15</c:v>
                </c:pt>
                <c:pt idx="3">
                  <c:v>55</c:v>
                </c:pt>
              </c:numCache>
            </c:numRef>
          </c:val>
          <c:extLst>
            <c:ext xmlns:c16="http://schemas.microsoft.com/office/drawing/2014/chart" uri="{C3380CC4-5D6E-409C-BE32-E72D297353CC}">
              <c16:uniqueId val="{00000008-4DCA-4E3D-B75E-86F0401B6723}"/>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19/6/2023</a:t>
            </a:fld>
            <a:endParaRPr lang="ca-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‹Nº›</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16</a:t>
            </a:fld>
            <a:endParaRPr lang="es-ES"/>
          </a:p>
        </p:txBody>
      </p:sp>
    </p:spTree>
    <p:extLst>
      <p:ext uri="{BB962C8B-B14F-4D97-AF65-F5344CB8AC3E}">
        <p14:creationId xmlns:p14="http://schemas.microsoft.com/office/powerpoint/2010/main" val="248300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19/6/2023</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19/6/2023</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19/6/2023</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19/6/2023</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‹Nº›</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BDEAE38-1D8D-6A04-DB68-CDB51679939B}"/>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 t="-4" r="5845" b="40"/>
          <a:stretch/>
        </p:blipFill>
        <p:spPr>
          <a:xfrm>
            <a:off x="0" y="0"/>
            <a:ext cx="9144000" cy="6858000"/>
          </a:xfrm>
          <a:prstGeom prst="rect">
            <a:avLst/>
          </a:prstGeom>
        </p:spPr>
      </p:pic>
      <p:sp>
        <p:nvSpPr>
          <p:cNvPr id="3" name="CuadroTexto 2"/>
          <p:cNvSpPr txBox="1"/>
          <p:nvPr/>
        </p:nvSpPr>
        <p:spPr>
          <a:xfrm>
            <a:off x="928590" y="1102894"/>
            <a:ext cx="7541641" cy="1975926"/>
          </a:xfrm>
          <a:prstGeom prst="rect">
            <a:avLst/>
          </a:prstGeom>
          <a:noFill/>
        </p:spPr>
        <p:txBody>
          <a:bodyPr wrap="square" rtlCol="0">
            <a:spAutoFit/>
          </a:bodyPr>
          <a:lstStyle/>
          <a:p>
            <a:pPr>
              <a:lnSpc>
                <a:spcPct val="85000"/>
              </a:lnSpc>
            </a:pPr>
            <a:r>
              <a:rPr lang="ca-ES" sz="7200" b="1" dirty="0">
                <a:solidFill>
                  <a:schemeClr val="bg1"/>
                </a:solidFill>
                <a:latin typeface="Arial"/>
                <a:cs typeface="Arial"/>
              </a:rPr>
              <a:t>Títol</a:t>
            </a:r>
            <a:r>
              <a:rPr lang="es-ES_tradnl" sz="7200" b="1" dirty="0">
                <a:solidFill>
                  <a:schemeClr val="bg1"/>
                </a:solidFill>
                <a:latin typeface="Arial"/>
                <a:cs typeface="Arial"/>
              </a:rPr>
              <a:t> </a:t>
            </a:r>
            <a:r>
              <a:rPr lang="ca-ES" sz="7200" b="1" dirty="0">
                <a:solidFill>
                  <a:schemeClr val="bg1"/>
                </a:solidFill>
                <a:latin typeface="Arial"/>
                <a:cs typeface="Arial"/>
              </a:rPr>
              <a:t>presentació</a:t>
            </a:r>
            <a:br>
              <a:rPr lang="es-ES_tradnl" sz="7200" b="1" dirty="0">
                <a:solidFill>
                  <a:schemeClr val="bg1"/>
                </a:solidFill>
                <a:latin typeface="Arial"/>
                <a:cs typeface="Arial"/>
              </a:rPr>
            </a:br>
            <a:r>
              <a:rPr lang="es-ES_tradnl" sz="7200" b="1" dirty="0">
                <a:solidFill>
                  <a:schemeClr val="bg1"/>
                </a:solidFill>
                <a:latin typeface="Arial"/>
                <a:cs typeface="Arial"/>
              </a:rPr>
              <a:t>UAB</a:t>
            </a:r>
            <a:endParaRPr lang="ca-ES" sz="7200" b="1" dirty="0">
              <a:solidFill>
                <a:schemeClr val="bg1"/>
              </a:solidFill>
              <a:latin typeface="Arial"/>
              <a:cs typeface="Arial"/>
            </a:endParaRPr>
          </a:p>
        </p:txBody>
      </p:sp>
      <p:sp>
        <p:nvSpPr>
          <p:cNvPr id="6" name="CuadroTexto 5"/>
          <p:cNvSpPr txBox="1"/>
          <p:nvPr/>
        </p:nvSpPr>
        <p:spPr>
          <a:xfrm>
            <a:off x="969208" y="3040705"/>
            <a:ext cx="7232316" cy="523220"/>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Subtítol</a:t>
            </a:r>
          </a:p>
        </p:txBody>
      </p:sp>
      <p:sp>
        <p:nvSpPr>
          <p:cNvPr id="11" name="Rectángulo 10"/>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2"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a:t>
            </a:fld>
            <a:endParaRPr lang="es-ES" b="1" dirty="0">
              <a:solidFill>
                <a:schemeClr val="bg1"/>
              </a:solidFill>
              <a:latin typeface="Arial"/>
              <a:cs typeface="Arial"/>
            </a:endParaRPr>
          </a:p>
        </p:txBody>
      </p:sp>
      <p:pic>
        <p:nvPicPr>
          <p:cNvPr id="4" name="Imagen 3">
            <a:extLst>
              <a:ext uri="{FF2B5EF4-FFF2-40B4-BE49-F238E27FC236}">
                <a16:creationId xmlns:a16="http://schemas.microsoft.com/office/drawing/2014/main" id="{6A7CF4E9-16B4-6329-E991-A3A1E61F1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F01D4A1-056F-5BA6-AFBC-F02E2B8A90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78"/>
          <a:stretch/>
        </p:blipFill>
        <p:spPr>
          <a:xfrm>
            <a:off x="-1" y="2391"/>
            <a:ext cx="9144000" cy="685560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02</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0097D70E-5C89-67B3-3709-FD7D95098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71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2FD0DCE-6A40-0914-EBF5-06C01BDFB7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78"/>
          <a:stretch/>
        </p:blipFill>
        <p:spPr>
          <a:xfrm>
            <a:off x="-1" y="2391"/>
            <a:ext cx="9144000" cy="685560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03</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06A07E07-478A-8B8B-EFE4-0E208DD20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1969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62D0679-962E-308C-ED07-04DCA7BF98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778"/>
          <a:stretch/>
        </p:blipFill>
        <p:spPr>
          <a:xfrm>
            <a:off x="-1" y="2391"/>
            <a:ext cx="9144000" cy="685560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04</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0A1C4E4B-BE2E-0936-5554-B1C2C983A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1428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BA3F99B-2B50-A845-BAC0-AAD6EEA117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5809"/>
          <a:stretch/>
        </p:blipFill>
        <p:spPr>
          <a:xfrm>
            <a:off x="0" y="0"/>
            <a:ext cx="9144000"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05</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47DB7F6A-E7D0-8950-B9BD-E0C902860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922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CC4AC2F-4560-DF05-B6A1-83A7E909A6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6004" b="240"/>
          <a:stretch/>
        </p:blipFill>
        <p:spPr>
          <a:xfrm>
            <a:off x="0" y="2391"/>
            <a:ext cx="9144000" cy="685560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06</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3848684F-1B89-9DEB-5E91-A1DC96C37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7319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E7E9856-2C61-4617-F29B-D7A388F2A7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037" b="234"/>
          <a:stretch/>
        </p:blipFill>
        <p:spPr>
          <a:xfrm>
            <a:off x="-1" y="-1"/>
            <a:ext cx="9144000" cy="6858001"/>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07</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15</a:t>
            </a:fld>
            <a:endParaRPr lang="es-ES" b="1" dirty="0">
              <a:solidFill>
                <a:schemeClr val="bg1"/>
              </a:solidFill>
              <a:latin typeface="Arial"/>
              <a:cs typeface="Arial"/>
            </a:endParaRPr>
          </a:p>
        </p:txBody>
      </p:sp>
      <p:pic>
        <p:nvPicPr>
          <p:cNvPr id="4" name="Imagen 3">
            <a:extLst>
              <a:ext uri="{FF2B5EF4-FFF2-40B4-BE49-F238E27FC236}">
                <a16:creationId xmlns:a16="http://schemas.microsoft.com/office/drawing/2014/main" id="{C93C6C66-4D3F-79EC-A0E6-C4F157F9A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5828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0467"/>
            <a:ext cx="3051777" cy="2288832"/>
          </a:xfrm>
          <a:prstGeom prst="rect">
            <a:avLst/>
          </a:prstGeom>
        </p:spPr>
      </p:pic>
      <p:pic>
        <p:nvPicPr>
          <p:cNvPr id="30" name="Imagen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0600" y="-40467"/>
            <a:ext cx="3051777" cy="2288832"/>
          </a:xfrm>
          <a:prstGeom prst="rect">
            <a:avLst/>
          </a:prstGeom>
        </p:spPr>
      </p:pic>
      <p:pic>
        <p:nvPicPr>
          <p:cNvPr id="31" name="Imagen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2224" y="-40467"/>
            <a:ext cx="3051777" cy="2288832"/>
          </a:xfrm>
          <a:prstGeom prst="rect">
            <a:avLst/>
          </a:prstGeom>
        </p:spPr>
      </p:pic>
      <p:pic>
        <p:nvPicPr>
          <p:cNvPr id="32" name="Imagen 3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2246400"/>
            <a:ext cx="3058467" cy="2325600"/>
          </a:xfrm>
          <a:prstGeom prst="rect">
            <a:avLst/>
          </a:prstGeom>
        </p:spPr>
      </p:pic>
      <p:pic>
        <p:nvPicPr>
          <p:cNvPr id="33" name="Imagen 32"/>
          <p:cNvPicPr>
            <a:picLocks noChangeAspect="1"/>
          </p:cNvPicPr>
          <p:nvPr/>
        </p:nvPicPr>
        <p:blipFill rotWithShape="1">
          <a:blip r:embed="rId7" cstate="print">
            <a:extLst>
              <a:ext uri="{28A0092B-C50C-407E-A947-70E740481C1C}">
                <a14:useLocalDpi xmlns:a14="http://schemas.microsoft.com/office/drawing/2010/main" val="0"/>
              </a:ext>
            </a:extLst>
          </a:blip>
          <a:srcRect l="1548" t="13598" r="11773" b="3235"/>
          <a:stretch/>
        </p:blipFill>
        <p:spPr>
          <a:xfrm>
            <a:off x="3045600" y="2247899"/>
            <a:ext cx="3051777" cy="2311401"/>
          </a:xfrm>
          <a:prstGeom prst="rect">
            <a:avLst/>
          </a:prstGeom>
        </p:spPr>
      </p:pic>
      <p:pic>
        <p:nvPicPr>
          <p:cNvPr id="34" name="Imagen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2224" y="2243668"/>
            <a:ext cx="3051777" cy="2315632"/>
          </a:xfrm>
          <a:prstGeom prst="rect">
            <a:avLst/>
          </a:prstGeom>
        </p:spPr>
      </p:pic>
      <p:pic>
        <p:nvPicPr>
          <p:cNvPr id="35" name="Imagen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4565650"/>
            <a:ext cx="3051777" cy="2300142"/>
          </a:xfrm>
          <a:prstGeom prst="rect">
            <a:avLst/>
          </a:prstGeom>
        </p:spPr>
      </p:pic>
      <p:pic>
        <p:nvPicPr>
          <p:cNvPr id="36" name="Imagen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50600" y="4559300"/>
            <a:ext cx="3051777" cy="2306492"/>
          </a:xfrm>
          <a:prstGeom prst="rect">
            <a:avLst/>
          </a:prstGeom>
        </p:spPr>
      </p:pic>
      <p:pic>
        <p:nvPicPr>
          <p:cNvPr id="37" name="Imagen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2224" y="4559301"/>
            <a:ext cx="3051777" cy="2306492"/>
          </a:xfrm>
          <a:prstGeom prst="rect">
            <a:avLst/>
          </a:prstGeom>
        </p:spPr>
      </p:pic>
    </p:spTree>
    <p:extLst>
      <p:ext uri="{BB962C8B-B14F-4D97-AF65-F5344CB8AC3E}">
        <p14:creationId xmlns:p14="http://schemas.microsoft.com/office/powerpoint/2010/main" val="36039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15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68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5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7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54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6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14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7FA44E1-C36E-1D50-FC1A-36734462236A}"/>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 t="-4" r="5845" b="40"/>
          <a:stretch/>
        </p:blipFill>
        <p:spPr>
          <a:xfrm>
            <a:off x="0" y="0"/>
            <a:ext cx="9144000"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01</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pic>
        <p:nvPicPr>
          <p:cNvPr id="4" name="Imagen 3">
            <a:extLst>
              <a:ext uri="{FF2B5EF4-FFF2-40B4-BE49-F238E27FC236}">
                <a16:creationId xmlns:a16="http://schemas.microsoft.com/office/drawing/2014/main" id="{5CCAF2E9-92EB-407F-354C-0C7907394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609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D772D51-37BA-8759-FD98-49A88AA929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 r="6692" b="240"/>
          <a:stretch/>
        </p:blipFill>
        <p:spPr>
          <a:xfrm>
            <a:off x="0" y="-47967"/>
            <a:ext cx="9144000" cy="6905967"/>
          </a:xfrm>
          <a:prstGeom prst="rect">
            <a:avLst/>
          </a:prstGeom>
        </p:spPr>
      </p:pic>
      <p:sp>
        <p:nvSpPr>
          <p:cNvPr id="11" name="Rectángulo 10"/>
          <p:cNvSpPr/>
          <p:nvPr/>
        </p:nvSpPr>
        <p:spPr>
          <a:xfrm>
            <a:off x="-1" y="-47967"/>
            <a:ext cx="9144001" cy="585991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3</a:t>
            </a:fld>
            <a:endParaRPr lang="es-ES" b="1" dirty="0">
              <a:solidFill>
                <a:schemeClr val="bg1"/>
              </a:solidFill>
              <a:latin typeface="Arial"/>
              <a:cs typeface="Arial"/>
            </a:endParaRPr>
          </a:p>
        </p:txBody>
      </p:sp>
      <p:sp>
        <p:nvSpPr>
          <p:cNvPr id="12" name="CuadroTexto 11"/>
          <p:cNvSpPr txBox="1"/>
          <p:nvPr/>
        </p:nvSpPr>
        <p:spPr>
          <a:xfrm>
            <a:off x="799516" y="2018980"/>
            <a:ext cx="7769646" cy="3222933"/>
          </a:xfrm>
          <a:prstGeom prst="rect">
            <a:avLst/>
          </a:prstGeom>
          <a:noFill/>
        </p:spPr>
        <p:txBody>
          <a:bodyPr wrap="square" rtlCol="0">
            <a:spAutoFit/>
          </a:bodyPr>
          <a:lstStyle/>
          <a:p>
            <a:pPr marL="180975" indent="-180975">
              <a:lnSpc>
                <a:spcPct val="120000"/>
              </a:lnSpc>
              <a:buFont typeface="Arial"/>
              <a:buChar char="•"/>
            </a:pPr>
            <a:r>
              <a:rPr lang="is-IS" sz="1700" dirty="0">
                <a:latin typeface="Arial"/>
                <a:cs typeface="Arial"/>
              </a:rPr>
              <a:t>Lorem ipsum dolor sit amet, consectetur adipiscing elit. </a:t>
            </a:r>
          </a:p>
          <a:p>
            <a:pPr marL="180975" indent="-180975">
              <a:lnSpc>
                <a:spcPct val="120000"/>
              </a:lnSpc>
              <a:buFont typeface="Arial"/>
              <a:buChar char="•"/>
            </a:pPr>
            <a:r>
              <a:rPr lang="is-IS" sz="1700" dirty="0">
                <a:latin typeface="Arial"/>
                <a:cs typeface="Arial"/>
              </a:rPr>
              <a:t>Phasellus ornare sem et luctus posuere. Suspendisse luctus </a:t>
            </a:r>
          </a:p>
          <a:p>
            <a:pPr marL="180975" indent="-180975">
              <a:lnSpc>
                <a:spcPct val="120000"/>
              </a:lnSpc>
              <a:buFont typeface="Arial"/>
              <a:buChar char="•"/>
            </a:pPr>
            <a:r>
              <a:rPr lang="is-IS" sz="1700" dirty="0">
                <a:latin typeface="Arial"/>
                <a:cs typeface="Arial"/>
              </a:rPr>
              <a:t>massa quis velit commodo tincidunt et augue et sem.</a:t>
            </a:r>
          </a:p>
          <a:p>
            <a:pPr marL="180975" indent="-180975">
              <a:lnSpc>
                <a:spcPct val="120000"/>
              </a:lnSpc>
              <a:buFont typeface="Arial"/>
              <a:buChar char="•"/>
            </a:pPr>
            <a:r>
              <a:rPr lang="is-IS" sz="1700" dirty="0">
                <a:latin typeface="Arial"/>
                <a:cs typeface="Arial"/>
              </a:rPr>
              <a:t>pulvinar sollicitudin nec suscipit nisl. Ut ac sem sit amet nibh.</a:t>
            </a:r>
          </a:p>
          <a:p>
            <a:pPr marL="180975" indent="-180975">
              <a:lnSpc>
                <a:spcPct val="120000"/>
              </a:lnSpc>
              <a:buFont typeface="Arial"/>
              <a:buChar char="•"/>
            </a:pPr>
            <a:r>
              <a:rPr lang="is-IS" sz="1700" dirty="0">
                <a:latin typeface="Arial"/>
                <a:cs typeface="Arial"/>
              </a:rPr>
              <a:t>Rhoncus blandit. Nullam sit amet placerat lacus. </a:t>
            </a:r>
          </a:p>
          <a:p>
            <a:pPr marL="180975" indent="-180975">
              <a:lnSpc>
                <a:spcPct val="120000"/>
              </a:lnSpc>
              <a:buFont typeface="Arial"/>
              <a:buChar char="•"/>
            </a:pPr>
            <a:r>
              <a:rPr lang="is-IS" sz="1700" dirty="0">
                <a:latin typeface="Arial"/>
                <a:cs typeface="Arial"/>
              </a:rPr>
              <a:t>Aliquam blandit, lorem eget suscipit lobortis, justo lectus.</a:t>
            </a:r>
          </a:p>
          <a:p>
            <a:pPr marL="180975" indent="-180975">
              <a:lnSpc>
                <a:spcPct val="120000"/>
              </a:lnSpc>
              <a:buFont typeface="Arial"/>
              <a:buChar char="•"/>
            </a:pPr>
            <a:r>
              <a:rPr lang="is-IS" sz="1700" dirty="0">
                <a:latin typeface="Arial"/>
                <a:cs typeface="Arial"/>
              </a:rPr>
              <a:t>Iaculis tellus, id porta leo ex a elit. Sed euismod ante in egestas.</a:t>
            </a:r>
          </a:p>
          <a:p>
            <a:pPr marL="180975" indent="-180975">
              <a:lnSpc>
                <a:spcPct val="120000"/>
              </a:lnSpc>
              <a:buFont typeface="Arial"/>
              <a:buChar char="•"/>
            </a:pPr>
            <a:r>
              <a:rPr lang="is-IS" sz="1700" dirty="0">
                <a:latin typeface="Arial"/>
                <a:cs typeface="Arial"/>
              </a:rPr>
              <a:t>Placerat. Phasellus porttitor vulputate quam suscipit fermentum. </a:t>
            </a:r>
          </a:p>
          <a:p>
            <a:pPr marL="180975" indent="-180975">
              <a:lnSpc>
                <a:spcPct val="120000"/>
              </a:lnSpc>
              <a:buFont typeface="Arial"/>
              <a:buChar char="•"/>
            </a:pPr>
            <a:r>
              <a:rPr lang="is-IS" sz="1700" dirty="0">
                <a:latin typeface="Arial"/>
                <a:cs typeface="Arial"/>
              </a:rPr>
              <a:t>Ut sed ullamcorper ligula, a rhoncus felis. Vivamus a faucibus sapien. </a:t>
            </a:r>
          </a:p>
          <a:p>
            <a:pPr marL="180975" indent="-180975">
              <a:lnSpc>
                <a:spcPct val="120000"/>
              </a:lnSpc>
              <a:buFont typeface="Arial"/>
              <a:buChar char="•"/>
            </a:pPr>
            <a:r>
              <a:rPr lang="is-IS" sz="1700" dirty="0">
                <a:latin typeface="Arial"/>
                <a:cs typeface="Arial"/>
              </a:rPr>
              <a:t>Duis et ullamcorper lectus. Sed purus massa.</a:t>
            </a:r>
            <a:endParaRPr lang="en-US" sz="1700" dirty="0">
              <a:latin typeface="Arial"/>
              <a:cs typeface="Arial"/>
            </a:endParaRPr>
          </a:p>
        </p:txBody>
      </p:sp>
      <p:sp>
        <p:nvSpPr>
          <p:cNvPr id="13" name="Rectángulo 12"/>
          <p:cNvSpPr/>
          <p:nvPr/>
        </p:nvSpPr>
        <p:spPr>
          <a:xfrm>
            <a:off x="1075643" y="1228308"/>
            <a:ext cx="989264" cy="71855"/>
          </a:xfrm>
          <a:prstGeom prst="rect">
            <a:avLst/>
          </a:prstGeom>
          <a:solidFill>
            <a:srgbClr val="2E8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2E8234"/>
                </a:solidFill>
                <a:latin typeface="Arial"/>
                <a:cs typeface="Arial"/>
              </a:rPr>
              <a:t>Exemple de títol</a:t>
            </a:r>
            <a:endParaRPr lang="ca-ES" sz="3200" b="1" dirty="0">
              <a:solidFill>
                <a:srgbClr val="2E8234"/>
              </a:solidFill>
              <a:latin typeface="Arial"/>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2E8234"/>
                </a:solidFill>
                <a:latin typeface="Arial"/>
                <a:cs typeface="Arial"/>
              </a:rPr>
              <a:t>Subtítol</a:t>
            </a:r>
          </a:p>
        </p:txBody>
      </p:sp>
      <p:pic>
        <p:nvPicPr>
          <p:cNvPr id="3" name="Imagen 2">
            <a:extLst>
              <a:ext uri="{FF2B5EF4-FFF2-40B4-BE49-F238E27FC236}">
                <a16:creationId xmlns:a16="http://schemas.microsoft.com/office/drawing/2014/main" id="{399BDDCD-954D-DE5B-503A-76DD7EE88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1459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D772D51-37BA-8759-FD98-49A88AA929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 r="6692" b="240"/>
          <a:stretch/>
        </p:blipFill>
        <p:spPr>
          <a:xfrm>
            <a:off x="0" y="-47967"/>
            <a:ext cx="9144000" cy="6905967"/>
          </a:xfrm>
          <a:prstGeom prst="rect">
            <a:avLst/>
          </a:prstGeom>
        </p:spPr>
      </p:pic>
      <p:sp>
        <p:nvSpPr>
          <p:cNvPr id="11" name="Rectángulo 10"/>
          <p:cNvSpPr/>
          <p:nvPr/>
        </p:nvSpPr>
        <p:spPr>
          <a:xfrm>
            <a:off x="-1" y="-47967"/>
            <a:ext cx="9144001" cy="585991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4</a:t>
            </a:fld>
            <a:endParaRPr lang="es-ES" b="1" dirty="0">
              <a:solidFill>
                <a:schemeClr val="bg1"/>
              </a:solidFill>
              <a:latin typeface="Arial"/>
              <a:cs typeface="Arial"/>
            </a:endParaRPr>
          </a:p>
        </p:txBody>
      </p:sp>
      <p:sp>
        <p:nvSpPr>
          <p:cNvPr id="3" name="Rectángulo 3">
            <a:extLst>
              <a:ext uri="{FF2B5EF4-FFF2-40B4-BE49-F238E27FC236}">
                <a16:creationId xmlns:a16="http://schemas.microsoft.com/office/drawing/2014/main" id="{27631856-F308-36E9-175E-EB474AC27C11}"/>
              </a:ext>
            </a:extLst>
          </p:cNvPr>
          <p:cNvSpPr/>
          <p:nvPr/>
        </p:nvSpPr>
        <p:spPr>
          <a:xfrm>
            <a:off x="1075643" y="1228308"/>
            <a:ext cx="989264" cy="71855"/>
          </a:xfrm>
          <a:prstGeom prst="rect">
            <a:avLst/>
          </a:prstGeom>
          <a:solidFill>
            <a:srgbClr val="2E8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solidFill>
                <a:srgbClr val="2E8234"/>
              </a:solidFill>
            </a:endParaRPr>
          </a:p>
        </p:txBody>
      </p:sp>
      <p:sp>
        <p:nvSpPr>
          <p:cNvPr id="4" name="CuadroTexto 9">
            <a:extLst>
              <a:ext uri="{FF2B5EF4-FFF2-40B4-BE49-F238E27FC236}">
                <a16:creationId xmlns:a16="http://schemas.microsoft.com/office/drawing/2014/main" id="{13536FF2-99D8-3FF1-A921-5F9BBCD405B1}"/>
              </a:ext>
            </a:extLst>
          </p:cNvPr>
          <p:cNvSpPr txBox="1"/>
          <p:nvPr/>
        </p:nvSpPr>
        <p:spPr>
          <a:xfrm>
            <a:off x="969208" y="448851"/>
            <a:ext cx="7601664" cy="523220"/>
          </a:xfrm>
          <a:prstGeom prst="rect">
            <a:avLst/>
          </a:prstGeom>
          <a:noFill/>
        </p:spPr>
        <p:txBody>
          <a:bodyPr wrap="square" rtlCol="0">
            <a:spAutoFit/>
          </a:bodyPr>
          <a:lstStyle/>
          <a:p>
            <a:pPr>
              <a:lnSpc>
                <a:spcPct val="85000"/>
              </a:lnSpc>
            </a:pPr>
            <a:r>
              <a:rPr lang="ca-ES" sz="3200" b="1">
                <a:solidFill>
                  <a:srgbClr val="2E8234"/>
                </a:solidFill>
                <a:latin typeface="Arial"/>
                <a:cs typeface="Arial"/>
              </a:rPr>
              <a:t>Exemple de diapo amb foto</a:t>
            </a:r>
          </a:p>
        </p:txBody>
      </p:sp>
      <p:sp>
        <p:nvSpPr>
          <p:cNvPr id="5" name="CuadroTexto 25">
            <a:extLst>
              <a:ext uri="{FF2B5EF4-FFF2-40B4-BE49-F238E27FC236}">
                <a16:creationId xmlns:a16="http://schemas.microsoft.com/office/drawing/2014/main" id="{286B6679-CEBF-5639-D54E-4E4A58C631FF}"/>
              </a:ext>
            </a:extLst>
          </p:cNvPr>
          <p:cNvSpPr txBox="1"/>
          <p:nvPr/>
        </p:nvSpPr>
        <p:spPr>
          <a:xfrm>
            <a:off x="999079" y="2018980"/>
            <a:ext cx="3475229" cy="3222933"/>
          </a:xfrm>
          <a:prstGeom prst="rect">
            <a:avLst/>
          </a:prstGeom>
          <a:noFill/>
        </p:spPr>
        <p:txBody>
          <a:bodyPr wrap="square" rtlCol="0">
            <a:spAutoFit/>
          </a:bodyPr>
          <a:lstStyle/>
          <a:p>
            <a:pPr>
              <a:lnSpc>
                <a:spcPct val="120000"/>
              </a:lnSpc>
            </a:pPr>
            <a:r>
              <a:rPr lang="ca-ES" sz="1700">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p>
        </p:txBody>
      </p:sp>
      <p:pic>
        <p:nvPicPr>
          <p:cNvPr id="6" name="Imagen 26">
            <a:extLst>
              <a:ext uri="{FF2B5EF4-FFF2-40B4-BE49-F238E27FC236}">
                <a16:creationId xmlns:a16="http://schemas.microsoft.com/office/drawing/2014/main" id="{2AA379E6-C978-FF44-E649-66F540216B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133093"/>
            <a:ext cx="3998092" cy="2998569"/>
          </a:xfrm>
          <a:prstGeom prst="rect">
            <a:avLst/>
          </a:prstGeom>
        </p:spPr>
      </p:pic>
      <p:sp>
        <p:nvSpPr>
          <p:cNvPr id="7" name="Rectángulo 27">
            <a:extLst>
              <a:ext uri="{FF2B5EF4-FFF2-40B4-BE49-F238E27FC236}">
                <a16:creationId xmlns:a16="http://schemas.microsoft.com/office/drawing/2014/main" id="{969AF278-6F9D-9D7A-7182-8EFE12FC9838}"/>
              </a:ext>
            </a:extLst>
          </p:cNvPr>
          <p:cNvSpPr/>
          <p:nvPr/>
        </p:nvSpPr>
        <p:spPr>
          <a:xfrm>
            <a:off x="4474308" y="5236350"/>
            <a:ext cx="1497526" cy="276999"/>
          </a:xfrm>
          <a:prstGeom prst="rect">
            <a:avLst/>
          </a:prstGeom>
        </p:spPr>
        <p:txBody>
          <a:bodyPr wrap="none">
            <a:spAutoFit/>
          </a:bodyPr>
          <a:lstStyle/>
          <a:p>
            <a:r>
              <a:rPr lang="ca-ES" sz="1200">
                <a:solidFill>
                  <a:srgbClr val="000000"/>
                </a:solidFill>
                <a:latin typeface="Arial"/>
                <a:cs typeface="Arial"/>
              </a:rPr>
              <a:t>Lorem ipsum dolor </a:t>
            </a:r>
            <a:endParaRPr lang="ca-ES" sz="1200">
              <a:solidFill>
                <a:srgbClr val="000000"/>
              </a:solidFill>
            </a:endParaRPr>
          </a:p>
        </p:txBody>
      </p:sp>
      <p:sp>
        <p:nvSpPr>
          <p:cNvPr id="9" name="CuadroTexto 28">
            <a:extLst>
              <a:ext uri="{FF2B5EF4-FFF2-40B4-BE49-F238E27FC236}">
                <a16:creationId xmlns:a16="http://schemas.microsoft.com/office/drawing/2014/main" id="{D5A5617E-D2BD-C732-E312-8A324051CB65}"/>
              </a:ext>
            </a:extLst>
          </p:cNvPr>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a:latin typeface="Arial"/>
                <a:cs typeface="Arial"/>
              </a:rPr>
              <a:t>Subtítol</a:t>
            </a:r>
          </a:p>
        </p:txBody>
      </p:sp>
      <p:pic>
        <p:nvPicPr>
          <p:cNvPr id="12" name="Imagen 11">
            <a:extLst>
              <a:ext uri="{FF2B5EF4-FFF2-40B4-BE49-F238E27FC236}">
                <a16:creationId xmlns:a16="http://schemas.microsoft.com/office/drawing/2014/main" id="{3A60F11C-74D8-8E15-2474-02819769CA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98916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BCBA081-2E41-5A97-CC03-6909F5180A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 r="6692" b="240"/>
          <a:stretch/>
        </p:blipFill>
        <p:spPr>
          <a:xfrm>
            <a:off x="0" y="-47967"/>
            <a:ext cx="9144000" cy="6905967"/>
          </a:xfrm>
          <a:prstGeom prst="rect">
            <a:avLst/>
          </a:prstGeom>
        </p:spPr>
      </p:pic>
      <p:sp>
        <p:nvSpPr>
          <p:cNvPr id="4" name="Rectángulo 3"/>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1210604"/>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0"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ADB5BC94-570B-93DD-9D30-7FF702D8A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402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878047D-A387-0E5F-F934-B7FACEDE9E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 r="6692" b="240"/>
          <a:stretch/>
        </p:blipFill>
        <p:spPr>
          <a:xfrm>
            <a:off x="0" y="-47967"/>
            <a:ext cx="9144000" cy="6905967"/>
          </a:xfrm>
          <a:prstGeom prst="rect">
            <a:avLst/>
          </a:prstGeom>
        </p:spPr>
      </p:pic>
      <p:sp>
        <p:nvSpPr>
          <p:cNvPr id="11" name="Rectángulo 10"/>
          <p:cNvSpPr/>
          <p:nvPr/>
        </p:nvSpPr>
        <p:spPr>
          <a:xfrm>
            <a:off x="-1" y="-47967"/>
            <a:ext cx="9144001" cy="584393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graphicFrame>
        <p:nvGraphicFramePr>
          <p:cNvPr id="12" name="Gráfico 11"/>
          <p:cNvGraphicFramePr/>
          <p:nvPr/>
        </p:nvGraphicFramePr>
        <p:xfrm>
          <a:off x="3661856" y="1867686"/>
          <a:ext cx="5882703" cy="392180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p:cNvSpPr/>
          <p:nvPr/>
        </p:nvSpPr>
        <p:spPr>
          <a:xfrm>
            <a:off x="1075643" y="1228308"/>
            <a:ext cx="989264" cy="71855"/>
          </a:xfrm>
          <a:prstGeom prst="rect">
            <a:avLst/>
          </a:prstGeom>
          <a:solidFill>
            <a:srgbClr val="2E8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2E8234"/>
                </a:solidFill>
                <a:latin typeface="Arial"/>
                <a:cs typeface="Arial"/>
              </a:rPr>
              <a:t>Exemple de diapo amb imatge</a:t>
            </a:r>
            <a:endParaRPr lang="ca-ES" sz="3200" b="1" dirty="0">
              <a:solidFill>
                <a:srgbClr val="2E8234"/>
              </a:solidFill>
              <a:latin typeface="Arial"/>
              <a:cs typeface="Arial"/>
            </a:endParaRPr>
          </a:p>
        </p:txBody>
      </p:sp>
      <p:sp>
        <p:nvSpPr>
          <p:cNvPr id="15" name="CuadroTexto 14"/>
          <p:cNvSpPr txBox="1"/>
          <p:nvPr/>
        </p:nvSpPr>
        <p:spPr>
          <a:xfrm>
            <a:off x="-931333" y="1732410"/>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79" y="2018980"/>
            <a:ext cx="3475229" cy="3222933"/>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endParaRPr lang="en-US" sz="1700" dirty="0">
              <a:latin typeface="Arial"/>
              <a:cs typeface="Arial"/>
            </a:endParaRPr>
          </a:p>
        </p:txBody>
      </p:sp>
      <p:sp>
        <p:nvSpPr>
          <p:cNvPr id="22" name="CuadroTexto 21"/>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2E8234"/>
                </a:solidFill>
                <a:latin typeface="Arial"/>
                <a:cs typeface="Arial"/>
              </a:rPr>
              <a:t>Subtítol</a:t>
            </a:r>
          </a:p>
        </p:txBody>
      </p:sp>
      <p:pic>
        <p:nvPicPr>
          <p:cNvPr id="3" name="Imagen 2">
            <a:extLst>
              <a:ext uri="{FF2B5EF4-FFF2-40B4-BE49-F238E27FC236}">
                <a16:creationId xmlns:a16="http://schemas.microsoft.com/office/drawing/2014/main" id="{ED5C087B-88E9-BAB0-212E-438208490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3832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EFC280-A4B9-0B93-0A0A-7511737D16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 r="6692" b="240"/>
          <a:stretch/>
        </p:blipFill>
        <p:spPr>
          <a:xfrm>
            <a:off x="0" y="-47967"/>
            <a:ext cx="9144000" cy="6905967"/>
          </a:xfrm>
          <a:prstGeom prst="rect">
            <a:avLst/>
          </a:prstGeom>
        </p:spPr>
      </p:pic>
      <p:sp>
        <p:nvSpPr>
          <p:cNvPr id="11" name="Rectángulo 10"/>
          <p:cNvSpPr/>
          <p:nvPr/>
        </p:nvSpPr>
        <p:spPr>
          <a:xfrm>
            <a:off x="1" y="-47967"/>
            <a:ext cx="9144000" cy="584393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sp>
        <p:nvSpPr>
          <p:cNvPr id="16" name="Rectángulo 15"/>
          <p:cNvSpPr/>
          <p:nvPr/>
        </p:nvSpPr>
        <p:spPr>
          <a:xfrm>
            <a:off x="1075643" y="1228308"/>
            <a:ext cx="989264" cy="71855"/>
          </a:xfrm>
          <a:prstGeom prst="rect">
            <a:avLst/>
          </a:prstGeom>
          <a:solidFill>
            <a:srgbClr val="2E8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CuadroTexto 16"/>
          <p:cNvSpPr txBox="1"/>
          <p:nvPr/>
        </p:nvSpPr>
        <p:spPr>
          <a:xfrm>
            <a:off x="969208" y="448851"/>
            <a:ext cx="7601664" cy="510909"/>
          </a:xfrm>
          <a:prstGeom prst="rect">
            <a:avLst/>
          </a:prstGeom>
          <a:noFill/>
        </p:spPr>
        <p:txBody>
          <a:bodyPr wrap="square" rtlCol="0">
            <a:spAutoFit/>
          </a:bodyPr>
          <a:lstStyle/>
          <a:p>
            <a:pPr>
              <a:lnSpc>
                <a:spcPct val="85000"/>
              </a:lnSpc>
            </a:pPr>
            <a:r>
              <a:rPr lang="is-IS" sz="3200" b="1" dirty="0">
                <a:solidFill>
                  <a:srgbClr val="2E8234"/>
                </a:solidFill>
                <a:latin typeface="Arial"/>
                <a:cs typeface="Arial"/>
              </a:rPr>
              <a:t>Exemple de diapo amb imatge 2</a:t>
            </a:r>
          </a:p>
        </p:txBody>
      </p:sp>
      <p:sp>
        <p:nvSpPr>
          <p:cNvPr id="18" name="CuadroTexto 17"/>
          <p:cNvSpPr txBox="1"/>
          <p:nvPr/>
        </p:nvSpPr>
        <p:spPr>
          <a:xfrm>
            <a:off x="999078" y="2018980"/>
            <a:ext cx="7425371" cy="102540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a:t>
            </a:r>
            <a:endParaRPr lang="en-US" sz="1700" dirty="0">
              <a:latin typeface="Arial"/>
              <a:cs typeface="Arial"/>
            </a:endParaRPr>
          </a:p>
        </p:txBody>
      </p:sp>
      <p:sp>
        <p:nvSpPr>
          <p:cNvPr id="19" name="CuadroTexto 18"/>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2E8234"/>
                </a:solidFill>
                <a:latin typeface="Arial"/>
                <a:cs typeface="Arial"/>
              </a:rPr>
              <a:t>Subtítol</a:t>
            </a:r>
          </a:p>
        </p:txBody>
      </p:sp>
      <p:pic>
        <p:nvPicPr>
          <p:cNvPr id="20" name="Imagen 19" descr="as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477" y="3636315"/>
            <a:ext cx="7175093" cy="1228376"/>
          </a:xfrm>
          <a:prstGeom prst="rect">
            <a:avLst/>
          </a:prstGeom>
        </p:spPr>
      </p:pic>
      <p:pic>
        <p:nvPicPr>
          <p:cNvPr id="3" name="Imagen 2">
            <a:extLst>
              <a:ext uri="{FF2B5EF4-FFF2-40B4-BE49-F238E27FC236}">
                <a16:creationId xmlns:a16="http://schemas.microsoft.com/office/drawing/2014/main" id="{8E519ABD-3445-8B22-DEBC-05F40D311D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42743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EFC280-A4B9-0B93-0A0A-7511737D16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 r="6692" b="240"/>
          <a:stretch/>
        </p:blipFill>
        <p:spPr>
          <a:xfrm>
            <a:off x="0" y="-47967"/>
            <a:ext cx="9144000" cy="6905967"/>
          </a:xfrm>
          <a:prstGeom prst="rect">
            <a:avLst/>
          </a:prstGeom>
        </p:spPr>
      </p:pic>
      <p:sp>
        <p:nvSpPr>
          <p:cNvPr id="11" name="Rectángulo 10"/>
          <p:cNvSpPr/>
          <p:nvPr/>
        </p:nvSpPr>
        <p:spPr>
          <a:xfrm>
            <a:off x="1" y="-47967"/>
            <a:ext cx="9144000" cy="584393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8</a:t>
            </a:fld>
            <a:endParaRPr lang="es-ES" b="1" dirty="0">
              <a:solidFill>
                <a:schemeClr val="bg1"/>
              </a:solidFill>
              <a:latin typeface="Arial"/>
              <a:cs typeface="Arial"/>
            </a:endParaRPr>
          </a:p>
        </p:txBody>
      </p:sp>
      <p:sp>
        <p:nvSpPr>
          <p:cNvPr id="3" name="Rectángulo 3">
            <a:extLst>
              <a:ext uri="{FF2B5EF4-FFF2-40B4-BE49-F238E27FC236}">
                <a16:creationId xmlns:a16="http://schemas.microsoft.com/office/drawing/2014/main" id="{950F4EFE-163B-1D6B-6779-AAB5DDABD77E}"/>
              </a:ext>
            </a:extLst>
          </p:cNvPr>
          <p:cNvSpPr/>
          <p:nvPr/>
        </p:nvSpPr>
        <p:spPr>
          <a:xfrm>
            <a:off x="1075643" y="1228308"/>
            <a:ext cx="989264" cy="71855"/>
          </a:xfrm>
          <a:prstGeom prst="rect">
            <a:avLst/>
          </a:prstGeom>
          <a:solidFill>
            <a:srgbClr val="2E8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solidFill>
                <a:srgbClr val="2E8234"/>
              </a:solidFill>
            </a:endParaRPr>
          </a:p>
        </p:txBody>
      </p:sp>
      <p:sp>
        <p:nvSpPr>
          <p:cNvPr id="4" name="CuadroTexto 9">
            <a:extLst>
              <a:ext uri="{FF2B5EF4-FFF2-40B4-BE49-F238E27FC236}">
                <a16:creationId xmlns:a16="http://schemas.microsoft.com/office/drawing/2014/main" id="{39B33CE9-F2FF-3C7B-A874-E1A0304D65B6}"/>
              </a:ext>
            </a:extLst>
          </p:cNvPr>
          <p:cNvSpPr txBox="1"/>
          <p:nvPr/>
        </p:nvSpPr>
        <p:spPr>
          <a:xfrm>
            <a:off x="969208" y="448851"/>
            <a:ext cx="7601664" cy="523220"/>
          </a:xfrm>
          <a:prstGeom prst="rect">
            <a:avLst/>
          </a:prstGeom>
          <a:noFill/>
        </p:spPr>
        <p:txBody>
          <a:bodyPr wrap="square" rtlCol="0">
            <a:spAutoFit/>
          </a:bodyPr>
          <a:lstStyle/>
          <a:p>
            <a:pPr>
              <a:lnSpc>
                <a:spcPct val="85000"/>
              </a:lnSpc>
            </a:pPr>
            <a:r>
              <a:rPr lang="ca-ES" sz="3200" b="1">
                <a:solidFill>
                  <a:srgbClr val="2E8234"/>
                </a:solidFill>
                <a:latin typeface="Arial"/>
                <a:cs typeface="Arial"/>
              </a:rPr>
              <a:t>Exemple de diapo amb imatge 3</a:t>
            </a:r>
          </a:p>
        </p:txBody>
      </p:sp>
      <p:sp>
        <p:nvSpPr>
          <p:cNvPr id="5" name="CuadroTexto 25">
            <a:extLst>
              <a:ext uri="{FF2B5EF4-FFF2-40B4-BE49-F238E27FC236}">
                <a16:creationId xmlns:a16="http://schemas.microsoft.com/office/drawing/2014/main" id="{ACD376AD-850B-88DD-3E29-BBDC52DFC240}"/>
              </a:ext>
            </a:extLst>
          </p:cNvPr>
          <p:cNvSpPr txBox="1"/>
          <p:nvPr/>
        </p:nvSpPr>
        <p:spPr>
          <a:xfrm>
            <a:off x="999079" y="2018980"/>
            <a:ext cx="3475229" cy="3222933"/>
          </a:xfrm>
          <a:prstGeom prst="rect">
            <a:avLst/>
          </a:prstGeom>
          <a:noFill/>
        </p:spPr>
        <p:txBody>
          <a:bodyPr wrap="square" rtlCol="0">
            <a:spAutoFit/>
          </a:bodyPr>
          <a:lstStyle/>
          <a:p>
            <a:pPr>
              <a:lnSpc>
                <a:spcPct val="120000"/>
              </a:lnSpc>
            </a:pPr>
            <a:r>
              <a:rPr lang="ca-ES" sz="1700">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p>
        </p:txBody>
      </p:sp>
      <p:sp>
        <p:nvSpPr>
          <p:cNvPr id="6" name="CuadroTexto 28">
            <a:extLst>
              <a:ext uri="{FF2B5EF4-FFF2-40B4-BE49-F238E27FC236}">
                <a16:creationId xmlns:a16="http://schemas.microsoft.com/office/drawing/2014/main" id="{AA85648F-D933-31F2-CA1C-CDFEF17C6FDA}"/>
              </a:ext>
            </a:extLst>
          </p:cNvPr>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a:latin typeface="Arial"/>
                <a:cs typeface="Arial"/>
              </a:rPr>
              <a:t>Subtítol</a:t>
            </a:r>
          </a:p>
        </p:txBody>
      </p:sp>
      <p:pic>
        <p:nvPicPr>
          <p:cNvPr id="7" name="Imagen 12" descr="cscr.png">
            <a:extLst>
              <a:ext uri="{FF2B5EF4-FFF2-40B4-BE49-F238E27FC236}">
                <a16:creationId xmlns:a16="http://schemas.microsoft.com/office/drawing/2014/main" id="{D7992993-3680-D5C4-0BC9-F4EA37085B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183" y="2892549"/>
            <a:ext cx="3926689" cy="2312820"/>
          </a:xfrm>
          <a:prstGeom prst="rect">
            <a:avLst/>
          </a:prstGeom>
        </p:spPr>
      </p:pic>
      <p:pic>
        <p:nvPicPr>
          <p:cNvPr id="9" name="Imagen 8">
            <a:extLst>
              <a:ext uri="{FF2B5EF4-FFF2-40B4-BE49-F238E27FC236}">
                <a16:creationId xmlns:a16="http://schemas.microsoft.com/office/drawing/2014/main" id="{046BEE00-C111-C58C-3B0A-B453357255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96827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C84EB5A-3838-2283-00E3-6E2CA45D20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 r="6692" b="240"/>
          <a:stretch/>
        </p:blipFill>
        <p:spPr>
          <a:xfrm>
            <a:off x="0" y="-47967"/>
            <a:ext cx="9144000" cy="6905967"/>
          </a:xfrm>
          <a:prstGeom prst="rect">
            <a:avLst/>
          </a:prstGeom>
        </p:spPr>
      </p:pic>
      <p:sp>
        <p:nvSpPr>
          <p:cNvPr id="4" name="Rectángulo 3"/>
          <p:cNvSpPr/>
          <p:nvPr/>
        </p:nvSpPr>
        <p:spPr>
          <a:xfrm>
            <a:off x="1075643" y="848895"/>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1210602"/>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5" name="Rectángulo 14"/>
          <p:cNvSpPr/>
          <p:nvPr/>
        </p:nvSpPr>
        <p:spPr>
          <a:xfrm flipV="1">
            <a:off x="0" y="5795960"/>
            <a:ext cx="9144000" cy="106204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tx1"/>
                </a:solidFill>
                <a:latin typeface="Arial"/>
                <a:cs typeface="Arial"/>
              </a:rPr>
              <a:t>9</a:t>
            </a:fld>
            <a:endParaRPr lang="es-ES" b="1" dirty="0">
              <a:solidFill>
                <a:schemeClr val="tx1"/>
              </a:solidFill>
              <a:latin typeface="Arial"/>
              <a:cs typeface="Arial"/>
            </a:endParaRPr>
          </a:p>
        </p:txBody>
      </p:sp>
      <p:pic>
        <p:nvPicPr>
          <p:cNvPr id="3" name="Imagen 2">
            <a:extLst>
              <a:ext uri="{FF2B5EF4-FFF2-40B4-BE49-F238E27FC236}">
                <a16:creationId xmlns:a16="http://schemas.microsoft.com/office/drawing/2014/main" id="{86439815-0BF3-950F-E4F8-1F0D0904D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5173"/>
            <a:ext cx="2178000" cy="234314"/>
          </a:xfrm>
          <a:prstGeom prst="rect">
            <a:avLst/>
          </a:prstGeom>
        </p:spPr>
      </p:pic>
    </p:spTree>
    <p:extLst>
      <p:ext uri="{BB962C8B-B14F-4D97-AF65-F5344CB8AC3E}">
        <p14:creationId xmlns:p14="http://schemas.microsoft.com/office/powerpoint/2010/main" val="25087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6" ma:contentTypeDescription="Crea un document nou" ma:contentTypeScope="" ma:versionID="432578bf71b743a87ddb303728ed4ae1">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40b9f7d83ac00fc87291d54a0b8bd9a6"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365779cb-6ade-421e-ba4e-56ff2afe84e9}"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AE1AC7-74CA-49AD-A5E3-75176D7BF140}">
  <ds:schemaRefs>
    <ds:schemaRef ds:uri="http://schemas.microsoft.com/sharepoint/v3/contenttype/forms"/>
  </ds:schemaRefs>
</ds:datastoreItem>
</file>

<file path=customXml/itemProps2.xml><?xml version="1.0" encoding="utf-8"?>
<ds:datastoreItem xmlns:ds="http://schemas.openxmlformats.org/officeDocument/2006/customXml" ds:itemID="{67EB3C86-8E5C-4B5C-9CE6-95B30E872E5E}">
  <ds:schemaRefs>
    <ds:schemaRef ds:uri="http://schemas.openxmlformats.org/package/2006/metadata/core-properties"/>
    <ds:schemaRef ds:uri="http://schemas.microsoft.com/office/infopath/2007/PartnerControls"/>
    <ds:schemaRef ds:uri="ccf361f3-7d9d-47e4-9d86-af699410c5d4"/>
    <ds:schemaRef ds:uri="http://schemas.microsoft.com/office/2006/documentManagement/types"/>
    <ds:schemaRef ds:uri="http://purl.org/dc/elements/1.1/"/>
    <ds:schemaRef ds:uri="http://www.w3.org/XML/1998/namespace"/>
    <ds:schemaRef ds:uri="http://purl.org/dc/dcmitype/"/>
    <ds:schemaRef ds:uri="4323b3df-8132-45da-9814-5f12b4f3bf2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EE2F981-B63C-4F8D-9561-25E737C314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317</TotalTime>
  <Words>456</Words>
  <Application>Microsoft Office PowerPoint</Application>
  <PresentationFormat>Presentación en pantalla (4:3)</PresentationFormat>
  <Paragraphs>59</Paragraphs>
  <Slides>16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Max Aragall Borràs</cp:lastModifiedBy>
  <cp:revision>13</cp:revision>
  <dcterms:created xsi:type="dcterms:W3CDTF">2019-10-28T14:52:52Z</dcterms:created>
  <dcterms:modified xsi:type="dcterms:W3CDTF">2023-06-19T11:10:21Z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