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7" r:id="rId9"/>
    <p:sldId id="275" r:id="rId10"/>
    <p:sldId id="274" r:id="rId11"/>
    <p:sldId id="276" r:id="rId12"/>
    <p:sldId id="260" r:id="rId13"/>
    <p:sldId id="261" r:id="rId14"/>
    <p:sldId id="262" r:id="rId15"/>
    <p:sldId id="263" r:id="rId16"/>
    <p:sldId id="264" r:id="rId17"/>
    <p:sldId id="265" r:id="rId18"/>
    <p:sldId id="267" r:id="rId1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94D"/>
    <a:srgbClr val="034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CBF92-6DA0-428E-B3AF-E507280FDD9E}" v="14" dt="2023-06-19T11:08:50.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7" autoAdjust="0"/>
    <p:restoredTop sz="96754" autoAdjust="0"/>
  </p:normalViewPr>
  <p:slideViewPr>
    <p:cSldViewPr snapToGrid="0">
      <p:cViewPr varScale="1">
        <p:scale>
          <a:sx n="114" d="100"/>
          <a:sy n="114" d="100"/>
        </p:scale>
        <p:origin x="20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FDACBF92-6DA0-428E-B3AF-E507280FDD9E}"/>
    <pc:docChg chg="custSel modSld">
      <pc:chgData name="Max Aragall Borràs" userId="87e097e4-5d98-43bc-9596-3648e60b41d0" providerId="ADAL" clId="{FDACBF92-6DA0-428E-B3AF-E507280FDD9E}" dt="2023-06-19T11:08:50.470" v="27"/>
      <pc:docMkLst>
        <pc:docMk/>
      </pc:docMkLst>
      <pc:sldChg chg="addSp delSp modSp mod">
        <pc:chgData name="Max Aragall Borràs" userId="87e097e4-5d98-43bc-9596-3648e60b41d0" providerId="ADAL" clId="{FDACBF92-6DA0-428E-B3AF-E507280FDD9E}" dt="2023-06-19T11:07:41.048" v="1"/>
        <pc:sldMkLst>
          <pc:docMk/>
          <pc:sldMk cId="268178800" sldId="258"/>
        </pc:sldMkLst>
        <pc:picChg chg="add mod">
          <ac:chgData name="Max Aragall Borràs" userId="87e097e4-5d98-43bc-9596-3648e60b41d0" providerId="ADAL" clId="{FDACBF92-6DA0-428E-B3AF-E507280FDD9E}" dt="2023-06-19T11:07:41.048" v="1"/>
          <ac:picMkLst>
            <pc:docMk/>
            <pc:sldMk cId="268178800" sldId="258"/>
            <ac:picMk id="4" creationId="{73A62C4F-5214-9F85-4685-F523A0DA17AE}"/>
          </ac:picMkLst>
        </pc:picChg>
        <pc:picChg chg="del">
          <ac:chgData name="Max Aragall Borràs" userId="87e097e4-5d98-43bc-9596-3648e60b41d0" providerId="ADAL" clId="{FDACBF92-6DA0-428E-B3AF-E507280FDD9E}" dt="2023-06-19T11:07:40.443" v="0" actId="478"/>
          <ac:picMkLst>
            <pc:docMk/>
            <pc:sldMk cId="268178800" sldId="258"/>
            <ac:picMk id="10" creationId="{00000000-0000-0000-0000-000000000000}"/>
          </ac:picMkLst>
        </pc:picChg>
      </pc:sldChg>
      <pc:sldChg chg="addSp delSp modSp mod">
        <pc:chgData name="Max Aragall Borràs" userId="87e097e4-5d98-43bc-9596-3648e60b41d0" providerId="ADAL" clId="{FDACBF92-6DA0-428E-B3AF-E507280FDD9E}" dt="2023-06-19T11:07:44.827" v="3"/>
        <pc:sldMkLst>
          <pc:docMk/>
          <pc:sldMk cId="1660957725" sldId="259"/>
        </pc:sldMkLst>
        <pc:picChg chg="add mod">
          <ac:chgData name="Max Aragall Borràs" userId="87e097e4-5d98-43bc-9596-3648e60b41d0" providerId="ADAL" clId="{FDACBF92-6DA0-428E-B3AF-E507280FDD9E}" dt="2023-06-19T11:07:44.827" v="3"/>
          <ac:picMkLst>
            <pc:docMk/>
            <pc:sldMk cId="1660957725" sldId="259"/>
            <ac:picMk id="4" creationId="{999906A4-FE87-3900-08D1-1673E5BDC0C7}"/>
          </ac:picMkLst>
        </pc:picChg>
        <pc:picChg chg="del">
          <ac:chgData name="Max Aragall Borràs" userId="87e097e4-5d98-43bc-9596-3648e60b41d0" providerId="ADAL" clId="{FDACBF92-6DA0-428E-B3AF-E507280FDD9E}" dt="2023-06-19T11:07:43.999" v="2" actId="478"/>
          <ac:picMkLst>
            <pc:docMk/>
            <pc:sldMk cId="1660957725" sldId="259"/>
            <ac:picMk id="9" creationId="{00000000-0000-0000-0000-000000000000}"/>
          </ac:picMkLst>
        </pc:picChg>
      </pc:sldChg>
      <pc:sldChg chg="addSp delSp modSp mod">
        <pc:chgData name="Max Aragall Borràs" userId="87e097e4-5d98-43bc-9596-3648e60b41d0" providerId="ADAL" clId="{FDACBF92-6DA0-428E-B3AF-E507280FDD9E}" dt="2023-06-19T11:08:07.640" v="15"/>
        <pc:sldMkLst>
          <pc:docMk/>
          <pc:sldMk cId="1671001698" sldId="260"/>
        </pc:sldMkLst>
        <pc:picChg chg="add mod">
          <ac:chgData name="Max Aragall Borràs" userId="87e097e4-5d98-43bc-9596-3648e60b41d0" providerId="ADAL" clId="{FDACBF92-6DA0-428E-B3AF-E507280FDD9E}" dt="2023-06-19T11:08:07.640" v="15"/>
          <ac:picMkLst>
            <pc:docMk/>
            <pc:sldMk cId="1671001698" sldId="260"/>
            <ac:picMk id="2" creationId="{41CBB34C-FF4D-51F9-57D9-7710FAB64C4F}"/>
          </ac:picMkLst>
        </pc:picChg>
        <pc:picChg chg="del">
          <ac:chgData name="Max Aragall Borràs" userId="87e097e4-5d98-43bc-9596-3648e60b41d0" providerId="ADAL" clId="{FDACBF92-6DA0-428E-B3AF-E507280FDD9E}" dt="2023-06-19T11:08:07.031" v="14" actId="478"/>
          <ac:picMkLst>
            <pc:docMk/>
            <pc:sldMk cId="1671001698" sldId="260"/>
            <ac:picMk id="9" creationId="{00000000-0000-0000-0000-000000000000}"/>
          </ac:picMkLst>
        </pc:picChg>
      </pc:sldChg>
      <pc:sldChg chg="addSp delSp modSp mod">
        <pc:chgData name="Max Aragall Borràs" userId="87e097e4-5d98-43bc-9596-3648e60b41d0" providerId="ADAL" clId="{FDACBF92-6DA0-428E-B3AF-E507280FDD9E}" dt="2023-06-19T11:08:10.821" v="17"/>
        <pc:sldMkLst>
          <pc:docMk/>
          <pc:sldMk cId="3196979363" sldId="261"/>
        </pc:sldMkLst>
        <pc:picChg chg="add mod">
          <ac:chgData name="Max Aragall Borràs" userId="87e097e4-5d98-43bc-9596-3648e60b41d0" providerId="ADAL" clId="{FDACBF92-6DA0-428E-B3AF-E507280FDD9E}" dt="2023-06-19T11:08:10.821" v="17"/>
          <ac:picMkLst>
            <pc:docMk/>
            <pc:sldMk cId="3196979363" sldId="261"/>
            <ac:picMk id="2" creationId="{42E438C2-17D8-310C-261B-9B3D17EAAA5F}"/>
          </ac:picMkLst>
        </pc:picChg>
        <pc:picChg chg="del">
          <ac:chgData name="Max Aragall Borràs" userId="87e097e4-5d98-43bc-9596-3648e60b41d0" providerId="ADAL" clId="{FDACBF92-6DA0-428E-B3AF-E507280FDD9E}" dt="2023-06-19T11:08:10.304" v="16" actId="478"/>
          <ac:picMkLst>
            <pc:docMk/>
            <pc:sldMk cId="3196979363" sldId="261"/>
            <ac:picMk id="9" creationId="{00000000-0000-0000-0000-000000000000}"/>
          </ac:picMkLst>
        </pc:picChg>
      </pc:sldChg>
      <pc:sldChg chg="addSp delSp modSp mod">
        <pc:chgData name="Max Aragall Borràs" userId="87e097e4-5d98-43bc-9596-3648e60b41d0" providerId="ADAL" clId="{FDACBF92-6DA0-428E-B3AF-E507280FDD9E}" dt="2023-06-19T11:08:14.741" v="19"/>
        <pc:sldMkLst>
          <pc:docMk/>
          <pc:sldMk cId="1142835651" sldId="262"/>
        </pc:sldMkLst>
        <pc:picChg chg="add mod">
          <ac:chgData name="Max Aragall Borràs" userId="87e097e4-5d98-43bc-9596-3648e60b41d0" providerId="ADAL" clId="{FDACBF92-6DA0-428E-B3AF-E507280FDD9E}" dt="2023-06-19T11:08:14.741" v="19"/>
          <ac:picMkLst>
            <pc:docMk/>
            <pc:sldMk cId="1142835651" sldId="262"/>
            <ac:picMk id="2" creationId="{F083B539-20D8-8630-9A92-008974D64F73}"/>
          </ac:picMkLst>
        </pc:picChg>
        <pc:picChg chg="del">
          <ac:chgData name="Max Aragall Borràs" userId="87e097e4-5d98-43bc-9596-3648e60b41d0" providerId="ADAL" clId="{FDACBF92-6DA0-428E-B3AF-E507280FDD9E}" dt="2023-06-19T11:08:14.160" v="18" actId="478"/>
          <ac:picMkLst>
            <pc:docMk/>
            <pc:sldMk cId="1142835651" sldId="262"/>
            <ac:picMk id="9" creationId="{00000000-0000-0000-0000-000000000000}"/>
          </ac:picMkLst>
        </pc:picChg>
      </pc:sldChg>
      <pc:sldChg chg="addSp delSp modSp mod">
        <pc:chgData name="Max Aragall Borràs" userId="87e097e4-5d98-43bc-9596-3648e60b41d0" providerId="ADAL" clId="{FDACBF92-6DA0-428E-B3AF-E507280FDD9E}" dt="2023-06-19T11:08:18.348" v="21"/>
        <pc:sldMkLst>
          <pc:docMk/>
          <pc:sldMk cId="292298953" sldId="263"/>
        </pc:sldMkLst>
        <pc:picChg chg="add mod">
          <ac:chgData name="Max Aragall Borràs" userId="87e097e4-5d98-43bc-9596-3648e60b41d0" providerId="ADAL" clId="{FDACBF92-6DA0-428E-B3AF-E507280FDD9E}" dt="2023-06-19T11:08:18.348" v="21"/>
          <ac:picMkLst>
            <pc:docMk/>
            <pc:sldMk cId="292298953" sldId="263"/>
            <ac:picMk id="2" creationId="{6CD78220-9363-5508-104D-25C642BC499B}"/>
          </ac:picMkLst>
        </pc:picChg>
        <pc:picChg chg="del">
          <ac:chgData name="Max Aragall Borràs" userId="87e097e4-5d98-43bc-9596-3648e60b41d0" providerId="ADAL" clId="{FDACBF92-6DA0-428E-B3AF-E507280FDD9E}" dt="2023-06-19T11:08:17.671" v="20" actId="478"/>
          <ac:picMkLst>
            <pc:docMk/>
            <pc:sldMk cId="292298953" sldId="263"/>
            <ac:picMk id="9" creationId="{00000000-0000-0000-0000-000000000000}"/>
          </ac:picMkLst>
        </pc:picChg>
      </pc:sldChg>
      <pc:sldChg chg="addSp delSp modSp mod">
        <pc:chgData name="Max Aragall Borràs" userId="87e097e4-5d98-43bc-9596-3648e60b41d0" providerId="ADAL" clId="{FDACBF92-6DA0-428E-B3AF-E507280FDD9E}" dt="2023-06-19T11:08:22.793" v="23"/>
        <pc:sldMkLst>
          <pc:docMk/>
          <pc:sldMk cId="731911525" sldId="264"/>
        </pc:sldMkLst>
        <pc:picChg chg="add mod">
          <ac:chgData name="Max Aragall Borràs" userId="87e097e4-5d98-43bc-9596-3648e60b41d0" providerId="ADAL" clId="{FDACBF92-6DA0-428E-B3AF-E507280FDD9E}" dt="2023-06-19T11:08:22.793" v="23"/>
          <ac:picMkLst>
            <pc:docMk/>
            <pc:sldMk cId="731911525" sldId="264"/>
            <ac:picMk id="4" creationId="{D2E0B1F2-5A03-5386-A390-16C69948813F}"/>
          </ac:picMkLst>
        </pc:picChg>
        <pc:picChg chg="del">
          <ac:chgData name="Max Aragall Borràs" userId="87e097e4-5d98-43bc-9596-3648e60b41d0" providerId="ADAL" clId="{FDACBF92-6DA0-428E-B3AF-E507280FDD9E}" dt="2023-06-19T11:08:22.111" v="22" actId="478"/>
          <ac:picMkLst>
            <pc:docMk/>
            <pc:sldMk cId="731911525" sldId="264"/>
            <ac:picMk id="9" creationId="{00000000-0000-0000-0000-000000000000}"/>
          </ac:picMkLst>
        </pc:picChg>
      </pc:sldChg>
      <pc:sldChg chg="addSp delSp modSp mod">
        <pc:chgData name="Max Aragall Borràs" userId="87e097e4-5d98-43bc-9596-3648e60b41d0" providerId="ADAL" clId="{FDACBF92-6DA0-428E-B3AF-E507280FDD9E}" dt="2023-06-19T11:08:26.289" v="25"/>
        <pc:sldMkLst>
          <pc:docMk/>
          <pc:sldMk cId="2582874520" sldId="265"/>
        </pc:sldMkLst>
        <pc:picChg chg="add mod">
          <ac:chgData name="Max Aragall Borràs" userId="87e097e4-5d98-43bc-9596-3648e60b41d0" providerId="ADAL" clId="{FDACBF92-6DA0-428E-B3AF-E507280FDD9E}" dt="2023-06-19T11:08:26.289" v="25"/>
          <ac:picMkLst>
            <pc:docMk/>
            <pc:sldMk cId="2582874520" sldId="265"/>
            <ac:picMk id="2" creationId="{AC721273-6637-A68E-F963-C5FDBF4BE74D}"/>
          </ac:picMkLst>
        </pc:picChg>
        <pc:picChg chg="del">
          <ac:chgData name="Max Aragall Borràs" userId="87e097e4-5d98-43bc-9596-3648e60b41d0" providerId="ADAL" clId="{FDACBF92-6DA0-428E-B3AF-E507280FDD9E}" dt="2023-06-19T11:08:25.650" v="24" actId="478"/>
          <ac:picMkLst>
            <pc:docMk/>
            <pc:sldMk cId="2582874520" sldId="265"/>
            <ac:picMk id="9" creationId="{00000000-0000-0000-0000-000000000000}"/>
          </ac:picMkLst>
        </pc:picChg>
      </pc:sldChg>
      <pc:sldChg chg="addSp delSp modSp mod">
        <pc:chgData name="Max Aragall Borràs" userId="87e097e4-5d98-43bc-9596-3648e60b41d0" providerId="ADAL" clId="{FDACBF92-6DA0-428E-B3AF-E507280FDD9E}" dt="2023-06-19T11:07:51.720" v="7"/>
        <pc:sldMkLst>
          <pc:docMk/>
          <pc:sldMk cId="4021742732" sldId="266"/>
        </pc:sldMkLst>
        <pc:picChg chg="add mod">
          <ac:chgData name="Max Aragall Borràs" userId="87e097e4-5d98-43bc-9596-3648e60b41d0" providerId="ADAL" clId="{FDACBF92-6DA0-428E-B3AF-E507280FDD9E}" dt="2023-06-19T11:07:51.720" v="7"/>
          <ac:picMkLst>
            <pc:docMk/>
            <pc:sldMk cId="4021742732" sldId="266"/>
            <ac:picMk id="3" creationId="{CE9EB996-AE5D-3E9F-7E16-EBC436CA7219}"/>
          </ac:picMkLst>
        </pc:picChg>
        <pc:picChg chg="del">
          <ac:chgData name="Max Aragall Borràs" userId="87e097e4-5d98-43bc-9596-3648e60b41d0" providerId="ADAL" clId="{FDACBF92-6DA0-428E-B3AF-E507280FDD9E}" dt="2023-06-19T11:07:51.136" v="6" actId="478"/>
          <ac:picMkLst>
            <pc:docMk/>
            <pc:sldMk cId="4021742732" sldId="266"/>
            <ac:picMk id="8" creationId="{00000000-0000-0000-0000-000000000000}"/>
          </ac:picMkLst>
        </pc:picChg>
      </pc:sldChg>
      <pc:sldChg chg="addSp delSp modSp mod">
        <pc:chgData name="Max Aragall Borràs" userId="87e097e4-5d98-43bc-9596-3648e60b41d0" providerId="ADAL" clId="{FDACBF92-6DA0-428E-B3AF-E507280FDD9E}" dt="2023-06-19T11:07:48.354" v="5"/>
        <pc:sldMkLst>
          <pc:docMk/>
          <pc:sldMk cId="1145965758" sldId="273"/>
        </pc:sldMkLst>
        <pc:picChg chg="add mod">
          <ac:chgData name="Max Aragall Borràs" userId="87e097e4-5d98-43bc-9596-3648e60b41d0" providerId="ADAL" clId="{FDACBF92-6DA0-428E-B3AF-E507280FDD9E}" dt="2023-06-19T11:07:48.354" v="5"/>
          <ac:picMkLst>
            <pc:docMk/>
            <pc:sldMk cId="1145965758" sldId="273"/>
            <ac:picMk id="2" creationId="{1FEB223A-1344-ACAE-EFC3-CB440FED935B}"/>
          </ac:picMkLst>
        </pc:picChg>
        <pc:picChg chg="del">
          <ac:chgData name="Max Aragall Borràs" userId="87e097e4-5d98-43bc-9596-3648e60b41d0" providerId="ADAL" clId="{FDACBF92-6DA0-428E-B3AF-E507280FDD9E}" dt="2023-06-19T11:07:47.815" v="4" actId="478"/>
          <ac:picMkLst>
            <pc:docMk/>
            <pc:sldMk cId="1145965758" sldId="273"/>
            <ac:picMk id="8" creationId="{00000000-0000-0000-0000-000000000000}"/>
          </ac:picMkLst>
        </pc:picChg>
      </pc:sldChg>
      <pc:sldChg chg="addSp delSp modSp mod">
        <pc:chgData name="Max Aragall Borràs" userId="87e097e4-5d98-43bc-9596-3648e60b41d0" providerId="ADAL" clId="{FDACBF92-6DA0-428E-B3AF-E507280FDD9E}" dt="2023-06-19T11:08:03.160" v="13"/>
        <pc:sldMkLst>
          <pc:docMk/>
          <pc:sldMk cId="4274322823" sldId="274"/>
        </pc:sldMkLst>
        <pc:picChg chg="add mod">
          <ac:chgData name="Max Aragall Borràs" userId="87e097e4-5d98-43bc-9596-3648e60b41d0" providerId="ADAL" clId="{FDACBF92-6DA0-428E-B3AF-E507280FDD9E}" dt="2023-06-19T11:08:03.160" v="13"/>
          <ac:picMkLst>
            <pc:docMk/>
            <pc:sldMk cId="4274322823" sldId="274"/>
            <ac:picMk id="3" creationId="{F6816405-C5CC-808C-CC4B-0E5F6F535788}"/>
          </ac:picMkLst>
        </pc:picChg>
        <pc:picChg chg="del">
          <ac:chgData name="Max Aragall Borràs" userId="87e097e4-5d98-43bc-9596-3648e60b41d0" providerId="ADAL" clId="{FDACBF92-6DA0-428E-B3AF-E507280FDD9E}" dt="2023-06-19T11:08:02.576" v="12" actId="478"/>
          <ac:picMkLst>
            <pc:docMk/>
            <pc:sldMk cId="4274322823" sldId="274"/>
            <ac:picMk id="8" creationId="{00000000-0000-0000-0000-000000000000}"/>
          </ac:picMkLst>
        </pc:picChg>
      </pc:sldChg>
      <pc:sldChg chg="addSp delSp modSp mod">
        <pc:chgData name="Max Aragall Borràs" userId="87e097e4-5d98-43bc-9596-3648e60b41d0" providerId="ADAL" clId="{FDACBF92-6DA0-428E-B3AF-E507280FDD9E}" dt="2023-06-19T11:07:59.098" v="11"/>
        <pc:sldMkLst>
          <pc:docMk/>
          <pc:sldMk cId="3383201417" sldId="275"/>
        </pc:sldMkLst>
        <pc:picChg chg="add mod">
          <ac:chgData name="Max Aragall Borràs" userId="87e097e4-5d98-43bc-9596-3648e60b41d0" providerId="ADAL" clId="{FDACBF92-6DA0-428E-B3AF-E507280FDD9E}" dt="2023-06-19T11:07:59.098" v="11"/>
          <ac:picMkLst>
            <pc:docMk/>
            <pc:sldMk cId="3383201417" sldId="275"/>
            <ac:picMk id="4" creationId="{0FC1E51D-667C-7C3D-776A-E38B0CBDCD06}"/>
          </ac:picMkLst>
        </pc:picChg>
        <pc:picChg chg="del">
          <ac:chgData name="Max Aragall Borràs" userId="87e097e4-5d98-43bc-9596-3648e60b41d0" providerId="ADAL" clId="{FDACBF92-6DA0-428E-B3AF-E507280FDD9E}" dt="2023-06-19T11:07:58.663" v="10" actId="478"/>
          <ac:picMkLst>
            <pc:docMk/>
            <pc:sldMk cId="3383201417" sldId="275"/>
            <ac:picMk id="8" creationId="{00000000-0000-0000-0000-000000000000}"/>
          </ac:picMkLst>
        </pc:picChg>
      </pc:sldChg>
      <pc:sldChg chg="addSp delSp modSp mod">
        <pc:chgData name="Max Aragall Borràs" userId="87e097e4-5d98-43bc-9596-3648e60b41d0" providerId="ADAL" clId="{FDACBF92-6DA0-428E-B3AF-E507280FDD9E}" dt="2023-06-19T11:08:50.470" v="27"/>
        <pc:sldMkLst>
          <pc:docMk/>
          <pc:sldMk cId="2508757366" sldId="276"/>
        </pc:sldMkLst>
        <pc:picChg chg="add mod">
          <ac:chgData name="Max Aragall Borràs" userId="87e097e4-5d98-43bc-9596-3648e60b41d0" providerId="ADAL" clId="{FDACBF92-6DA0-428E-B3AF-E507280FDD9E}" dt="2023-06-19T11:08:50.470" v="27"/>
          <ac:picMkLst>
            <pc:docMk/>
            <pc:sldMk cId="2508757366" sldId="276"/>
            <ac:picMk id="3" creationId="{AA7F2C55-F17B-315B-B4F1-748F9CD2CF60}"/>
          </ac:picMkLst>
        </pc:picChg>
        <pc:picChg chg="del">
          <ac:chgData name="Max Aragall Borràs" userId="87e097e4-5d98-43bc-9596-3648e60b41d0" providerId="ADAL" clId="{FDACBF92-6DA0-428E-B3AF-E507280FDD9E}" dt="2023-06-19T11:08:49.719" v="26" actId="478"/>
          <ac:picMkLst>
            <pc:docMk/>
            <pc:sldMk cId="2508757366" sldId="276"/>
            <ac:picMk id="13" creationId="{00000000-0000-0000-0000-000000000000}"/>
          </ac:picMkLst>
        </pc:picChg>
      </pc:sldChg>
      <pc:sldChg chg="addSp delSp modSp mod">
        <pc:chgData name="Max Aragall Borràs" userId="87e097e4-5d98-43bc-9596-3648e60b41d0" providerId="ADAL" clId="{FDACBF92-6DA0-428E-B3AF-E507280FDD9E}" dt="2023-06-19T11:07:55.992" v="9"/>
        <pc:sldMkLst>
          <pc:docMk/>
          <pc:sldMk cId="3332611435" sldId="277"/>
        </pc:sldMkLst>
        <pc:picChg chg="add mod">
          <ac:chgData name="Max Aragall Borràs" userId="87e097e4-5d98-43bc-9596-3648e60b41d0" providerId="ADAL" clId="{FDACBF92-6DA0-428E-B3AF-E507280FDD9E}" dt="2023-06-19T11:07:55.992" v="9"/>
          <ac:picMkLst>
            <pc:docMk/>
            <pc:sldMk cId="3332611435" sldId="277"/>
            <ac:picMk id="3" creationId="{C17089BA-8ED2-1C4E-3ADC-E7CDAC90F4B6}"/>
          </ac:picMkLst>
        </pc:picChg>
        <pc:picChg chg="del">
          <ac:chgData name="Max Aragall Borràs" userId="87e097e4-5d98-43bc-9596-3648e60b41d0" providerId="ADAL" clId="{FDACBF92-6DA0-428E-B3AF-E507280FDD9E}" dt="2023-06-19T11:07:55.385" v="8" actId="478"/>
          <ac:picMkLst>
            <pc:docMk/>
            <pc:sldMk cId="3332611435" sldId="277"/>
            <ac:picMk id="8" creationId="{00000000-0000-0000-0000-000000000000}"/>
          </ac:picMkLst>
        </pc:picChg>
      </pc:sldChg>
    </pc:docChg>
  </pc:docChgLst>
  <pc:docChgLst>
    <pc:chgData name="Rosa María Cabrera Corchos" userId="f1659fda-de31-4a64-8d16-4a5c28fbfcfc" providerId="ADAL" clId="{BE231EEA-0FB3-4E7C-8422-AB30F7835B9B}"/>
    <pc:docChg chg="undo custSel delSld modSld">
      <pc:chgData name="Rosa María Cabrera Corchos" userId="f1659fda-de31-4a64-8d16-4a5c28fbfcfc" providerId="ADAL" clId="{BE231EEA-0FB3-4E7C-8422-AB30F7835B9B}" dt="2022-09-29T09:40:31.689" v="86" actId="14100"/>
      <pc:docMkLst>
        <pc:docMk/>
      </pc:docMkLst>
      <pc:sldChg chg="del">
        <pc:chgData name="Rosa María Cabrera Corchos" userId="f1659fda-de31-4a64-8d16-4a5c28fbfcfc" providerId="ADAL" clId="{BE231EEA-0FB3-4E7C-8422-AB30F7835B9B}" dt="2022-09-29T08:29:12.973" v="0" actId="2696"/>
        <pc:sldMkLst>
          <pc:docMk/>
          <pc:sldMk cId="2198526229" sldId="257"/>
        </pc:sldMkLst>
      </pc:sldChg>
      <pc:sldChg chg="modSp mod">
        <pc:chgData name="Rosa María Cabrera Corchos" userId="f1659fda-de31-4a64-8d16-4a5c28fbfcfc" providerId="ADAL" clId="{BE231EEA-0FB3-4E7C-8422-AB30F7835B9B}" dt="2022-09-29T08:54:36.925" v="4" actId="14100"/>
        <pc:sldMkLst>
          <pc:docMk/>
          <pc:sldMk cId="268178800" sldId="258"/>
        </pc:sldMkLst>
        <pc:picChg chg="mod">
          <ac:chgData name="Rosa María Cabrera Corchos" userId="f1659fda-de31-4a64-8d16-4a5c28fbfcfc" providerId="ADAL" clId="{BE231EEA-0FB3-4E7C-8422-AB30F7835B9B}" dt="2022-09-29T08:54:36.925" v="4" actId="14100"/>
          <ac:picMkLst>
            <pc:docMk/>
            <pc:sldMk cId="268178800" sldId="258"/>
            <ac:picMk id="2" creationId="{5802B79B-5B70-5F14-4480-560E899FD39D}"/>
          </ac:picMkLst>
        </pc:picChg>
      </pc:sldChg>
      <pc:sldChg chg="modSp mod">
        <pc:chgData name="Rosa María Cabrera Corchos" userId="f1659fda-de31-4a64-8d16-4a5c28fbfcfc" providerId="ADAL" clId="{BE231EEA-0FB3-4E7C-8422-AB30F7835B9B}" dt="2022-09-29T08:54:54.083" v="8" actId="14100"/>
        <pc:sldMkLst>
          <pc:docMk/>
          <pc:sldMk cId="1660957725" sldId="259"/>
        </pc:sldMkLst>
        <pc:picChg chg="mod">
          <ac:chgData name="Rosa María Cabrera Corchos" userId="f1659fda-de31-4a64-8d16-4a5c28fbfcfc" providerId="ADAL" clId="{BE231EEA-0FB3-4E7C-8422-AB30F7835B9B}" dt="2022-09-29T08:54:54.083" v="8" actId="14100"/>
          <ac:picMkLst>
            <pc:docMk/>
            <pc:sldMk cId="1660957725" sldId="259"/>
            <ac:picMk id="2" creationId="{FCB5A976-6392-1F31-11D6-06806D98DFBE}"/>
          </ac:picMkLst>
        </pc:picChg>
      </pc:sldChg>
      <pc:sldChg chg="modSp mod">
        <pc:chgData name="Rosa María Cabrera Corchos" userId="f1659fda-de31-4a64-8d16-4a5c28fbfcfc" providerId="ADAL" clId="{BE231EEA-0FB3-4E7C-8422-AB30F7835B9B}" dt="2022-09-29T09:35:00.550" v="63" actId="14100"/>
        <pc:sldMkLst>
          <pc:docMk/>
          <pc:sldMk cId="1671001698" sldId="260"/>
        </pc:sldMkLst>
        <pc:picChg chg="mod modCrop">
          <ac:chgData name="Rosa María Cabrera Corchos" userId="f1659fda-de31-4a64-8d16-4a5c28fbfcfc" providerId="ADAL" clId="{BE231EEA-0FB3-4E7C-8422-AB30F7835B9B}" dt="2022-09-29T09:35:00.550" v="63" actId="14100"/>
          <ac:picMkLst>
            <pc:docMk/>
            <pc:sldMk cId="1671001698" sldId="260"/>
            <ac:picMk id="4" creationId="{4EDD29A2-6A70-28FD-8EBC-35B93FE78080}"/>
          </ac:picMkLst>
        </pc:picChg>
      </pc:sldChg>
      <pc:sldChg chg="modSp mod">
        <pc:chgData name="Rosa María Cabrera Corchos" userId="f1659fda-de31-4a64-8d16-4a5c28fbfcfc" providerId="ADAL" clId="{BE231EEA-0FB3-4E7C-8422-AB30F7835B9B}" dt="2022-09-29T09:35:18.775" v="67" actId="14100"/>
        <pc:sldMkLst>
          <pc:docMk/>
          <pc:sldMk cId="3196979363" sldId="261"/>
        </pc:sldMkLst>
        <pc:picChg chg="mod">
          <ac:chgData name="Rosa María Cabrera Corchos" userId="f1659fda-de31-4a64-8d16-4a5c28fbfcfc" providerId="ADAL" clId="{BE231EEA-0FB3-4E7C-8422-AB30F7835B9B}" dt="2022-09-29T09:35:18.775" v="67" actId="14100"/>
          <ac:picMkLst>
            <pc:docMk/>
            <pc:sldMk cId="3196979363" sldId="261"/>
            <ac:picMk id="4" creationId="{11361916-D397-E4BD-669F-C29D7CE49EC9}"/>
          </ac:picMkLst>
        </pc:picChg>
      </pc:sldChg>
      <pc:sldChg chg="modSp mod">
        <pc:chgData name="Rosa María Cabrera Corchos" userId="f1659fda-de31-4a64-8d16-4a5c28fbfcfc" providerId="ADAL" clId="{BE231EEA-0FB3-4E7C-8422-AB30F7835B9B}" dt="2022-09-29T09:35:40.103" v="71" actId="14100"/>
        <pc:sldMkLst>
          <pc:docMk/>
          <pc:sldMk cId="1142835651" sldId="262"/>
        </pc:sldMkLst>
        <pc:picChg chg="mod">
          <ac:chgData name="Rosa María Cabrera Corchos" userId="f1659fda-de31-4a64-8d16-4a5c28fbfcfc" providerId="ADAL" clId="{BE231EEA-0FB3-4E7C-8422-AB30F7835B9B}" dt="2022-09-29T09:35:40.103" v="71" actId="14100"/>
          <ac:picMkLst>
            <pc:docMk/>
            <pc:sldMk cId="1142835651" sldId="262"/>
            <ac:picMk id="4" creationId="{05E48A33-2D08-F4D6-00E3-BED37B92AB1A}"/>
          </ac:picMkLst>
        </pc:picChg>
      </pc:sldChg>
      <pc:sldChg chg="modSp mod">
        <pc:chgData name="Rosa María Cabrera Corchos" userId="f1659fda-de31-4a64-8d16-4a5c28fbfcfc" providerId="ADAL" clId="{BE231EEA-0FB3-4E7C-8422-AB30F7835B9B}" dt="2022-09-29T09:39:22.927" v="74" actId="14100"/>
        <pc:sldMkLst>
          <pc:docMk/>
          <pc:sldMk cId="292298953" sldId="263"/>
        </pc:sldMkLst>
        <pc:picChg chg="mod">
          <ac:chgData name="Rosa María Cabrera Corchos" userId="f1659fda-de31-4a64-8d16-4a5c28fbfcfc" providerId="ADAL" clId="{BE231EEA-0FB3-4E7C-8422-AB30F7835B9B}" dt="2022-09-29T09:39:22.927" v="74" actId="14100"/>
          <ac:picMkLst>
            <pc:docMk/>
            <pc:sldMk cId="292298953" sldId="263"/>
            <ac:picMk id="4" creationId="{F8EBEFC5-5EB1-0781-B38F-0B452007EFDA}"/>
          </ac:picMkLst>
        </pc:picChg>
      </pc:sldChg>
      <pc:sldChg chg="modSp mod">
        <pc:chgData name="Rosa María Cabrera Corchos" userId="f1659fda-de31-4a64-8d16-4a5c28fbfcfc" providerId="ADAL" clId="{BE231EEA-0FB3-4E7C-8422-AB30F7835B9B}" dt="2022-09-29T09:40:08.840" v="82" actId="14100"/>
        <pc:sldMkLst>
          <pc:docMk/>
          <pc:sldMk cId="731911525" sldId="264"/>
        </pc:sldMkLst>
        <pc:spChg chg="mod">
          <ac:chgData name="Rosa María Cabrera Corchos" userId="f1659fda-de31-4a64-8d16-4a5c28fbfcfc" providerId="ADAL" clId="{BE231EEA-0FB3-4E7C-8422-AB30F7835B9B}" dt="2022-09-29T09:39:49.117" v="79" actId="1076"/>
          <ac:spMkLst>
            <pc:docMk/>
            <pc:sldMk cId="731911525" sldId="264"/>
            <ac:spMk id="3" creationId="{00000000-0000-0000-0000-000000000000}"/>
          </ac:spMkLst>
        </pc:spChg>
        <pc:picChg chg="mod modCrop">
          <ac:chgData name="Rosa María Cabrera Corchos" userId="f1659fda-de31-4a64-8d16-4a5c28fbfcfc" providerId="ADAL" clId="{BE231EEA-0FB3-4E7C-8422-AB30F7835B9B}" dt="2022-09-29T09:40:08.840" v="82" actId="14100"/>
          <ac:picMkLst>
            <pc:docMk/>
            <pc:sldMk cId="731911525" sldId="264"/>
            <ac:picMk id="2" creationId="{D966A67F-A23C-A9F5-569A-EFD63E2B7D78}"/>
          </ac:picMkLst>
        </pc:picChg>
      </pc:sldChg>
      <pc:sldChg chg="modSp mod">
        <pc:chgData name="Rosa María Cabrera Corchos" userId="f1659fda-de31-4a64-8d16-4a5c28fbfcfc" providerId="ADAL" clId="{BE231EEA-0FB3-4E7C-8422-AB30F7835B9B}" dt="2022-09-29T09:40:31.689" v="86" actId="14100"/>
        <pc:sldMkLst>
          <pc:docMk/>
          <pc:sldMk cId="2582874520" sldId="265"/>
        </pc:sldMkLst>
        <pc:picChg chg="mod">
          <ac:chgData name="Rosa María Cabrera Corchos" userId="f1659fda-de31-4a64-8d16-4a5c28fbfcfc" providerId="ADAL" clId="{BE231EEA-0FB3-4E7C-8422-AB30F7835B9B}" dt="2022-09-29T09:40:31.689" v="86" actId="14100"/>
          <ac:picMkLst>
            <pc:docMk/>
            <pc:sldMk cId="2582874520" sldId="265"/>
            <ac:picMk id="4" creationId="{D60CA2EA-3794-E2EC-4210-08FC5F172F79}"/>
          </ac:picMkLst>
        </pc:picChg>
      </pc:sldChg>
      <pc:sldChg chg="modSp mod">
        <pc:chgData name="Rosa María Cabrera Corchos" userId="f1659fda-de31-4a64-8d16-4a5c28fbfcfc" providerId="ADAL" clId="{BE231EEA-0FB3-4E7C-8422-AB30F7835B9B}" dt="2022-09-29T09:29:13.838" v="20" actId="14100"/>
        <pc:sldMkLst>
          <pc:docMk/>
          <pc:sldMk cId="4021742732" sldId="266"/>
        </pc:sldMkLst>
        <pc:picChg chg="mod">
          <ac:chgData name="Rosa María Cabrera Corchos" userId="f1659fda-de31-4a64-8d16-4a5c28fbfcfc" providerId="ADAL" clId="{BE231EEA-0FB3-4E7C-8422-AB30F7835B9B}" dt="2022-09-29T09:29:13.838" v="20" actId="14100"/>
          <ac:picMkLst>
            <pc:docMk/>
            <pc:sldMk cId="4021742732" sldId="266"/>
            <ac:picMk id="2" creationId="{2093FA0E-F19E-68FE-1601-BA02A3ECD542}"/>
          </ac:picMkLst>
        </pc:picChg>
      </pc:sldChg>
      <pc:sldChg chg="modSp mod">
        <pc:chgData name="Rosa María Cabrera Corchos" userId="f1659fda-de31-4a64-8d16-4a5c28fbfcfc" providerId="ADAL" clId="{BE231EEA-0FB3-4E7C-8422-AB30F7835B9B}" dt="2022-09-29T09:28:45.366" v="16" actId="14100"/>
        <pc:sldMkLst>
          <pc:docMk/>
          <pc:sldMk cId="1145965758" sldId="273"/>
        </pc:sldMkLst>
        <pc:spChg chg="mod">
          <ac:chgData name="Rosa María Cabrera Corchos" userId="f1659fda-de31-4a64-8d16-4a5c28fbfcfc" providerId="ADAL" clId="{BE231EEA-0FB3-4E7C-8422-AB30F7835B9B}" dt="2022-09-29T09:28:45.366" v="16" actId="14100"/>
          <ac:spMkLst>
            <pc:docMk/>
            <pc:sldMk cId="1145965758" sldId="273"/>
            <ac:spMk id="11" creationId="{00000000-0000-0000-0000-000000000000}"/>
          </ac:spMkLst>
        </pc:spChg>
        <pc:picChg chg="mod modCrop">
          <ac:chgData name="Rosa María Cabrera Corchos" userId="f1659fda-de31-4a64-8d16-4a5c28fbfcfc" providerId="ADAL" clId="{BE231EEA-0FB3-4E7C-8422-AB30F7835B9B}" dt="2022-09-29T09:28:35.711" v="15" actId="14100"/>
          <ac:picMkLst>
            <pc:docMk/>
            <pc:sldMk cId="1145965758" sldId="273"/>
            <ac:picMk id="3" creationId="{91A94B3E-2AC6-718C-B6D9-560D6412F24C}"/>
          </ac:picMkLst>
        </pc:picChg>
      </pc:sldChg>
      <pc:sldChg chg="modSp mod">
        <pc:chgData name="Rosa María Cabrera Corchos" userId="f1659fda-de31-4a64-8d16-4a5c28fbfcfc" providerId="ADAL" clId="{BE231EEA-0FB3-4E7C-8422-AB30F7835B9B}" dt="2022-09-29T09:33:14.455" v="50" actId="14100"/>
        <pc:sldMkLst>
          <pc:docMk/>
          <pc:sldMk cId="4274322823" sldId="274"/>
        </pc:sldMkLst>
        <pc:spChg chg="mod">
          <ac:chgData name="Rosa María Cabrera Corchos" userId="f1659fda-de31-4a64-8d16-4a5c28fbfcfc" providerId="ADAL" clId="{BE231EEA-0FB3-4E7C-8422-AB30F7835B9B}" dt="2022-09-29T09:33:14.455" v="50" actId="14100"/>
          <ac:spMkLst>
            <pc:docMk/>
            <pc:sldMk cId="4274322823" sldId="274"/>
            <ac:spMk id="11" creationId="{00000000-0000-0000-0000-000000000000}"/>
          </ac:spMkLst>
        </pc:spChg>
        <pc:picChg chg="mod modCrop">
          <ac:chgData name="Rosa María Cabrera Corchos" userId="f1659fda-de31-4a64-8d16-4a5c28fbfcfc" providerId="ADAL" clId="{BE231EEA-0FB3-4E7C-8422-AB30F7835B9B}" dt="2022-09-29T09:33:05.311" v="49" actId="14100"/>
          <ac:picMkLst>
            <pc:docMk/>
            <pc:sldMk cId="4274322823" sldId="274"/>
            <ac:picMk id="2" creationId="{505B2247-352C-D0C9-ABDC-EABC8D16E302}"/>
          </ac:picMkLst>
        </pc:picChg>
      </pc:sldChg>
      <pc:sldChg chg="modSp mod">
        <pc:chgData name="Rosa María Cabrera Corchos" userId="f1659fda-de31-4a64-8d16-4a5c28fbfcfc" providerId="ADAL" clId="{BE231EEA-0FB3-4E7C-8422-AB30F7835B9B}" dt="2022-09-29T09:31:38.065" v="31" actId="14100"/>
        <pc:sldMkLst>
          <pc:docMk/>
          <pc:sldMk cId="3383201417" sldId="275"/>
        </pc:sldMkLst>
        <pc:spChg chg="mod">
          <ac:chgData name="Rosa María Cabrera Corchos" userId="f1659fda-de31-4a64-8d16-4a5c28fbfcfc" providerId="ADAL" clId="{BE231EEA-0FB3-4E7C-8422-AB30F7835B9B}" dt="2022-09-29T09:31:38.065" v="31" actId="14100"/>
          <ac:spMkLst>
            <pc:docMk/>
            <pc:sldMk cId="3383201417" sldId="275"/>
            <ac:spMk id="11" creationId="{00000000-0000-0000-0000-000000000000}"/>
          </ac:spMkLst>
        </pc:spChg>
        <pc:picChg chg="mod modCrop">
          <ac:chgData name="Rosa María Cabrera Corchos" userId="f1659fda-de31-4a64-8d16-4a5c28fbfcfc" providerId="ADAL" clId="{BE231EEA-0FB3-4E7C-8422-AB30F7835B9B}" dt="2022-09-29T09:31:26.591" v="30" actId="14100"/>
          <ac:picMkLst>
            <pc:docMk/>
            <pc:sldMk cId="3383201417" sldId="275"/>
            <ac:picMk id="2" creationId="{3DBF430E-E6EB-B6C0-808B-440B86E25F8F}"/>
          </ac:picMkLst>
        </pc:picChg>
      </pc:sldChg>
      <pc:sldChg chg="modSp mod">
        <pc:chgData name="Rosa María Cabrera Corchos" userId="f1659fda-de31-4a64-8d16-4a5c28fbfcfc" providerId="ADAL" clId="{BE231EEA-0FB3-4E7C-8422-AB30F7835B9B}" dt="2022-09-29T09:34:13.687" v="58" actId="14100"/>
        <pc:sldMkLst>
          <pc:docMk/>
          <pc:sldMk cId="2508757366" sldId="276"/>
        </pc:sldMkLst>
        <pc:spChg chg="mod">
          <ac:chgData name="Rosa María Cabrera Corchos" userId="f1659fda-de31-4a64-8d16-4a5c28fbfcfc" providerId="ADAL" clId="{BE231EEA-0FB3-4E7C-8422-AB30F7835B9B}" dt="2022-09-29T09:34:13.687" v="58" actId="14100"/>
          <ac:spMkLst>
            <pc:docMk/>
            <pc:sldMk cId="2508757366" sldId="276"/>
            <ac:spMk id="15" creationId="{00000000-0000-0000-0000-000000000000}"/>
          </ac:spMkLst>
        </pc:spChg>
        <pc:picChg chg="mod modCrop">
          <ac:chgData name="Rosa María Cabrera Corchos" userId="f1659fda-de31-4a64-8d16-4a5c28fbfcfc" providerId="ADAL" clId="{BE231EEA-0FB3-4E7C-8422-AB30F7835B9B}" dt="2022-09-29T09:34:09.535" v="57" actId="14100"/>
          <ac:picMkLst>
            <pc:docMk/>
            <pc:sldMk cId="2508757366" sldId="276"/>
            <ac:picMk id="2" creationId="{73F636D8-D652-2D53-8EF8-09FEDC118B36}"/>
          </ac:picMkLst>
        </pc:picChg>
      </pc:sldChg>
      <pc:sldChg chg="addSp delSp modSp mod">
        <pc:chgData name="Rosa María Cabrera Corchos" userId="f1659fda-de31-4a64-8d16-4a5c28fbfcfc" providerId="ADAL" clId="{BE231EEA-0FB3-4E7C-8422-AB30F7835B9B}" dt="2022-09-29T09:32:23.893" v="43"/>
        <pc:sldMkLst>
          <pc:docMk/>
          <pc:sldMk cId="3332611435" sldId="277"/>
        </pc:sldMkLst>
        <pc:spChg chg="add mod">
          <ac:chgData name="Rosa María Cabrera Corchos" userId="f1659fda-de31-4a64-8d16-4a5c28fbfcfc" providerId="ADAL" clId="{BE231EEA-0FB3-4E7C-8422-AB30F7835B9B}" dt="2022-09-29T09:32:23.893" v="43"/>
          <ac:spMkLst>
            <pc:docMk/>
            <pc:sldMk cId="3332611435" sldId="277"/>
            <ac:spMk id="5" creationId="{AFAEEE83-6BF8-06E4-07A0-F2AD69FC88DD}"/>
          </ac:spMkLst>
        </pc:spChg>
        <pc:spChg chg="mod">
          <ac:chgData name="Rosa María Cabrera Corchos" userId="f1659fda-de31-4a64-8d16-4a5c28fbfcfc" providerId="ADAL" clId="{BE231EEA-0FB3-4E7C-8422-AB30F7835B9B}" dt="2022-09-29T09:31:59.631" v="41" actId="20577"/>
          <ac:spMkLst>
            <pc:docMk/>
            <pc:sldMk cId="3332611435" sldId="277"/>
            <ac:spMk id="14" creationId="{00000000-0000-0000-0000-000000000000}"/>
          </ac:spMkLst>
        </pc:spChg>
        <pc:graphicFrameChg chg="del">
          <ac:chgData name="Rosa María Cabrera Corchos" userId="f1659fda-de31-4a64-8d16-4a5c28fbfcfc" providerId="ADAL" clId="{BE231EEA-0FB3-4E7C-8422-AB30F7835B9B}" dt="2022-09-29T09:32:07.454" v="42" actId="478"/>
          <ac:graphicFrameMkLst>
            <pc:docMk/>
            <pc:sldMk cId="3332611435" sldId="277"/>
            <ac:graphicFrameMk id="3" creationId="{2A47EE72-8CD3-1114-681E-440BE4974D5C}"/>
          </ac:graphicFrameMkLst>
        </pc:graphicFrameChg>
        <pc:picChg chg="add mod">
          <ac:chgData name="Rosa María Cabrera Corchos" userId="f1659fda-de31-4a64-8d16-4a5c28fbfcfc" providerId="ADAL" clId="{BE231EEA-0FB3-4E7C-8422-AB30F7835B9B}" dt="2022-09-29T09:32:23.893" v="43"/>
          <ac:picMkLst>
            <pc:docMk/>
            <pc:sldMk cId="3332611435" sldId="277"/>
            <ac:picMk id="4" creationId="{93DE8E17-654A-A8C1-F0C0-A209C96DACFD}"/>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5A994D"/>
              </a:solidFill>
              <a:effectLst/>
            </c:spPr>
            <c:extLst>
              <c:ext xmlns:c16="http://schemas.microsoft.com/office/drawing/2014/chart" uri="{C3380CC4-5D6E-409C-BE32-E72D297353CC}">
                <c16:uniqueId val="{00000001-B375-DF41-8D60-7A58A668199B}"/>
              </c:ext>
            </c:extLst>
          </c:dPt>
          <c:dPt>
            <c:idx val="1"/>
            <c:bubble3D val="0"/>
            <c:spPr>
              <a:solidFill>
                <a:srgbClr val="327B58"/>
              </a:solidFill>
              <a:effectLst/>
            </c:spPr>
            <c:extLst>
              <c:ext xmlns:c16="http://schemas.microsoft.com/office/drawing/2014/chart" uri="{C3380CC4-5D6E-409C-BE32-E72D297353CC}">
                <c16:uniqueId val="{00000003-B375-DF41-8D60-7A58A668199B}"/>
              </c:ext>
            </c:extLst>
          </c:dPt>
          <c:dPt>
            <c:idx val="2"/>
            <c:bubble3D val="0"/>
            <c:spPr>
              <a:solidFill>
                <a:srgbClr val="036669"/>
              </a:solidFill>
              <a:effectLst/>
            </c:spPr>
            <c:extLst>
              <c:ext xmlns:c16="http://schemas.microsoft.com/office/drawing/2014/chart" uri="{C3380CC4-5D6E-409C-BE32-E72D297353CC}">
                <c16:uniqueId val="{00000005-B375-DF41-8D60-7A58A668199B}"/>
              </c:ext>
            </c:extLst>
          </c:dPt>
          <c:dPt>
            <c:idx val="3"/>
            <c:bubble3D val="0"/>
            <c:spPr>
              <a:solidFill>
                <a:srgbClr val="034854"/>
              </a:solidFill>
              <a:effectLst/>
            </c:spPr>
            <c:extLst>
              <c:ext xmlns:c16="http://schemas.microsoft.com/office/drawing/2014/chart" uri="{C3380CC4-5D6E-409C-BE32-E72D297353CC}">
                <c16:uniqueId val="{00000007-B375-DF41-8D60-7A58A668199B}"/>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B375-DF41-8D60-7A58A668199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802B79B-5B70-5F14-4480-560E899FD39D}"/>
              </a:ext>
            </a:extLst>
          </p:cNvPr>
          <p:cNvPicPr>
            <a:picLocks noChangeAspect="1"/>
          </p:cNvPicPr>
          <p:nvPr/>
        </p:nvPicPr>
        <p:blipFill rotWithShape="1">
          <a:blip r:embed="rId2">
            <a:extLst>
              <a:ext uri="{28A0092B-C50C-407E-A947-70E740481C1C}">
                <a14:useLocalDpi xmlns:a14="http://schemas.microsoft.com/office/drawing/2010/main" val="0"/>
              </a:ext>
            </a:extLst>
          </a:blip>
          <a:srcRect l="2926" r="2883"/>
          <a:stretch/>
        </p:blipFill>
        <p:spPr>
          <a:xfrm>
            <a:off x="0" y="0"/>
            <a:ext cx="9144000" cy="6858000"/>
          </a:xfrm>
          <a:prstGeom prst="rect">
            <a:avLst/>
          </a:prstGeom>
        </p:spPr>
      </p:pic>
      <p:sp>
        <p:nvSpPr>
          <p:cNvPr id="3" name="CuadroTexto 2"/>
          <p:cNvSpPr txBox="1"/>
          <p:nvPr/>
        </p:nvSpPr>
        <p:spPr>
          <a:xfrm>
            <a:off x="928590" y="1102894"/>
            <a:ext cx="7541641" cy="19759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a:t>
            </a:r>
            <a:r>
              <a:rPr lang="es-ES_tradnl" sz="7200" b="1" dirty="0">
                <a:solidFill>
                  <a:schemeClr val="bg1"/>
                </a:solidFill>
                <a:latin typeface="Arial"/>
                <a:cs typeface="Arial"/>
              </a:rPr>
              <a:t> </a:t>
            </a:r>
            <a:r>
              <a:rPr lang="ca-ES" sz="7200" b="1" dirty="0">
                <a:solidFill>
                  <a:schemeClr val="bg1"/>
                </a:solidFill>
                <a:latin typeface="Arial"/>
                <a:cs typeface="Arial"/>
              </a:rPr>
              <a:t>presentació</a:t>
            </a:r>
            <a:br>
              <a:rPr lang="es-ES_tradnl" sz="7200" b="1" dirty="0">
                <a:solidFill>
                  <a:schemeClr val="bg1"/>
                </a:solidFill>
                <a:latin typeface="Arial"/>
                <a:cs typeface="Arial"/>
              </a:rPr>
            </a:br>
            <a:r>
              <a:rPr lang="es-ES_tradnl" sz="7200" b="1" dirty="0">
                <a:solidFill>
                  <a:schemeClr val="bg1"/>
                </a:solidFill>
                <a:latin typeface="Arial"/>
                <a:cs typeface="Arial"/>
              </a:rPr>
              <a:t>UAB</a:t>
            </a:r>
            <a:endParaRPr lang="ca-ES" sz="7200" b="1" dirty="0">
              <a:solidFill>
                <a:schemeClr val="bg1"/>
              </a:solidFill>
              <a:latin typeface="Arial"/>
              <a:cs typeface="Arial"/>
            </a:endParaRPr>
          </a:p>
        </p:txBody>
      </p:sp>
      <p:sp>
        <p:nvSpPr>
          <p:cNvPr id="6" name="CuadroTexto 5"/>
          <p:cNvSpPr txBox="1"/>
          <p:nvPr/>
        </p:nvSpPr>
        <p:spPr>
          <a:xfrm>
            <a:off x="969208" y="3040705"/>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1" name="Rectángulo 10"/>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2"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73A62C4F-5214-9F85-4685-F523A0DA1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361916-D397-E4BD-669F-C29D7CE49EC9}"/>
              </a:ext>
            </a:extLst>
          </p:cNvPr>
          <p:cNvPicPr>
            <a:picLocks noChangeAspect="1"/>
          </p:cNvPicPr>
          <p:nvPr/>
        </p:nvPicPr>
        <p:blipFill rotWithShape="1">
          <a:blip r:embed="rId2">
            <a:extLst>
              <a:ext uri="{28A0092B-C50C-407E-A947-70E740481C1C}">
                <a14:useLocalDpi xmlns:a14="http://schemas.microsoft.com/office/drawing/2010/main" val="0"/>
              </a:ext>
            </a:extLst>
          </a:blip>
          <a:srcRect r="5778"/>
          <a:stretch/>
        </p:blipFill>
        <p:spPr>
          <a:xfrm>
            <a:off x="0" y="1"/>
            <a:ext cx="9143999"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2E438C2-17D8-310C-261B-9B3D17EAA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5E48A33-2D08-F4D6-00E3-BED37B92AB1A}"/>
              </a:ext>
            </a:extLst>
          </p:cNvPr>
          <p:cNvPicPr>
            <a:picLocks noChangeAspect="1"/>
          </p:cNvPicPr>
          <p:nvPr/>
        </p:nvPicPr>
        <p:blipFill rotWithShape="1">
          <a:blip r:embed="rId2">
            <a:extLst>
              <a:ext uri="{28A0092B-C50C-407E-A947-70E740481C1C}">
                <a14:useLocalDpi xmlns:a14="http://schemas.microsoft.com/office/drawing/2010/main" val="0"/>
              </a:ext>
            </a:extLst>
          </a:blip>
          <a:srcRect l="7199" r="66"/>
          <a:stretch/>
        </p:blipFill>
        <p:spPr>
          <a:xfrm>
            <a:off x="0" y="1"/>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F083B539-20D8-8630-9A92-008974D64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EBEFC5-5EB1-0781-B38F-0B452007EFD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480" r="2298"/>
          <a:stretch/>
        </p:blipFill>
        <p:spPr>
          <a:xfrm>
            <a:off x="0" y="0"/>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6CD78220-9363-5508-104D-25C642BC4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966A67F-A23C-A9F5-569A-EFD63E2B7D78}"/>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364"/>
          <a:stretch/>
        </p:blipFill>
        <p:spPr>
          <a:xfrm>
            <a:off x="0" y="1"/>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D2E0B1F2-5A03-5386-A390-16C699488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0CA2EA-3794-E2EC-4210-08FC5F172F7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04" r="3805"/>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AC721273-6637-A68E-F963-C5FDBF4BE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7"/>
            <a:ext cx="3051777" cy="2288832"/>
          </a:xfrm>
          <a:prstGeom prst="rect">
            <a:avLst/>
          </a:prstGeom>
        </p:spPr>
      </p:pic>
      <p:pic>
        <p:nvPicPr>
          <p:cNvPr id="30" name="Imagen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0600" y="-40467"/>
            <a:ext cx="3051777" cy="2288832"/>
          </a:xfrm>
          <a:prstGeom prst="rect">
            <a:avLst/>
          </a:prstGeom>
        </p:spPr>
      </p:pic>
      <p:pic>
        <p:nvPicPr>
          <p:cNvPr id="31" name="Imagen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24" y="-40467"/>
            <a:ext cx="3051777" cy="2288832"/>
          </a:xfrm>
          <a:prstGeom prst="rect">
            <a:avLst/>
          </a:prstGeom>
        </p:spPr>
      </p:pic>
      <p:pic>
        <p:nvPicPr>
          <p:cNvPr id="32" name="Imagen 3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2246400"/>
            <a:ext cx="3058467" cy="2325600"/>
          </a:xfrm>
          <a:prstGeom prst="rect">
            <a:avLst/>
          </a:prstGeom>
        </p:spPr>
      </p:pic>
      <p:pic>
        <p:nvPicPr>
          <p:cNvPr id="33" name="Imagen 32"/>
          <p:cNvPicPr>
            <a:picLocks noChangeAspect="1"/>
          </p:cNvPicPr>
          <p:nvPr/>
        </p:nvPicPr>
        <p:blipFill rotWithShape="1">
          <a:blip r:embed="rId7" cstate="print">
            <a:extLst>
              <a:ext uri="{28A0092B-C50C-407E-A947-70E740481C1C}">
                <a14:useLocalDpi xmlns:a14="http://schemas.microsoft.com/office/drawing/2010/main" val="0"/>
              </a:ext>
            </a:extLst>
          </a:blip>
          <a:srcRect l="1548" t="13598" r="11773" b="3235"/>
          <a:stretch/>
        </p:blipFill>
        <p:spPr>
          <a:xfrm>
            <a:off x="3045600" y="2247899"/>
            <a:ext cx="3051777" cy="2311401"/>
          </a:xfrm>
          <a:prstGeom prst="rect">
            <a:avLst/>
          </a:prstGeom>
        </p:spPr>
      </p:pic>
      <p:pic>
        <p:nvPicPr>
          <p:cNvPr id="34" name="Imagen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224" y="2243668"/>
            <a:ext cx="3051777" cy="2315632"/>
          </a:xfrm>
          <a:prstGeom prst="rect">
            <a:avLst/>
          </a:prstGeom>
        </p:spPr>
      </p:pic>
      <p:pic>
        <p:nvPicPr>
          <p:cNvPr id="35" name="Imagen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565650"/>
            <a:ext cx="3051777" cy="2300142"/>
          </a:xfrm>
          <a:prstGeom prst="rect">
            <a:avLst/>
          </a:prstGeom>
        </p:spPr>
      </p:pic>
      <p:pic>
        <p:nvPicPr>
          <p:cNvPr id="36" name="Imagen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0600" y="4559300"/>
            <a:ext cx="3051777" cy="2306492"/>
          </a:xfrm>
          <a:prstGeom prst="rect">
            <a:avLst/>
          </a:prstGeom>
        </p:spPr>
      </p:pic>
      <p:pic>
        <p:nvPicPr>
          <p:cNvPr id="37" name="Imagen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24" y="4559301"/>
            <a:ext cx="3051777" cy="2306492"/>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68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5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54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6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14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CB5A976-6392-1F31-11D6-06806D98DFBE}"/>
              </a:ext>
            </a:extLst>
          </p:cNvPr>
          <p:cNvPicPr>
            <a:picLocks noChangeAspect="1"/>
          </p:cNvPicPr>
          <p:nvPr/>
        </p:nvPicPr>
        <p:blipFill rotWithShape="1">
          <a:blip r:embed="rId2">
            <a:extLst>
              <a:ext uri="{28A0092B-C50C-407E-A947-70E740481C1C}">
                <a14:useLocalDpi xmlns:a14="http://schemas.microsoft.com/office/drawing/2010/main" val="0"/>
              </a:ext>
            </a:extLst>
          </a:blip>
          <a:srcRect l="2926" r="2883"/>
          <a:stretch/>
        </p:blipFill>
        <p:spPr>
          <a:xfrm>
            <a:off x="0" y="0"/>
            <a:ext cx="9144000" cy="6858000"/>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4" name="Imagen 3">
            <a:extLst>
              <a:ext uri="{FF2B5EF4-FFF2-40B4-BE49-F238E27FC236}">
                <a16:creationId xmlns:a16="http://schemas.microsoft.com/office/drawing/2014/main" id="{999906A4-FE87-3900-08D1-1673E5BDC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A94B3E-2AC6-718C-B6D9-560D6412F24C}"/>
              </a:ext>
            </a:extLst>
          </p:cNvPr>
          <p:cNvPicPr>
            <a:picLocks noChangeAspect="1"/>
          </p:cNvPicPr>
          <p:nvPr/>
        </p:nvPicPr>
        <p:blipFill rotWithShape="1">
          <a:blip r:embed="rId2">
            <a:extLst>
              <a:ext uri="{28A0092B-C50C-407E-A947-70E740481C1C}">
                <a14:useLocalDpi xmlns:a14="http://schemas.microsoft.com/office/drawing/2010/main" val="0"/>
              </a:ext>
            </a:extLst>
          </a:blip>
          <a:srcRect l="5820" r="203"/>
          <a:stretch/>
        </p:blipFill>
        <p:spPr>
          <a:xfrm>
            <a:off x="1" y="2391"/>
            <a:ext cx="9144000" cy="6855609"/>
          </a:xfrm>
          <a:prstGeom prst="rect">
            <a:avLst/>
          </a:prstGeom>
        </p:spPr>
      </p:pic>
      <p:sp>
        <p:nvSpPr>
          <p:cNvPr id="11" name="Rectángulo 10"/>
          <p:cNvSpPr/>
          <p:nvPr/>
        </p:nvSpPr>
        <p:spPr>
          <a:xfrm>
            <a:off x="-1" y="0"/>
            <a:ext cx="9144001"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2018980"/>
            <a:ext cx="7769646" cy="3222933"/>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a:p>
            <a:pPr marL="180975" indent="-180975">
              <a:lnSpc>
                <a:spcPct val="120000"/>
              </a:lnSpc>
              <a:buFont typeface="Arial"/>
              <a:buChar char="•"/>
            </a:pPr>
            <a:r>
              <a:rPr lang="is-IS" sz="1700" dirty="0">
                <a:latin typeface="Arial"/>
                <a:cs typeface="Arial"/>
              </a:rPr>
              <a:t>Ut sed ullamcorper ligula, a rhoncus felis. Vivamus a faucibus sapien. </a:t>
            </a:r>
          </a:p>
          <a:p>
            <a:pPr marL="180975" indent="-180975">
              <a:lnSpc>
                <a:spcPct val="120000"/>
              </a:lnSpc>
              <a:buFont typeface="Arial"/>
              <a:buChar char="•"/>
            </a:pPr>
            <a:r>
              <a:rPr lang="is-IS" sz="1700" dirty="0">
                <a:latin typeface="Arial"/>
                <a:cs typeface="Arial"/>
              </a:rPr>
              <a:t>Duis et ullamcorper lectus. Sed purus massa.</a:t>
            </a:r>
            <a:endParaRPr lang="en-US" sz="1700" dirty="0">
              <a:latin typeface="Arial"/>
              <a:cs typeface="Arial"/>
            </a:endParaRPr>
          </a:p>
        </p:txBody>
      </p:sp>
      <p:sp>
        <p:nvSpPr>
          <p:cNvPr id="13" name="Rectángulo 12"/>
          <p:cNvSpPr/>
          <p:nvPr/>
        </p:nvSpPr>
        <p:spPr>
          <a:xfrm>
            <a:off x="1075643" y="1228308"/>
            <a:ext cx="989264" cy="71855"/>
          </a:xfrm>
          <a:prstGeom prst="rect">
            <a:avLst/>
          </a:prstGeom>
          <a:solidFill>
            <a:srgbClr val="034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4853"/>
                </a:solidFill>
                <a:latin typeface="Arial"/>
                <a:cs typeface="Arial"/>
              </a:rPr>
              <a:t>Exemple de títol</a:t>
            </a:r>
            <a:endParaRPr lang="ca-ES" sz="3200" b="1" dirty="0">
              <a:solidFill>
                <a:srgbClr val="034853"/>
              </a:solidFill>
              <a:latin typeface="Arial"/>
              <a:cs typeface="Arial"/>
            </a:endParaRPr>
          </a:p>
        </p:txBody>
      </p:sp>
      <p:sp>
        <p:nvSpPr>
          <p:cNvPr id="15" name="CuadroTexto 14"/>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2" name="Imagen 1">
            <a:extLst>
              <a:ext uri="{FF2B5EF4-FFF2-40B4-BE49-F238E27FC236}">
                <a16:creationId xmlns:a16="http://schemas.microsoft.com/office/drawing/2014/main" id="{1FEB223A-1344-ACAE-EFC3-CB440FED9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93FA0E-F19E-68FE-1601-BA02A3ECD542}"/>
              </a:ext>
            </a:extLst>
          </p:cNvPr>
          <p:cNvPicPr>
            <a:picLocks noChangeAspect="1"/>
          </p:cNvPicPr>
          <p:nvPr/>
        </p:nvPicPr>
        <p:blipFill rotWithShape="1">
          <a:blip r:embed="rId2">
            <a:extLst>
              <a:ext uri="{28A0092B-C50C-407E-A947-70E740481C1C}">
                <a14:useLocalDpi xmlns:a14="http://schemas.microsoft.com/office/drawing/2010/main" val="0"/>
              </a:ext>
            </a:extLst>
          </a:blip>
          <a:srcRect l="2926" r="2883"/>
          <a:stretch/>
        </p:blipFill>
        <p:spPr>
          <a:xfrm>
            <a:off x="0" y="0"/>
            <a:ext cx="9144000" cy="6858000"/>
          </a:xfrm>
          <a:prstGeom prst="rect">
            <a:avLst/>
          </a:prstGeom>
        </p:spPr>
      </p:pic>
      <p:sp>
        <p:nvSpPr>
          <p:cNvPr id="4" name="Rectángulo 3"/>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4"/>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0"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E9EB996-AE5D-3E9F-7E16-EBC436CA7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BF430E-E6EB-B6C0-808B-440B86E25F8F}"/>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440"/>
          <a:stretch/>
        </p:blipFill>
        <p:spPr>
          <a:xfrm>
            <a:off x="2" y="2391"/>
            <a:ext cx="9143998" cy="6855609"/>
          </a:xfrm>
          <a:prstGeom prst="rect">
            <a:avLst/>
          </a:prstGeom>
        </p:spPr>
      </p:pic>
      <p:sp>
        <p:nvSpPr>
          <p:cNvPr id="11" name="Rectángulo 10"/>
          <p:cNvSpPr/>
          <p:nvPr/>
        </p:nvSpPr>
        <p:spPr>
          <a:xfrm>
            <a:off x="0" y="-1"/>
            <a:ext cx="9143998"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034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4853"/>
                </a:solidFill>
                <a:latin typeface="Arial"/>
                <a:cs typeface="Arial"/>
              </a:rPr>
              <a:t>Exemple de diapo amb foto</a:t>
            </a:r>
            <a:endParaRPr lang="ca-ES" sz="3200" b="1" dirty="0">
              <a:solidFill>
                <a:srgbClr val="034853"/>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4" name="Imagen 26">
            <a:extLst>
              <a:ext uri="{FF2B5EF4-FFF2-40B4-BE49-F238E27FC236}">
                <a16:creationId xmlns:a16="http://schemas.microsoft.com/office/drawing/2014/main" id="{93DE8E17-654A-A8C1-F0C0-A209C96DAC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33093"/>
            <a:ext cx="3998092" cy="2998569"/>
          </a:xfrm>
          <a:prstGeom prst="rect">
            <a:avLst/>
          </a:prstGeom>
        </p:spPr>
      </p:pic>
      <p:sp>
        <p:nvSpPr>
          <p:cNvPr id="5" name="Rectángulo 27">
            <a:extLst>
              <a:ext uri="{FF2B5EF4-FFF2-40B4-BE49-F238E27FC236}">
                <a16:creationId xmlns:a16="http://schemas.microsoft.com/office/drawing/2014/main" id="{AFAEEE83-6BF8-06E4-07A0-F2AD69FC88DD}"/>
              </a:ext>
            </a:extLst>
          </p:cNvPr>
          <p:cNvSpPr/>
          <p:nvPr/>
        </p:nvSpPr>
        <p:spPr>
          <a:xfrm>
            <a:off x="4474308" y="5236350"/>
            <a:ext cx="1497526" cy="276999"/>
          </a:xfrm>
          <a:prstGeom prst="rect">
            <a:avLst/>
          </a:prstGeom>
        </p:spPr>
        <p:txBody>
          <a:bodyPr wrap="none">
            <a:spAutoFit/>
          </a:bodyPr>
          <a:lstStyle/>
          <a:p>
            <a:r>
              <a:rPr lang="ca-ES" sz="1200">
                <a:solidFill>
                  <a:srgbClr val="000000"/>
                </a:solidFill>
                <a:latin typeface="Arial"/>
                <a:cs typeface="Arial"/>
              </a:rPr>
              <a:t>Lorem ipsum dolor </a:t>
            </a:r>
            <a:endParaRPr lang="ca-ES" sz="1200">
              <a:solidFill>
                <a:srgbClr val="000000"/>
              </a:solidFill>
            </a:endParaRPr>
          </a:p>
        </p:txBody>
      </p:sp>
      <p:pic>
        <p:nvPicPr>
          <p:cNvPr id="3" name="Imagen 2">
            <a:extLst>
              <a:ext uri="{FF2B5EF4-FFF2-40B4-BE49-F238E27FC236}">
                <a16:creationId xmlns:a16="http://schemas.microsoft.com/office/drawing/2014/main" id="{C17089BA-8ED2-1C4E-3ADC-E7CDAC90F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326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DBF430E-E6EB-B6C0-808B-440B86E25F8F}"/>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440"/>
          <a:stretch/>
        </p:blipFill>
        <p:spPr>
          <a:xfrm>
            <a:off x="2" y="2391"/>
            <a:ext cx="9143998" cy="6855609"/>
          </a:xfrm>
          <a:prstGeom prst="rect">
            <a:avLst/>
          </a:prstGeom>
        </p:spPr>
      </p:pic>
      <p:sp>
        <p:nvSpPr>
          <p:cNvPr id="11" name="Rectángulo 10"/>
          <p:cNvSpPr/>
          <p:nvPr/>
        </p:nvSpPr>
        <p:spPr>
          <a:xfrm>
            <a:off x="0" y="-1"/>
            <a:ext cx="9143998" cy="579596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sp>
        <p:nvSpPr>
          <p:cNvPr id="13" name="Rectángulo 12"/>
          <p:cNvSpPr/>
          <p:nvPr/>
        </p:nvSpPr>
        <p:spPr>
          <a:xfrm>
            <a:off x="1075643" y="1228308"/>
            <a:ext cx="989264" cy="71855"/>
          </a:xfrm>
          <a:prstGeom prst="rect">
            <a:avLst/>
          </a:prstGeom>
          <a:solidFill>
            <a:srgbClr val="034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448851"/>
            <a:ext cx="7601664" cy="523220"/>
          </a:xfrm>
          <a:prstGeom prst="rect">
            <a:avLst/>
          </a:prstGeom>
          <a:noFill/>
        </p:spPr>
        <p:txBody>
          <a:bodyPr wrap="square" rtlCol="0">
            <a:spAutoFit/>
          </a:bodyPr>
          <a:lstStyle/>
          <a:p>
            <a:pPr>
              <a:lnSpc>
                <a:spcPct val="85000"/>
              </a:lnSpc>
            </a:pPr>
            <a:r>
              <a:rPr lang="is-IS" sz="3200" b="1" dirty="0">
                <a:solidFill>
                  <a:srgbClr val="034853"/>
                </a:solidFill>
                <a:latin typeface="Arial"/>
                <a:cs typeface="Arial"/>
              </a:rPr>
              <a:t>Exemple de diapo amb imatge</a:t>
            </a:r>
            <a:endParaRPr lang="ca-ES" sz="3200" b="1" dirty="0">
              <a:solidFill>
                <a:srgbClr val="034853"/>
              </a:solidFill>
              <a:latin typeface="Arial"/>
              <a:cs typeface="Arial"/>
            </a:endParaRPr>
          </a:p>
        </p:txBody>
      </p:sp>
      <p:sp>
        <p:nvSpPr>
          <p:cNvPr id="15" name="CuadroTexto 14"/>
          <p:cNvSpPr txBox="1"/>
          <p:nvPr/>
        </p:nvSpPr>
        <p:spPr>
          <a:xfrm>
            <a:off x="-931333" y="1732410"/>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79" y="2018980"/>
            <a:ext cx="3475229" cy="3222933"/>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 amet nibh rhoncus blandit. Nullam sit amet placerat lacus. </a:t>
            </a:r>
            <a:endParaRPr lang="en-US" sz="1700" dirty="0">
              <a:latin typeface="Arial"/>
              <a:cs typeface="Arial"/>
            </a:endParaRPr>
          </a:p>
        </p:txBody>
      </p:sp>
      <p:sp>
        <p:nvSpPr>
          <p:cNvPr id="22" name="CuadroTexto 21"/>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graphicFrame>
        <p:nvGraphicFramePr>
          <p:cNvPr id="3" name="Gráfico 2">
            <a:extLst>
              <a:ext uri="{FF2B5EF4-FFF2-40B4-BE49-F238E27FC236}">
                <a16:creationId xmlns:a16="http://schemas.microsoft.com/office/drawing/2014/main" id="{2A47EE72-8CD3-1114-681E-440BE4974D5C}"/>
              </a:ext>
            </a:extLst>
          </p:cNvPr>
          <p:cNvGraphicFramePr/>
          <p:nvPr>
            <p:extLst>
              <p:ext uri="{D42A27DB-BD31-4B8C-83A1-F6EECF244321}">
                <p14:modId xmlns:p14="http://schemas.microsoft.com/office/powerpoint/2010/main" val="3919171904"/>
              </p:ext>
            </p:extLst>
          </p:nvPr>
        </p:nvGraphicFramePr>
        <p:xfrm>
          <a:off x="2627171" y="1917076"/>
          <a:ext cx="7952072" cy="397603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0FC1E51D-667C-7C3D-776A-E38B0CBDC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05B2247-352C-D0C9-ABDC-EABC8D16E302}"/>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421"/>
          <a:stretch/>
        </p:blipFill>
        <p:spPr>
          <a:xfrm>
            <a:off x="1" y="2391"/>
            <a:ext cx="9144000" cy="6855609"/>
          </a:xfrm>
          <a:prstGeom prst="rect">
            <a:avLst/>
          </a:prstGeom>
        </p:spPr>
      </p:pic>
      <p:sp>
        <p:nvSpPr>
          <p:cNvPr id="11" name="Rectángulo 10"/>
          <p:cNvSpPr/>
          <p:nvPr/>
        </p:nvSpPr>
        <p:spPr>
          <a:xfrm>
            <a:off x="-1" y="0"/>
            <a:ext cx="9144001" cy="579596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1228308"/>
            <a:ext cx="989264" cy="71855"/>
          </a:xfrm>
          <a:prstGeom prst="rect">
            <a:avLst/>
          </a:prstGeom>
          <a:solidFill>
            <a:srgbClr val="0348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448851"/>
            <a:ext cx="7601664" cy="510909"/>
          </a:xfrm>
          <a:prstGeom prst="rect">
            <a:avLst/>
          </a:prstGeom>
          <a:noFill/>
        </p:spPr>
        <p:txBody>
          <a:bodyPr wrap="square" rtlCol="0">
            <a:spAutoFit/>
          </a:bodyPr>
          <a:lstStyle/>
          <a:p>
            <a:pPr>
              <a:lnSpc>
                <a:spcPct val="85000"/>
              </a:lnSpc>
            </a:pPr>
            <a:r>
              <a:rPr lang="is-IS" sz="3200" b="1" dirty="0">
                <a:solidFill>
                  <a:srgbClr val="034853"/>
                </a:solidFill>
                <a:latin typeface="Arial"/>
                <a:cs typeface="Arial"/>
              </a:rPr>
              <a:t>Exemple de diapo amb imatge 2</a:t>
            </a:r>
          </a:p>
        </p:txBody>
      </p:sp>
      <p:sp>
        <p:nvSpPr>
          <p:cNvPr id="18" name="CuadroTexto 17"/>
          <p:cNvSpPr txBox="1"/>
          <p:nvPr/>
        </p:nvSpPr>
        <p:spPr>
          <a:xfrm>
            <a:off x="999078" y="2018980"/>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8" y="1412776"/>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7" y="3636315"/>
            <a:ext cx="7175093" cy="1228376"/>
          </a:xfrm>
          <a:prstGeom prst="rect">
            <a:avLst/>
          </a:prstGeom>
        </p:spPr>
      </p:pic>
      <p:pic>
        <p:nvPicPr>
          <p:cNvPr id="3" name="Imagen 2">
            <a:extLst>
              <a:ext uri="{FF2B5EF4-FFF2-40B4-BE49-F238E27FC236}">
                <a16:creationId xmlns:a16="http://schemas.microsoft.com/office/drawing/2014/main" id="{F6816405-C5CC-808C-CC4B-0E5F6F535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F636D8-D652-2D53-8EF8-09FEDC118B36}"/>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217"/>
          <a:stretch/>
        </p:blipFill>
        <p:spPr>
          <a:xfrm>
            <a:off x="0" y="1"/>
            <a:ext cx="9144000" cy="6858000"/>
          </a:xfrm>
          <a:prstGeom prst="rect">
            <a:avLst/>
          </a:prstGeom>
        </p:spPr>
      </p:pic>
      <p:sp>
        <p:nvSpPr>
          <p:cNvPr id="4" name="Rectángulo 3"/>
          <p:cNvSpPr/>
          <p:nvPr/>
        </p:nvSpPr>
        <p:spPr>
          <a:xfrm>
            <a:off x="1075643" y="848895"/>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121060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1" y="5795959"/>
            <a:ext cx="9144002" cy="1062039"/>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6181090"/>
            <a:ext cx="2133600" cy="365125"/>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AA7F2C55-F17B-315B-B4F1-748F9CD2C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5173"/>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EDD29A2-6A70-28FD-8EBC-35B93FE78080}"/>
              </a:ext>
            </a:extLst>
          </p:cNvPr>
          <p:cNvPicPr>
            <a:picLocks noChangeAspect="1"/>
          </p:cNvPicPr>
          <p:nvPr/>
        </p:nvPicPr>
        <p:blipFill rotWithShape="1">
          <a:blip r:embed="rId2">
            <a:extLst>
              <a:ext uri="{28A0092B-C50C-407E-A947-70E740481C1C}">
                <a14:useLocalDpi xmlns:a14="http://schemas.microsoft.com/office/drawing/2010/main" val="0"/>
              </a:ext>
            </a:extLst>
          </a:blip>
          <a:srcRect l="5819" r="446"/>
          <a:stretch/>
        </p:blipFill>
        <p:spPr>
          <a:xfrm>
            <a:off x="0" y="1"/>
            <a:ext cx="9144000" cy="6857999"/>
          </a:xfrm>
          <a:prstGeom prst="rect">
            <a:avLst/>
          </a:prstGeom>
        </p:spPr>
      </p:pic>
      <p:sp>
        <p:nvSpPr>
          <p:cNvPr id="3" name="CuadroTexto 2"/>
          <p:cNvSpPr txBox="1"/>
          <p:nvPr/>
        </p:nvSpPr>
        <p:spPr>
          <a:xfrm>
            <a:off x="898468" y="991771"/>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6" name="CuadroTexto 5"/>
          <p:cNvSpPr txBox="1"/>
          <p:nvPr/>
        </p:nvSpPr>
        <p:spPr>
          <a:xfrm>
            <a:off x="969208" y="3040705"/>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0" name="Rectángulo 9"/>
          <p:cNvSpPr/>
          <p:nvPr/>
        </p:nvSpPr>
        <p:spPr>
          <a:xfrm>
            <a:off x="1075643" y="848897"/>
            <a:ext cx="989264" cy="7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1" name="Marcador de número de diapositiva 4"/>
          <p:cNvSpPr>
            <a:spLocks noGrp="1"/>
          </p:cNvSpPr>
          <p:nvPr>
            <p:ph type="sldNum" sz="quarter" idx="12"/>
          </p:nvPr>
        </p:nvSpPr>
        <p:spPr>
          <a:xfrm>
            <a:off x="6553200" y="6181092"/>
            <a:ext cx="2133600" cy="365125"/>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2" name="Imagen 1">
            <a:extLst>
              <a:ext uri="{FF2B5EF4-FFF2-40B4-BE49-F238E27FC236}">
                <a16:creationId xmlns:a16="http://schemas.microsoft.com/office/drawing/2014/main" id="{41CBB34C-FF4D-51F9-57D9-7710FAB64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254" y="6171075"/>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EB3C86-8E5C-4B5C-9CE6-95B30E872E5E}">
  <ds:schemaRefs>
    <ds:schemaRef ds:uri="http://www.w3.org/XML/1998/namespace"/>
    <ds:schemaRef ds:uri="http://purl.org/dc/terms/"/>
    <ds:schemaRef ds:uri="ccf361f3-7d9d-47e4-9d86-af699410c5d4"/>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4323b3df-8132-45da-9814-5f12b4f3bf2e"/>
    <ds:schemaRef ds:uri="http://purl.org/dc/dcmitype/"/>
  </ds:schemaRefs>
</ds:datastoreItem>
</file>

<file path=customXml/itemProps2.xml><?xml version="1.0" encoding="utf-8"?>
<ds:datastoreItem xmlns:ds="http://schemas.openxmlformats.org/officeDocument/2006/customXml" ds:itemID="{7EE2F981-B63C-4F8D-9561-25E737C31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E1AC7-74CA-49AD-A5E3-75176D7BF1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269</TotalTime>
  <Words>397</Words>
  <Application>Microsoft Office PowerPoint</Application>
  <PresentationFormat>Presentación en pantalla (4:3)</PresentationFormat>
  <Paragraphs>55</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12</cp:revision>
  <dcterms:created xsi:type="dcterms:W3CDTF">2019-10-28T14:52:52Z</dcterms:created>
  <dcterms:modified xsi:type="dcterms:W3CDTF">2023-06-19T11:08:53Z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