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7" r:id="rId9"/>
    <p:sldId id="275" r:id="rId10"/>
    <p:sldId id="274" r:id="rId11"/>
    <p:sldId id="276" r:id="rId12"/>
    <p:sldId id="260" r:id="rId13"/>
    <p:sldId id="261" r:id="rId14"/>
    <p:sldId id="262" r:id="rId15"/>
    <p:sldId id="263" r:id="rId16"/>
    <p:sldId id="264" r:id="rId17"/>
    <p:sldId id="265" r:id="rId18"/>
    <p:sldId id="267" r:id="rId19"/>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994D"/>
    <a:srgbClr val="034854"/>
    <a:srgbClr val="327B58"/>
    <a:srgbClr val="036669"/>
    <a:srgbClr val="AD68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C434B-09CF-4491-935D-BAB605E1DB41}" v="14" dt="2023-06-19T11:25:09.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77" autoAdjust="0"/>
    <p:restoredTop sz="96754" autoAdjust="0"/>
  </p:normalViewPr>
  <p:slideViewPr>
    <p:cSldViewPr snapToGrid="0">
      <p:cViewPr varScale="1">
        <p:scale>
          <a:sx n="150" d="100"/>
          <a:sy n="150" d="100"/>
        </p:scale>
        <p:origin x="990" y="108"/>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María Cabrera Corchos" userId="f1659fda-de31-4a64-8d16-4a5c28fbfcfc" providerId="ADAL" clId="{F26AAEBA-C9D9-409B-84E8-6BA0C139FF0F}"/>
    <pc:docChg chg="custSel delSld modSld">
      <pc:chgData name="Rosa María Cabrera Corchos" userId="f1659fda-de31-4a64-8d16-4a5c28fbfcfc" providerId="ADAL" clId="{F26AAEBA-C9D9-409B-84E8-6BA0C139FF0F}" dt="2022-09-29T10:00:56.705" v="71" actId="14100"/>
      <pc:docMkLst>
        <pc:docMk/>
      </pc:docMkLst>
      <pc:sldChg chg="del">
        <pc:chgData name="Rosa María Cabrera Corchos" userId="f1659fda-de31-4a64-8d16-4a5c28fbfcfc" providerId="ADAL" clId="{F26AAEBA-C9D9-409B-84E8-6BA0C139FF0F}" dt="2022-09-29T09:49:47.245" v="0" actId="2696"/>
        <pc:sldMkLst>
          <pc:docMk/>
          <pc:sldMk cId="2198526229" sldId="257"/>
        </pc:sldMkLst>
      </pc:sldChg>
      <pc:sldChg chg="modSp mod">
        <pc:chgData name="Rosa María Cabrera Corchos" userId="f1659fda-de31-4a64-8d16-4a5c28fbfcfc" providerId="ADAL" clId="{F26AAEBA-C9D9-409B-84E8-6BA0C139FF0F}" dt="2022-09-29T09:50:17.695" v="4" actId="14100"/>
        <pc:sldMkLst>
          <pc:docMk/>
          <pc:sldMk cId="268178800" sldId="258"/>
        </pc:sldMkLst>
        <pc:picChg chg="mod">
          <ac:chgData name="Rosa María Cabrera Corchos" userId="f1659fda-de31-4a64-8d16-4a5c28fbfcfc" providerId="ADAL" clId="{F26AAEBA-C9D9-409B-84E8-6BA0C139FF0F}" dt="2022-09-29T09:50:17.695" v="4" actId="14100"/>
          <ac:picMkLst>
            <pc:docMk/>
            <pc:sldMk cId="268178800" sldId="258"/>
            <ac:picMk id="2" creationId="{348BEDCF-4FAD-2CEA-C54D-25979B7D5235}"/>
          </ac:picMkLst>
        </pc:picChg>
      </pc:sldChg>
      <pc:sldChg chg="modSp mod">
        <pc:chgData name="Rosa María Cabrera Corchos" userId="f1659fda-de31-4a64-8d16-4a5c28fbfcfc" providerId="ADAL" clId="{F26AAEBA-C9D9-409B-84E8-6BA0C139FF0F}" dt="2022-09-29T09:50:39.816" v="8" actId="14100"/>
        <pc:sldMkLst>
          <pc:docMk/>
          <pc:sldMk cId="1660957725" sldId="259"/>
        </pc:sldMkLst>
        <pc:picChg chg="mod">
          <ac:chgData name="Rosa María Cabrera Corchos" userId="f1659fda-de31-4a64-8d16-4a5c28fbfcfc" providerId="ADAL" clId="{F26AAEBA-C9D9-409B-84E8-6BA0C139FF0F}" dt="2022-09-29T09:50:39.816" v="8" actId="14100"/>
          <ac:picMkLst>
            <pc:docMk/>
            <pc:sldMk cId="1660957725" sldId="259"/>
            <ac:picMk id="2" creationId="{9C8B2268-A7C8-649E-B8DF-AAD38C719E78}"/>
          </ac:picMkLst>
        </pc:picChg>
      </pc:sldChg>
      <pc:sldChg chg="modSp mod">
        <pc:chgData name="Rosa María Cabrera Corchos" userId="f1659fda-de31-4a64-8d16-4a5c28fbfcfc" providerId="ADAL" clId="{F26AAEBA-C9D9-409B-84E8-6BA0C139FF0F}" dt="2022-09-29T09:58:52.059" v="49" actId="14100"/>
        <pc:sldMkLst>
          <pc:docMk/>
          <pc:sldMk cId="1671001698" sldId="260"/>
        </pc:sldMkLst>
        <pc:picChg chg="mod">
          <ac:chgData name="Rosa María Cabrera Corchos" userId="f1659fda-de31-4a64-8d16-4a5c28fbfcfc" providerId="ADAL" clId="{F26AAEBA-C9D9-409B-84E8-6BA0C139FF0F}" dt="2022-09-29T09:58:52.059" v="49" actId="14100"/>
          <ac:picMkLst>
            <pc:docMk/>
            <pc:sldMk cId="1671001698" sldId="260"/>
            <ac:picMk id="2" creationId="{4C065309-8241-C2C1-ED52-4C22C1E4F2CF}"/>
          </ac:picMkLst>
        </pc:picChg>
      </pc:sldChg>
      <pc:sldChg chg="modSp mod">
        <pc:chgData name="Rosa María Cabrera Corchos" userId="f1659fda-de31-4a64-8d16-4a5c28fbfcfc" providerId="ADAL" clId="{F26AAEBA-C9D9-409B-84E8-6BA0C139FF0F}" dt="2022-09-29T09:59:14.697" v="53" actId="14100"/>
        <pc:sldMkLst>
          <pc:docMk/>
          <pc:sldMk cId="3196979363" sldId="261"/>
        </pc:sldMkLst>
        <pc:picChg chg="mod">
          <ac:chgData name="Rosa María Cabrera Corchos" userId="f1659fda-de31-4a64-8d16-4a5c28fbfcfc" providerId="ADAL" clId="{F26AAEBA-C9D9-409B-84E8-6BA0C139FF0F}" dt="2022-09-29T09:59:14.697" v="53" actId="14100"/>
          <ac:picMkLst>
            <pc:docMk/>
            <pc:sldMk cId="3196979363" sldId="261"/>
            <ac:picMk id="3" creationId="{52B1DB68-F3B8-BC4D-EBF8-F1619EE17247}"/>
          </ac:picMkLst>
        </pc:picChg>
      </pc:sldChg>
      <pc:sldChg chg="modSp mod">
        <pc:chgData name="Rosa María Cabrera Corchos" userId="f1659fda-de31-4a64-8d16-4a5c28fbfcfc" providerId="ADAL" clId="{F26AAEBA-C9D9-409B-84E8-6BA0C139FF0F}" dt="2022-09-29T09:59:38.338" v="57" actId="14100"/>
        <pc:sldMkLst>
          <pc:docMk/>
          <pc:sldMk cId="1142835651" sldId="262"/>
        </pc:sldMkLst>
        <pc:picChg chg="mod">
          <ac:chgData name="Rosa María Cabrera Corchos" userId="f1659fda-de31-4a64-8d16-4a5c28fbfcfc" providerId="ADAL" clId="{F26AAEBA-C9D9-409B-84E8-6BA0C139FF0F}" dt="2022-09-29T09:59:38.338" v="57" actId="14100"/>
          <ac:picMkLst>
            <pc:docMk/>
            <pc:sldMk cId="1142835651" sldId="262"/>
            <ac:picMk id="3" creationId="{EECBDFF1-19B2-671A-7F75-90C56DE2146E}"/>
          </ac:picMkLst>
        </pc:picChg>
      </pc:sldChg>
      <pc:sldChg chg="modSp mod">
        <pc:chgData name="Rosa María Cabrera Corchos" userId="f1659fda-de31-4a64-8d16-4a5c28fbfcfc" providerId="ADAL" clId="{F26AAEBA-C9D9-409B-84E8-6BA0C139FF0F}" dt="2022-09-29T09:59:56.641" v="61" actId="14100"/>
        <pc:sldMkLst>
          <pc:docMk/>
          <pc:sldMk cId="292298953" sldId="263"/>
        </pc:sldMkLst>
        <pc:picChg chg="mod">
          <ac:chgData name="Rosa María Cabrera Corchos" userId="f1659fda-de31-4a64-8d16-4a5c28fbfcfc" providerId="ADAL" clId="{F26AAEBA-C9D9-409B-84E8-6BA0C139FF0F}" dt="2022-09-29T09:59:56.641" v="61" actId="14100"/>
          <ac:picMkLst>
            <pc:docMk/>
            <pc:sldMk cId="292298953" sldId="263"/>
            <ac:picMk id="3" creationId="{639C4571-E9C8-E070-9D54-1C0C563114C9}"/>
          </ac:picMkLst>
        </pc:picChg>
      </pc:sldChg>
      <pc:sldChg chg="modSp mod">
        <pc:chgData name="Rosa María Cabrera Corchos" userId="f1659fda-de31-4a64-8d16-4a5c28fbfcfc" providerId="ADAL" clId="{F26AAEBA-C9D9-409B-84E8-6BA0C139FF0F}" dt="2022-09-29T10:00:33.249" v="67" actId="14100"/>
        <pc:sldMkLst>
          <pc:docMk/>
          <pc:sldMk cId="731911525" sldId="264"/>
        </pc:sldMkLst>
        <pc:picChg chg="mod modCrop">
          <ac:chgData name="Rosa María Cabrera Corchos" userId="f1659fda-de31-4a64-8d16-4a5c28fbfcfc" providerId="ADAL" clId="{F26AAEBA-C9D9-409B-84E8-6BA0C139FF0F}" dt="2022-09-29T10:00:33.249" v="67" actId="14100"/>
          <ac:picMkLst>
            <pc:docMk/>
            <pc:sldMk cId="731911525" sldId="264"/>
            <ac:picMk id="3" creationId="{DEB4A4E1-3144-0FE5-D01A-0DA3B5A310E6}"/>
          </ac:picMkLst>
        </pc:picChg>
      </pc:sldChg>
      <pc:sldChg chg="modSp mod">
        <pc:chgData name="Rosa María Cabrera Corchos" userId="f1659fda-de31-4a64-8d16-4a5c28fbfcfc" providerId="ADAL" clId="{F26AAEBA-C9D9-409B-84E8-6BA0C139FF0F}" dt="2022-09-29T10:00:56.705" v="71" actId="14100"/>
        <pc:sldMkLst>
          <pc:docMk/>
          <pc:sldMk cId="2582874520" sldId="265"/>
        </pc:sldMkLst>
        <pc:picChg chg="mod">
          <ac:chgData name="Rosa María Cabrera Corchos" userId="f1659fda-de31-4a64-8d16-4a5c28fbfcfc" providerId="ADAL" clId="{F26AAEBA-C9D9-409B-84E8-6BA0C139FF0F}" dt="2022-09-29T10:00:56.705" v="71" actId="14100"/>
          <ac:picMkLst>
            <pc:docMk/>
            <pc:sldMk cId="2582874520" sldId="265"/>
            <ac:picMk id="3" creationId="{8E9FBACB-9AED-5F12-8CFC-DABF3854CB23}"/>
          </ac:picMkLst>
        </pc:picChg>
      </pc:sldChg>
      <pc:sldChg chg="modSp mod">
        <pc:chgData name="Rosa María Cabrera Corchos" userId="f1659fda-de31-4a64-8d16-4a5c28fbfcfc" providerId="ADAL" clId="{F26AAEBA-C9D9-409B-84E8-6BA0C139FF0F}" dt="2022-09-29T09:53:51.088" v="15" actId="14100"/>
        <pc:sldMkLst>
          <pc:docMk/>
          <pc:sldMk cId="4021742732" sldId="266"/>
        </pc:sldMkLst>
        <pc:picChg chg="mod">
          <ac:chgData name="Rosa María Cabrera Corchos" userId="f1659fda-de31-4a64-8d16-4a5c28fbfcfc" providerId="ADAL" clId="{F26AAEBA-C9D9-409B-84E8-6BA0C139FF0F}" dt="2022-09-29T09:53:51.088" v="15" actId="14100"/>
          <ac:picMkLst>
            <pc:docMk/>
            <pc:sldMk cId="4021742732" sldId="266"/>
            <ac:picMk id="2" creationId="{532919A0-DD86-51F2-FAF2-ED62969DDE51}"/>
          </ac:picMkLst>
        </pc:picChg>
      </pc:sldChg>
      <pc:sldChg chg="modSp mod">
        <pc:chgData name="Rosa María Cabrera Corchos" userId="f1659fda-de31-4a64-8d16-4a5c28fbfcfc" providerId="ADAL" clId="{F26AAEBA-C9D9-409B-84E8-6BA0C139FF0F}" dt="2022-09-29T09:53:10.016" v="11" actId="14100"/>
        <pc:sldMkLst>
          <pc:docMk/>
          <pc:sldMk cId="1145965758" sldId="273"/>
        </pc:sldMkLst>
        <pc:spChg chg="mod">
          <ac:chgData name="Rosa María Cabrera Corchos" userId="f1659fda-de31-4a64-8d16-4a5c28fbfcfc" providerId="ADAL" clId="{F26AAEBA-C9D9-409B-84E8-6BA0C139FF0F}" dt="2022-09-29T09:53:10.016" v="11" actId="14100"/>
          <ac:spMkLst>
            <pc:docMk/>
            <pc:sldMk cId="1145965758" sldId="273"/>
            <ac:spMk id="11" creationId="{00000000-0000-0000-0000-000000000000}"/>
          </ac:spMkLst>
        </pc:spChg>
      </pc:sldChg>
      <pc:sldChg chg="modSp mod">
        <pc:chgData name="Rosa María Cabrera Corchos" userId="f1659fda-de31-4a64-8d16-4a5c28fbfcfc" providerId="ADAL" clId="{F26AAEBA-C9D9-409B-84E8-6BA0C139FF0F}" dt="2022-09-29T09:57:01.761" v="34" actId="14100"/>
        <pc:sldMkLst>
          <pc:docMk/>
          <pc:sldMk cId="4274322823" sldId="274"/>
        </pc:sldMkLst>
        <pc:spChg chg="mod">
          <ac:chgData name="Rosa María Cabrera Corchos" userId="f1659fda-de31-4a64-8d16-4a5c28fbfcfc" providerId="ADAL" clId="{F26AAEBA-C9D9-409B-84E8-6BA0C139FF0F}" dt="2022-09-29T09:56:52.201" v="33" actId="14100"/>
          <ac:spMkLst>
            <pc:docMk/>
            <pc:sldMk cId="4274322823" sldId="274"/>
            <ac:spMk id="11" creationId="{00000000-0000-0000-0000-000000000000}"/>
          </ac:spMkLst>
        </pc:spChg>
        <pc:picChg chg="mod">
          <ac:chgData name="Rosa María Cabrera Corchos" userId="f1659fda-de31-4a64-8d16-4a5c28fbfcfc" providerId="ADAL" clId="{F26AAEBA-C9D9-409B-84E8-6BA0C139FF0F}" dt="2022-09-29T09:57:01.761" v="34" actId="14100"/>
          <ac:picMkLst>
            <pc:docMk/>
            <pc:sldMk cId="4274322823" sldId="274"/>
            <ac:picMk id="2" creationId="{AC1D751D-1150-6269-15A9-92472EBF0F4B}"/>
          </ac:picMkLst>
        </pc:picChg>
      </pc:sldChg>
      <pc:sldChg chg="modSp mod">
        <pc:chgData name="Rosa María Cabrera Corchos" userId="f1659fda-de31-4a64-8d16-4a5c28fbfcfc" providerId="ADAL" clId="{F26AAEBA-C9D9-409B-84E8-6BA0C139FF0F}" dt="2022-09-29T09:55:45.337" v="18" actId="14100"/>
        <pc:sldMkLst>
          <pc:docMk/>
          <pc:sldMk cId="3383201417" sldId="275"/>
        </pc:sldMkLst>
        <pc:spChg chg="mod">
          <ac:chgData name="Rosa María Cabrera Corchos" userId="f1659fda-de31-4a64-8d16-4a5c28fbfcfc" providerId="ADAL" clId="{F26AAEBA-C9D9-409B-84E8-6BA0C139FF0F}" dt="2022-09-29T09:55:45.337" v="18" actId="14100"/>
          <ac:spMkLst>
            <pc:docMk/>
            <pc:sldMk cId="3383201417" sldId="275"/>
            <ac:spMk id="11" creationId="{00000000-0000-0000-0000-000000000000}"/>
          </ac:spMkLst>
        </pc:spChg>
      </pc:sldChg>
      <pc:sldChg chg="modSp mod">
        <pc:chgData name="Rosa María Cabrera Corchos" userId="f1659fda-de31-4a64-8d16-4a5c28fbfcfc" providerId="ADAL" clId="{F26AAEBA-C9D9-409B-84E8-6BA0C139FF0F}" dt="2022-09-29T09:58:22.088" v="44" actId="14100"/>
        <pc:sldMkLst>
          <pc:docMk/>
          <pc:sldMk cId="2508757366" sldId="276"/>
        </pc:sldMkLst>
        <pc:spChg chg="mod">
          <ac:chgData name="Rosa María Cabrera Corchos" userId="f1659fda-de31-4a64-8d16-4a5c28fbfcfc" providerId="ADAL" clId="{F26AAEBA-C9D9-409B-84E8-6BA0C139FF0F}" dt="2022-09-29T09:57:37.297" v="40" actId="14100"/>
          <ac:spMkLst>
            <pc:docMk/>
            <pc:sldMk cId="2508757366" sldId="276"/>
            <ac:spMk id="15" creationId="{00000000-0000-0000-0000-000000000000}"/>
          </ac:spMkLst>
        </pc:spChg>
        <pc:picChg chg="mod modCrop">
          <ac:chgData name="Rosa María Cabrera Corchos" userId="f1659fda-de31-4a64-8d16-4a5c28fbfcfc" providerId="ADAL" clId="{F26AAEBA-C9D9-409B-84E8-6BA0C139FF0F}" dt="2022-09-29T09:58:22.088" v="44" actId="14100"/>
          <ac:picMkLst>
            <pc:docMk/>
            <pc:sldMk cId="2508757366" sldId="276"/>
            <ac:picMk id="2" creationId="{DF068F4B-2D8A-AE24-4B75-9A020FE03343}"/>
          </ac:picMkLst>
        </pc:picChg>
      </pc:sldChg>
      <pc:sldChg chg="addSp delSp modSp mod">
        <pc:chgData name="Rosa María Cabrera Corchos" userId="f1659fda-de31-4a64-8d16-4a5c28fbfcfc" providerId="ADAL" clId="{F26AAEBA-C9D9-409B-84E8-6BA0C139FF0F}" dt="2022-09-29T09:56:33.274" v="30"/>
        <pc:sldMkLst>
          <pc:docMk/>
          <pc:sldMk cId="2768513458" sldId="277"/>
        </pc:sldMkLst>
        <pc:spChg chg="add mod">
          <ac:chgData name="Rosa María Cabrera Corchos" userId="f1659fda-de31-4a64-8d16-4a5c28fbfcfc" providerId="ADAL" clId="{F26AAEBA-C9D9-409B-84E8-6BA0C139FF0F}" dt="2022-09-29T09:56:33.274" v="30"/>
          <ac:spMkLst>
            <pc:docMk/>
            <pc:sldMk cId="2768513458" sldId="277"/>
            <ac:spMk id="2" creationId="{9FD9D374-3E4D-7E32-45BD-D6DC1EB8A6BA}"/>
          </ac:spMkLst>
        </pc:spChg>
        <pc:spChg chg="mod">
          <ac:chgData name="Rosa María Cabrera Corchos" userId="f1659fda-de31-4a64-8d16-4a5c28fbfcfc" providerId="ADAL" clId="{F26AAEBA-C9D9-409B-84E8-6BA0C139FF0F}" dt="2022-09-29T09:56:09.137" v="28" actId="20577"/>
          <ac:spMkLst>
            <pc:docMk/>
            <pc:sldMk cId="2768513458" sldId="277"/>
            <ac:spMk id="14" creationId="{00000000-0000-0000-0000-000000000000}"/>
          </ac:spMkLst>
        </pc:spChg>
        <pc:graphicFrameChg chg="del">
          <ac:chgData name="Rosa María Cabrera Corchos" userId="f1659fda-de31-4a64-8d16-4a5c28fbfcfc" providerId="ADAL" clId="{F26AAEBA-C9D9-409B-84E8-6BA0C139FF0F}" dt="2022-09-29T09:56:16.190" v="29" actId="478"/>
          <ac:graphicFrameMkLst>
            <pc:docMk/>
            <pc:sldMk cId="2768513458" sldId="277"/>
            <ac:graphicFrameMk id="12" creationId="{00000000-0000-0000-0000-000000000000}"/>
          </ac:graphicFrameMkLst>
        </pc:graphicFrameChg>
        <pc:picChg chg="add mod">
          <ac:chgData name="Rosa María Cabrera Corchos" userId="f1659fda-de31-4a64-8d16-4a5c28fbfcfc" providerId="ADAL" clId="{F26AAEBA-C9D9-409B-84E8-6BA0C139FF0F}" dt="2022-09-29T09:56:33.274" v="30"/>
          <ac:picMkLst>
            <pc:docMk/>
            <pc:sldMk cId="2768513458" sldId="277"/>
            <ac:picMk id="4" creationId="{B7E29EA1-E0C1-1276-C9BB-B29FA1AB5DE6}"/>
          </ac:picMkLst>
        </pc:picChg>
      </pc:sldChg>
    </pc:docChg>
  </pc:docChgLst>
  <pc:docChgLst>
    <pc:chgData name="Max Aragall Borràs" userId="87e097e4-5d98-43bc-9596-3648e60b41d0" providerId="ADAL" clId="{97CC434B-09CF-4491-935D-BAB605E1DB41}"/>
    <pc:docChg chg="custSel modSld">
      <pc:chgData name="Max Aragall Borràs" userId="87e097e4-5d98-43bc-9596-3648e60b41d0" providerId="ADAL" clId="{97CC434B-09CF-4491-935D-BAB605E1DB41}" dt="2023-06-19T11:25:09.905" v="27"/>
      <pc:docMkLst>
        <pc:docMk/>
      </pc:docMkLst>
      <pc:sldChg chg="addSp delSp modSp mod">
        <pc:chgData name="Max Aragall Borràs" userId="87e097e4-5d98-43bc-9596-3648e60b41d0" providerId="ADAL" clId="{97CC434B-09CF-4491-935D-BAB605E1DB41}" dt="2023-06-19T11:24:19.969" v="1"/>
        <pc:sldMkLst>
          <pc:docMk/>
          <pc:sldMk cId="268178800" sldId="258"/>
        </pc:sldMkLst>
        <pc:picChg chg="add mod">
          <ac:chgData name="Max Aragall Borràs" userId="87e097e4-5d98-43bc-9596-3648e60b41d0" providerId="ADAL" clId="{97CC434B-09CF-4491-935D-BAB605E1DB41}" dt="2023-06-19T11:24:19.969" v="1"/>
          <ac:picMkLst>
            <pc:docMk/>
            <pc:sldMk cId="268178800" sldId="258"/>
            <ac:picMk id="3" creationId="{8B54AFA8-ED64-DCA1-F19F-213B689AF50A}"/>
          </ac:picMkLst>
        </pc:picChg>
        <pc:picChg chg="del">
          <ac:chgData name="Max Aragall Borràs" userId="87e097e4-5d98-43bc-9596-3648e60b41d0" providerId="ADAL" clId="{97CC434B-09CF-4491-935D-BAB605E1DB41}" dt="2023-06-19T11:24:19.493" v="0" actId="478"/>
          <ac:picMkLst>
            <pc:docMk/>
            <pc:sldMk cId="268178800" sldId="258"/>
            <ac:picMk id="18" creationId="{00000000-0000-0000-0000-000000000000}"/>
          </ac:picMkLst>
        </pc:picChg>
      </pc:sldChg>
      <pc:sldChg chg="addSp delSp modSp mod">
        <pc:chgData name="Max Aragall Borràs" userId="87e097e4-5d98-43bc-9596-3648e60b41d0" providerId="ADAL" clId="{97CC434B-09CF-4491-935D-BAB605E1DB41}" dt="2023-06-19T11:24:24.131" v="3"/>
        <pc:sldMkLst>
          <pc:docMk/>
          <pc:sldMk cId="1660957725" sldId="259"/>
        </pc:sldMkLst>
        <pc:picChg chg="add mod">
          <ac:chgData name="Max Aragall Borràs" userId="87e097e4-5d98-43bc-9596-3648e60b41d0" providerId="ADAL" clId="{97CC434B-09CF-4491-935D-BAB605E1DB41}" dt="2023-06-19T11:24:24.131" v="3"/>
          <ac:picMkLst>
            <pc:docMk/>
            <pc:sldMk cId="1660957725" sldId="259"/>
            <ac:picMk id="3" creationId="{C4301E77-39E0-112D-D55C-32EFA6E2895C}"/>
          </ac:picMkLst>
        </pc:picChg>
        <pc:picChg chg="del">
          <ac:chgData name="Max Aragall Borràs" userId="87e097e4-5d98-43bc-9596-3648e60b41d0" providerId="ADAL" clId="{97CC434B-09CF-4491-935D-BAB605E1DB41}" dt="2023-06-19T11:24:23.409" v="2" actId="478"/>
          <ac:picMkLst>
            <pc:docMk/>
            <pc:sldMk cId="1660957725" sldId="259"/>
            <ac:picMk id="18" creationId="{00000000-0000-0000-0000-000000000000}"/>
          </ac:picMkLst>
        </pc:picChg>
      </pc:sldChg>
      <pc:sldChg chg="addSp delSp modSp mod">
        <pc:chgData name="Max Aragall Borràs" userId="87e097e4-5d98-43bc-9596-3648e60b41d0" providerId="ADAL" clId="{97CC434B-09CF-4491-935D-BAB605E1DB41}" dt="2023-06-19T11:24:43.612" v="15"/>
        <pc:sldMkLst>
          <pc:docMk/>
          <pc:sldMk cId="1671001698" sldId="260"/>
        </pc:sldMkLst>
        <pc:picChg chg="add mod">
          <ac:chgData name="Max Aragall Borràs" userId="87e097e4-5d98-43bc-9596-3648e60b41d0" providerId="ADAL" clId="{97CC434B-09CF-4491-935D-BAB605E1DB41}" dt="2023-06-19T11:24:43.612" v="15"/>
          <ac:picMkLst>
            <pc:docMk/>
            <pc:sldMk cId="1671001698" sldId="260"/>
            <ac:picMk id="3" creationId="{BD92984A-BF3D-4276-0CA5-08B3689932E7}"/>
          </ac:picMkLst>
        </pc:picChg>
        <pc:picChg chg="del">
          <ac:chgData name="Max Aragall Borràs" userId="87e097e4-5d98-43bc-9596-3648e60b41d0" providerId="ADAL" clId="{97CC434B-09CF-4491-935D-BAB605E1DB41}" dt="2023-06-19T11:24:43.141" v="14" actId="478"/>
          <ac:picMkLst>
            <pc:docMk/>
            <pc:sldMk cId="1671001698" sldId="260"/>
            <ac:picMk id="19" creationId="{00000000-0000-0000-0000-000000000000}"/>
          </ac:picMkLst>
        </pc:picChg>
      </pc:sldChg>
      <pc:sldChg chg="addSp delSp modSp mod">
        <pc:chgData name="Max Aragall Borràs" userId="87e097e4-5d98-43bc-9596-3648e60b41d0" providerId="ADAL" clId="{97CC434B-09CF-4491-935D-BAB605E1DB41}" dt="2023-06-19T11:24:46.201" v="17"/>
        <pc:sldMkLst>
          <pc:docMk/>
          <pc:sldMk cId="3196979363" sldId="261"/>
        </pc:sldMkLst>
        <pc:picChg chg="add mod">
          <ac:chgData name="Max Aragall Borràs" userId="87e097e4-5d98-43bc-9596-3648e60b41d0" providerId="ADAL" clId="{97CC434B-09CF-4491-935D-BAB605E1DB41}" dt="2023-06-19T11:24:46.201" v="17"/>
          <ac:picMkLst>
            <pc:docMk/>
            <pc:sldMk cId="3196979363" sldId="261"/>
            <ac:picMk id="2" creationId="{C20F8DF0-9ACF-1E97-993F-9F72633CCC1F}"/>
          </ac:picMkLst>
        </pc:picChg>
        <pc:picChg chg="del">
          <ac:chgData name="Max Aragall Borràs" userId="87e097e4-5d98-43bc-9596-3648e60b41d0" providerId="ADAL" clId="{97CC434B-09CF-4491-935D-BAB605E1DB41}" dt="2023-06-19T11:24:45.669" v="16" actId="478"/>
          <ac:picMkLst>
            <pc:docMk/>
            <pc:sldMk cId="3196979363" sldId="261"/>
            <ac:picMk id="18" creationId="{00000000-0000-0000-0000-000000000000}"/>
          </ac:picMkLst>
        </pc:picChg>
      </pc:sldChg>
      <pc:sldChg chg="addSp delSp modSp mod">
        <pc:chgData name="Max Aragall Borràs" userId="87e097e4-5d98-43bc-9596-3648e60b41d0" providerId="ADAL" clId="{97CC434B-09CF-4491-935D-BAB605E1DB41}" dt="2023-06-19T11:24:49.372" v="19"/>
        <pc:sldMkLst>
          <pc:docMk/>
          <pc:sldMk cId="1142835651" sldId="262"/>
        </pc:sldMkLst>
        <pc:picChg chg="add mod">
          <ac:chgData name="Max Aragall Borràs" userId="87e097e4-5d98-43bc-9596-3648e60b41d0" providerId="ADAL" clId="{97CC434B-09CF-4491-935D-BAB605E1DB41}" dt="2023-06-19T11:24:49.372" v="19"/>
          <ac:picMkLst>
            <pc:docMk/>
            <pc:sldMk cId="1142835651" sldId="262"/>
            <ac:picMk id="2" creationId="{866FFD59-F207-7DFB-CD35-26DF472B4F60}"/>
          </ac:picMkLst>
        </pc:picChg>
        <pc:picChg chg="del">
          <ac:chgData name="Max Aragall Borràs" userId="87e097e4-5d98-43bc-9596-3648e60b41d0" providerId="ADAL" clId="{97CC434B-09CF-4491-935D-BAB605E1DB41}" dt="2023-06-19T11:24:48.821" v="18" actId="478"/>
          <ac:picMkLst>
            <pc:docMk/>
            <pc:sldMk cId="1142835651" sldId="262"/>
            <ac:picMk id="24" creationId="{00000000-0000-0000-0000-000000000000}"/>
          </ac:picMkLst>
        </pc:picChg>
      </pc:sldChg>
      <pc:sldChg chg="addSp delSp modSp mod">
        <pc:chgData name="Max Aragall Borràs" userId="87e097e4-5d98-43bc-9596-3648e60b41d0" providerId="ADAL" clId="{97CC434B-09CF-4491-935D-BAB605E1DB41}" dt="2023-06-19T11:24:52.188" v="21"/>
        <pc:sldMkLst>
          <pc:docMk/>
          <pc:sldMk cId="292298953" sldId="263"/>
        </pc:sldMkLst>
        <pc:picChg chg="add mod">
          <ac:chgData name="Max Aragall Borràs" userId="87e097e4-5d98-43bc-9596-3648e60b41d0" providerId="ADAL" clId="{97CC434B-09CF-4491-935D-BAB605E1DB41}" dt="2023-06-19T11:24:52.188" v="21"/>
          <ac:picMkLst>
            <pc:docMk/>
            <pc:sldMk cId="292298953" sldId="263"/>
            <ac:picMk id="2" creationId="{4D20A1A1-8B43-CA1B-59EC-3F4049632244}"/>
          </ac:picMkLst>
        </pc:picChg>
        <pc:picChg chg="del">
          <ac:chgData name="Max Aragall Borràs" userId="87e097e4-5d98-43bc-9596-3648e60b41d0" providerId="ADAL" clId="{97CC434B-09CF-4491-935D-BAB605E1DB41}" dt="2023-06-19T11:24:51.608" v="20" actId="478"/>
          <ac:picMkLst>
            <pc:docMk/>
            <pc:sldMk cId="292298953" sldId="263"/>
            <ac:picMk id="18" creationId="{00000000-0000-0000-0000-000000000000}"/>
          </ac:picMkLst>
        </pc:picChg>
      </pc:sldChg>
      <pc:sldChg chg="addSp delSp modSp mod">
        <pc:chgData name="Max Aragall Borràs" userId="87e097e4-5d98-43bc-9596-3648e60b41d0" providerId="ADAL" clId="{97CC434B-09CF-4491-935D-BAB605E1DB41}" dt="2023-06-19T11:24:55.137" v="23"/>
        <pc:sldMkLst>
          <pc:docMk/>
          <pc:sldMk cId="731911525" sldId="264"/>
        </pc:sldMkLst>
        <pc:picChg chg="add mod">
          <ac:chgData name="Max Aragall Borràs" userId="87e097e4-5d98-43bc-9596-3648e60b41d0" providerId="ADAL" clId="{97CC434B-09CF-4491-935D-BAB605E1DB41}" dt="2023-06-19T11:24:55.137" v="23"/>
          <ac:picMkLst>
            <pc:docMk/>
            <pc:sldMk cId="731911525" sldId="264"/>
            <ac:picMk id="2" creationId="{1CC67511-06CE-DA86-1D5C-F47763585DE5}"/>
          </ac:picMkLst>
        </pc:picChg>
        <pc:picChg chg="del">
          <ac:chgData name="Max Aragall Borràs" userId="87e097e4-5d98-43bc-9596-3648e60b41d0" providerId="ADAL" clId="{97CC434B-09CF-4491-935D-BAB605E1DB41}" dt="2023-06-19T11:24:54.524" v="22" actId="478"/>
          <ac:picMkLst>
            <pc:docMk/>
            <pc:sldMk cId="731911525" sldId="264"/>
            <ac:picMk id="18" creationId="{00000000-0000-0000-0000-000000000000}"/>
          </ac:picMkLst>
        </pc:picChg>
      </pc:sldChg>
      <pc:sldChg chg="addSp delSp modSp mod">
        <pc:chgData name="Max Aragall Borràs" userId="87e097e4-5d98-43bc-9596-3648e60b41d0" providerId="ADAL" clId="{97CC434B-09CF-4491-935D-BAB605E1DB41}" dt="2023-06-19T11:24:58.395" v="25"/>
        <pc:sldMkLst>
          <pc:docMk/>
          <pc:sldMk cId="2582874520" sldId="265"/>
        </pc:sldMkLst>
        <pc:picChg chg="add mod">
          <ac:chgData name="Max Aragall Borràs" userId="87e097e4-5d98-43bc-9596-3648e60b41d0" providerId="ADAL" clId="{97CC434B-09CF-4491-935D-BAB605E1DB41}" dt="2023-06-19T11:24:58.395" v="25"/>
          <ac:picMkLst>
            <pc:docMk/>
            <pc:sldMk cId="2582874520" sldId="265"/>
            <ac:picMk id="2" creationId="{24FED9EA-212C-1C6F-20AF-9A63B00D292A}"/>
          </ac:picMkLst>
        </pc:picChg>
        <pc:picChg chg="del">
          <ac:chgData name="Max Aragall Borràs" userId="87e097e4-5d98-43bc-9596-3648e60b41d0" providerId="ADAL" clId="{97CC434B-09CF-4491-935D-BAB605E1DB41}" dt="2023-06-19T11:24:57.968" v="24" actId="478"/>
          <ac:picMkLst>
            <pc:docMk/>
            <pc:sldMk cId="2582874520" sldId="265"/>
            <ac:picMk id="18" creationId="{00000000-0000-0000-0000-000000000000}"/>
          </ac:picMkLst>
        </pc:picChg>
      </pc:sldChg>
      <pc:sldChg chg="addSp delSp modSp mod">
        <pc:chgData name="Max Aragall Borràs" userId="87e097e4-5d98-43bc-9596-3648e60b41d0" providerId="ADAL" clId="{97CC434B-09CF-4491-935D-BAB605E1DB41}" dt="2023-06-19T11:24:30.830" v="7"/>
        <pc:sldMkLst>
          <pc:docMk/>
          <pc:sldMk cId="4021742732" sldId="266"/>
        </pc:sldMkLst>
        <pc:picChg chg="add mod">
          <ac:chgData name="Max Aragall Borràs" userId="87e097e4-5d98-43bc-9596-3648e60b41d0" providerId="ADAL" clId="{97CC434B-09CF-4491-935D-BAB605E1DB41}" dt="2023-06-19T11:24:30.830" v="7"/>
          <ac:picMkLst>
            <pc:docMk/>
            <pc:sldMk cId="4021742732" sldId="266"/>
            <ac:picMk id="3" creationId="{AEE2701C-6AE3-7DD2-3E83-42E98C34200E}"/>
          </ac:picMkLst>
        </pc:picChg>
        <pc:picChg chg="del">
          <ac:chgData name="Max Aragall Borràs" userId="87e097e4-5d98-43bc-9596-3648e60b41d0" providerId="ADAL" clId="{97CC434B-09CF-4491-935D-BAB605E1DB41}" dt="2023-06-19T11:24:30.213" v="6" actId="478"/>
          <ac:picMkLst>
            <pc:docMk/>
            <pc:sldMk cId="4021742732" sldId="266"/>
            <ac:picMk id="16" creationId="{00000000-0000-0000-0000-000000000000}"/>
          </ac:picMkLst>
        </pc:picChg>
      </pc:sldChg>
      <pc:sldChg chg="addSp delSp modSp mod">
        <pc:chgData name="Max Aragall Borràs" userId="87e097e4-5d98-43bc-9596-3648e60b41d0" providerId="ADAL" clId="{97CC434B-09CF-4491-935D-BAB605E1DB41}" dt="2023-06-19T11:24:27.539" v="5"/>
        <pc:sldMkLst>
          <pc:docMk/>
          <pc:sldMk cId="1145965758" sldId="273"/>
        </pc:sldMkLst>
        <pc:picChg chg="add mod">
          <ac:chgData name="Max Aragall Borràs" userId="87e097e4-5d98-43bc-9596-3648e60b41d0" providerId="ADAL" clId="{97CC434B-09CF-4491-935D-BAB605E1DB41}" dt="2023-06-19T11:24:27.539" v="5"/>
          <ac:picMkLst>
            <pc:docMk/>
            <pc:sldMk cId="1145965758" sldId="273"/>
            <ac:picMk id="3" creationId="{7DADCC98-21B1-CB25-24B3-BA859C5735A6}"/>
          </ac:picMkLst>
        </pc:picChg>
        <pc:picChg chg="del">
          <ac:chgData name="Max Aragall Borràs" userId="87e097e4-5d98-43bc-9596-3648e60b41d0" providerId="ADAL" clId="{97CC434B-09CF-4491-935D-BAB605E1DB41}" dt="2023-06-19T11:24:26.944" v="4" actId="478"/>
          <ac:picMkLst>
            <pc:docMk/>
            <pc:sldMk cId="1145965758" sldId="273"/>
            <ac:picMk id="19" creationId="{00000000-0000-0000-0000-000000000000}"/>
          </ac:picMkLst>
        </pc:picChg>
      </pc:sldChg>
      <pc:sldChg chg="addSp delSp modSp mod">
        <pc:chgData name="Max Aragall Borràs" userId="87e097e4-5d98-43bc-9596-3648e60b41d0" providerId="ADAL" clId="{97CC434B-09CF-4491-935D-BAB605E1DB41}" dt="2023-06-19T11:24:40.065" v="13"/>
        <pc:sldMkLst>
          <pc:docMk/>
          <pc:sldMk cId="4274322823" sldId="274"/>
        </pc:sldMkLst>
        <pc:picChg chg="add mod">
          <ac:chgData name="Max Aragall Borràs" userId="87e097e4-5d98-43bc-9596-3648e60b41d0" providerId="ADAL" clId="{97CC434B-09CF-4491-935D-BAB605E1DB41}" dt="2023-06-19T11:24:40.065" v="13"/>
          <ac:picMkLst>
            <pc:docMk/>
            <pc:sldMk cId="4274322823" sldId="274"/>
            <ac:picMk id="3" creationId="{867EE0A6-4E5D-23E9-AE79-94D3F49265B7}"/>
          </ac:picMkLst>
        </pc:picChg>
        <pc:picChg chg="del">
          <ac:chgData name="Max Aragall Borràs" userId="87e097e4-5d98-43bc-9596-3648e60b41d0" providerId="ADAL" clId="{97CC434B-09CF-4491-935D-BAB605E1DB41}" dt="2023-06-19T11:24:39.533" v="12" actId="478"/>
          <ac:picMkLst>
            <pc:docMk/>
            <pc:sldMk cId="4274322823" sldId="274"/>
            <ac:picMk id="15" creationId="{00000000-0000-0000-0000-000000000000}"/>
          </ac:picMkLst>
        </pc:picChg>
      </pc:sldChg>
      <pc:sldChg chg="addSp delSp modSp mod">
        <pc:chgData name="Max Aragall Borràs" userId="87e097e4-5d98-43bc-9596-3648e60b41d0" providerId="ADAL" clId="{97CC434B-09CF-4491-935D-BAB605E1DB41}" dt="2023-06-19T11:24:37.343" v="11"/>
        <pc:sldMkLst>
          <pc:docMk/>
          <pc:sldMk cId="3383201417" sldId="275"/>
        </pc:sldMkLst>
        <pc:picChg chg="add mod">
          <ac:chgData name="Max Aragall Borràs" userId="87e097e4-5d98-43bc-9596-3648e60b41d0" providerId="ADAL" clId="{97CC434B-09CF-4491-935D-BAB605E1DB41}" dt="2023-06-19T11:24:37.343" v="11"/>
          <ac:picMkLst>
            <pc:docMk/>
            <pc:sldMk cId="3383201417" sldId="275"/>
            <ac:picMk id="2" creationId="{FAB13784-B0F1-1C24-7103-2C8090B267C4}"/>
          </ac:picMkLst>
        </pc:picChg>
        <pc:picChg chg="del">
          <ac:chgData name="Max Aragall Borràs" userId="87e097e4-5d98-43bc-9596-3648e60b41d0" providerId="ADAL" clId="{97CC434B-09CF-4491-935D-BAB605E1DB41}" dt="2023-06-19T11:24:36.805" v="10" actId="478"/>
          <ac:picMkLst>
            <pc:docMk/>
            <pc:sldMk cId="3383201417" sldId="275"/>
            <ac:picMk id="19" creationId="{00000000-0000-0000-0000-000000000000}"/>
          </ac:picMkLst>
        </pc:picChg>
      </pc:sldChg>
      <pc:sldChg chg="addSp delSp modSp mod">
        <pc:chgData name="Max Aragall Borràs" userId="87e097e4-5d98-43bc-9596-3648e60b41d0" providerId="ADAL" clId="{97CC434B-09CF-4491-935D-BAB605E1DB41}" dt="2023-06-19T11:25:09.905" v="27"/>
        <pc:sldMkLst>
          <pc:docMk/>
          <pc:sldMk cId="2508757366" sldId="276"/>
        </pc:sldMkLst>
        <pc:picChg chg="add mod">
          <ac:chgData name="Max Aragall Borràs" userId="87e097e4-5d98-43bc-9596-3648e60b41d0" providerId="ADAL" clId="{97CC434B-09CF-4491-935D-BAB605E1DB41}" dt="2023-06-19T11:25:09.905" v="27"/>
          <ac:picMkLst>
            <pc:docMk/>
            <pc:sldMk cId="2508757366" sldId="276"/>
            <ac:picMk id="3" creationId="{A2B967A0-303C-E5CC-BD07-C56043DCAEFF}"/>
          </ac:picMkLst>
        </pc:picChg>
        <pc:picChg chg="del">
          <ac:chgData name="Max Aragall Borràs" userId="87e097e4-5d98-43bc-9596-3648e60b41d0" providerId="ADAL" clId="{97CC434B-09CF-4491-935D-BAB605E1DB41}" dt="2023-06-19T11:25:09.262" v="26" actId="478"/>
          <ac:picMkLst>
            <pc:docMk/>
            <pc:sldMk cId="2508757366" sldId="276"/>
            <ac:picMk id="13" creationId="{00000000-0000-0000-0000-000000000000}"/>
          </ac:picMkLst>
        </pc:picChg>
      </pc:sldChg>
      <pc:sldChg chg="addSp delSp modSp mod">
        <pc:chgData name="Max Aragall Borràs" userId="87e097e4-5d98-43bc-9596-3648e60b41d0" providerId="ADAL" clId="{97CC434B-09CF-4491-935D-BAB605E1DB41}" dt="2023-06-19T11:24:34.034" v="9"/>
        <pc:sldMkLst>
          <pc:docMk/>
          <pc:sldMk cId="2768513458" sldId="277"/>
        </pc:sldMkLst>
        <pc:picChg chg="add mod">
          <ac:chgData name="Max Aragall Borràs" userId="87e097e4-5d98-43bc-9596-3648e60b41d0" providerId="ADAL" clId="{97CC434B-09CF-4491-935D-BAB605E1DB41}" dt="2023-06-19T11:24:34.034" v="9"/>
          <ac:picMkLst>
            <pc:docMk/>
            <pc:sldMk cId="2768513458" sldId="277"/>
            <ac:picMk id="5" creationId="{A94B5CAA-0453-C47E-C3C1-B9306E515ED9}"/>
          </ac:picMkLst>
        </pc:picChg>
        <pc:picChg chg="del">
          <ac:chgData name="Max Aragall Borràs" userId="87e097e4-5d98-43bc-9596-3648e60b41d0" providerId="ADAL" clId="{97CC434B-09CF-4491-935D-BAB605E1DB41}" dt="2023-06-19T11:24:33.432" v="8" actId="478"/>
          <ac:picMkLst>
            <pc:docMk/>
            <pc:sldMk cId="2768513458" sldId="277"/>
            <ac:picMk id="19" creationId="{00000000-0000-0000-0000-000000000000}"/>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5A994D"/>
              </a:solidFill>
              <a:effectLst/>
            </c:spPr>
            <c:extLst>
              <c:ext xmlns:c16="http://schemas.microsoft.com/office/drawing/2014/chart" uri="{C3380CC4-5D6E-409C-BE32-E72D297353CC}">
                <c16:uniqueId val="{00000001-4DCA-4E3D-B75E-86F0401B6723}"/>
              </c:ext>
            </c:extLst>
          </c:dPt>
          <c:dPt>
            <c:idx val="1"/>
            <c:bubble3D val="0"/>
            <c:spPr>
              <a:solidFill>
                <a:srgbClr val="327B58"/>
              </a:solidFill>
              <a:effectLst/>
            </c:spPr>
            <c:extLst>
              <c:ext xmlns:c16="http://schemas.microsoft.com/office/drawing/2014/chart" uri="{C3380CC4-5D6E-409C-BE32-E72D297353CC}">
                <c16:uniqueId val="{00000003-4DCA-4E3D-B75E-86F0401B6723}"/>
              </c:ext>
            </c:extLst>
          </c:dPt>
          <c:dPt>
            <c:idx val="2"/>
            <c:bubble3D val="0"/>
            <c:spPr>
              <a:solidFill>
                <a:srgbClr val="036669"/>
              </a:solidFill>
              <a:effectLst/>
            </c:spPr>
            <c:extLst>
              <c:ext xmlns:c16="http://schemas.microsoft.com/office/drawing/2014/chart" uri="{C3380CC4-5D6E-409C-BE32-E72D297353CC}">
                <c16:uniqueId val="{00000005-4DCA-4E3D-B75E-86F0401B6723}"/>
              </c:ext>
            </c:extLst>
          </c:dPt>
          <c:dPt>
            <c:idx val="3"/>
            <c:bubble3D val="0"/>
            <c:spPr>
              <a:solidFill>
                <a:srgbClr val="034854"/>
              </a:solidFill>
              <a:effectLst/>
            </c:spPr>
            <c:extLst>
              <c:ext xmlns:c16="http://schemas.microsoft.com/office/drawing/2014/chart" uri="{C3380CC4-5D6E-409C-BE32-E72D297353CC}">
                <c16:uniqueId val="{00000007-4DCA-4E3D-B75E-86F0401B6723}"/>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48BEDCF-4FAD-2CEA-C54D-25979B7D52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9" name="CuadroTexto 8"/>
          <p:cNvSpPr txBox="1"/>
          <p:nvPr/>
        </p:nvSpPr>
        <p:spPr>
          <a:xfrm>
            <a:off x="928593" y="827170"/>
            <a:ext cx="7517577" cy="20036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 presentació</a:t>
            </a:r>
            <a:br>
              <a:rPr lang="ca-ES" sz="7200" b="1" dirty="0">
                <a:solidFill>
                  <a:schemeClr val="bg1"/>
                </a:solidFill>
                <a:latin typeface="Arial"/>
                <a:cs typeface="Arial"/>
              </a:rPr>
            </a:br>
            <a:r>
              <a:rPr lang="ca-ES" sz="7200" b="1" dirty="0">
                <a:solidFill>
                  <a:schemeClr val="bg1"/>
                </a:solidFill>
                <a:latin typeface="Arial"/>
                <a:cs typeface="Arial"/>
              </a:rPr>
              <a:t>UAB</a:t>
            </a:r>
          </a:p>
        </p:txBody>
      </p:sp>
      <p:sp>
        <p:nvSpPr>
          <p:cNvPr id="13" name="CuadroTexto 12"/>
          <p:cNvSpPr txBox="1"/>
          <p:nvPr/>
        </p:nvSpPr>
        <p:spPr>
          <a:xfrm>
            <a:off x="969208" y="2699350"/>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8B54AFA8-ED64-DCA1-F19F-213B689AF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B1DB68-F3B8-BC4D-EBF8-F1619EE172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C20F8DF0-9ACF-1E97-993F-9F72633C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CBDFF1-19B2-671A-7F75-90C56DE21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0"/>
            <a:ext cx="9144000" cy="5143500"/>
          </a:xfrm>
          <a:prstGeom prst="rect">
            <a:avLst/>
          </a:prstGeom>
        </p:spPr>
      </p:pic>
      <p:sp>
        <p:nvSpPr>
          <p:cNvPr id="18" name="CuadroTexto 17"/>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19" name="Rectángulo 18"/>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21" name="CuadroTexto 20"/>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866FFD59-F207-7DFB-CD35-26DF472B4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9C4571-E9C8-E070-9D54-1C0C563114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0"/>
            <a:ext cx="9144000" cy="51435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4D20A1A1-8B43-CA1B-59EC-3F4049632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EB4A4E1-3144-0FE5-D01A-0DA3B5A310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 r="1" b="19669"/>
          <a:stretch/>
        </p:blipFill>
        <p:spPr>
          <a:xfrm>
            <a:off x="0" y="0"/>
            <a:ext cx="9144000" cy="51435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1CC67511-06CE-DA86-1D5C-F4776358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9FBACB-9AED-5F12-8CFC-DABF3854CB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24FED9EA-212C-1C6F-20AF-9A63B00D2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997" t="14133" r="-31875" b="-14215"/>
          <a:stretch/>
        </p:blipFill>
        <p:spPr>
          <a:xfrm>
            <a:off x="2" y="-30355"/>
            <a:ext cx="4070839" cy="2333633"/>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20071" b="6127"/>
          <a:stretch/>
        </p:blipFill>
        <p:spPr>
          <a:xfrm>
            <a:off x="3050602" y="-30350"/>
            <a:ext cx="3111786" cy="1720800"/>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t="16983" b="-16983"/>
          <a:stretch/>
        </p:blipFill>
        <p:spPr>
          <a:xfrm>
            <a:off x="6092225" y="-30350"/>
            <a:ext cx="3111786" cy="2331720"/>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24" t="22827" r="2826" b="-22827"/>
          <a:stretch/>
        </p:blipFill>
        <p:spPr>
          <a:xfrm>
            <a:off x="0" y="1684800"/>
            <a:ext cx="3052800" cy="2388829"/>
          </a:xfrm>
          <a:prstGeom prst="rect">
            <a:avLst/>
          </a:prstGeom>
        </p:spPr>
      </p:pic>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l="1548" t="21709" r="11773" b="12755"/>
          <a:stretch/>
        </p:blipFill>
        <p:spPr>
          <a:xfrm>
            <a:off x="3045601" y="1685925"/>
            <a:ext cx="3067478" cy="1738800"/>
          </a:xfrm>
          <a:prstGeom prst="rect">
            <a:avLst/>
          </a:prstGeom>
        </p:spPr>
      </p:pic>
      <p:pic>
        <p:nvPicPr>
          <p:cNvPr id="16" name="Imagen 15"/>
          <p:cNvPicPr>
            <a:picLocks noChangeAspect="1"/>
          </p:cNvPicPr>
          <p:nvPr/>
        </p:nvPicPr>
        <p:blipFill rotWithShape="1">
          <a:blip r:embed="rId8" cstate="print">
            <a:extLst>
              <a:ext uri="{28A0092B-C50C-407E-A947-70E740481C1C}">
                <a14:useLocalDpi xmlns:a14="http://schemas.microsoft.com/office/drawing/2010/main" val="0"/>
              </a:ext>
            </a:extLst>
          </a:blip>
          <a:srcRect t="21749" b="3122"/>
          <a:stretch/>
        </p:blipFill>
        <p:spPr>
          <a:xfrm>
            <a:off x="6092226" y="1682751"/>
            <a:ext cx="3050771" cy="1742400"/>
          </a:xfrm>
          <a:prstGeom prst="rect">
            <a:avLst/>
          </a:prstGeom>
        </p:spPr>
      </p:pic>
      <p:pic>
        <p:nvPicPr>
          <p:cNvPr id="17" name="Imagen 16"/>
          <p:cNvPicPr>
            <a:picLocks noChangeAspect="1"/>
          </p:cNvPicPr>
          <p:nvPr/>
        </p:nvPicPr>
        <p:blipFill rotWithShape="1">
          <a:blip r:embed="rId9" cstate="print">
            <a:extLst>
              <a:ext uri="{28A0092B-C50C-407E-A947-70E740481C1C}">
                <a14:useLocalDpi xmlns:a14="http://schemas.microsoft.com/office/drawing/2010/main" val="0"/>
              </a:ext>
            </a:extLst>
          </a:blip>
          <a:srcRect t="23530" b="36"/>
          <a:stretch/>
        </p:blipFill>
        <p:spPr>
          <a:xfrm>
            <a:off x="4" y="3424238"/>
            <a:ext cx="3050771" cy="1756800"/>
          </a:xfrm>
          <a:prstGeom prst="rect">
            <a:avLst/>
          </a:prstGeom>
        </p:spPr>
      </p:pic>
      <p:pic>
        <p:nvPicPr>
          <p:cNvPr id="18" name="Imagen 17"/>
          <p:cNvPicPr>
            <a:picLocks noChangeAspect="1"/>
          </p:cNvPicPr>
          <p:nvPr/>
        </p:nvPicPr>
        <p:blipFill rotWithShape="1">
          <a:blip r:embed="rId10" cstate="print">
            <a:extLst>
              <a:ext uri="{28A0092B-C50C-407E-A947-70E740481C1C}">
                <a14:useLocalDpi xmlns:a14="http://schemas.microsoft.com/office/drawing/2010/main" val="0"/>
              </a:ext>
            </a:extLst>
          </a:blip>
          <a:srcRect l="1088" t="18720" r="-1036" b="6239"/>
          <a:stretch/>
        </p:blipFill>
        <p:spPr>
          <a:xfrm>
            <a:off x="3049200" y="3420000"/>
            <a:ext cx="3079677" cy="1748342"/>
          </a:xfrm>
          <a:prstGeom prst="rect">
            <a:avLst/>
          </a:prstGeom>
        </p:spPr>
      </p:pic>
      <p:pic>
        <p:nvPicPr>
          <p:cNvPr id="19" name="Imagen 18"/>
          <p:cNvPicPr>
            <a:picLocks noChangeAspect="1"/>
          </p:cNvPicPr>
          <p:nvPr/>
        </p:nvPicPr>
        <p:blipFill rotWithShape="1">
          <a:blip r:embed="rId11" cstate="print">
            <a:extLst>
              <a:ext uri="{28A0092B-C50C-407E-A947-70E740481C1C}">
                <a14:useLocalDpi xmlns:a14="http://schemas.microsoft.com/office/drawing/2010/main" val="0"/>
              </a:ext>
            </a:extLst>
          </a:blip>
          <a:srcRect t="24961" b="-1560"/>
          <a:stretch/>
        </p:blipFill>
        <p:spPr>
          <a:xfrm>
            <a:off x="6092226" y="3419476"/>
            <a:ext cx="3050771" cy="1767600"/>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68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7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54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4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14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C8B2268-A7C8-649E-B8DF-AAD38C719E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13" name="CuadroTexto 12"/>
          <p:cNvSpPr txBox="1"/>
          <p:nvPr/>
        </p:nvSpPr>
        <p:spPr>
          <a:xfrm>
            <a:off x="969208" y="2736527"/>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C4301E77-39E0-112D-D55C-32EFA6E28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CDC8AE-6865-2282-1EDE-7F8E3DBEDD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84000"/>
          </a:xfrm>
          <a:prstGeom prst="rect">
            <a:avLst/>
          </a:prstGeom>
        </p:spPr>
      </p:pic>
      <p:sp>
        <p:nvSpPr>
          <p:cNvPr id="11" name="Rectángulo 10"/>
          <p:cNvSpPr/>
          <p:nvPr/>
        </p:nvSpPr>
        <p:spPr>
          <a:xfrm>
            <a:off x="-1" y="-1"/>
            <a:ext cx="9137061" cy="434697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1514235"/>
            <a:ext cx="7769646" cy="2595069"/>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p:txBody>
      </p:sp>
      <p:sp>
        <p:nvSpPr>
          <p:cNvPr id="13" name="Rectángulo 12"/>
          <p:cNvSpPr/>
          <p:nvPr/>
        </p:nvSpPr>
        <p:spPr>
          <a:xfrm>
            <a:off x="1075643" y="921232"/>
            <a:ext cx="989264" cy="53891"/>
          </a:xfrm>
          <a:prstGeom prst="rect">
            <a:avLst/>
          </a:prstGeom>
          <a:solidFill>
            <a:srgbClr val="0348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034854"/>
                </a:solidFill>
                <a:latin typeface="Arial"/>
                <a:cs typeface="Arial"/>
              </a:rPr>
              <a:t>Exemple de títol</a:t>
            </a:r>
            <a:endParaRPr lang="ca-ES" sz="3200" b="1" dirty="0">
              <a:solidFill>
                <a:srgbClr val="034854"/>
              </a:solidFill>
              <a:latin typeface="Arial"/>
              <a:cs typeface="Arial"/>
            </a:endParaRPr>
          </a:p>
        </p:txBody>
      </p:sp>
      <p:sp>
        <p:nvSpPr>
          <p:cNvPr id="15" name="CuadroTexto 14"/>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5A994D"/>
                </a:solidFill>
                <a:latin typeface="Arial"/>
                <a:cs typeface="Arial"/>
              </a:rPr>
              <a:t>Subtítol</a:t>
            </a:r>
          </a:p>
        </p:txBody>
      </p:sp>
      <p:pic>
        <p:nvPicPr>
          <p:cNvPr id="3" name="Imagen 2">
            <a:extLst>
              <a:ext uri="{FF2B5EF4-FFF2-40B4-BE49-F238E27FC236}">
                <a16:creationId xmlns:a16="http://schemas.microsoft.com/office/drawing/2014/main" id="{7DADCC98-21B1-CB25-24B3-BA859C573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32919A0-DD86-51F2-FAF2-ED62969DDE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4" name="Rectángulo 3"/>
          <p:cNvSpPr/>
          <p:nvPr/>
        </p:nvSpPr>
        <p:spPr>
          <a:xfrm>
            <a:off x="1075643" y="636673"/>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14" name="CuadroTexto 13"/>
          <p:cNvSpPr txBox="1"/>
          <p:nvPr/>
        </p:nvSpPr>
        <p:spPr>
          <a:xfrm>
            <a:off x="969208" y="907953"/>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AEE2701C-6AE3-7DD2-3E83-42E98C342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6427BAB-B06F-92EB-3432-6C18556919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873"/>
          <a:stretch/>
        </p:blipFill>
        <p:spPr>
          <a:xfrm>
            <a:off x="-14478" y="0"/>
            <a:ext cx="9158477" cy="5184000"/>
          </a:xfrm>
          <a:prstGeom prst="rect">
            <a:avLst/>
          </a:prstGeom>
        </p:spPr>
      </p:pic>
      <p:sp>
        <p:nvSpPr>
          <p:cNvPr id="11" name="Rectángulo 10"/>
          <p:cNvSpPr/>
          <p:nvPr/>
        </p:nvSpPr>
        <p:spPr>
          <a:xfrm>
            <a:off x="-14479" y="0"/>
            <a:ext cx="9158479"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3" name="Rectángulo 12"/>
          <p:cNvSpPr/>
          <p:nvPr/>
        </p:nvSpPr>
        <p:spPr>
          <a:xfrm>
            <a:off x="1075643" y="921232"/>
            <a:ext cx="989264" cy="53891"/>
          </a:xfrm>
          <a:prstGeom prst="rect">
            <a:avLst/>
          </a:prstGeom>
          <a:solidFill>
            <a:srgbClr val="0348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034854"/>
                </a:solidFill>
                <a:latin typeface="Arial"/>
                <a:cs typeface="Arial"/>
              </a:rPr>
              <a:t>Exemple de diapo amb foto</a:t>
            </a:r>
            <a:endParaRPr lang="ca-ES" sz="3200" b="1" dirty="0">
              <a:solidFill>
                <a:srgbClr val="034854"/>
              </a:solidFill>
              <a:latin typeface="Arial"/>
              <a:cs typeface="Arial"/>
            </a:endParaRPr>
          </a:p>
        </p:txBody>
      </p:sp>
      <p:sp>
        <p:nvSpPr>
          <p:cNvPr id="15" name="CuadroTexto 14"/>
          <p:cNvSpPr txBox="1"/>
          <p:nvPr/>
        </p:nvSpPr>
        <p:spPr>
          <a:xfrm>
            <a:off x="-931333" y="1299308"/>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5A994D"/>
                </a:solidFill>
                <a:latin typeface="Arial"/>
                <a:cs typeface="Arial"/>
              </a:rPr>
              <a:t>Subtítol</a:t>
            </a:r>
          </a:p>
        </p:txBody>
      </p:sp>
      <p:sp>
        <p:nvSpPr>
          <p:cNvPr id="2" name="Rectángulo 27">
            <a:extLst>
              <a:ext uri="{FF2B5EF4-FFF2-40B4-BE49-F238E27FC236}">
                <a16:creationId xmlns:a16="http://schemas.microsoft.com/office/drawing/2014/main" id="{9FD9D374-3E4D-7E32-45BD-D6DC1EB8A6BA}"/>
              </a:ext>
            </a:extLst>
          </p:cNvPr>
          <p:cNvSpPr/>
          <p:nvPr/>
        </p:nvSpPr>
        <p:spPr>
          <a:xfrm>
            <a:off x="4474308" y="3769810"/>
            <a:ext cx="1459053" cy="276999"/>
          </a:xfrm>
          <a:prstGeom prst="rect">
            <a:avLst/>
          </a:prstGeom>
        </p:spPr>
        <p:txBody>
          <a:bodyPr wrap="none">
            <a:spAutoFit/>
          </a:bodyPr>
          <a:lstStyle/>
          <a:p>
            <a:r>
              <a:rPr lang="is-IS" sz="1200" dirty="0">
                <a:solidFill>
                  <a:srgbClr val="000000"/>
                </a:solidFill>
                <a:latin typeface="Arial"/>
                <a:cs typeface="Arial"/>
              </a:rPr>
              <a:t>Lorem ipsum dolor </a:t>
            </a:r>
            <a:endParaRPr lang="es-ES" sz="1200" dirty="0">
              <a:solidFill>
                <a:srgbClr val="000000"/>
              </a:solidFill>
            </a:endParaRPr>
          </a:p>
        </p:txBody>
      </p:sp>
      <p:pic>
        <p:nvPicPr>
          <p:cNvPr id="4" name="Imagen 11">
            <a:extLst>
              <a:ext uri="{FF2B5EF4-FFF2-40B4-BE49-F238E27FC236}">
                <a16:creationId xmlns:a16="http://schemas.microsoft.com/office/drawing/2014/main" id="{B7E29EA1-E0C1-1276-C9BB-B29FA1AB5D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03" b="10804"/>
          <a:stretch/>
        </p:blipFill>
        <p:spPr>
          <a:xfrm>
            <a:off x="4572000" y="1268732"/>
            <a:ext cx="3998092" cy="2386800"/>
          </a:xfrm>
          <a:prstGeom prst="rect">
            <a:avLst/>
          </a:prstGeom>
        </p:spPr>
      </p:pic>
      <p:pic>
        <p:nvPicPr>
          <p:cNvPr id="5" name="Imagen 4">
            <a:extLst>
              <a:ext uri="{FF2B5EF4-FFF2-40B4-BE49-F238E27FC236}">
                <a16:creationId xmlns:a16="http://schemas.microsoft.com/office/drawing/2014/main" id="{A94B5CAA-0453-C47E-C3C1-B9306E515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7685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6427BAB-B06F-92EB-3432-6C18556919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873"/>
          <a:stretch/>
        </p:blipFill>
        <p:spPr>
          <a:xfrm>
            <a:off x="-14478" y="0"/>
            <a:ext cx="9158477" cy="5184000"/>
          </a:xfrm>
          <a:prstGeom prst="rect">
            <a:avLst/>
          </a:prstGeom>
        </p:spPr>
      </p:pic>
      <p:sp>
        <p:nvSpPr>
          <p:cNvPr id="11" name="Rectángulo 10"/>
          <p:cNvSpPr/>
          <p:nvPr/>
        </p:nvSpPr>
        <p:spPr>
          <a:xfrm>
            <a:off x="-14479" y="0"/>
            <a:ext cx="9158479"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graphicFrame>
        <p:nvGraphicFramePr>
          <p:cNvPr id="12" name="Gráfico 11"/>
          <p:cNvGraphicFramePr/>
          <p:nvPr>
            <p:extLst>
              <p:ext uri="{D42A27DB-BD31-4B8C-83A1-F6EECF244321}">
                <p14:modId xmlns:p14="http://schemas.microsoft.com/office/powerpoint/2010/main" val="1094940879"/>
              </p:ext>
            </p:extLst>
          </p:nvPr>
        </p:nvGraphicFramePr>
        <p:xfrm>
          <a:off x="3661857" y="1400764"/>
          <a:ext cx="5882703" cy="294135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921232"/>
            <a:ext cx="989264" cy="53891"/>
          </a:xfrm>
          <a:prstGeom prst="rect">
            <a:avLst/>
          </a:prstGeom>
          <a:solidFill>
            <a:srgbClr val="0348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034854"/>
                </a:solidFill>
                <a:latin typeface="Arial"/>
                <a:cs typeface="Arial"/>
              </a:rPr>
              <a:t>Exemple de diapo amb imatge</a:t>
            </a:r>
            <a:endParaRPr lang="ca-ES" sz="3200" b="1" dirty="0">
              <a:solidFill>
                <a:srgbClr val="034854"/>
              </a:solidFill>
              <a:latin typeface="Arial"/>
              <a:cs typeface="Arial"/>
            </a:endParaRPr>
          </a:p>
        </p:txBody>
      </p:sp>
      <p:sp>
        <p:nvSpPr>
          <p:cNvPr id="15" name="CuadroTexto 14"/>
          <p:cNvSpPr txBox="1"/>
          <p:nvPr/>
        </p:nvSpPr>
        <p:spPr>
          <a:xfrm>
            <a:off x="-931333" y="1299308"/>
            <a:ext cx="184666" cy="369332"/>
          </a:xfrm>
          <a:prstGeom prst="rect">
            <a:avLst/>
          </a:prstGeom>
          <a:noFill/>
        </p:spPr>
        <p:txBody>
          <a:bodyPr wrap="none" rtlCol="0">
            <a:spAutoFit/>
          </a:bodyPr>
          <a:lstStyle/>
          <a:p>
            <a:endParaRPr lang="ca-ES" dirty="0"/>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5A994D"/>
                </a:solidFill>
                <a:latin typeface="Arial"/>
                <a:cs typeface="Arial"/>
              </a:rPr>
              <a:t>Subtítol</a:t>
            </a:r>
          </a:p>
        </p:txBody>
      </p:sp>
      <p:pic>
        <p:nvPicPr>
          <p:cNvPr id="2" name="Imagen 1">
            <a:extLst>
              <a:ext uri="{FF2B5EF4-FFF2-40B4-BE49-F238E27FC236}">
                <a16:creationId xmlns:a16="http://schemas.microsoft.com/office/drawing/2014/main" id="{FAB13784-B0F1-1C24-7103-2C8090B267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C1D751D-1150-6269-15A9-92472EBF0F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873"/>
          <a:stretch/>
        </p:blipFill>
        <p:spPr>
          <a:xfrm>
            <a:off x="-14478" y="0"/>
            <a:ext cx="9158477" cy="5143500"/>
          </a:xfrm>
          <a:prstGeom prst="rect">
            <a:avLst/>
          </a:prstGeom>
        </p:spPr>
      </p:pic>
      <p:sp>
        <p:nvSpPr>
          <p:cNvPr id="11" name="Rectángulo 10"/>
          <p:cNvSpPr/>
          <p:nvPr/>
        </p:nvSpPr>
        <p:spPr>
          <a:xfrm>
            <a:off x="-14479" y="0"/>
            <a:ext cx="9158479"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921232"/>
            <a:ext cx="989264" cy="53891"/>
          </a:xfrm>
          <a:prstGeom prst="rect">
            <a:avLst/>
          </a:prstGeom>
          <a:solidFill>
            <a:srgbClr val="0348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336639"/>
            <a:ext cx="7601664" cy="510909"/>
          </a:xfrm>
          <a:prstGeom prst="rect">
            <a:avLst/>
          </a:prstGeom>
          <a:noFill/>
        </p:spPr>
        <p:txBody>
          <a:bodyPr wrap="square" rtlCol="0">
            <a:spAutoFit/>
          </a:bodyPr>
          <a:lstStyle/>
          <a:p>
            <a:pPr>
              <a:lnSpc>
                <a:spcPct val="85000"/>
              </a:lnSpc>
            </a:pPr>
            <a:r>
              <a:rPr lang="is-IS" sz="3200" b="1" dirty="0">
                <a:solidFill>
                  <a:srgbClr val="034854"/>
                </a:solidFill>
                <a:latin typeface="Arial"/>
                <a:cs typeface="Arial"/>
              </a:rPr>
              <a:t>Exemple de diapo amb imatge 2</a:t>
            </a:r>
          </a:p>
        </p:txBody>
      </p:sp>
      <p:sp>
        <p:nvSpPr>
          <p:cNvPr id="18" name="CuadroTexto 17"/>
          <p:cNvSpPr txBox="1"/>
          <p:nvPr/>
        </p:nvSpPr>
        <p:spPr>
          <a:xfrm>
            <a:off x="999079" y="1514235"/>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5A994D"/>
                </a:solidFill>
                <a:latin typeface="Arial"/>
                <a:cs typeface="Arial"/>
              </a:rPr>
              <a:t>Subtítol</a:t>
            </a:r>
          </a:p>
        </p:txBody>
      </p:sp>
      <p:pic>
        <p:nvPicPr>
          <p:cNvPr id="20" name="Imagen 19" descr="as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9" y="2727236"/>
            <a:ext cx="5250761" cy="921282"/>
          </a:xfrm>
          <a:prstGeom prst="rect">
            <a:avLst/>
          </a:prstGeom>
        </p:spPr>
      </p:pic>
      <p:pic>
        <p:nvPicPr>
          <p:cNvPr id="3" name="Imagen 2">
            <a:extLst>
              <a:ext uri="{FF2B5EF4-FFF2-40B4-BE49-F238E27FC236}">
                <a16:creationId xmlns:a16="http://schemas.microsoft.com/office/drawing/2014/main" id="{867EE0A6-4E5D-23E9-AE79-94D3F4926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F068F4B-2D8A-AE24-4B75-9A020FE033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7" b="19873"/>
          <a:stretch/>
        </p:blipFill>
        <p:spPr>
          <a:xfrm>
            <a:off x="-1" y="0"/>
            <a:ext cx="9144000" cy="5184000"/>
          </a:xfrm>
          <a:prstGeom prst="rect">
            <a:avLst/>
          </a:prstGeom>
        </p:spPr>
      </p:pic>
      <p:sp>
        <p:nvSpPr>
          <p:cNvPr id="4" name="Rectángulo 3"/>
          <p:cNvSpPr/>
          <p:nvPr/>
        </p:nvSpPr>
        <p:spPr>
          <a:xfrm>
            <a:off x="1075643" y="63667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90795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0" y="4346972"/>
            <a:ext cx="9144000" cy="83702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A2B967A0-303C-E5CC-BD07-C56043DCA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225"/>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065309-8241-C2C1-ED52-4C22C1E4F2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873"/>
          <a:stretch/>
        </p:blipFill>
        <p:spPr>
          <a:xfrm>
            <a:off x="0" y="0"/>
            <a:ext cx="9144000" cy="5143500"/>
          </a:xfrm>
          <a:prstGeom prst="rect">
            <a:avLst/>
          </a:prstGeom>
        </p:spPr>
      </p:pic>
      <p:sp>
        <p:nvSpPr>
          <p:cNvPr id="13" name="CuadroTexto 1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sp>
        <p:nvSpPr>
          <p:cNvPr id="16" name="CuadroTexto 15"/>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BD92984A-BF3D-4276-0CA5-08B368993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89E079-FCAB-42E8-BFCE-D5F31D8383BD}">
  <ds:schemaRefs>
    <ds:schemaRef ds:uri="ccf361f3-7d9d-47e4-9d86-af699410c5d4"/>
    <ds:schemaRef ds:uri="http://purl.org/dc/dcmitype/"/>
    <ds:schemaRef ds:uri="http://purl.org/dc/terms/"/>
    <ds:schemaRef ds:uri="4323b3df-8132-45da-9814-5f12b4f3bf2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0383ABA-8AB8-4CFA-B17A-9EC2A33162AA}">
  <ds:schemaRefs>
    <ds:schemaRef ds:uri="http://schemas.microsoft.com/sharepoint/v3/contenttype/forms"/>
  </ds:schemaRefs>
</ds:datastoreItem>
</file>

<file path=customXml/itemProps3.xml><?xml version="1.0" encoding="utf-8"?>
<ds:datastoreItem xmlns:ds="http://schemas.openxmlformats.org/officeDocument/2006/customXml" ds:itemID="{22C129E8-9B7A-4A3E-B78E-4F70ACF6E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350</TotalTime>
  <Words>354</Words>
  <Application>Microsoft Office PowerPoint</Application>
  <PresentationFormat>Presentación en pantalla (16:9)</PresentationFormat>
  <Paragraphs>53</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17</cp:revision>
  <dcterms:created xsi:type="dcterms:W3CDTF">2019-10-28T14:52:52Z</dcterms:created>
  <dcterms:modified xsi:type="dcterms:W3CDTF">2023-06-19T11:25:15Z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