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9" r:id="rId6"/>
    <p:sldId id="273" r:id="rId7"/>
    <p:sldId id="266" r:id="rId8"/>
    <p:sldId id="277" r:id="rId9"/>
    <p:sldId id="275" r:id="rId10"/>
    <p:sldId id="274" r:id="rId11"/>
    <p:sldId id="276" r:id="rId12"/>
    <p:sldId id="260" r:id="rId13"/>
    <p:sldId id="261" r:id="rId14"/>
    <p:sldId id="262" r:id="rId15"/>
    <p:sldId id="263" r:id="rId16"/>
    <p:sldId id="264" r:id="rId17"/>
    <p:sldId id="265" r:id="rId18"/>
    <p:sldId id="267" r:id="rId19"/>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9E7C"/>
    <a:srgbClr val="036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9C046E-16D5-4DA2-A38B-578F57B445AC}" v="14" dt="2023-06-19T11:06:59.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81" autoAdjust="0"/>
    <p:restoredTop sz="96754" autoAdjust="0"/>
  </p:normalViewPr>
  <p:slideViewPr>
    <p:cSldViewPr snapToGrid="0">
      <p:cViewPr varScale="1">
        <p:scale>
          <a:sx n="114" d="100"/>
          <a:sy n="114" d="100"/>
        </p:scale>
        <p:origin x="20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Aragall Borràs" userId="87e097e4-5d98-43bc-9596-3648e60b41d0" providerId="ADAL" clId="{6D9C046E-16D5-4DA2-A38B-578F57B445AC}"/>
    <pc:docChg chg="custSel modSld">
      <pc:chgData name="Max Aragall Borràs" userId="87e097e4-5d98-43bc-9596-3648e60b41d0" providerId="ADAL" clId="{6D9C046E-16D5-4DA2-A38B-578F57B445AC}" dt="2023-06-19T11:06:59.227" v="27"/>
      <pc:docMkLst>
        <pc:docMk/>
      </pc:docMkLst>
      <pc:sldChg chg="addSp delSp modSp mod">
        <pc:chgData name="Max Aragall Borràs" userId="87e097e4-5d98-43bc-9596-3648e60b41d0" providerId="ADAL" clId="{6D9C046E-16D5-4DA2-A38B-578F57B445AC}" dt="2023-06-19T11:05:51.285" v="1"/>
        <pc:sldMkLst>
          <pc:docMk/>
          <pc:sldMk cId="268178800" sldId="258"/>
        </pc:sldMkLst>
        <pc:picChg chg="add mod">
          <ac:chgData name="Max Aragall Borràs" userId="87e097e4-5d98-43bc-9596-3648e60b41d0" providerId="ADAL" clId="{6D9C046E-16D5-4DA2-A38B-578F57B445AC}" dt="2023-06-19T11:05:51.285" v="1"/>
          <ac:picMkLst>
            <pc:docMk/>
            <pc:sldMk cId="268178800" sldId="258"/>
            <ac:picMk id="4" creationId="{44EC294A-DAE0-8E9B-5AE0-54CE165E6E90}"/>
          </ac:picMkLst>
        </pc:picChg>
        <pc:picChg chg="del">
          <ac:chgData name="Max Aragall Borràs" userId="87e097e4-5d98-43bc-9596-3648e60b41d0" providerId="ADAL" clId="{6D9C046E-16D5-4DA2-A38B-578F57B445AC}" dt="2023-06-19T11:05:50.608" v="0" actId="478"/>
          <ac:picMkLst>
            <pc:docMk/>
            <pc:sldMk cId="268178800" sldId="258"/>
            <ac:picMk id="10" creationId="{00000000-0000-0000-0000-000000000000}"/>
          </ac:picMkLst>
        </pc:picChg>
      </pc:sldChg>
      <pc:sldChg chg="addSp delSp modSp mod">
        <pc:chgData name="Max Aragall Borràs" userId="87e097e4-5d98-43bc-9596-3648e60b41d0" providerId="ADAL" clId="{6D9C046E-16D5-4DA2-A38B-578F57B445AC}" dt="2023-06-19T11:05:54.971" v="3"/>
        <pc:sldMkLst>
          <pc:docMk/>
          <pc:sldMk cId="1660957725" sldId="259"/>
        </pc:sldMkLst>
        <pc:picChg chg="add mod">
          <ac:chgData name="Max Aragall Borràs" userId="87e097e4-5d98-43bc-9596-3648e60b41d0" providerId="ADAL" clId="{6D9C046E-16D5-4DA2-A38B-578F57B445AC}" dt="2023-06-19T11:05:54.971" v="3"/>
          <ac:picMkLst>
            <pc:docMk/>
            <pc:sldMk cId="1660957725" sldId="259"/>
            <ac:picMk id="4" creationId="{D62CB43A-5F9C-94B5-2972-E4471657C840}"/>
          </ac:picMkLst>
        </pc:picChg>
        <pc:picChg chg="del">
          <ac:chgData name="Max Aragall Borràs" userId="87e097e4-5d98-43bc-9596-3648e60b41d0" providerId="ADAL" clId="{6D9C046E-16D5-4DA2-A38B-578F57B445AC}" dt="2023-06-19T11:05:54.336" v="2" actId="478"/>
          <ac:picMkLst>
            <pc:docMk/>
            <pc:sldMk cId="1660957725" sldId="259"/>
            <ac:picMk id="9" creationId="{00000000-0000-0000-0000-000000000000}"/>
          </ac:picMkLst>
        </pc:picChg>
      </pc:sldChg>
      <pc:sldChg chg="addSp delSp modSp mod">
        <pc:chgData name="Max Aragall Borràs" userId="87e097e4-5d98-43bc-9596-3648e60b41d0" providerId="ADAL" clId="{6D9C046E-16D5-4DA2-A38B-578F57B445AC}" dt="2023-06-19T11:06:20.853" v="15"/>
        <pc:sldMkLst>
          <pc:docMk/>
          <pc:sldMk cId="1671001698" sldId="260"/>
        </pc:sldMkLst>
        <pc:picChg chg="add mod">
          <ac:chgData name="Max Aragall Borràs" userId="87e097e4-5d98-43bc-9596-3648e60b41d0" providerId="ADAL" clId="{6D9C046E-16D5-4DA2-A38B-578F57B445AC}" dt="2023-06-19T11:06:20.853" v="15"/>
          <ac:picMkLst>
            <pc:docMk/>
            <pc:sldMk cId="1671001698" sldId="260"/>
            <ac:picMk id="2" creationId="{484E7FEB-7C85-9657-D9FA-46C8E1D3103E}"/>
          </ac:picMkLst>
        </pc:picChg>
        <pc:picChg chg="del">
          <ac:chgData name="Max Aragall Borràs" userId="87e097e4-5d98-43bc-9596-3648e60b41d0" providerId="ADAL" clId="{6D9C046E-16D5-4DA2-A38B-578F57B445AC}" dt="2023-06-19T11:06:19.994" v="14" actId="478"/>
          <ac:picMkLst>
            <pc:docMk/>
            <pc:sldMk cId="1671001698" sldId="260"/>
            <ac:picMk id="9" creationId="{00000000-0000-0000-0000-000000000000}"/>
          </ac:picMkLst>
        </pc:picChg>
      </pc:sldChg>
      <pc:sldChg chg="addSp delSp modSp mod">
        <pc:chgData name="Max Aragall Borràs" userId="87e097e4-5d98-43bc-9596-3648e60b41d0" providerId="ADAL" clId="{6D9C046E-16D5-4DA2-A38B-578F57B445AC}" dt="2023-06-19T11:06:24.747" v="17"/>
        <pc:sldMkLst>
          <pc:docMk/>
          <pc:sldMk cId="3196979363" sldId="261"/>
        </pc:sldMkLst>
        <pc:picChg chg="add mod">
          <ac:chgData name="Max Aragall Borràs" userId="87e097e4-5d98-43bc-9596-3648e60b41d0" providerId="ADAL" clId="{6D9C046E-16D5-4DA2-A38B-578F57B445AC}" dt="2023-06-19T11:06:24.747" v="17"/>
          <ac:picMkLst>
            <pc:docMk/>
            <pc:sldMk cId="3196979363" sldId="261"/>
            <ac:picMk id="2" creationId="{9657ADDD-8CF8-AC31-3625-CE1529B71A59}"/>
          </ac:picMkLst>
        </pc:picChg>
        <pc:picChg chg="del">
          <ac:chgData name="Max Aragall Borràs" userId="87e097e4-5d98-43bc-9596-3648e60b41d0" providerId="ADAL" clId="{6D9C046E-16D5-4DA2-A38B-578F57B445AC}" dt="2023-06-19T11:06:23.984" v="16" actId="478"/>
          <ac:picMkLst>
            <pc:docMk/>
            <pc:sldMk cId="3196979363" sldId="261"/>
            <ac:picMk id="9" creationId="{00000000-0000-0000-0000-000000000000}"/>
          </ac:picMkLst>
        </pc:picChg>
      </pc:sldChg>
      <pc:sldChg chg="addSp delSp modSp mod">
        <pc:chgData name="Max Aragall Borràs" userId="87e097e4-5d98-43bc-9596-3648e60b41d0" providerId="ADAL" clId="{6D9C046E-16D5-4DA2-A38B-578F57B445AC}" dt="2023-06-19T11:06:28.964" v="19"/>
        <pc:sldMkLst>
          <pc:docMk/>
          <pc:sldMk cId="1142835651" sldId="262"/>
        </pc:sldMkLst>
        <pc:picChg chg="add mod">
          <ac:chgData name="Max Aragall Borràs" userId="87e097e4-5d98-43bc-9596-3648e60b41d0" providerId="ADAL" clId="{6D9C046E-16D5-4DA2-A38B-578F57B445AC}" dt="2023-06-19T11:06:28.964" v="19"/>
          <ac:picMkLst>
            <pc:docMk/>
            <pc:sldMk cId="1142835651" sldId="262"/>
            <ac:picMk id="2" creationId="{02ED1DA6-6DAE-28FE-109B-3CEC039803A0}"/>
          </ac:picMkLst>
        </pc:picChg>
        <pc:picChg chg="del">
          <ac:chgData name="Max Aragall Borràs" userId="87e097e4-5d98-43bc-9596-3648e60b41d0" providerId="ADAL" clId="{6D9C046E-16D5-4DA2-A38B-578F57B445AC}" dt="2023-06-19T11:06:28.344" v="18" actId="478"/>
          <ac:picMkLst>
            <pc:docMk/>
            <pc:sldMk cId="1142835651" sldId="262"/>
            <ac:picMk id="9" creationId="{00000000-0000-0000-0000-000000000000}"/>
          </ac:picMkLst>
        </pc:picChg>
      </pc:sldChg>
      <pc:sldChg chg="addSp delSp modSp mod">
        <pc:chgData name="Max Aragall Borràs" userId="87e097e4-5d98-43bc-9596-3648e60b41d0" providerId="ADAL" clId="{6D9C046E-16D5-4DA2-A38B-578F57B445AC}" dt="2023-06-19T11:06:32.888" v="21"/>
        <pc:sldMkLst>
          <pc:docMk/>
          <pc:sldMk cId="292298953" sldId="263"/>
        </pc:sldMkLst>
        <pc:picChg chg="add mod">
          <ac:chgData name="Max Aragall Borràs" userId="87e097e4-5d98-43bc-9596-3648e60b41d0" providerId="ADAL" clId="{6D9C046E-16D5-4DA2-A38B-578F57B445AC}" dt="2023-06-19T11:06:32.888" v="21"/>
          <ac:picMkLst>
            <pc:docMk/>
            <pc:sldMk cId="292298953" sldId="263"/>
            <ac:picMk id="2" creationId="{A66515BC-C99B-C57A-4473-A7237E313223}"/>
          </ac:picMkLst>
        </pc:picChg>
        <pc:picChg chg="del">
          <ac:chgData name="Max Aragall Borràs" userId="87e097e4-5d98-43bc-9596-3648e60b41d0" providerId="ADAL" clId="{6D9C046E-16D5-4DA2-A38B-578F57B445AC}" dt="2023-06-19T11:06:32.371" v="20" actId="478"/>
          <ac:picMkLst>
            <pc:docMk/>
            <pc:sldMk cId="292298953" sldId="263"/>
            <ac:picMk id="9" creationId="{00000000-0000-0000-0000-000000000000}"/>
          </ac:picMkLst>
        </pc:picChg>
      </pc:sldChg>
      <pc:sldChg chg="addSp delSp modSp mod">
        <pc:chgData name="Max Aragall Borràs" userId="87e097e4-5d98-43bc-9596-3648e60b41d0" providerId="ADAL" clId="{6D9C046E-16D5-4DA2-A38B-578F57B445AC}" dt="2023-06-19T11:06:36.884" v="23"/>
        <pc:sldMkLst>
          <pc:docMk/>
          <pc:sldMk cId="731911525" sldId="264"/>
        </pc:sldMkLst>
        <pc:picChg chg="add mod">
          <ac:chgData name="Max Aragall Borràs" userId="87e097e4-5d98-43bc-9596-3648e60b41d0" providerId="ADAL" clId="{6D9C046E-16D5-4DA2-A38B-578F57B445AC}" dt="2023-06-19T11:06:36.884" v="23"/>
          <ac:picMkLst>
            <pc:docMk/>
            <pc:sldMk cId="731911525" sldId="264"/>
            <ac:picMk id="4" creationId="{AE91C2B3-963E-C433-1A18-B58C6CD09372}"/>
          </ac:picMkLst>
        </pc:picChg>
        <pc:picChg chg="del">
          <ac:chgData name="Max Aragall Borràs" userId="87e097e4-5d98-43bc-9596-3648e60b41d0" providerId="ADAL" clId="{6D9C046E-16D5-4DA2-A38B-578F57B445AC}" dt="2023-06-19T11:06:36.287" v="22" actId="478"/>
          <ac:picMkLst>
            <pc:docMk/>
            <pc:sldMk cId="731911525" sldId="264"/>
            <ac:picMk id="9" creationId="{00000000-0000-0000-0000-000000000000}"/>
          </ac:picMkLst>
        </pc:picChg>
      </pc:sldChg>
      <pc:sldChg chg="addSp delSp modSp mod">
        <pc:chgData name="Max Aragall Borràs" userId="87e097e4-5d98-43bc-9596-3648e60b41d0" providerId="ADAL" clId="{6D9C046E-16D5-4DA2-A38B-578F57B445AC}" dt="2023-06-19T11:06:41.132" v="25"/>
        <pc:sldMkLst>
          <pc:docMk/>
          <pc:sldMk cId="2582874520" sldId="265"/>
        </pc:sldMkLst>
        <pc:picChg chg="add mod">
          <ac:chgData name="Max Aragall Borràs" userId="87e097e4-5d98-43bc-9596-3648e60b41d0" providerId="ADAL" clId="{6D9C046E-16D5-4DA2-A38B-578F57B445AC}" dt="2023-06-19T11:06:41.132" v="25"/>
          <ac:picMkLst>
            <pc:docMk/>
            <pc:sldMk cId="2582874520" sldId="265"/>
            <ac:picMk id="2" creationId="{E829CF0A-AB2F-47B7-79BF-90A375C43FE6}"/>
          </ac:picMkLst>
        </pc:picChg>
        <pc:picChg chg="del">
          <ac:chgData name="Max Aragall Borràs" userId="87e097e4-5d98-43bc-9596-3648e60b41d0" providerId="ADAL" clId="{6D9C046E-16D5-4DA2-A38B-578F57B445AC}" dt="2023-06-19T11:06:40.386" v="24" actId="478"/>
          <ac:picMkLst>
            <pc:docMk/>
            <pc:sldMk cId="2582874520" sldId="265"/>
            <ac:picMk id="9" creationId="{00000000-0000-0000-0000-000000000000}"/>
          </ac:picMkLst>
        </pc:picChg>
      </pc:sldChg>
      <pc:sldChg chg="addSp delSp modSp mod">
        <pc:chgData name="Max Aragall Borràs" userId="87e097e4-5d98-43bc-9596-3648e60b41d0" providerId="ADAL" clId="{6D9C046E-16D5-4DA2-A38B-578F57B445AC}" dt="2023-06-19T11:06:03.721" v="7"/>
        <pc:sldMkLst>
          <pc:docMk/>
          <pc:sldMk cId="4021742732" sldId="266"/>
        </pc:sldMkLst>
        <pc:picChg chg="add mod">
          <ac:chgData name="Max Aragall Borràs" userId="87e097e4-5d98-43bc-9596-3648e60b41d0" providerId="ADAL" clId="{6D9C046E-16D5-4DA2-A38B-578F57B445AC}" dt="2023-06-19T11:06:03.721" v="7"/>
          <ac:picMkLst>
            <pc:docMk/>
            <pc:sldMk cId="4021742732" sldId="266"/>
            <ac:picMk id="3" creationId="{00082264-9E5E-7A36-9F40-0C619376E649}"/>
          </ac:picMkLst>
        </pc:picChg>
        <pc:picChg chg="del">
          <ac:chgData name="Max Aragall Borràs" userId="87e097e4-5d98-43bc-9596-3648e60b41d0" providerId="ADAL" clId="{6D9C046E-16D5-4DA2-A38B-578F57B445AC}" dt="2023-06-19T11:06:03.026" v="6" actId="478"/>
          <ac:picMkLst>
            <pc:docMk/>
            <pc:sldMk cId="4021742732" sldId="266"/>
            <ac:picMk id="8" creationId="{00000000-0000-0000-0000-000000000000}"/>
          </ac:picMkLst>
        </pc:picChg>
      </pc:sldChg>
      <pc:sldChg chg="addSp delSp modSp mod">
        <pc:chgData name="Max Aragall Borràs" userId="87e097e4-5d98-43bc-9596-3648e60b41d0" providerId="ADAL" clId="{6D9C046E-16D5-4DA2-A38B-578F57B445AC}" dt="2023-06-19T11:05:59.827" v="5"/>
        <pc:sldMkLst>
          <pc:docMk/>
          <pc:sldMk cId="1145965758" sldId="273"/>
        </pc:sldMkLst>
        <pc:picChg chg="add mod">
          <ac:chgData name="Max Aragall Borràs" userId="87e097e4-5d98-43bc-9596-3648e60b41d0" providerId="ADAL" clId="{6D9C046E-16D5-4DA2-A38B-578F57B445AC}" dt="2023-06-19T11:05:59.827" v="5"/>
          <ac:picMkLst>
            <pc:docMk/>
            <pc:sldMk cId="1145965758" sldId="273"/>
            <ac:picMk id="2" creationId="{9E85EED4-7924-7567-95CA-37C0651CDA18}"/>
          </ac:picMkLst>
        </pc:picChg>
        <pc:picChg chg="del">
          <ac:chgData name="Max Aragall Borràs" userId="87e097e4-5d98-43bc-9596-3648e60b41d0" providerId="ADAL" clId="{6D9C046E-16D5-4DA2-A38B-578F57B445AC}" dt="2023-06-19T11:05:59.170" v="4" actId="478"/>
          <ac:picMkLst>
            <pc:docMk/>
            <pc:sldMk cId="1145965758" sldId="273"/>
            <ac:picMk id="8" creationId="{00000000-0000-0000-0000-000000000000}"/>
          </ac:picMkLst>
        </pc:picChg>
      </pc:sldChg>
      <pc:sldChg chg="addSp delSp modSp mod">
        <pc:chgData name="Max Aragall Borràs" userId="87e097e4-5d98-43bc-9596-3648e60b41d0" providerId="ADAL" clId="{6D9C046E-16D5-4DA2-A38B-578F57B445AC}" dt="2023-06-19T11:06:16.311" v="13"/>
        <pc:sldMkLst>
          <pc:docMk/>
          <pc:sldMk cId="4274322823" sldId="274"/>
        </pc:sldMkLst>
        <pc:picChg chg="add mod">
          <ac:chgData name="Max Aragall Borràs" userId="87e097e4-5d98-43bc-9596-3648e60b41d0" providerId="ADAL" clId="{6D9C046E-16D5-4DA2-A38B-578F57B445AC}" dt="2023-06-19T11:06:16.311" v="13"/>
          <ac:picMkLst>
            <pc:docMk/>
            <pc:sldMk cId="4274322823" sldId="274"/>
            <ac:picMk id="3" creationId="{230CCF99-A46F-EA1B-28BA-840E81ACA9F2}"/>
          </ac:picMkLst>
        </pc:picChg>
        <pc:picChg chg="del">
          <ac:chgData name="Max Aragall Borràs" userId="87e097e4-5d98-43bc-9596-3648e60b41d0" providerId="ADAL" clId="{6D9C046E-16D5-4DA2-A38B-578F57B445AC}" dt="2023-06-19T11:06:15.432" v="12" actId="478"/>
          <ac:picMkLst>
            <pc:docMk/>
            <pc:sldMk cId="4274322823" sldId="274"/>
            <ac:picMk id="8" creationId="{00000000-0000-0000-0000-000000000000}"/>
          </ac:picMkLst>
        </pc:picChg>
      </pc:sldChg>
      <pc:sldChg chg="addSp delSp modSp mod">
        <pc:chgData name="Max Aragall Borràs" userId="87e097e4-5d98-43bc-9596-3648e60b41d0" providerId="ADAL" clId="{6D9C046E-16D5-4DA2-A38B-578F57B445AC}" dt="2023-06-19T11:06:12.564" v="11"/>
        <pc:sldMkLst>
          <pc:docMk/>
          <pc:sldMk cId="3383201417" sldId="275"/>
        </pc:sldMkLst>
        <pc:picChg chg="add mod">
          <ac:chgData name="Max Aragall Borràs" userId="87e097e4-5d98-43bc-9596-3648e60b41d0" providerId="ADAL" clId="{6D9C046E-16D5-4DA2-A38B-578F57B445AC}" dt="2023-06-19T11:06:12.564" v="11"/>
          <ac:picMkLst>
            <pc:docMk/>
            <pc:sldMk cId="3383201417" sldId="275"/>
            <ac:picMk id="4" creationId="{A33398F5-9B7A-7535-B6F9-C0EDD61D37D0}"/>
          </ac:picMkLst>
        </pc:picChg>
        <pc:picChg chg="del">
          <ac:chgData name="Max Aragall Borràs" userId="87e097e4-5d98-43bc-9596-3648e60b41d0" providerId="ADAL" clId="{6D9C046E-16D5-4DA2-A38B-578F57B445AC}" dt="2023-06-19T11:06:11.866" v="10" actId="478"/>
          <ac:picMkLst>
            <pc:docMk/>
            <pc:sldMk cId="3383201417" sldId="275"/>
            <ac:picMk id="8" creationId="{00000000-0000-0000-0000-000000000000}"/>
          </ac:picMkLst>
        </pc:picChg>
      </pc:sldChg>
      <pc:sldChg chg="addSp delSp modSp mod">
        <pc:chgData name="Max Aragall Borràs" userId="87e097e4-5d98-43bc-9596-3648e60b41d0" providerId="ADAL" clId="{6D9C046E-16D5-4DA2-A38B-578F57B445AC}" dt="2023-06-19T11:06:59.227" v="27"/>
        <pc:sldMkLst>
          <pc:docMk/>
          <pc:sldMk cId="2508757366" sldId="276"/>
        </pc:sldMkLst>
        <pc:picChg chg="add mod">
          <ac:chgData name="Max Aragall Borràs" userId="87e097e4-5d98-43bc-9596-3648e60b41d0" providerId="ADAL" clId="{6D9C046E-16D5-4DA2-A38B-578F57B445AC}" dt="2023-06-19T11:06:59.227" v="27"/>
          <ac:picMkLst>
            <pc:docMk/>
            <pc:sldMk cId="2508757366" sldId="276"/>
            <ac:picMk id="3" creationId="{9042A1E8-CDB8-B816-0A3D-FDF32E13F562}"/>
          </ac:picMkLst>
        </pc:picChg>
        <pc:picChg chg="del">
          <ac:chgData name="Max Aragall Borràs" userId="87e097e4-5d98-43bc-9596-3648e60b41d0" providerId="ADAL" clId="{6D9C046E-16D5-4DA2-A38B-578F57B445AC}" dt="2023-06-19T11:06:58.632" v="26" actId="478"/>
          <ac:picMkLst>
            <pc:docMk/>
            <pc:sldMk cId="2508757366" sldId="276"/>
            <ac:picMk id="13" creationId="{00000000-0000-0000-0000-000000000000}"/>
          </ac:picMkLst>
        </pc:picChg>
      </pc:sldChg>
      <pc:sldChg chg="addSp delSp modSp mod">
        <pc:chgData name="Max Aragall Borràs" userId="87e097e4-5d98-43bc-9596-3648e60b41d0" providerId="ADAL" clId="{6D9C046E-16D5-4DA2-A38B-578F57B445AC}" dt="2023-06-19T11:06:08.214" v="9"/>
        <pc:sldMkLst>
          <pc:docMk/>
          <pc:sldMk cId="416473213" sldId="277"/>
        </pc:sldMkLst>
        <pc:picChg chg="add mod">
          <ac:chgData name="Max Aragall Borràs" userId="87e097e4-5d98-43bc-9596-3648e60b41d0" providerId="ADAL" clId="{6D9C046E-16D5-4DA2-A38B-578F57B445AC}" dt="2023-06-19T11:06:08.214" v="9"/>
          <ac:picMkLst>
            <pc:docMk/>
            <pc:sldMk cId="416473213" sldId="277"/>
            <ac:picMk id="3" creationId="{223287CA-AD9E-2FAA-6C4D-EC4D14D15EF1}"/>
          </ac:picMkLst>
        </pc:picChg>
        <pc:picChg chg="del">
          <ac:chgData name="Max Aragall Borràs" userId="87e097e4-5d98-43bc-9596-3648e60b41d0" providerId="ADAL" clId="{6D9C046E-16D5-4DA2-A38B-578F57B445AC}" dt="2023-06-19T11:06:07.546" v="8" actId="478"/>
          <ac:picMkLst>
            <pc:docMk/>
            <pc:sldMk cId="416473213" sldId="277"/>
            <ac:picMk id="8" creationId="{00000000-0000-0000-0000-000000000000}"/>
          </ac:picMkLst>
        </pc:picChg>
      </pc:sldChg>
    </pc:docChg>
  </pc:docChgLst>
  <pc:docChgLst>
    <pc:chgData name="Rosa María Cabrera Corchos" userId="f1659fda-de31-4a64-8d16-4a5c28fbfcfc" providerId="ADAL" clId="{A8A0A1E8-8FCB-4722-A1B9-9E255A554214}"/>
    <pc:docChg chg="custSel delSld modSld">
      <pc:chgData name="Rosa María Cabrera Corchos" userId="f1659fda-de31-4a64-8d16-4a5c28fbfcfc" providerId="ADAL" clId="{A8A0A1E8-8FCB-4722-A1B9-9E255A554214}" dt="2022-09-29T08:09:26.249" v="56" actId="14100"/>
      <pc:docMkLst>
        <pc:docMk/>
      </pc:docMkLst>
      <pc:sldChg chg="del">
        <pc:chgData name="Rosa María Cabrera Corchos" userId="f1659fda-de31-4a64-8d16-4a5c28fbfcfc" providerId="ADAL" clId="{A8A0A1E8-8FCB-4722-A1B9-9E255A554214}" dt="2022-09-29T08:00:05.348" v="0" actId="2696"/>
        <pc:sldMkLst>
          <pc:docMk/>
          <pc:sldMk cId="2198526229" sldId="257"/>
        </pc:sldMkLst>
      </pc:sldChg>
      <pc:sldChg chg="modSp mod">
        <pc:chgData name="Rosa María Cabrera Corchos" userId="f1659fda-de31-4a64-8d16-4a5c28fbfcfc" providerId="ADAL" clId="{A8A0A1E8-8FCB-4722-A1B9-9E255A554214}" dt="2022-09-29T08:07:47.832" v="36" actId="14100"/>
        <pc:sldMkLst>
          <pc:docMk/>
          <pc:sldMk cId="1671001698" sldId="260"/>
        </pc:sldMkLst>
        <pc:picChg chg="mod">
          <ac:chgData name="Rosa María Cabrera Corchos" userId="f1659fda-de31-4a64-8d16-4a5c28fbfcfc" providerId="ADAL" clId="{A8A0A1E8-8FCB-4722-A1B9-9E255A554214}" dt="2022-09-29T08:07:47.832" v="36" actId="14100"/>
          <ac:picMkLst>
            <pc:docMk/>
            <pc:sldMk cId="1671001698" sldId="260"/>
            <ac:picMk id="4" creationId="{C7026603-4D20-CA32-46F9-980179A77794}"/>
          </ac:picMkLst>
        </pc:picChg>
      </pc:sldChg>
      <pc:sldChg chg="modSp mod">
        <pc:chgData name="Rosa María Cabrera Corchos" userId="f1659fda-de31-4a64-8d16-4a5c28fbfcfc" providerId="ADAL" clId="{A8A0A1E8-8FCB-4722-A1B9-9E255A554214}" dt="2022-09-29T08:08:09.296" v="40" actId="14100"/>
        <pc:sldMkLst>
          <pc:docMk/>
          <pc:sldMk cId="3196979363" sldId="261"/>
        </pc:sldMkLst>
        <pc:picChg chg="mod">
          <ac:chgData name="Rosa María Cabrera Corchos" userId="f1659fda-de31-4a64-8d16-4a5c28fbfcfc" providerId="ADAL" clId="{A8A0A1E8-8FCB-4722-A1B9-9E255A554214}" dt="2022-09-29T08:08:09.296" v="40" actId="14100"/>
          <ac:picMkLst>
            <pc:docMk/>
            <pc:sldMk cId="3196979363" sldId="261"/>
            <ac:picMk id="4" creationId="{9F5C9276-8270-E736-5725-C1EB6423568C}"/>
          </ac:picMkLst>
        </pc:picChg>
      </pc:sldChg>
      <pc:sldChg chg="modSp mod">
        <pc:chgData name="Rosa María Cabrera Corchos" userId="f1659fda-de31-4a64-8d16-4a5c28fbfcfc" providerId="ADAL" clId="{A8A0A1E8-8FCB-4722-A1B9-9E255A554214}" dt="2022-09-29T08:08:29.144" v="44" actId="14100"/>
        <pc:sldMkLst>
          <pc:docMk/>
          <pc:sldMk cId="1142835651" sldId="262"/>
        </pc:sldMkLst>
        <pc:picChg chg="mod">
          <ac:chgData name="Rosa María Cabrera Corchos" userId="f1659fda-de31-4a64-8d16-4a5c28fbfcfc" providerId="ADAL" clId="{A8A0A1E8-8FCB-4722-A1B9-9E255A554214}" dt="2022-09-29T08:08:29.144" v="44" actId="14100"/>
          <ac:picMkLst>
            <pc:docMk/>
            <pc:sldMk cId="1142835651" sldId="262"/>
            <ac:picMk id="4" creationId="{A35285F5-0684-52B7-7B25-8533E178DAE3}"/>
          </ac:picMkLst>
        </pc:picChg>
      </pc:sldChg>
      <pc:sldChg chg="modSp mod">
        <pc:chgData name="Rosa María Cabrera Corchos" userId="f1659fda-de31-4a64-8d16-4a5c28fbfcfc" providerId="ADAL" clId="{A8A0A1E8-8FCB-4722-A1B9-9E255A554214}" dt="2022-09-29T08:08:47.040" v="48" actId="14100"/>
        <pc:sldMkLst>
          <pc:docMk/>
          <pc:sldMk cId="292298953" sldId="263"/>
        </pc:sldMkLst>
        <pc:picChg chg="mod">
          <ac:chgData name="Rosa María Cabrera Corchos" userId="f1659fda-de31-4a64-8d16-4a5c28fbfcfc" providerId="ADAL" clId="{A8A0A1E8-8FCB-4722-A1B9-9E255A554214}" dt="2022-09-29T08:08:47.040" v="48" actId="14100"/>
          <ac:picMkLst>
            <pc:docMk/>
            <pc:sldMk cId="292298953" sldId="263"/>
            <ac:picMk id="4" creationId="{BA224EA7-9537-074F-EA0B-757B62066A59}"/>
          </ac:picMkLst>
        </pc:picChg>
      </pc:sldChg>
      <pc:sldChg chg="modSp mod">
        <pc:chgData name="Rosa María Cabrera Corchos" userId="f1659fda-de31-4a64-8d16-4a5c28fbfcfc" providerId="ADAL" clId="{A8A0A1E8-8FCB-4722-A1B9-9E255A554214}" dt="2022-09-29T08:09:05.799" v="52" actId="14100"/>
        <pc:sldMkLst>
          <pc:docMk/>
          <pc:sldMk cId="731911525" sldId="264"/>
        </pc:sldMkLst>
        <pc:picChg chg="mod">
          <ac:chgData name="Rosa María Cabrera Corchos" userId="f1659fda-de31-4a64-8d16-4a5c28fbfcfc" providerId="ADAL" clId="{A8A0A1E8-8FCB-4722-A1B9-9E255A554214}" dt="2022-09-29T08:09:05.799" v="52" actId="14100"/>
          <ac:picMkLst>
            <pc:docMk/>
            <pc:sldMk cId="731911525" sldId="264"/>
            <ac:picMk id="2" creationId="{B94463F3-7F8D-299E-B12B-71007E4D27CE}"/>
          </ac:picMkLst>
        </pc:picChg>
      </pc:sldChg>
      <pc:sldChg chg="modSp mod">
        <pc:chgData name="Rosa María Cabrera Corchos" userId="f1659fda-de31-4a64-8d16-4a5c28fbfcfc" providerId="ADAL" clId="{A8A0A1E8-8FCB-4722-A1B9-9E255A554214}" dt="2022-09-29T08:09:26.249" v="56" actId="14100"/>
        <pc:sldMkLst>
          <pc:docMk/>
          <pc:sldMk cId="2582874520" sldId="265"/>
        </pc:sldMkLst>
        <pc:picChg chg="mod">
          <ac:chgData name="Rosa María Cabrera Corchos" userId="f1659fda-de31-4a64-8d16-4a5c28fbfcfc" providerId="ADAL" clId="{A8A0A1E8-8FCB-4722-A1B9-9E255A554214}" dt="2022-09-29T08:09:26.249" v="56" actId="14100"/>
          <ac:picMkLst>
            <pc:docMk/>
            <pc:sldMk cId="2582874520" sldId="265"/>
            <ac:picMk id="4" creationId="{25778CA8-0FBC-8F18-E618-4C9719429B88}"/>
          </ac:picMkLst>
        </pc:picChg>
      </pc:sldChg>
      <pc:sldChg chg="modSp mod">
        <pc:chgData name="Rosa María Cabrera Corchos" userId="f1659fda-de31-4a64-8d16-4a5c28fbfcfc" providerId="ADAL" clId="{A8A0A1E8-8FCB-4722-A1B9-9E255A554214}" dt="2022-09-29T08:04:02.359" v="4" actId="14100"/>
        <pc:sldMkLst>
          <pc:docMk/>
          <pc:sldMk cId="1145965758" sldId="273"/>
        </pc:sldMkLst>
        <pc:spChg chg="mod">
          <ac:chgData name="Rosa María Cabrera Corchos" userId="f1659fda-de31-4a64-8d16-4a5c28fbfcfc" providerId="ADAL" clId="{A8A0A1E8-8FCB-4722-A1B9-9E255A554214}" dt="2022-09-29T08:03:55.831" v="3" actId="14100"/>
          <ac:spMkLst>
            <pc:docMk/>
            <pc:sldMk cId="1145965758" sldId="273"/>
            <ac:spMk id="11" creationId="{00000000-0000-0000-0000-000000000000}"/>
          </ac:spMkLst>
        </pc:spChg>
        <pc:picChg chg="mod">
          <ac:chgData name="Rosa María Cabrera Corchos" userId="f1659fda-de31-4a64-8d16-4a5c28fbfcfc" providerId="ADAL" clId="{A8A0A1E8-8FCB-4722-A1B9-9E255A554214}" dt="2022-09-29T08:04:02.359" v="4" actId="14100"/>
          <ac:picMkLst>
            <pc:docMk/>
            <pc:sldMk cId="1145965758" sldId="273"/>
            <ac:picMk id="3" creationId="{7CEDC18D-AA9A-AE1E-FAF5-5AB899F587CA}"/>
          </ac:picMkLst>
        </pc:picChg>
      </pc:sldChg>
      <pc:sldChg chg="modSp mod">
        <pc:chgData name="Rosa María Cabrera Corchos" userId="f1659fda-de31-4a64-8d16-4a5c28fbfcfc" providerId="ADAL" clId="{A8A0A1E8-8FCB-4722-A1B9-9E255A554214}" dt="2022-09-29T08:06:40.584" v="28" actId="14100"/>
        <pc:sldMkLst>
          <pc:docMk/>
          <pc:sldMk cId="4274322823" sldId="274"/>
        </pc:sldMkLst>
        <pc:spChg chg="mod">
          <ac:chgData name="Rosa María Cabrera Corchos" userId="f1659fda-de31-4a64-8d16-4a5c28fbfcfc" providerId="ADAL" clId="{A8A0A1E8-8FCB-4722-A1B9-9E255A554214}" dt="2022-09-29T08:06:35.088" v="27" actId="14100"/>
          <ac:spMkLst>
            <pc:docMk/>
            <pc:sldMk cId="4274322823" sldId="274"/>
            <ac:spMk id="11" creationId="{00000000-0000-0000-0000-000000000000}"/>
          </ac:spMkLst>
        </pc:spChg>
        <pc:picChg chg="mod">
          <ac:chgData name="Rosa María Cabrera Corchos" userId="f1659fda-de31-4a64-8d16-4a5c28fbfcfc" providerId="ADAL" clId="{A8A0A1E8-8FCB-4722-A1B9-9E255A554214}" dt="2022-09-29T08:06:40.584" v="28" actId="14100"/>
          <ac:picMkLst>
            <pc:docMk/>
            <pc:sldMk cId="4274322823" sldId="274"/>
            <ac:picMk id="2" creationId="{36213491-4CF2-4AAD-3DB5-FC0BAE6F919E}"/>
          </ac:picMkLst>
        </pc:picChg>
      </pc:sldChg>
      <pc:sldChg chg="modSp mod">
        <pc:chgData name="Rosa María Cabrera Corchos" userId="f1659fda-de31-4a64-8d16-4a5c28fbfcfc" providerId="ADAL" clId="{A8A0A1E8-8FCB-4722-A1B9-9E255A554214}" dt="2022-09-29T08:06:11.433" v="24" actId="14100"/>
        <pc:sldMkLst>
          <pc:docMk/>
          <pc:sldMk cId="3383201417" sldId="275"/>
        </pc:sldMkLst>
        <pc:spChg chg="mod">
          <ac:chgData name="Rosa María Cabrera Corchos" userId="f1659fda-de31-4a64-8d16-4a5c28fbfcfc" providerId="ADAL" clId="{A8A0A1E8-8FCB-4722-A1B9-9E255A554214}" dt="2022-09-29T08:06:04.704" v="23" actId="14100"/>
          <ac:spMkLst>
            <pc:docMk/>
            <pc:sldMk cId="3383201417" sldId="275"/>
            <ac:spMk id="11" creationId="{00000000-0000-0000-0000-000000000000}"/>
          </ac:spMkLst>
        </pc:spChg>
        <pc:picChg chg="mod">
          <ac:chgData name="Rosa María Cabrera Corchos" userId="f1659fda-de31-4a64-8d16-4a5c28fbfcfc" providerId="ADAL" clId="{A8A0A1E8-8FCB-4722-A1B9-9E255A554214}" dt="2022-09-29T08:06:11.433" v="24" actId="14100"/>
          <ac:picMkLst>
            <pc:docMk/>
            <pc:sldMk cId="3383201417" sldId="275"/>
            <ac:picMk id="2" creationId="{102FEB8C-BFBA-86ED-B03D-BD8A75EFE559}"/>
          </ac:picMkLst>
        </pc:picChg>
      </pc:sldChg>
      <pc:sldChg chg="modSp mod">
        <pc:chgData name="Rosa María Cabrera Corchos" userId="f1659fda-de31-4a64-8d16-4a5c28fbfcfc" providerId="ADAL" clId="{A8A0A1E8-8FCB-4722-A1B9-9E255A554214}" dt="2022-09-29T08:07:07.272" v="32" actId="14100"/>
        <pc:sldMkLst>
          <pc:docMk/>
          <pc:sldMk cId="2508757366" sldId="276"/>
        </pc:sldMkLst>
        <pc:spChg chg="mod">
          <ac:chgData name="Rosa María Cabrera Corchos" userId="f1659fda-de31-4a64-8d16-4a5c28fbfcfc" providerId="ADAL" clId="{A8A0A1E8-8FCB-4722-A1B9-9E255A554214}" dt="2022-09-29T08:07:07.272" v="32" actId="14100"/>
          <ac:spMkLst>
            <pc:docMk/>
            <pc:sldMk cId="2508757366" sldId="276"/>
            <ac:spMk id="15" creationId="{00000000-0000-0000-0000-000000000000}"/>
          </ac:spMkLst>
        </pc:spChg>
        <pc:picChg chg="mod">
          <ac:chgData name="Rosa María Cabrera Corchos" userId="f1659fda-de31-4a64-8d16-4a5c28fbfcfc" providerId="ADAL" clId="{A8A0A1E8-8FCB-4722-A1B9-9E255A554214}" dt="2022-09-29T08:06:54.256" v="29" actId="14100"/>
          <ac:picMkLst>
            <pc:docMk/>
            <pc:sldMk cId="2508757366" sldId="276"/>
            <ac:picMk id="2" creationId="{60E0E903-E0DE-053B-010C-A839179426F8}"/>
          </ac:picMkLst>
        </pc:picChg>
      </pc:sldChg>
      <pc:sldChg chg="addSp delSp modSp mod">
        <pc:chgData name="Rosa María Cabrera Corchos" userId="f1659fda-de31-4a64-8d16-4a5c28fbfcfc" providerId="ADAL" clId="{A8A0A1E8-8FCB-4722-A1B9-9E255A554214}" dt="2022-09-29T08:05:48.896" v="20" actId="14100"/>
        <pc:sldMkLst>
          <pc:docMk/>
          <pc:sldMk cId="416473213" sldId="277"/>
        </pc:sldMkLst>
        <pc:spChg chg="add mod">
          <ac:chgData name="Rosa María Cabrera Corchos" userId="f1659fda-de31-4a64-8d16-4a5c28fbfcfc" providerId="ADAL" clId="{A8A0A1E8-8FCB-4722-A1B9-9E255A554214}" dt="2022-09-29T08:05:27.858" v="16"/>
          <ac:spMkLst>
            <pc:docMk/>
            <pc:sldMk cId="416473213" sldId="277"/>
            <ac:spMk id="5" creationId="{B00A1226-69CB-8A86-95FA-F4D5B74E226D}"/>
          </ac:spMkLst>
        </pc:spChg>
        <pc:spChg chg="mod">
          <ac:chgData name="Rosa María Cabrera Corchos" userId="f1659fda-de31-4a64-8d16-4a5c28fbfcfc" providerId="ADAL" clId="{A8A0A1E8-8FCB-4722-A1B9-9E255A554214}" dt="2022-09-29T08:05:42.544" v="19" actId="14100"/>
          <ac:spMkLst>
            <pc:docMk/>
            <pc:sldMk cId="416473213" sldId="277"/>
            <ac:spMk id="11" creationId="{00000000-0000-0000-0000-000000000000}"/>
          </ac:spMkLst>
        </pc:spChg>
        <pc:spChg chg="mod">
          <ac:chgData name="Rosa María Cabrera Corchos" userId="f1659fda-de31-4a64-8d16-4a5c28fbfcfc" providerId="ADAL" clId="{A8A0A1E8-8FCB-4722-A1B9-9E255A554214}" dt="2022-09-29T08:05:03.015" v="14" actId="20577"/>
          <ac:spMkLst>
            <pc:docMk/>
            <pc:sldMk cId="416473213" sldId="277"/>
            <ac:spMk id="14" creationId="{00000000-0000-0000-0000-000000000000}"/>
          </ac:spMkLst>
        </pc:spChg>
        <pc:graphicFrameChg chg="del">
          <ac:chgData name="Rosa María Cabrera Corchos" userId="f1659fda-de31-4a64-8d16-4a5c28fbfcfc" providerId="ADAL" clId="{A8A0A1E8-8FCB-4722-A1B9-9E255A554214}" dt="2022-09-29T08:05:12.461" v="15" actId="478"/>
          <ac:graphicFrameMkLst>
            <pc:docMk/>
            <pc:sldMk cId="416473213" sldId="277"/>
            <ac:graphicFrameMk id="3" creationId="{CF8FF2AA-228A-CBB8-676D-4090E066184E}"/>
          </ac:graphicFrameMkLst>
        </pc:graphicFrameChg>
        <pc:picChg chg="mod">
          <ac:chgData name="Rosa María Cabrera Corchos" userId="f1659fda-de31-4a64-8d16-4a5c28fbfcfc" providerId="ADAL" clId="{A8A0A1E8-8FCB-4722-A1B9-9E255A554214}" dt="2022-09-29T08:05:48.896" v="20" actId="14100"/>
          <ac:picMkLst>
            <pc:docMk/>
            <pc:sldMk cId="416473213" sldId="277"/>
            <ac:picMk id="2" creationId="{102FEB8C-BFBA-86ED-B03D-BD8A75EFE559}"/>
          </ac:picMkLst>
        </pc:picChg>
        <pc:picChg chg="add mod">
          <ac:chgData name="Rosa María Cabrera Corchos" userId="f1659fda-de31-4a64-8d16-4a5c28fbfcfc" providerId="ADAL" clId="{A8A0A1E8-8FCB-4722-A1B9-9E255A554214}" dt="2022-09-29T08:05:27.858" v="16"/>
          <ac:picMkLst>
            <pc:docMk/>
            <pc:sldMk cId="416473213" sldId="277"/>
            <ac:picMk id="4" creationId="{F89F1873-6B83-8D19-E9EE-AB9385BD2438}"/>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6398471926936"/>
          <c:y val="3.9831689616150898E-2"/>
          <c:w val="0.527202886156245"/>
          <c:h val="0.79080432923436705"/>
        </c:manualLayout>
      </c:layout>
      <c:doughnutChart>
        <c:varyColors val="1"/>
        <c:ser>
          <c:idx val="0"/>
          <c:order val="0"/>
          <c:tx>
            <c:strRef>
              <c:f>Hoja1!$B$1</c:f>
              <c:strCache>
                <c:ptCount val="1"/>
                <c:pt idx="0">
                  <c:v>Exemple titol</c:v>
                </c:pt>
              </c:strCache>
            </c:strRef>
          </c:tx>
          <c:spPr>
            <a:effectLst/>
          </c:spPr>
          <c:dPt>
            <c:idx val="0"/>
            <c:bubble3D val="0"/>
            <c:spPr>
              <a:solidFill>
                <a:srgbClr val="59B881"/>
              </a:solidFill>
              <a:effectLst/>
            </c:spPr>
            <c:extLst>
              <c:ext xmlns:c16="http://schemas.microsoft.com/office/drawing/2014/chart" uri="{C3380CC4-5D6E-409C-BE32-E72D297353CC}">
                <c16:uniqueId val="{00000001-0BC3-D144-A7D0-C613807654E0}"/>
              </c:ext>
            </c:extLst>
          </c:dPt>
          <c:dPt>
            <c:idx val="1"/>
            <c:bubble3D val="0"/>
            <c:spPr>
              <a:solidFill>
                <a:srgbClr val="299E7C"/>
              </a:solidFill>
              <a:effectLst/>
            </c:spPr>
            <c:extLst>
              <c:ext xmlns:c16="http://schemas.microsoft.com/office/drawing/2014/chart" uri="{C3380CC4-5D6E-409C-BE32-E72D297353CC}">
                <c16:uniqueId val="{00000003-0BC3-D144-A7D0-C613807654E0}"/>
              </c:ext>
            </c:extLst>
          </c:dPt>
          <c:dPt>
            <c:idx val="2"/>
            <c:bubble3D val="0"/>
            <c:spPr>
              <a:solidFill>
                <a:srgbClr val="10937A"/>
              </a:solidFill>
              <a:effectLst/>
            </c:spPr>
            <c:extLst>
              <c:ext xmlns:c16="http://schemas.microsoft.com/office/drawing/2014/chart" uri="{C3380CC4-5D6E-409C-BE32-E72D297353CC}">
                <c16:uniqueId val="{00000005-0BC3-D144-A7D0-C613807654E0}"/>
              </c:ext>
            </c:extLst>
          </c:dPt>
          <c:dPt>
            <c:idx val="3"/>
            <c:bubble3D val="0"/>
            <c:spPr>
              <a:solidFill>
                <a:srgbClr val="036F6A"/>
              </a:solidFill>
              <a:effectLst/>
            </c:spPr>
            <c:extLst>
              <c:ext xmlns:c16="http://schemas.microsoft.com/office/drawing/2014/chart" uri="{C3380CC4-5D6E-409C-BE32-E72D297353CC}">
                <c16:uniqueId val="{00000007-0BC3-D144-A7D0-C613807654E0}"/>
              </c:ext>
            </c:extLst>
          </c:dPt>
          <c:dLbls>
            <c:spPr>
              <a:noFill/>
              <a:ln>
                <a:noFill/>
              </a:ln>
              <a:effectLst/>
            </c:spPr>
            <c:txPr>
              <a:bodyPr/>
              <a:lstStyle/>
              <a:p>
                <a:pPr>
                  <a:defRPr sz="2000" b="1" i="0">
                    <a:solidFill>
                      <a:schemeClr val="bg1"/>
                    </a:solidFill>
                    <a:latin typeface="Arial"/>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Hoja1!$A$2:$A$5</c:f>
              <c:strCache>
                <c:ptCount val="4"/>
                <c:pt idx="0">
                  <c:v>1er trim.</c:v>
                </c:pt>
                <c:pt idx="1">
                  <c:v>2do trim.</c:v>
                </c:pt>
                <c:pt idx="2">
                  <c:v>3er trim.</c:v>
                </c:pt>
                <c:pt idx="3">
                  <c:v>4to trim.</c:v>
                </c:pt>
              </c:strCache>
            </c:strRef>
          </c:cat>
          <c:val>
            <c:numRef>
              <c:f>Hoja1!$B$2:$B$5</c:f>
              <c:numCache>
                <c:formatCode>General</c:formatCode>
                <c:ptCount val="4"/>
                <c:pt idx="0">
                  <c:v>10</c:v>
                </c:pt>
                <c:pt idx="1">
                  <c:v>30</c:v>
                </c:pt>
                <c:pt idx="2">
                  <c:v>15</c:v>
                </c:pt>
                <c:pt idx="3">
                  <c:v>55</c:v>
                </c:pt>
              </c:numCache>
            </c:numRef>
          </c:val>
          <c:extLst>
            <c:ext xmlns:c16="http://schemas.microsoft.com/office/drawing/2014/chart" uri="{C3380CC4-5D6E-409C-BE32-E72D297353CC}">
              <c16:uniqueId val="{00000008-0BC3-D144-A7D0-C613807654E0}"/>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E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E46EB-7ED4-4E81-B5A8-CAAE973A36B1}" type="datetimeFigureOut">
              <a:rPr lang="ca-ES" smtClean="0"/>
              <a:t>19/6/2023</a:t>
            </a:fld>
            <a:endParaRPr lang="ca-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0EC8-6B12-4D72-B689-D1B018B569F3}" type="slidenum">
              <a:rPr lang="ca-ES" smtClean="0"/>
              <a:t>‹Nº›</a:t>
            </a:fld>
            <a:endParaRPr lang="ca-ES"/>
          </a:p>
        </p:txBody>
      </p:sp>
    </p:spTree>
    <p:extLst>
      <p:ext uri="{BB962C8B-B14F-4D97-AF65-F5344CB8AC3E}">
        <p14:creationId xmlns:p14="http://schemas.microsoft.com/office/powerpoint/2010/main" val="91518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15</a:t>
            </a:fld>
            <a:endParaRPr lang="es-ES"/>
          </a:p>
        </p:txBody>
      </p:sp>
    </p:spTree>
    <p:extLst>
      <p:ext uri="{BB962C8B-B14F-4D97-AF65-F5344CB8AC3E}">
        <p14:creationId xmlns:p14="http://schemas.microsoft.com/office/powerpoint/2010/main" val="248300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59603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364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058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425515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5483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76859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ACFD2C-81BE-434C-A612-12BDB52A82EF}" type="datetimeFigureOut">
              <a:rPr lang="ca-ES" smtClean="0"/>
              <a:t>19/6/2023</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46734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ACFD2C-81BE-434C-A612-12BDB52A82EF}" type="datetimeFigureOut">
              <a:rPr lang="ca-ES" smtClean="0"/>
              <a:t>19/6/2023</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3245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CFD2C-81BE-434C-A612-12BDB52A82EF}" type="datetimeFigureOut">
              <a:rPr lang="ca-ES" smtClean="0"/>
              <a:t>19/6/2023</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01410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221723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8797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CFD2C-81BE-434C-A612-12BDB52A82EF}" type="datetimeFigureOut">
              <a:rPr lang="ca-ES" smtClean="0"/>
              <a:t>19/6/2023</a:t>
            </a:fld>
            <a:endParaRPr lang="ca-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38BFC-B3B9-4863-B138-64B367EFCDD2}" type="slidenum">
              <a:rPr lang="ca-ES" smtClean="0"/>
              <a:t>‹Nº›</a:t>
            </a:fld>
            <a:endParaRPr lang="ca-ES"/>
          </a:p>
        </p:txBody>
      </p:sp>
    </p:spTree>
    <p:extLst>
      <p:ext uri="{BB962C8B-B14F-4D97-AF65-F5344CB8AC3E}">
        <p14:creationId xmlns:p14="http://schemas.microsoft.com/office/powerpoint/2010/main" val="330166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1D80091-1B98-6478-BFE0-2C0ECA5BFBB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926" r="2885"/>
          <a:stretch/>
        </p:blipFill>
        <p:spPr>
          <a:xfrm>
            <a:off x="0" y="0"/>
            <a:ext cx="9144000" cy="6858000"/>
          </a:xfrm>
          <a:prstGeom prst="rect">
            <a:avLst/>
          </a:prstGeom>
        </p:spPr>
      </p:pic>
      <p:sp>
        <p:nvSpPr>
          <p:cNvPr id="3" name="CuadroTexto 2"/>
          <p:cNvSpPr txBox="1"/>
          <p:nvPr/>
        </p:nvSpPr>
        <p:spPr>
          <a:xfrm>
            <a:off x="928590" y="1102894"/>
            <a:ext cx="7541641" cy="1975926"/>
          </a:xfrm>
          <a:prstGeom prst="rect">
            <a:avLst/>
          </a:prstGeom>
          <a:noFill/>
        </p:spPr>
        <p:txBody>
          <a:bodyPr wrap="square" rtlCol="0">
            <a:spAutoFit/>
          </a:bodyPr>
          <a:lstStyle/>
          <a:p>
            <a:pPr>
              <a:lnSpc>
                <a:spcPct val="85000"/>
              </a:lnSpc>
            </a:pPr>
            <a:r>
              <a:rPr lang="ca-ES" sz="7200" b="1" dirty="0">
                <a:solidFill>
                  <a:schemeClr val="bg1"/>
                </a:solidFill>
                <a:latin typeface="Arial"/>
                <a:cs typeface="Arial"/>
              </a:rPr>
              <a:t>Títol</a:t>
            </a:r>
            <a:r>
              <a:rPr lang="es-ES_tradnl" sz="7200" b="1" dirty="0">
                <a:solidFill>
                  <a:schemeClr val="bg1"/>
                </a:solidFill>
                <a:latin typeface="Arial"/>
                <a:cs typeface="Arial"/>
              </a:rPr>
              <a:t> </a:t>
            </a:r>
            <a:r>
              <a:rPr lang="ca-ES" sz="7200" b="1" dirty="0">
                <a:solidFill>
                  <a:schemeClr val="bg1"/>
                </a:solidFill>
                <a:latin typeface="Arial"/>
                <a:cs typeface="Arial"/>
              </a:rPr>
              <a:t>presentació</a:t>
            </a:r>
            <a:br>
              <a:rPr lang="es-ES_tradnl" sz="7200" b="1" dirty="0">
                <a:solidFill>
                  <a:schemeClr val="bg1"/>
                </a:solidFill>
                <a:latin typeface="Arial"/>
                <a:cs typeface="Arial"/>
              </a:rPr>
            </a:br>
            <a:r>
              <a:rPr lang="es-ES_tradnl" sz="7200" b="1" dirty="0">
                <a:solidFill>
                  <a:schemeClr val="bg1"/>
                </a:solidFill>
                <a:latin typeface="Arial"/>
                <a:cs typeface="Arial"/>
              </a:rPr>
              <a:t>UAB</a:t>
            </a:r>
            <a:endParaRPr lang="ca-ES" sz="7200" b="1" dirty="0">
              <a:solidFill>
                <a:schemeClr val="bg1"/>
              </a:solidFill>
              <a:latin typeface="Arial"/>
              <a:cs typeface="Arial"/>
            </a:endParaRPr>
          </a:p>
        </p:txBody>
      </p:sp>
      <p:sp>
        <p:nvSpPr>
          <p:cNvPr id="6" name="CuadroTexto 5"/>
          <p:cNvSpPr txBox="1"/>
          <p:nvPr/>
        </p:nvSpPr>
        <p:spPr>
          <a:xfrm>
            <a:off x="969208" y="3040705"/>
            <a:ext cx="7232316" cy="523220"/>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Subtítol</a:t>
            </a:r>
          </a:p>
        </p:txBody>
      </p:sp>
      <p:sp>
        <p:nvSpPr>
          <p:cNvPr id="11" name="Rectángulo 10"/>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2"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a:t>
            </a:fld>
            <a:endParaRPr lang="es-ES" b="1" dirty="0">
              <a:solidFill>
                <a:schemeClr val="bg1"/>
              </a:solidFill>
              <a:latin typeface="Arial"/>
              <a:cs typeface="Arial"/>
            </a:endParaRPr>
          </a:p>
        </p:txBody>
      </p:sp>
      <p:pic>
        <p:nvPicPr>
          <p:cNvPr id="4" name="Imagen 3">
            <a:extLst>
              <a:ext uri="{FF2B5EF4-FFF2-40B4-BE49-F238E27FC236}">
                <a16:creationId xmlns:a16="http://schemas.microsoft.com/office/drawing/2014/main" id="{44EC294A-DAE0-8E9B-5AE0-54CE165E6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681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F5C9276-8270-E736-5725-C1EB6423568C}"/>
              </a:ext>
            </a:extLst>
          </p:cNvPr>
          <p:cNvPicPr>
            <a:picLocks noChangeAspect="1"/>
          </p:cNvPicPr>
          <p:nvPr/>
        </p:nvPicPr>
        <p:blipFill rotWithShape="1">
          <a:blip r:embed="rId2">
            <a:extLst>
              <a:ext uri="{28A0092B-C50C-407E-A947-70E740481C1C}">
                <a14:useLocalDpi xmlns:a14="http://schemas.microsoft.com/office/drawing/2010/main" val="0"/>
              </a:ext>
            </a:extLst>
          </a:blip>
          <a:srcRect r="5778"/>
          <a:stretch/>
        </p:blipFill>
        <p:spPr>
          <a:xfrm>
            <a:off x="0" y="1"/>
            <a:ext cx="9143999" cy="685799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03</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10</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9657ADDD-8CF8-AC31-3625-CE1529B71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19697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35285F5-0684-52B7-7B25-8533E178DAE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889" r="2889"/>
          <a:stretch/>
        </p:blipFill>
        <p:spPr>
          <a:xfrm>
            <a:off x="0" y="0"/>
            <a:ext cx="9144000" cy="685799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04</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11</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02ED1DA6-6DAE-28FE-109B-3CEC03980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1428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A224EA7-9537-074F-EA0B-757B62066A5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751" r="3026"/>
          <a:stretch/>
        </p:blipFill>
        <p:spPr>
          <a:xfrm>
            <a:off x="0" y="0"/>
            <a:ext cx="9144000" cy="685799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05</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12</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A66515BC-C99B-C57A-4473-A7237E313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9229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94463F3-7F8D-299E-B12B-71007E4D27C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837" r="2794"/>
          <a:stretch/>
        </p:blipFill>
        <p:spPr>
          <a:xfrm>
            <a:off x="0" y="0"/>
            <a:ext cx="9144000" cy="6858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06</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13</a:t>
            </a:fld>
            <a:endParaRPr lang="es-ES" b="1" dirty="0">
              <a:solidFill>
                <a:schemeClr val="bg1"/>
              </a:solidFill>
              <a:latin typeface="Arial"/>
              <a:cs typeface="Arial"/>
            </a:endParaRPr>
          </a:p>
        </p:txBody>
      </p:sp>
      <p:pic>
        <p:nvPicPr>
          <p:cNvPr id="4" name="Imagen 3">
            <a:extLst>
              <a:ext uri="{FF2B5EF4-FFF2-40B4-BE49-F238E27FC236}">
                <a16:creationId xmlns:a16="http://schemas.microsoft.com/office/drawing/2014/main" id="{AE91C2B3-963E-C433-1A18-B58C6CD09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73191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5778CA8-0FBC-8F18-E618-4C9719429B8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889" r="2889"/>
          <a:stretch/>
        </p:blipFill>
        <p:spPr>
          <a:xfrm>
            <a:off x="0" y="0"/>
            <a:ext cx="9144000" cy="685799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07</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14</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E829CF0A-AB2F-47B7-79BF-90A375C43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5828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0467"/>
            <a:ext cx="3051777" cy="2288832"/>
          </a:xfrm>
          <a:prstGeom prst="rect">
            <a:avLst/>
          </a:prstGeom>
        </p:spPr>
      </p:pic>
      <p:pic>
        <p:nvPicPr>
          <p:cNvPr id="30" name="Imagen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0600" y="-40467"/>
            <a:ext cx="3051777" cy="2288832"/>
          </a:xfrm>
          <a:prstGeom prst="rect">
            <a:avLst/>
          </a:prstGeom>
        </p:spPr>
      </p:pic>
      <p:pic>
        <p:nvPicPr>
          <p:cNvPr id="31" name="Imagen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2224" y="-40467"/>
            <a:ext cx="3051777" cy="2288832"/>
          </a:xfrm>
          <a:prstGeom prst="rect">
            <a:avLst/>
          </a:prstGeom>
        </p:spPr>
      </p:pic>
      <p:pic>
        <p:nvPicPr>
          <p:cNvPr id="32" name="Imagen 3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0" y="2246400"/>
            <a:ext cx="3058467" cy="2325600"/>
          </a:xfrm>
          <a:prstGeom prst="rect">
            <a:avLst/>
          </a:prstGeom>
        </p:spPr>
      </p:pic>
      <p:pic>
        <p:nvPicPr>
          <p:cNvPr id="33" name="Imagen 32"/>
          <p:cNvPicPr>
            <a:picLocks noChangeAspect="1"/>
          </p:cNvPicPr>
          <p:nvPr/>
        </p:nvPicPr>
        <p:blipFill rotWithShape="1">
          <a:blip r:embed="rId7" cstate="print">
            <a:extLst>
              <a:ext uri="{28A0092B-C50C-407E-A947-70E740481C1C}">
                <a14:useLocalDpi xmlns:a14="http://schemas.microsoft.com/office/drawing/2010/main" val="0"/>
              </a:ext>
            </a:extLst>
          </a:blip>
          <a:srcRect l="1548" t="13598" r="11773" b="3235"/>
          <a:stretch/>
        </p:blipFill>
        <p:spPr>
          <a:xfrm>
            <a:off x="3045600" y="2247899"/>
            <a:ext cx="3051777" cy="2311401"/>
          </a:xfrm>
          <a:prstGeom prst="rect">
            <a:avLst/>
          </a:prstGeom>
        </p:spPr>
      </p:pic>
      <p:pic>
        <p:nvPicPr>
          <p:cNvPr id="34" name="Imagen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2224" y="2243668"/>
            <a:ext cx="3051777" cy="2315632"/>
          </a:xfrm>
          <a:prstGeom prst="rect">
            <a:avLst/>
          </a:prstGeom>
        </p:spPr>
      </p:pic>
      <p:pic>
        <p:nvPicPr>
          <p:cNvPr id="35" name="Imagen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4565650"/>
            <a:ext cx="3051777" cy="2300142"/>
          </a:xfrm>
          <a:prstGeom prst="rect">
            <a:avLst/>
          </a:prstGeom>
        </p:spPr>
      </p:pic>
      <p:pic>
        <p:nvPicPr>
          <p:cNvPr id="36" name="Imagen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50600" y="4559300"/>
            <a:ext cx="3051777" cy="2306492"/>
          </a:xfrm>
          <a:prstGeom prst="rect">
            <a:avLst/>
          </a:prstGeom>
        </p:spPr>
      </p:pic>
      <p:pic>
        <p:nvPicPr>
          <p:cNvPr id="37" name="Imagen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2224" y="4559301"/>
            <a:ext cx="3051777" cy="2306492"/>
          </a:xfrm>
          <a:prstGeom prst="rect">
            <a:avLst/>
          </a:prstGeom>
        </p:spPr>
      </p:pic>
    </p:spTree>
    <p:extLst>
      <p:ext uri="{BB962C8B-B14F-4D97-AF65-F5344CB8AC3E}">
        <p14:creationId xmlns:p14="http://schemas.microsoft.com/office/powerpoint/2010/main" val="36039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15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68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5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7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54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60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14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4A6F3A-603E-CBF4-2FDA-AF44DC6192A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926" r="2885"/>
          <a:stretch/>
        </p:blipFill>
        <p:spPr>
          <a:xfrm>
            <a:off x="0" y="0"/>
            <a:ext cx="9144000" cy="6858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01</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2</a:t>
            </a:fld>
            <a:endParaRPr lang="es-ES" b="1" dirty="0">
              <a:solidFill>
                <a:schemeClr val="bg1"/>
              </a:solidFill>
              <a:latin typeface="Arial"/>
              <a:cs typeface="Arial"/>
            </a:endParaRPr>
          </a:p>
        </p:txBody>
      </p:sp>
      <p:pic>
        <p:nvPicPr>
          <p:cNvPr id="4" name="Imagen 3">
            <a:extLst>
              <a:ext uri="{FF2B5EF4-FFF2-40B4-BE49-F238E27FC236}">
                <a16:creationId xmlns:a16="http://schemas.microsoft.com/office/drawing/2014/main" id="{D62CB43A-5F9C-94B5-2972-E4471657C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66095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CEDC18D-AA9A-AE1E-FAF5-5AB899F587CA}"/>
              </a:ext>
            </a:extLst>
          </p:cNvPr>
          <p:cNvPicPr>
            <a:picLocks noChangeAspect="1"/>
          </p:cNvPicPr>
          <p:nvPr/>
        </p:nvPicPr>
        <p:blipFill rotWithShape="1">
          <a:blip r:embed="rId2">
            <a:alphaModFix amt="84000"/>
            <a:extLst>
              <a:ext uri="{28A0092B-C50C-407E-A947-70E740481C1C}">
                <a14:useLocalDpi xmlns:a14="http://schemas.microsoft.com/office/drawing/2010/main" val="0"/>
              </a:ext>
            </a:extLst>
          </a:blip>
          <a:srcRect l="2837" r="2794"/>
          <a:stretch/>
        </p:blipFill>
        <p:spPr>
          <a:xfrm>
            <a:off x="0" y="0"/>
            <a:ext cx="9144000" cy="6858000"/>
          </a:xfrm>
          <a:prstGeom prst="rect">
            <a:avLst/>
          </a:prstGeom>
        </p:spPr>
      </p:pic>
      <p:sp>
        <p:nvSpPr>
          <p:cNvPr id="11" name="Rectángulo 10"/>
          <p:cNvSpPr/>
          <p:nvPr/>
        </p:nvSpPr>
        <p:spPr>
          <a:xfrm>
            <a:off x="1" y="-1"/>
            <a:ext cx="9144000" cy="5795963"/>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3</a:t>
            </a:fld>
            <a:endParaRPr lang="es-ES" b="1" dirty="0">
              <a:solidFill>
                <a:schemeClr val="bg1"/>
              </a:solidFill>
              <a:latin typeface="Arial"/>
              <a:cs typeface="Arial"/>
            </a:endParaRPr>
          </a:p>
        </p:txBody>
      </p:sp>
      <p:sp>
        <p:nvSpPr>
          <p:cNvPr id="12" name="CuadroTexto 11"/>
          <p:cNvSpPr txBox="1"/>
          <p:nvPr/>
        </p:nvSpPr>
        <p:spPr>
          <a:xfrm>
            <a:off x="799516" y="2018980"/>
            <a:ext cx="7769646" cy="3222933"/>
          </a:xfrm>
          <a:prstGeom prst="rect">
            <a:avLst/>
          </a:prstGeom>
          <a:noFill/>
        </p:spPr>
        <p:txBody>
          <a:bodyPr wrap="square" rtlCol="0">
            <a:spAutoFit/>
          </a:bodyPr>
          <a:lstStyle/>
          <a:p>
            <a:pPr marL="180975" indent="-180975">
              <a:lnSpc>
                <a:spcPct val="120000"/>
              </a:lnSpc>
              <a:buFont typeface="Arial"/>
              <a:buChar char="•"/>
            </a:pPr>
            <a:r>
              <a:rPr lang="is-IS" sz="1700" dirty="0">
                <a:latin typeface="Arial"/>
                <a:cs typeface="Arial"/>
              </a:rPr>
              <a:t>Lorem ipsum dolor sit amet, consectetur adipiscing elit. </a:t>
            </a:r>
          </a:p>
          <a:p>
            <a:pPr marL="180975" indent="-180975">
              <a:lnSpc>
                <a:spcPct val="120000"/>
              </a:lnSpc>
              <a:buFont typeface="Arial"/>
              <a:buChar char="•"/>
            </a:pPr>
            <a:r>
              <a:rPr lang="is-IS" sz="1700" dirty="0">
                <a:latin typeface="Arial"/>
                <a:cs typeface="Arial"/>
              </a:rPr>
              <a:t>Phasellus ornare sem et luctus posuere. Suspendisse luctus </a:t>
            </a:r>
          </a:p>
          <a:p>
            <a:pPr marL="180975" indent="-180975">
              <a:lnSpc>
                <a:spcPct val="120000"/>
              </a:lnSpc>
              <a:buFont typeface="Arial"/>
              <a:buChar char="•"/>
            </a:pPr>
            <a:r>
              <a:rPr lang="is-IS" sz="1700" dirty="0">
                <a:latin typeface="Arial"/>
                <a:cs typeface="Arial"/>
              </a:rPr>
              <a:t>massa quis velit commodo tincidunt et augue et sem.</a:t>
            </a:r>
          </a:p>
          <a:p>
            <a:pPr marL="180975" indent="-180975">
              <a:lnSpc>
                <a:spcPct val="120000"/>
              </a:lnSpc>
              <a:buFont typeface="Arial"/>
              <a:buChar char="•"/>
            </a:pPr>
            <a:r>
              <a:rPr lang="is-IS" sz="1700" dirty="0">
                <a:latin typeface="Arial"/>
                <a:cs typeface="Arial"/>
              </a:rPr>
              <a:t>pulvinar sollicitudin nec suscipit nisl. Ut ac sem sit amet nibh.</a:t>
            </a:r>
          </a:p>
          <a:p>
            <a:pPr marL="180975" indent="-180975">
              <a:lnSpc>
                <a:spcPct val="120000"/>
              </a:lnSpc>
              <a:buFont typeface="Arial"/>
              <a:buChar char="•"/>
            </a:pPr>
            <a:r>
              <a:rPr lang="is-IS" sz="1700" dirty="0">
                <a:latin typeface="Arial"/>
                <a:cs typeface="Arial"/>
              </a:rPr>
              <a:t>Rhoncus blandit. Nullam sit amet placerat lacus. </a:t>
            </a:r>
          </a:p>
          <a:p>
            <a:pPr marL="180975" indent="-180975">
              <a:lnSpc>
                <a:spcPct val="120000"/>
              </a:lnSpc>
              <a:buFont typeface="Arial"/>
              <a:buChar char="•"/>
            </a:pPr>
            <a:r>
              <a:rPr lang="is-IS" sz="1700" dirty="0">
                <a:latin typeface="Arial"/>
                <a:cs typeface="Arial"/>
              </a:rPr>
              <a:t>Aliquam blandit, lorem eget suscipit lobortis, justo lectus.</a:t>
            </a:r>
          </a:p>
          <a:p>
            <a:pPr marL="180975" indent="-180975">
              <a:lnSpc>
                <a:spcPct val="120000"/>
              </a:lnSpc>
              <a:buFont typeface="Arial"/>
              <a:buChar char="•"/>
            </a:pPr>
            <a:r>
              <a:rPr lang="is-IS" sz="1700" dirty="0">
                <a:latin typeface="Arial"/>
                <a:cs typeface="Arial"/>
              </a:rPr>
              <a:t>Iaculis tellus, id porta leo ex a elit. Sed euismod ante in egestas.</a:t>
            </a:r>
          </a:p>
          <a:p>
            <a:pPr marL="180975" indent="-180975">
              <a:lnSpc>
                <a:spcPct val="120000"/>
              </a:lnSpc>
              <a:buFont typeface="Arial"/>
              <a:buChar char="•"/>
            </a:pPr>
            <a:r>
              <a:rPr lang="is-IS" sz="1700" dirty="0">
                <a:latin typeface="Arial"/>
                <a:cs typeface="Arial"/>
              </a:rPr>
              <a:t>Placerat. Phasellus porttitor vulputate quam suscipit fermentum. </a:t>
            </a:r>
          </a:p>
          <a:p>
            <a:pPr marL="180975" indent="-180975">
              <a:lnSpc>
                <a:spcPct val="120000"/>
              </a:lnSpc>
              <a:buFont typeface="Arial"/>
              <a:buChar char="•"/>
            </a:pPr>
            <a:r>
              <a:rPr lang="is-IS" sz="1700" dirty="0">
                <a:latin typeface="Arial"/>
                <a:cs typeface="Arial"/>
              </a:rPr>
              <a:t>Ut sed ullamcorper ligula, a rhoncus felis. Vivamus a faucibus sapien. </a:t>
            </a:r>
          </a:p>
          <a:p>
            <a:pPr marL="180975" indent="-180975">
              <a:lnSpc>
                <a:spcPct val="120000"/>
              </a:lnSpc>
              <a:buFont typeface="Arial"/>
              <a:buChar char="•"/>
            </a:pPr>
            <a:r>
              <a:rPr lang="is-IS" sz="1700" dirty="0">
                <a:latin typeface="Arial"/>
                <a:cs typeface="Arial"/>
              </a:rPr>
              <a:t>Duis et ullamcorper lectus. Sed purus massa.</a:t>
            </a:r>
            <a:endParaRPr lang="en-US" sz="1700" dirty="0">
              <a:latin typeface="Arial"/>
              <a:cs typeface="Arial"/>
            </a:endParaRPr>
          </a:p>
        </p:txBody>
      </p:sp>
      <p:sp>
        <p:nvSpPr>
          <p:cNvPr id="13" name="Rectángulo 12"/>
          <p:cNvSpPr/>
          <p:nvPr/>
        </p:nvSpPr>
        <p:spPr>
          <a:xfrm>
            <a:off x="1075643" y="1228308"/>
            <a:ext cx="989264" cy="71855"/>
          </a:xfrm>
          <a:prstGeom prst="rect">
            <a:avLst/>
          </a:prstGeom>
          <a:solidFill>
            <a:srgbClr val="036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rgbClr val="036F69"/>
                </a:solidFill>
                <a:latin typeface="Arial"/>
                <a:cs typeface="Arial"/>
              </a:rPr>
              <a:t>Exemple de títol</a:t>
            </a:r>
            <a:endParaRPr lang="ca-ES" sz="3200" b="1" dirty="0">
              <a:solidFill>
                <a:srgbClr val="036F69"/>
              </a:solidFill>
              <a:latin typeface="Arial"/>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rgbClr val="299E7C"/>
                </a:solidFill>
                <a:latin typeface="Arial"/>
                <a:cs typeface="Arial"/>
              </a:rPr>
              <a:t>Subtítol</a:t>
            </a:r>
          </a:p>
        </p:txBody>
      </p:sp>
      <p:pic>
        <p:nvPicPr>
          <p:cNvPr id="2" name="Imagen 1">
            <a:extLst>
              <a:ext uri="{FF2B5EF4-FFF2-40B4-BE49-F238E27FC236}">
                <a16:creationId xmlns:a16="http://schemas.microsoft.com/office/drawing/2014/main" id="{9E85EED4-7924-7567-95CA-37C0651CD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1459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B44BF71-97EC-8630-EC7B-7352C67E433F}"/>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926" r="2885"/>
          <a:stretch/>
        </p:blipFill>
        <p:spPr>
          <a:xfrm>
            <a:off x="0" y="0"/>
            <a:ext cx="9144000" cy="6858000"/>
          </a:xfrm>
          <a:prstGeom prst="rect">
            <a:avLst/>
          </a:prstGeom>
        </p:spPr>
      </p:pic>
      <p:sp>
        <p:nvSpPr>
          <p:cNvPr id="4" name="Rectángulo 3"/>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1210604"/>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0"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4</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00082264-9E5E-7A36-9F40-0C619376E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402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02FEB8C-BFBA-86ED-B03D-BD8A75EFE55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837" r="2794"/>
          <a:stretch/>
        </p:blipFill>
        <p:spPr>
          <a:xfrm>
            <a:off x="0" y="-1"/>
            <a:ext cx="9144000" cy="6858001"/>
          </a:xfrm>
          <a:prstGeom prst="rect">
            <a:avLst/>
          </a:prstGeom>
        </p:spPr>
      </p:pic>
      <p:sp>
        <p:nvSpPr>
          <p:cNvPr id="11" name="Rectángulo 10"/>
          <p:cNvSpPr/>
          <p:nvPr/>
        </p:nvSpPr>
        <p:spPr>
          <a:xfrm>
            <a:off x="1" y="-1"/>
            <a:ext cx="9144000" cy="5795963"/>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5</a:t>
            </a:fld>
            <a:endParaRPr lang="es-ES" b="1" dirty="0">
              <a:solidFill>
                <a:schemeClr val="bg1"/>
              </a:solidFill>
              <a:latin typeface="Arial"/>
              <a:cs typeface="Arial"/>
            </a:endParaRPr>
          </a:p>
        </p:txBody>
      </p:sp>
      <p:sp>
        <p:nvSpPr>
          <p:cNvPr id="13" name="Rectángulo 12"/>
          <p:cNvSpPr/>
          <p:nvPr/>
        </p:nvSpPr>
        <p:spPr>
          <a:xfrm>
            <a:off x="1075643" y="1228308"/>
            <a:ext cx="989264" cy="71855"/>
          </a:xfrm>
          <a:prstGeom prst="rect">
            <a:avLst/>
          </a:prstGeom>
          <a:solidFill>
            <a:srgbClr val="036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rgbClr val="036F69"/>
                </a:solidFill>
                <a:latin typeface="Arial"/>
                <a:cs typeface="Arial"/>
              </a:rPr>
              <a:t>Exemple de diapo amb foto</a:t>
            </a:r>
            <a:endParaRPr lang="ca-ES" sz="3200" b="1" dirty="0">
              <a:solidFill>
                <a:srgbClr val="036F69"/>
              </a:solidFill>
              <a:latin typeface="Arial"/>
              <a:cs typeface="Arial"/>
            </a:endParaRPr>
          </a:p>
        </p:txBody>
      </p:sp>
      <p:sp>
        <p:nvSpPr>
          <p:cNvPr id="15" name="CuadroTexto 14"/>
          <p:cNvSpPr txBox="1"/>
          <p:nvPr/>
        </p:nvSpPr>
        <p:spPr>
          <a:xfrm>
            <a:off x="-931333" y="1732410"/>
            <a:ext cx="184666" cy="369332"/>
          </a:xfrm>
          <a:prstGeom prst="rect">
            <a:avLst/>
          </a:prstGeom>
          <a:noFill/>
        </p:spPr>
        <p:txBody>
          <a:bodyPr wrap="none" rtlCol="0">
            <a:spAutoFit/>
          </a:bodyPr>
          <a:lstStyle/>
          <a:p>
            <a:endParaRPr lang="ca-ES" dirty="0"/>
          </a:p>
        </p:txBody>
      </p:sp>
      <p:sp>
        <p:nvSpPr>
          <p:cNvPr id="21" name="CuadroTexto 20"/>
          <p:cNvSpPr txBox="1"/>
          <p:nvPr/>
        </p:nvSpPr>
        <p:spPr>
          <a:xfrm>
            <a:off x="999079" y="2018980"/>
            <a:ext cx="3475229" cy="3222933"/>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 amet nibh rhoncus blandit. Nullam sit amet placerat lacus. </a:t>
            </a:r>
            <a:endParaRPr lang="en-US" sz="1700" dirty="0">
              <a:latin typeface="Arial"/>
              <a:cs typeface="Arial"/>
            </a:endParaRPr>
          </a:p>
        </p:txBody>
      </p:sp>
      <p:sp>
        <p:nvSpPr>
          <p:cNvPr id="22" name="CuadroTexto 21"/>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rgbClr val="299E7C"/>
                </a:solidFill>
                <a:latin typeface="Arial"/>
                <a:cs typeface="Arial"/>
              </a:rPr>
              <a:t>Subtítol</a:t>
            </a:r>
          </a:p>
        </p:txBody>
      </p:sp>
      <p:pic>
        <p:nvPicPr>
          <p:cNvPr id="4" name="Imagen 26">
            <a:extLst>
              <a:ext uri="{FF2B5EF4-FFF2-40B4-BE49-F238E27FC236}">
                <a16:creationId xmlns:a16="http://schemas.microsoft.com/office/drawing/2014/main" id="{F89F1873-6B83-8D19-E9EE-AB9385BD2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133093"/>
            <a:ext cx="3998092" cy="2998569"/>
          </a:xfrm>
          <a:prstGeom prst="rect">
            <a:avLst/>
          </a:prstGeom>
        </p:spPr>
      </p:pic>
      <p:sp>
        <p:nvSpPr>
          <p:cNvPr id="5" name="Rectángulo 27">
            <a:extLst>
              <a:ext uri="{FF2B5EF4-FFF2-40B4-BE49-F238E27FC236}">
                <a16:creationId xmlns:a16="http://schemas.microsoft.com/office/drawing/2014/main" id="{B00A1226-69CB-8A86-95FA-F4D5B74E226D}"/>
              </a:ext>
            </a:extLst>
          </p:cNvPr>
          <p:cNvSpPr/>
          <p:nvPr/>
        </p:nvSpPr>
        <p:spPr>
          <a:xfrm>
            <a:off x="4474308" y="5236350"/>
            <a:ext cx="1497526" cy="276999"/>
          </a:xfrm>
          <a:prstGeom prst="rect">
            <a:avLst/>
          </a:prstGeom>
        </p:spPr>
        <p:txBody>
          <a:bodyPr wrap="none">
            <a:spAutoFit/>
          </a:bodyPr>
          <a:lstStyle/>
          <a:p>
            <a:r>
              <a:rPr lang="ca-ES" sz="1200">
                <a:solidFill>
                  <a:srgbClr val="000000"/>
                </a:solidFill>
                <a:latin typeface="Arial"/>
                <a:cs typeface="Arial"/>
              </a:rPr>
              <a:t>Lorem ipsum dolor </a:t>
            </a:r>
            <a:endParaRPr lang="ca-ES" sz="1200">
              <a:solidFill>
                <a:srgbClr val="000000"/>
              </a:solidFill>
            </a:endParaRPr>
          </a:p>
        </p:txBody>
      </p:sp>
      <p:pic>
        <p:nvPicPr>
          <p:cNvPr id="3" name="Imagen 2">
            <a:extLst>
              <a:ext uri="{FF2B5EF4-FFF2-40B4-BE49-F238E27FC236}">
                <a16:creationId xmlns:a16="http://schemas.microsoft.com/office/drawing/2014/main" id="{223287CA-AD9E-2FAA-6C4D-EC4D14D15E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41647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02FEB8C-BFBA-86ED-B03D-BD8A75EFE55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837" r="2794"/>
          <a:stretch/>
        </p:blipFill>
        <p:spPr>
          <a:xfrm>
            <a:off x="0" y="-1"/>
            <a:ext cx="9144000" cy="6858001"/>
          </a:xfrm>
          <a:prstGeom prst="rect">
            <a:avLst/>
          </a:prstGeom>
        </p:spPr>
      </p:pic>
      <p:sp>
        <p:nvSpPr>
          <p:cNvPr id="11" name="Rectángulo 10"/>
          <p:cNvSpPr/>
          <p:nvPr/>
        </p:nvSpPr>
        <p:spPr>
          <a:xfrm>
            <a:off x="1" y="-1"/>
            <a:ext cx="9144000" cy="5795963"/>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6</a:t>
            </a:fld>
            <a:endParaRPr lang="es-ES" b="1" dirty="0">
              <a:solidFill>
                <a:schemeClr val="bg1"/>
              </a:solidFill>
              <a:latin typeface="Arial"/>
              <a:cs typeface="Arial"/>
            </a:endParaRPr>
          </a:p>
        </p:txBody>
      </p:sp>
      <p:sp>
        <p:nvSpPr>
          <p:cNvPr id="13" name="Rectángulo 12"/>
          <p:cNvSpPr/>
          <p:nvPr/>
        </p:nvSpPr>
        <p:spPr>
          <a:xfrm>
            <a:off x="1075643" y="1228308"/>
            <a:ext cx="989264" cy="71855"/>
          </a:xfrm>
          <a:prstGeom prst="rect">
            <a:avLst/>
          </a:prstGeom>
          <a:solidFill>
            <a:srgbClr val="036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rgbClr val="036F69"/>
                </a:solidFill>
                <a:latin typeface="Arial"/>
                <a:cs typeface="Arial"/>
              </a:rPr>
              <a:t>Exemple de diapo amb imatge</a:t>
            </a:r>
            <a:endParaRPr lang="ca-ES" sz="3200" b="1" dirty="0">
              <a:solidFill>
                <a:srgbClr val="036F69"/>
              </a:solidFill>
              <a:latin typeface="Arial"/>
              <a:cs typeface="Arial"/>
            </a:endParaRPr>
          </a:p>
        </p:txBody>
      </p:sp>
      <p:sp>
        <p:nvSpPr>
          <p:cNvPr id="15" name="CuadroTexto 14"/>
          <p:cNvSpPr txBox="1"/>
          <p:nvPr/>
        </p:nvSpPr>
        <p:spPr>
          <a:xfrm>
            <a:off x="-931333" y="1732410"/>
            <a:ext cx="184666" cy="369332"/>
          </a:xfrm>
          <a:prstGeom prst="rect">
            <a:avLst/>
          </a:prstGeom>
          <a:noFill/>
        </p:spPr>
        <p:txBody>
          <a:bodyPr wrap="none" rtlCol="0">
            <a:spAutoFit/>
          </a:bodyPr>
          <a:lstStyle/>
          <a:p>
            <a:endParaRPr lang="ca-ES" dirty="0"/>
          </a:p>
        </p:txBody>
      </p:sp>
      <p:sp>
        <p:nvSpPr>
          <p:cNvPr id="21" name="CuadroTexto 20"/>
          <p:cNvSpPr txBox="1"/>
          <p:nvPr/>
        </p:nvSpPr>
        <p:spPr>
          <a:xfrm>
            <a:off x="999079" y="2018980"/>
            <a:ext cx="3475229" cy="3222933"/>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 amet nibh rhoncus blandit. Nullam sit amet placerat lacus. </a:t>
            </a:r>
            <a:endParaRPr lang="en-US" sz="1700" dirty="0">
              <a:latin typeface="Arial"/>
              <a:cs typeface="Arial"/>
            </a:endParaRPr>
          </a:p>
        </p:txBody>
      </p:sp>
      <p:sp>
        <p:nvSpPr>
          <p:cNvPr id="22" name="CuadroTexto 21"/>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rgbClr val="299E7C"/>
                </a:solidFill>
                <a:latin typeface="Arial"/>
                <a:cs typeface="Arial"/>
              </a:rPr>
              <a:t>Subtítol</a:t>
            </a:r>
          </a:p>
        </p:txBody>
      </p:sp>
      <p:graphicFrame>
        <p:nvGraphicFramePr>
          <p:cNvPr id="3" name="Gráfico 2">
            <a:extLst>
              <a:ext uri="{FF2B5EF4-FFF2-40B4-BE49-F238E27FC236}">
                <a16:creationId xmlns:a16="http://schemas.microsoft.com/office/drawing/2014/main" id="{CF8FF2AA-228A-CBB8-676D-4090E066184E}"/>
              </a:ext>
            </a:extLst>
          </p:cNvPr>
          <p:cNvGraphicFramePr/>
          <p:nvPr>
            <p:extLst>
              <p:ext uri="{D42A27DB-BD31-4B8C-83A1-F6EECF244321}">
                <p14:modId xmlns:p14="http://schemas.microsoft.com/office/powerpoint/2010/main" val="431086812"/>
              </p:ext>
            </p:extLst>
          </p:nvPr>
        </p:nvGraphicFramePr>
        <p:xfrm>
          <a:off x="2694816" y="1907527"/>
          <a:ext cx="7816781" cy="3908391"/>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n 3">
            <a:extLst>
              <a:ext uri="{FF2B5EF4-FFF2-40B4-BE49-F238E27FC236}">
                <a16:creationId xmlns:a16="http://schemas.microsoft.com/office/drawing/2014/main" id="{A33398F5-9B7A-7535-B6F9-C0EDD61D3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3832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6213491-4CF2-4AAD-3DB5-FC0BAE6F919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837" r="2794"/>
          <a:stretch/>
        </p:blipFill>
        <p:spPr>
          <a:xfrm>
            <a:off x="0" y="0"/>
            <a:ext cx="9144000" cy="6858000"/>
          </a:xfrm>
          <a:prstGeom prst="rect">
            <a:avLst/>
          </a:prstGeom>
        </p:spPr>
      </p:pic>
      <p:sp>
        <p:nvSpPr>
          <p:cNvPr id="11" name="Rectángulo 10"/>
          <p:cNvSpPr/>
          <p:nvPr/>
        </p:nvSpPr>
        <p:spPr>
          <a:xfrm>
            <a:off x="1" y="-1"/>
            <a:ext cx="9144000" cy="5795963"/>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7</a:t>
            </a:fld>
            <a:endParaRPr lang="es-ES" b="1" dirty="0">
              <a:solidFill>
                <a:schemeClr val="bg1"/>
              </a:solidFill>
              <a:latin typeface="Arial"/>
              <a:cs typeface="Arial"/>
            </a:endParaRPr>
          </a:p>
        </p:txBody>
      </p:sp>
      <p:sp>
        <p:nvSpPr>
          <p:cNvPr id="16" name="Rectángulo 15"/>
          <p:cNvSpPr/>
          <p:nvPr/>
        </p:nvSpPr>
        <p:spPr>
          <a:xfrm>
            <a:off x="1075643" y="1228308"/>
            <a:ext cx="989264" cy="71855"/>
          </a:xfrm>
          <a:prstGeom prst="rect">
            <a:avLst/>
          </a:prstGeom>
          <a:solidFill>
            <a:srgbClr val="036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7" name="CuadroTexto 16"/>
          <p:cNvSpPr txBox="1"/>
          <p:nvPr/>
        </p:nvSpPr>
        <p:spPr>
          <a:xfrm>
            <a:off x="969208" y="448851"/>
            <a:ext cx="7601664" cy="510909"/>
          </a:xfrm>
          <a:prstGeom prst="rect">
            <a:avLst/>
          </a:prstGeom>
          <a:noFill/>
        </p:spPr>
        <p:txBody>
          <a:bodyPr wrap="square" rtlCol="0">
            <a:spAutoFit/>
          </a:bodyPr>
          <a:lstStyle/>
          <a:p>
            <a:pPr>
              <a:lnSpc>
                <a:spcPct val="85000"/>
              </a:lnSpc>
            </a:pPr>
            <a:r>
              <a:rPr lang="is-IS" sz="3200" b="1" dirty="0">
                <a:solidFill>
                  <a:srgbClr val="036F69"/>
                </a:solidFill>
                <a:latin typeface="Arial"/>
                <a:cs typeface="Arial"/>
              </a:rPr>
              <a:t>Exemple de diapo amb imatge 2</a:t>
            </a:r>
          </a:p>
        </p:txBody>
      </p:sp>
      <p:sp>
        <p:nvSpPr>
          <p:cNvPr id="18" name="CuadroTexto 17"/>
          <p:cNvSpPr txBox="1"/>
          <p:nvPr/>
        </p:nvSpPr>
        <p:spPr>
          <a:xfrm>
            <a:off x="999078" y="2018980"/>
            <a:ext cx="7425371" cy="102540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a:t>
            </a:r>
            <a:endParaRPr lang="en-US" sz="1700" dirty="0">
              <a:latin typeface="Arial"/>
              <a:cs typeface="Arial"/>
            </a:endParaRPr>
          </a:p>
        </p:txBody>
      </p:sp>
      <p:sp>
        <p:nvSpPr>
          <p:cNvPr id="19" name="CuadroTexto 18"/>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rgbClr val="299E7C"/>
                </a:solidFill>
                <a:latin typeface="Arial"/>
                <a:cs typeface="Arial"/>
              </a:rPr>
              <a:t>Subtítol</a:t>
            </a:r>
          </a:p>
        </p:txBody>
      </p:sp>
      <p:pic>
        <p:nvPicPr>
          <p:cNvPr id="20" name="Imagen 19" descr="as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477" y="3636315"/>
            <a:ext cx="7175093" cy="1228376"/>
          </a:xfrm>
          <a:prstGeom prst="rect">
            <a:avLst/>
          </a:prstGeom>
        </p:spPr>
      </p:pic>
      <p:pic>
        <p:nvPicPr>
          <p:cNvPr id="3" name="Imagen 2">
            <a:extLst>
              <a:ext uri="{FF2B5EF4-FFF2-40B4-BE49-F238E27FC236}">
                <a16:creationId xmlns:a16="http://schemas.microsoft.com/office/drawing/2014/main" id="{230CCF99-A46F-EA1B-28BA-840E81ACA9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42743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0E0E903-E0DE-053B-010C-A839179426F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837" r="2794"/>
          <a:stretch/>
        </p:blipFill>
        <p:spPr>
          <a:xfrm>
            <a:off x="0" y="0"/>
            <a:ext cx="9144000" cy="6858000"/>
          </a:xfrm>
          <a:prstGeom prst="rect">
            <a:avLst/>
          </a:prstGeom>
        </p:spPr>
      </p:pic>
      <p:sp>
        <p:nvSpPr>
          <p:cNvPr id="4" name="Rectángulo 3"/>
          <p:cNvSpPr/>
          <p:nvPr/>
        </p:nvSpPr>
        <p:spPr>
          <a:xfrm>
            <a:off x="1075643" y="848895"/>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1210602"/>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5" name="Rectángulo 14"/>
          <p:cNvSpPr/>
          <p:nvPr/>
        </p:nvSpPr>
        <p:spPr>
          <a:xfrm flipV="1">
            <a:off x="-2" y="5795962"/>
            <a:ext cx="9144001" cy="1062038"/>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tx1"/>
                </a:solidFill>
                <a:latin typeface="Arial"/>
                <a:cs typeface="Arial"/>
              </a:rPr>
              <a:t>8</a:t>
            </a:fld>
            <a:endParaRPr lang="es-ES" b="1" dirty="0">
              <a:solidFill>
                <a:schemeClr val="tx1"/>
              </a:solidFill>
              <a:latin typeface="Arial"/>
              <a:cs typeface="Arial"/>
            </a:endParaRPr>
          </a:p>
        </p:txBody>
      </p:sp>
      <p:pic>
        <p:nvPicPr>
          <p:cNvPr id="3" name="Imagen 2">
            <a:extLst>
              <a:ext uri="{FF2B5EF4-FFF2-40B4-BE49-F238E27FC236}">
                <a16:creationId xmlns:a16="http://schemas.microsoft.com/office/drawing/2014/main" id="{9042A1E8-CDB8-B816-0A3D-FDF32E13F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5173"/>
            <a:ext cx="2178000" cy="234314"/>
          </a:xfrm>
          <a:prstGeom prst="rect">
            <a:avLst/>
          </a:prstGeom>
        </p:spPr>
      </p:pic>
    </p:spTree>
    <p:extLst>
      <p:ext uri="{BB962C8B-B14F-4D97-AF65-F5344CB8AC3E}">
        <p14:creationId xmlns:p14="http://schemas.microsoft.com/office/powerpoint/2010/main" val="25087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7026603-4D20-CA32-46F9-980179A7779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417" r="692"/>
          <a:stretch/>
        </p:blipFill>
        <p:spPr>
          <a:xfrm>
            <a:off x="0" y="0"/>
            <a:ext cx="9144000" cy="6858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02</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9</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484E7FEB-7C85-9657-D9FA-46C8E1D31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671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4E4F18643A3644AC48B2ED7B13CB2D" ma:contentTypeVersion="16" ma:contentTypeDescription="Crea un document nou" ma:contentTypeScope="" ma:versionID="432578bf71b743a87ddb303728ed4ae1">
  <xsd:schema xmlns:xsd="http://www.w3.org/2001/XMLSchema" xmlns:xs="http://www.w3.org/2001/XMLSchema" xmlns:p="http://schemas.microsoft.com/office/2006/metadata/properties" xmlns:ns2="4323b3df-8132-45da-9814-5f12b4f3bf2e" xmlns:ns3="ccf361f3-7d9d-47e4-9d86-af699410c5d4" targetNamespace="http://schemas.microsoft.com/office/2006/metadata/properties" ma:root="true" ma:fieldsID="40b9f7d83ac00fc87291d54a0b8bd9a6" ns2:_="" ns3:_="">
    <xsd:import namespace="4323b3df-8132-45da-9814-5f12b4f3bf2e"/>
    <xsd:import namespace="ccf361f3-7d9d-47e4-9d86-af699410c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3b3df-8132-45da-9814-5f12b4f3b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f361f3-7d9d-47e4-9d86-af699410c5d4" elementFormDefault="qualified">
    <xsd:import namespace="http://schemas.microsoft.com/office/2006/documentManagement/types"/>
    <xsd:import namespace="http://schemas.microsoft.com/office/infopath/2007/PartnerControls"/>
    <xsd:element name="SharedWithUsers" ma:index="19"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 compartit amb detalls" ma:internalName="SharedWithDetails" ma:readOnly="true">
      <xsd:simpleType>
        <xsd:restriction base="dms:Note">
          <xsd:maxLength value="255"/>
        </xsd:restriction>
      </xsd:simpleType>
    </xsd:element>
    <xsd:element name="TaxCatchAll" ma:index="23" nillable="true" ma:displayName="Taxonomy Catch All Column" ma:hidden="true" ma:list="{365779cb-6ade-421e-ba4e-56ff2afe84e9}" ma:internalName="TaxCatchAll" ma:showField="CatchAllData" ma:web="ccf361f3-7d9d-47e4-9d86-af699410c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23b3df-8132-45da-9814-5f12b4f3bf2e">
      <Terms xmlns="http://schemas.microsoft.com/office/infopath/2007/PartnerControls"/>
    </lcf76f155ced4ddcb4097134ff3c332f>
    <TaxCatchAll xmlns="ccf361f3-7d9d-47e4-9d86-af699410c5d4" xsi:nil="true"/>
  </documentManagement>
</p:properties>
</file>

<file path=customXml/itemProps1.xml><?xml version="1.0" encoding="utf-8"?>
<ds:datastoreItem xmlns:ds="http://schemas.openxmlformats.org/officeDocument/2006/customXml" ds:itemID="{7EE2F981-B63C-4F8D-9561-25E737C314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3b3df-8132-45da-9814-5f12b4f3bf2e"/>
    <ds:schemaRef ds:uri="ccf361f3-7d9d-47e4-9d86-af699410c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AE1AC7-74CA-49AD-A5E3-75176D7BF140}">
  <ds:schemaRefs>
    <ds:schemaRef ds:uri="http://schemas.microsoft.com/sharepoint/v3/contenttype/forms"/>
  </ds:schemaRefs>
</ds:datastoreItem>
</file>

<file path=customXml/itemProps3.xml><?xml version="1.0" encoding="utf-8"?>
<ds:datastoreItem xmlns:ds="http://schemas.openxmlformats.org/officeDocument/2006/customXml" ds:itemID="{67EB3C86-8E5C-4B5C-9CE6-95B30E872E5E}">
  <ds:schemaRefs>
    <ds:schemaRef ds:uri="http://www.w3.org/XML/1998/namespace"/>
    <ds:schemaRef ds:uri="4323b3df-8132-45da-9814-5f12b4f3bf2e"/>
    <ds:schemaRef ds:uri="http://schemas.microsoft.com/office/2006/metadata/properties"/>
    <ds:schemaRef ds:uri="http://purl.org/dc/dcmityp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ccf361f3-7d9d-47e4-9d86-af699410c5d4"/>
  </ds:schemaRefs>
</ds:datastoreItem>
</file>

<file path=docProps/app.xml><?xml version="1.0" encoding="utf-8"?>
<Properties xmlns="http://schemas.openxmlformats.org/officeDocument/2006/extended-properties" xmlns:vt="http://schemas.openxmlformats.org/officeDocument/2006/docPropsVTypes">
  <Template>Office Theme</Template>
  <TotalTime>206</TotalTime>
  <Words>397</Words>
  <Application>Microsoft Office PowerPoint</Application>
  <PresentationFormat>Presentación en pantalla (4:3)</PresentationFormat>
  <Paragraphs>55</Paragraphs>
  <Slides>15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RosaMaria.Cabrera@uab.es</dc:creator>
  <cp:lastModifiedBy>Max Aragall Borràs</cp:lastModifiedBy>
  <cp:revision>11</cp:revision>
  <dcterms:created xsi:type="dcterms:W3CDTF">2019-10-28T14:52:52Z</dcterms:created>
  <dcterms:modified xsi:type="dcterms:W3CDTF">2023-06-19T11:07:07Z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0x010100A74E4F18643A3644AC48B2ED7B13CB2D</vt:lpwstr>
  </property>
  <property fmtid="{D5CDD505-2E9C-101B-9397-08002B2CF9AE}" pid="3" name="MediaServiceImageTags">
    <vt:lpwstr/>
  </property>
</Properties>
</file>