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77" r:id="rId6"/>
    <p:sldId id="273" r:id="rId7"/>
    <p:sldId id="266" r:id="rId8"/>
    <p:sldId id="278" r:id="rId9"/>
    <p:sldId id="275" r:id="rId10"/>
    <p:sldId id="274" r:id="rId11"/>
    <p:sldId id="276"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8A7"/>
    <a:srgbClr val="4D26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BF7BF-904A-4410-8194-0D006AD02EF9}" v="14" dt="2023-06-19T11:05:05.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96754" autoAdjust="0"/>
  </p:normalViewPr>
  <p:slideViewPr>
    <p:cSldViewPr snapToGrid="0">
      <p:cViewPr varScale="1">
        <p:scale>
          <a:sx n="114" d="100"/>
          <a:sy n="114" d="100"/>
        </p:scale>
        <p:origin x="20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45CBDE9C-5E20-44EE-B91C-6FD3B12BE4EC}"/>
    <pc:docChg chg="custSel delSld modSld">
      <pc:chgData name="Rosa María Cabrera Corchos" userId="f1659fda-de31-4a64-8d16-4a5c28fbfcfc" providerId="ADAL" clId="{45CBDE9C-5E20-44EE-B91C-6FD3B12BE4EC}" dt="2022-09-29T10:38:00.286" v="113" actId="14100"/>
      <pc:docMkLst>
        <pc:docMk/>
      </pc:docMkLst>
      <pc:sldChg chg="del">
        <pc:chgData name="Rosa María Cabrera Corchos" userId="f1659fda-de31-4a64-8d16-4a5c28fbfcfc" providerId="ADAL" clId="{45CBDE9C-5E20-44EE-B91C-6FD3B12BE4EC}" dt="2022-09-29T10:03:07.133" v="0" actId="2696"/>
        <pc:sldMkLst>
          <pc:docMk/>
          <pc:sldMk cId="2198526229" sldId="257"/>
        </pc:sldMkLst>
      </pc:sldChg>
      <pc:sldChg chg="modSp mod">
        <pc:chgData name="Rosa María Cabrera Corchos" userId="f1659fda-de31-4a64-8d16-4a5c28fbfcfc" providerId="ADAL" clId="{45CBDE9C-5E20-44EE-B91C-6FD3B12BE4EC}" dt="2022-09-29T10:04:03.849" v="7" actId="14100"/>
        <pc:sldMkLst>
          <pc:docMk/>
          <pc:sldMk cId="268178800" sldId="258"/>
        </pc:sldMkLst>
        <pc:picChg chg="mod modCrop">
          <ac:chgData name="Rosa María Cabrera Corchos" userId="f1659fda-de31-4a64-8d16-4a5c28fbfcfc" providerId="ADAL" clId="{45CBDE9C-5E20-44EE-B91C-6FD3B12BE4EC}" dt="2022-09-29T10:04:03.849" v="7" actId="14100"/>
          <ac:picMkLst>
            <pc:docMk/>
            <pc:sldMk cId="268178800" sldId="258"/>
            <ac:picMk id="2" creationId="{E4CBC925-8937-6D59-2921-016DA832ECB1}"/>
          </ac:picMkLst>
        </pc:picChg>
      </pc:sldChg>
      <pc:sldChg chg="del">
        <pc:chgData name="Rosa María Cabrera Corchos" userId="f1659fda-de31-4a64-8d16-4a5c28fbfcfc" providerId="ADAL" clId="{45CBDE9C-5E20-44EE-B91C-6FD3B12BE4EC}" dt="2022-09-29T10:05:38.853" v="12" actId="2696"/>
        <pc:sldMkLst>
          <pc:docMk/>
          <pc:sldMk cId="1660957725" sldId="259"/>
        </pc:sldMkLst>
      </pc:sldChg>
      <pc:sldChg chg="modSp mod">
        <pc:chgData name="Rosa María Cabrera Corchos" userId="f1659fda-de31-4a64-8d16-4a5c28fbfcfc" providerId="ADAL" clId="{45CBDE9C-5E20-44EE-B91C-6FD3B12BE4EC}" dt="2022-09-29T10:34:44.452" v="89" actId="14100"/>
        <pc:sldMkLst>
          <pc:docMk/>
          <pc:sldMk cId="1671001698" sldId="260"/>
        </pc:sldMkLst>
        <pc:picChg chg="mod modCrop">
          <ac:chgData name="Rosa María Cabrera Corchos" userId="f1659fda-de31-4a64-8d16-4a5c28fbfcfc" providerId="ADAL" clId="{45CBDE9C-5E20-44EE-B91C-6FD3B12BE4EC}" dt="2022-09-29T10:34:44.452" v="89" actId="14100"/>
          <ac:picMkLst>
            <pc:docMk/>
            <pc:sldMk cId="1671001698" sldId="260"/>
            <ac:picMk id="4" creationId="{9F706C43-42AE-768C-A484-82C87A471CC5}"/>
          </ac:picMkLst>
        </pc:picChg>
      </pc:sldChg>
      <pc:sldChg chg="modSp mod">
        <pc:chgData name="Rosa María Cabrera Corchos" userId="f1659fda-de31-4a64-8d16-4a5c28fbfcfc" providerId="ADAL" clId="{45CBDE9C-5E20-44EE-B91C-6FD3B12BE4EC}" dt="2022-09-29T10:35:07.276" v="93" actId="14100"/>
        <pc:sldMkLst>
          <pc:docMk/>
          <pc:sldMk cId="3196979363" sldId="261"/>
        </pc:sldMkLst>
        <pc:picChg chg="mod">
          <ac:chgData name="Rosa María Cabrera Corchos" userId="f1659fda-de31-4a64-8d16-4a5c28fbfcfc" providerId="ADAL" clId="{45CBDE9C-5E20-44EE-B91C-6FD3B12BE4EC}" dt="2022-09-29T10:35:07.276" v="93" actId="14100"/>
          <ac:picMkLst>
            <pc:docMk/>
            <pc:sldMk cId="3196979363" sldId="261"/>
            <ac:picMk id="4" creationId="{9E2DCEB8-6605-0DA4-CE4A-2AB96785ABF6}"/>
          </ac:picMkLst>
        </pc:picChg>
      </pc:sldChg>
      <pc:sldChg chg="modSp mod">
        <pc:chgData name="Rosa María Cabrera Corchos" userId="f1659fda-de31-4a64-8d16-4a5c28fbfcfc" providerId="ADAL" clId="{45CBDE9C-5E20-44EE-B91C-6FD3B12BE4EC}" dt="2022-09-29T10:35:54.915" v="99" actId="14100"/>
        <pc:sldMkLst>
          <pc:docMk/>
          <pc:sldMk cId="1142835651" sldId="262"/>
        </pc:sldMkLst>
        <pc:picChg chg="mod modCrop">
          <ac:chgData name="Rosa María Cabrera Corchos" userId="f1659fda-de31-4a64-8d16-4a5c28fbfcfc" providerId="ADAL" clId="{45CBDE9C-5E20-44EE-B91C-6FD3B12BE4EC}" dt="2022-09-29T10:35:54.915" v="99" actId="14100"/>
          <ac:picMkLst>
            <pc:docMk/>
            <pc:sldMk cId="1142835651" sldId="262"/>
            <ac:picMk id="4" creationId="{27B7036A-6561-8278-D100-87C6B2056D92}"/>
          </ac:picMkLst>
        </pc:picChg>
      </pc:sldChg>
      <pc:sldChg chg="modSp mod">
        <pc:chgData name="Rosa María Cabrera Corchos" userId="f1659fda-de31-4a64-8d16-4a5c28fbfcfc" providerId="ADAL" clId="{45CBDE9C-5E20-44EE-B91C-6FD3B12BE4EC}" dt="2022-09-29T10:36:29.148" v="103" actId="14100"/>
        <pc:sldMkLst>
          <pc:docMk/>
          <pc:sldMk cId="292298953" sldId="263"/>
        </pc:sldMkLst>
        <pc:picChg chg="mod">
          <ac:chgData name="Rosa María Cabrera Corchos" userId="f1659fda-de31-4a64-8d16-4a5c28fbfcfc" providerId="ADAL" clId="{45CBDE9C-5E20-44EE-B91C-6FD3B12BE4EC}" dt="2022-09-29T10:36:29.148" v="103" actId="14100"/>
          <ac:picMkLst>
            <pc:docMk/>
            <pc:sldMk cId="292298953" sldId="263"/>
            <ac:picMk id="4" creationId="{5A67D34F-8D2B-1132-6C71-22F0A54B7D64}"/>
          </ac:picMkLst>
        </pc:picChg>
      </pc:sldChg>
      <pc:sldChg chg="modSp mod">
        <pc:chgData name="Rosa María Cabrera Corchos" userId="f1659fda-de31-4a64-8d16-4a5c28fbfcfc" providerId="ADAL" clId="{45CBDE9C-5E20-44EE-B91C-6FD3B12BE4EC}" dt="2022-09-29T10:37:12.772" v="107" actId="14100"/>
        <pc:sldMkLst>
          <pc:docMk/>
          <pc:sldMk cId="731911525" sldId="264"/>
        </pc:sldMkLst>
        <pc:picChg chg="mod">
          <ac:chgData name="Rosa María Cabrera Corchos" userId="f1659fda-de31-4a64-8d16-4a5c28fbfcfc" providerId="ADAL" clId="{45CBDE9C-5E20-44EE-B91C-6FD3B12BE4EC}" dt="2022-09-29T10:37:12.772" v="107" actId="14100"/>
          <ac:picMkLst>
            <pc:docMk/>
            <pc:sldMk cId="731911525" sldId="264"/>
            <ac:picMk id="4" creationId="{90A616E4-E157-065F-FC4A-20660571F886}"/>
          </ac:picMkLst>
        </pc:picChg>
      </pc:sldChg>
      <pc:sldChg chg="modSp mod">
        <pc:chgData name="Rosa María Cabrera Corchos" userId="f1659fda-de31-4a64-8d16-4a5c28fbfcfc" providerId="ADAL" clId="{45CBDE9C-5E20-44EE-B91C-6FD3B12BE4EC}" dt="2022-09-29T10:38:00.286" v="113" actId="14100"/>
        <pc:sldMkLst>
          <pc:docMk/>
          <pc:sldMk cId="2582874520" sldId="265"/>
        </pc:sldMkLst>
        <pc:picChg chg="mod modCrop">
          <ac:chgData name="Rosa María Cabrera Corchos" userId="f1659fda-de31-4a64-8d16-4a5c28fbfcfc" providerId="ADAL" clId="{45CBDE9C-5E20-44EE-B91C-6FD3B12BE4EC}" dt="2022-09-29T10:38:00.286" v="113" actId="14100"/>
          <ac:picMkLst>
            <pc:docMk/>
            <pc:sldMk cId="2582874520" sldId="265"/>
            <ac:picMk id="4" creationId="{D0A3CA6F-79A0-A238-0346-BF394EBEF6A5}"/>
          </ac:picMkLst>
        </pc:picChg>
      </pc:sldChg>
      <pc:sldChg chg="modSp mod">
        <pc:chgData name="Rosa María Cabrera Corchos" userId="f1659fda-de31-4a64-8d16-4a5c28fbfcfc" providerId="ADAL" clId="{45CBDE9C-5E20-44EE-B91C-6FD3B12BE4EC}" dt="2022-09-29T10:22:31.500" v="28" actId="14100"/>
        <pc:sldMkLst>
          <pc:docMk/>
          <pc:sldMk cId="4021742732" sldId="266"/>
        </pc:sldMkLst>
        <pc:picChg chg="mod modCrop">
          <ac:chgData name="Rosa María Cabrera Corchos" userId="f1659fda-de31-4a64-8d16-4a5c28fbfcfc" providerId="ADAL" clId="{45CBDE9C-5E20-44EE-B91C-6FD3B12BE4EC}" dt="2022-09-29T10:22:31.500" v="28" actId="14100"/>
          <ac:picMkLst>
            <pc:docMk/>
            <pc:sldMk cId="4021742732" sldId="266"/>
            <ac:picMk id="2" creationId="{45E03AC3-D94C-0E5C-D87F-3157B861C6C5}"/>
          </ac:picMkLst>
        </pc:picChg>
      </pc:sldChg>
      <pc:sldChg chg="modSp mod">
        <pc:chgData name="Rosa María Cabrera Corchos" userId="f1659fda-de31-4a64-8d16-4a5c28fbfcfc" providerId="ADAL" clId="{45CBDE9C-5E20-44EE-B91C-6FD3B12BE4EC}" dt="2022-09-29T10:12:32.355" v="18" actId="14100"/>
        <pc:sldMkLst>
          <pc:docMk/>
          <pc:sldMk cId="1145965758" sldId="273"/>
        </pc:sldMkLst>
        <pc:spChg chg="mod">
          <ac:chgData name="Rosa María Cabrera Corchos" userId="f1659fda-de31-4a64-8d16-4a5c28fbfcfc" providerId="ADAL" clId="{45CBDE9C-5E20-44EE-B91C-6FD3B12BE4EC}" dt="2022-09-29T10:12:32.355" v="18" actId="14100"/>
          <ac:spMkLst>
            <pc:docMk/>
            <pc:sldMk cId="1145965758" sldId="273"/>
            <ac:spMk id="11" creationId="{00000000-0000-0000-0000-000000000000}"/>
          </ac:spMkLst>
        </pc:spChg>
        <pc:picChg chg="mod">
          <ac:chgData name="Rosa María Cabrera Corchos" userId="f1659fda-de31-4a64-8d16-4a5c28fbfcfc" providerId="ADAL" clId="{45CBDE9C-5E20-44EE-B91C-6FD3B12BE4EC}" dt="2022-09-29T10:12:07.586" v="16" actId="14100"/>
          <ac:picMkLst>
            <pc:docMk/>
            <pc:sldMk cId="1145965758" sldId="273"/>
            <ac:picMk id="2" creationId="{EC6B4F6C-68CD-4BA9-8D2C-FAF3ADE7787D}"/>
          </ac:picMkLst>
        </pc:picChg>
      </pc:sldChg>
      <pc:sldChg chg="modSp mod">
        <pc:chgData name="Rosa María Cabrera Corchos" userId="f1659fda-de31-4a64-8d16-4a5c28fbfcfc" providerId="ADAL" clId="{45CBDE9C-5E20-44EE-B91C-6FD3B12BE4EC}" dt="2022-09-29T10:33:04.101" v="76" actId="14100"/>
        <pc:sldMkLst>
          <pc:docMk/>
          <pc:sldMk cId="4274322823" sldId="274"/>
        </pc:sldMkLst>
        <pc:spChg chg="mod">
          <ac:chgData name="Rosa María Cabrera Corchos" userId="f1659fda-de31-4a64-8d16-4a5c28fbfcfc" providerId="ADAL" clId="{45CBDE9C-5E20-44EE-B91C-6FD3B12BE4EC}" dt="2022-09-29T10:33:04.101" v="76" actId="14100"/>
          <ac:spMkLst>
            <pc:docMk/>
            <pc:sldMk cId="4274322823" sldId="274"/>
            <ac:spMk id="11" creationId="{00000000-0000-0000-0000-000000000000}"/>
          </ac:spMkLst>
        </pc:spChg>
        <pc:picChg chg="mod modCrop">
          <ac:chgData name="Rosa María Cabrera Corchos" userId="f1659fda-de31-4a64-8d16-4a5c28fbfcfc" providerId="ADAL" clId="{45CBDE9C-5E20-44EE-B91C-6FD3B12BE4EC}" dt="2022-09-29T10:28:40.070" v="68" actId="14100"/>
          <ac:picMkLst>
            <pc:docMk/>
            <pc:sldMk cId="4274322823" sldId="274"/>
            <ac:picMk id="3" creationId="{D555D442-BFAA-CCCF-607C-6701C4F4952A}"/>
          </ac:picMkLst>
        </pc:picChg>
      </pc:sldChg>
      <pc:sldChg chg="modSp mod">
        <pc:chgData name="Rosa María Cabrera Corchos" userId="f1659fda-de31-4a64-8d16-4a5c28fbfcfc" providerId="ADAL" clId="{45CBDE9C-5E20-44EE-B91C-6FD3B12BE4EC}" dt="2022-09-29T10:23:51.796" v="37" actId="14100"/>
        <pc:sldMkLst>
          <pc:docMk/>
          <pc:sldMk cId="3383201417" sldId="275"/>
        </pc:sldMkLst>
        <pc:spChg chg="mod">
          <ac:chgData name="Rosa María Cabrera Corchos" userId="f1659fda-de31-4a64-8d16-4a5c28fbfcfc" providerId="ADAL" clId="{45CBDE9C-5E20-44EE-B91C-6FD3B12BE4EC}" dt="2022-09-29T10:23:38.700" v="35" actId="14100"/>
          <ac:spMkLst>
            <pc:docMk/>
            <pc:sldMk cId="3383201417" sldId="275"/>
            <ac:spMk id="11" creationId="{00000000-0000-0000-0000-000000000000}"/>
          </ac:spMkLst>
        </pc:spChg>
        <pc:picChg chg="mod">
          <ac:chgData name="Rosa María Cabrera Corchos" userId="f1659fda-de31-4a64-8d16-4a5c28fbfcfc" providerId="ADAL" clId="{45CBDE9C-5E20-44EE-B91C-6FD3B12BE4EC}" dt="2022-09-29T10:23:51.796" v="37" actId="14100"/>
          <ac:picMkLst>
            <pc:docMk/>
            <pc:sldMk cId="3383201417" sldId="275"/>
            <ac:picMk id="2" creationId="{19C449C1-B9DD-75BA-BBF5-306C864D8E87}"/>
          </ac:picMkLst>
        </pc:picChg>
      </pc:sldChg>
      <pc:sldChg chg="modSp mod">
        <pc:chgData name="Rosa María Cabrera Corchos" userId="f1659fda-de31-4a64-8d16-4a5c28fbfcfc" providerId="ADAL" clId="{45CBDE9C-5E20-44EE-B91C-6FD3B12BE4EC}" dt="2022-09-29T10:33:28.004" v="80" actId="14100"/>
        <pc:sldMkLst>
          <pc:docMk/>
          <pc:sldMk cId="2508757366" sldId="276"/>
        </pc:sldMkLst>
        <pc:spChg chg="mod">
          <ac:chgData name="Rosa María Cabrera Corchos" userId="f1659fda-de31-4a64-8d16-4a5c28fbfcfc" providerId="ADAL" clId="{45CBDE9C-5E20-44EE-B91C-6FD3B12BE4EC}" dt="2022-09-29T10:33:19.268" v="78" actId="14100"/>
          <ac:spMkLst>
            <pc:docMk/>
            <pc:sldMk cId="2508757366" sldId="276"/>
            <ac:spMk id="15" creationId="{00000000-0000-0000-0000-000000000000}"/>
          </ac:spMkLst>
        </pc:spChg>
        <pc:picChg chg="mod">
          <ac:chgData name="Rosa María Cabrera Corchos" userId="f1659fda-de31-4a64-8d16-4a5c28fbfcfc" providerId="ADAL" clId="{45CBDE9C-5E20-44EE-B91C-6FD3B12BE4EC}" dt="2022-09-29T10:33:28.004" v="80" actId="14100"/>
          <ac:picMkLst>
            <pc:docMk/>
            <pc:sldMk cId="2508757366" sldId="276"/>
            <ac:picMk id="2" creationId="{82A6821A-4E6F-3498-ACC4-A4A77744E1DA}"/>
          </ac:picMkLst>
        </pc:picChg>
      </pc:sldChg>
      <pc:sldChg chg="addSp delSp modSp mod">
        <pc:chgData name="Rosa María Cabrera Corchos" userId="f1659fda-de31-4a64-8d16-4a5c28fbfcfc" providerId="ADAL" clId="{45CBDE9C-5E20-44EE-B91C-6FD3B12BE4EC}" dt="2022-09-29T10:05:21.219" v="11"/>
        <pc:sldMkLst>
          <pc:docMk/>
          <pc:sldMk cId="620109176" sldId="277"/>
        </pc:sldMkLst>
        <pc:spChg chg="del">
          <ac:chgData name="Rosa María Cabrera Corchos" userId="f1659fda-de31-4a64-8d16-4a5c28fbfcfc" providerId="ADAL" clId="{45CBDE9C-5E20-44EE-B91C-6FD3B12BE4EC}" dt="2022-09-29T10:04:57.233" v="9" actId="478"/>
          <ac:spMkLst>
            <pc:docMk/>
            <pc:sldMk cId="620109176" sldId="277"/>
            <ac:spMk id="3" creationId="{00000000-0000-0000-0000-000000000000}"/>
          </ac:spMkLst>
        </pc:spChg>
        <pc:spChg chg="add mod">
          <ac:chgData name="Rosa María Cabrera Corchos" userId="f1659fda-de31-4a64-8d16-4a5c28fbfcfc" providerId="ADAL" clId="{45CBDE9C-5E20-44EE-B91C-6FD3B12BE4EC}" dt="2022-09-29T10:05:21.219" v="11"/>
          <ac:spMkLst>
            <pc:docMk/>
            <pc:sldMk cId="620109176" sldId="277"/>
            <ac:spMk id="4" creationId="{50A9E60B-6204-CDD2-6ADE-674289A6CB71}"/>
          </ac:spMkLst>
        </pc:spChg>
        <pc:spChg chg="add mod">
          <ac:chgData name="Rosa María Cabrera Corchos" userId="f1659fda-de31-4a64-8d16-4a5c28fbfcfc" providerId="ADAL" clId="{45CBDE9C-5E20-44EE-B91C-6FD3B12BE4EC}" dt="2022-09-29T10:05:21.219" v="11"/>
          <ac:spMkLst>
            <pc:docMk/>
            <pc:sldMk cId="620109176" sldId="277"/>
            <ac:spMk id="5" creationId="{E8DA4123-2F28-EFE4-AAE3-3327BACDE578}"/>
          </ac:spMkLst>
        </pc:spChg>
        <pc:spChg chg="del">
          <ac:chgData name="Rosa María Cabrera Corchos" userId="f1659fda-de31-4a64-8d16-4a5c28fbfcfc" providerId="ADAL" clId="{45CBDE9C-5E20-44EE-B91C-6FD3B12BE4EC}" dt="2022-09-29T10:04:59.219" v="10" actId="478"/>
          <ac:spMkLst>
            <pc:docMk/>
            <pc:sldMk cId="620109176" sldId="277"/>
            <ac:spMk id="6" creationId="{00000000-0000-0000-0000-000000000000}"/>
          </ac:spMkLst>
        </pc:spChg>
        <pc:spChg chg="add mod">
          <ac:chgData name="Rosa María Cabrera Corchos" userId="f1659fda-de31-4a64-8d16-4a5c28fbfcfc" providerId="ADAL" clId="{45CBDE9C-5E20-44EE-B91C-6FD3B12BE4EC}" dt="2022-09-29T10:05:21.219" v="11"/>
          <ac:spMkLst>
            <pc:docMk/>
            <pc:sldMk cId="620109176" sldId="277"/>
            <ac:spMk id="7" creationId="{9445825E-60A9-0274-BC4B-A15856C131AB}"/>
          </ac:spMkLst>
        </pc:spChg>
        <pc:spChg chg="del">
          <ac:chgData name="Rosa María Cabrera Corchos" userId="f1659fda-de31-4a64-8d16-4a5c28fbfcfc" providerId="ADAL" clId="{45CBDE9C-5E20-44EE-B91C-6FD3B12BE4EC}" dt="2022-09-29T10:04:54.179" v="8" actId="478"/>
          <ac:spMkLst>
            <pc:docMk/>
            <pc:sldMk cId="620109176" sldId="277"/>
            <ac:spMk id="11" creationId="{00000000-0000-0000-0000-000000000000}"/>
          </ac:spMkLst>
        </pc:spChg>
      </pc:sldChg>
      <pc:sldChg chg="addSp delSp modSp mod">
        <pc:chgData name="Rosa María Cabrera Corchos" userId="f1659fda-de31-4a64-8d16-4a5c28fbfcfc" providerId="ADAL" clId="{45CBDE9C-5E20-44EE-B91C-6FD3B12BE4EC}" dt="2022-09-29T10:24:39.848" v="49"/>
        <pc:sldMkLst>
          <pc:docMk/>
          <pc:sldMk cId="2656328423" sldId="278"/>
        </pc:sldMkLst>
        <pc:spChg chg="add mod">
          <ac:chgData name="Rosa María Cabrera Corchos" userId="f1659fda-de31-4a64-8d16-4a5c28fbfcfc" providerId="ADAL" clId="{45CBDE9C-5E20-44EE-B91C-6FD3B12BE4EC}" dt="2022-09-29T10:24:39.848" v="49"/>
          <ac:spMkLst>
            <pc:docMk/>
            <pc:sldMk cId="2656328423" sldId="278"/>
            <ac:spMk id="5" creationId="{D19D5538-83E9-A7FC-BEF6-53C60059B2F3}"/>
          </ac:spMkLst>
        </pc:spChg>
        <pc:spChg chg="mod">
          <ac:chgData name="Rosa María Cabrera Corchos" userId="f1659fda-de31-4a64-8d16-4a5c28fbfcfc" providerId="ADAL" clId="{45CBDE9C-5E20-44EE-B91C-6FD3B12BE4EC}" dt="2022-09-29T10:24:14.263" v="47" actId="20577"/>
          <ac:spMkLst>
            <pc:docMk/>
            <pc:sldMk cId="2656328423" sldId="278"/>
            <ac:spMk id="14" creationId="{00000000-0000-0000-0000-000000000000}"/>
          </ac:spMkLst>
        </pc:spChg>
        <pc:graphicFrameChg chg="del">
          <ac:chgData name="Rosa María Cabrera Corchos" userId="f1659fda-de31-4a64-8d16-4a5c28fbfcfc" providerId="ADAL" clId="{45CBDE9C-5E20-44EE-B91C-6FD3B12BE4EC}" dt="2022-09-29T10:24:21.532" v="48" actId="478"/>
          <ac:graphicFrameMkLst>
            <pc:docMk/>
            <pc:sldMk cId="2656328423" sldId="278"/>
            <ac:graphicFrameMk id="3" creationId="{963E971B-52ED-2590-DD9F-0D9BF74F9F5C}"/>
          </ac:graphicFrameMkLst>
        </pc:graphicFrameChg>
        <pc:picChg chg="add mod">
          <ac:chgData name="Rosa María Cabrera Corchos" userId="f1659fda-de31-4a64-8d16-4a5c28fbfcfc" providerId="ADAL" clId="{45CBDE9C-5E20-44EE-B91C-6FD3B12BE4EC}" dt="2022-09-29T10:24:39.848" v="49"/>
          <ac:picMkLst>
            <pc:docMk/>
            <pc:sldMk cId="2656328423" sldId="278"/>
            <ac:picMk id="4" creationId="{325B3241-A2D6-A709-787D-4C524F1BC525}"/>
          </ac:picMkLst>
        </pc:picChg>
      </pc:sldChg>
    </pc:docChg>
  </pc:docChgLst>
  <pc:docChgLst>
    <pc:chgData name="Max Aragall Borràs" userId="87e097e4-5d98-43bc-9596-3648e60b41d0" providerId="ADAL" clId="{840BF7BF-904A-4410-8194-0D006AD02EF9}"/>
    <pc:docChg chg="custSel modSld">
      <pc:chgData name="Max Aragall Borràs" userId="87e097e4-5d98-43bc-9596-3648e60b41d0" providerId="ADAL" clId="{840BF7BF-904A-4410-8194-0D006AD02EF9}" dt="2023-06-19T11:05:05.624" v="27"/>
      <pc:docMkLst>
        <pc:docMk/>
      </pc:docMkLst>
      <pc:sldChg chg="addSp delSp modSp mod">
        <pc:chgData name="Max Aragall Borràs" userId="87e097e4-5d98-43bc-9596-3648e60b41d0" providerId="ADAL" clId="{840BF7BF-904A-4410-8194-0D006AD02EF9}" dt="2023-06-19T11:03:47.212" v="1"/>
        <pc:sldMkLst>
          <pc:docMk/>
          <pc:sldMk cId="268178800" sldId="258"/>
        </pc:sldMkLst>
        <pc:picChg chg="add mod">
          <ac:chgData name="Max Aragall Borràs" userId="87e097e4-5d98-43bc-9596-3648e60b41d0" providerId="ADAL" clId="{840BF7BF-904A-4410-8194-0D006AD02EF9}" dt="2023-06-19T11:03:47.212" v="1"/>
          <ac:picMkLst>
            <pc:docMk/>
            <pc:sldMk cId="268178800" sldId="258"/>
            <ac:picMk id="4" creationId="{3BD6B8A2-A453-369B-CE67-CA2577CA569F}"/>
          </ac:picMkLst>
        </pc:picChg>
        <pc:picChg chg="del">
          <ac:chgData name="Max Aragall Borràs" userId="87e097e4-5d98-43bc-9596-3648e60b41d0" providerId="ADAL" clId="{840BF7BF-904A-4410-8194-0D006AD02EF9}" dt="2023-06-19T11:03:46.739" v="0" actId="478"/>
          <ac:picMkLst>
            <pc:docMk/>
            <pc:sldMk cId="268178800" sldId="258"/>
            <ac:picMk id="10" creationId="{00000000-0000-0000-0000-000000000000}"/>
          </ac:picMkLst>
        </pc:picChg>
      </pc:sldChg>
      <pc:sldChg chg="addSp delSp modSp mod">
        <pc:chgData name="Max Aragall Borràs" userId="87e097e4-5d98-43bc-9596-3648e60b41d0" providerId="ADAL" clId="{840BF7BF-904A-4410-8194-0D006AD02EF9}" dt="2023-06-19T11:04:14.117" v="15"/>
        <pc:sldMkLst>
          <pc:docMk/>
          <pc:sldMk cId="1671001698" sldId="260"/>
        </pc:sldMkLst>
        <pc:picChg chg="add mod">
          <ac:chgData name="Max Aragall Borràs" userId="87e097e4-5d98-43bc-9596-3648e60b41d0" providerId="ADAL" clId="{840BF7BF-904A-4410-8194-0D006AD02EF9}" dt="2023-06-19T11:04:14.117" v="15"/>
          <ac:picMkLst>
            <pc:docMk/>
            <pc:sldMk cId="1671001698" sldId="260"/>
            <ac:picMk id="2" creationId="{380FBA13-3426-3145-FAB6-47909C1FA820}"/>
          </ac:picMkLst>
        </pc:picChg>
        <pc:picChg chg="del">
          <ac:chgData name="Max Aragall Borràs" userId="87e097e4-5d98-43bc-9596-3648e60b41d0" providerId="ADAL" clId="{840BF7BF-904A-4410-8194-0D006AD02EF9}" dt="2023-06-19T11:04:13.546" v="14" actId="478"/>
          <ac:picMkLst>
            <pc:docMk/>
            <pc:sldMk cId="1671001698" sldId="260"/>
            <ac:picMk id="9" creationId="{00000000-0000-0000-0000-000000000000}"/>
          </ac:picMkLst>
        </pc:picChg>
      </pc:sldChg>
      <pc:sldChg chg="addSp delSp modSp mod">
        <pc:chgData name="Max Aragall Borràs" userId="87e097e4-5d98-43bc-9596-3648e60b41d0" providerId="ADAL" clId="{840BF7BF-904A-4410-8194-0D006AD02EF9}" dt="2023-06-19T11:04:17.638" v="17"/>
        <pc:sldMkLst>
          <pc:docMk/>
          <pc:sldMk cId="3196979363" sldId="261"/>
        </pc:sldMkLst>
        <pc:picChg chg="add mod">
          <ac:chgData name="Max Aragall Borràs" userId="87e097e4-5d98-43bc-9596-3648e60b41d0" providerId="ADAL" clId="{840BF7BF-904A-4410-8194-0D006AD02EF9}" dt="2023-06-19T11:04:17.638" v="17"/>
          <ac:picMkLst>
            <pc:docMk/>
            <pc:sldMk cId="3196979363" sldId="261"/>
            <ac:picMk id="2" creationId="{75069647-EB28-F835-AD18-843DDA91D539}"/>
          </ac:picMkLst>
        </pc:picChg>
        <pc:picChg chg="del">
          <ac:chgData name="Max Aragall Borràs" userId="87e097e4-5d98-43bc-9596-3648e60b41d0" providerId="ADAL" clId="{840BF7BF-904A-4410-8194-0D006AD02EF9}" dt="2023-06-19T11:04:17.074" v="16" actId="478"/>
          <ac:picMkLst>
            <pc:docMk/>
            <pc:sldMk cId="3196979363" sldId="261"/>
            <ac:picMk id="9" creationId="{00000000-0000-0000-0000-000000000000}"/>
          </ac:picMkLst>
        </pc:picChg>
      </pc:sldChg>
      <pc:sldChg chg="addSp delSp modSp mod">
        <pc:chgData name="Max Aragall Borràs" userId="87e097e4-5d98-43bc-9596-3648e60b41d0" providerId="ADAL" clId="{840BF7BF-904A-4410-8194-0D006AD02EF9}" dt="2023-06-19T11:04:21.198" v="19"/>
        <pc:sldMkLst>
          <pc:docMk/>
          <pc:sldMk cId="1142835651" sldId="262"/>
        </pc:sldMkLst>
        <pc:picChg chg="add mod">
          <ac:chgData name="Max Aragall Borràs" userId="87e097e4-5d98-43bc-9596-3648e60b41d0" providerId="ADAL" clId="{840BF7BF-904A-4410-8194-0D006AD02EF9}" dt="2023-06-19T11:04:21.198" v="19"/>
          <ac:picMkLst>
            <pc:docMk/>
            <pc:sldMk cId="1142835651" sldId="262"/>
            <ac:picMk id="2" creationId="{8E34F91F-5454-C583-587B-BAD5203766A0}"/>
          </ac:picMkLst>
        </pc:picChg>
        <pc:picChg chg="del">
          <ac:chgData name="Max Aragall Borràs" userId="87e097e4-5d98-43bc-9596-3648e60b41d0" providerId="ADAL" clId="{840BF7BF-904A-4410-8194-0D006AD02EF9}" dt="2023-06-19T11:04:20.712" v="18" actId="478"/>
          <ac:picMkLst>
            <pc:docMk/>
            <pc:sldMk cId="1142835651" sldId="262"/>
            <ac:picMk id="9" creationId="{00000000-0000-0000-0000-000000000000}"/>
          </ac:picMkLst>
        </pc:picChg>
      </pc:sldChg>
      <pc:sldChg chg="addSp delSp modSp mod">
        <pc:chgData name="Max Aragall Borràs" userId="87e097e4-5d98-43bc-9596-3648e60b41d0" providerId="ADAL" clId="{840BF7BF-904A-4410-8194-0D006AD02EF9}" dt="2023-06-19T11:04:24.702" v="21"/>
        <pc:sldMkLst>
          <pc:docMk/>
          <pc:sldMk cId="292298953" sldId="263"/>
        </pc:sldMkLst>
        <pc:picChg chg="add mod">
          <ac:chgData name="Max Aragall Borràs" userId="87e097e4-5d98-43bc-9596-3648e60b41d0" providerId="ADAL" clId="{840BF7BF-904A-4410-8194-0D006AD02EF9}" dt="2023-06-19T11:04:24.702" v="21"/>
          <ac:picMkLst>
            <pc:docMk/>
            <pc:sldMk cId="292298953" sldId="263"/>
            <ac:picMk id="2" creationId="{39013B90-3FEA-32BA-861C-F68A9587DACD}"/>
          </ac:picMkLst>
        </pc:picChg>
        <pc:picChg chg="del">
          <ac:chgData name="Max Aragall Borràs" userId="87e097e4-5d98-43bc-9596-3648e60b41d0" providerId="ADAL" clId="{840BF7BF-904A-4410-8194-0D006AD02EF9}" dt="2023-06-19T11:04:23.995" v="20" actId="478"/>
          <ac:picMkLst>
            <pc:docMk/>
            <pc:sldMk cId="292298953" sldId="263"/>
            <ac:picMk id="9" creationId="{00000000-0000-0000-0000-000000000000}"/>
          </ac:picMkLst>
        </pc:picChg>
      </pc:sldChg>
      <pc:sldChg chg="addSp delSp modSp mod">
        <pc:chgData name="Max Aragall Borràs" userId="87e097e4-5d98-43bc-9596-3648e60b41d0" providerId="ADAL" clId="{840BF7BF-904A-4410-8194-0D006AD02EF9}" dt="2023-06-19T11:04:28.011" v="23"/>
        <pc:sldMkLst>
          <pc:docMk/>
          <pc:sldMk cId="731911525" sldId="264"/>
        </pc:sldMkLst>
        <pc:picChg chg="add mod">
          <ac:chgData name="Max Aragall Borràs" userId="87e097e4-5d98-43bc-9596-3648e60b41d0" providerId="ADAL" clId="{840BF7BF-904A-4410-8194-0D006AD02EF9}" dt="2023-06-19T11:04:28.011" v="23"/>
          <ac:picMkLst>
            <pc:docMk/>
            <pc:sldMk cId="731911525" sldId="264"/>
            <ac:picMk id="2" creationId="{B271366A-C071-D1C0-518F-E5C833804FF0}"/>
          </ac:picMkLst>
        </pc:picChg>
        <pc:picChg chg="del">
          <ac:chgData name="Max Aragall Borràs" userId="87e097e4-5d98-43bc-9596-3648e60b41d0" providerId="ADAL" clId="{840BF7BF-904A-4410-8194-0D006AD02EF9}" dt="2023-06-19T11:04:27.432" v="22" actId="478"/>
          <ac:picMkLst>
            <pc:docMk/>
            <pc:sldMk cId="731911525" sldId="264"/>
            <ac:picMk id="9" creationId="{00000000-0000-0000-0000-000000000000}"/>
          </ac:picMkLst>
        </pc:picChg>
      </pc:sldChg>
      <pc:sldChg chg="addSp delSp modSp mod">
        <pc:chgData name="Max Aragall Borràs" userId="87e097e4-5d98-43bc-9596-3648e60b41d0" providerId="ADAL" clId="{840BF7BF-904A-4410-8194-0D006AD02EF9}" dt="2023-06-19T11:04:32.223" v="25"/>
        <pc:sldMkLst>
          <pc:docMk/>
          <pc:sldMk cId="2582874520" sldId="265"/>
        </pc:sldMkLst>
        <pc:picChg chg="add mod">
          <ac:chgData name="Max Aragall Borràs" userId="87e097e4-5d98-43bc-9596-3648e60b41d0" providerId="ADAL" clId="{840BF7BF-904A-4410-8194-0D006AD02EF9}" dt="2023-06-19T11:04:32.223" v="25"/>
          <ac:picMkLst>
            <pc:docMk/>
            <pc:sldMk cId="2582874520" sldId="265"/>
            <ac:picMk id="2" creationId="{D4F06691-3FDE-8504-BC3B-72795604E526}"/>
          </ac:picMkLst>
        </pc:picChg>
        <pc:picChg chg="del">
          <ac:chgData name="Max Aragall Borràs" userId="87e097e4-5d98-43bc-9596-3648e60b41d0" providerId="ADAL" clId="{840BF7BF-904A-4410-8194-0D006AD02EF9}" dt="2023-06-19T11:04:31.611" v="24" actId="478"/>
          <ac:picMkLst>
            <pc:docMk/>
            <pc:sldMk cId="2582874520" sldId="265"/>
            <ac:picMk id="9" creationId="{00000000-0000-0000-0000-000000000000}"/>
          </ac:picMkLst>
        </pc:picChg>
      </pc:sldChg>
      <pc:sldChg chg="addSp delSp modSp mod">
        <pc:chgData name="Max Aragall Borràs" userId="87e097e4-5d98-43bc-9596-3648e60b41d0" providerId="ADAL" clId="{840BF7BF-904A-4410-8194-0D006AD02EF9}" dt="2023-06-19T11:03:57.627" v="7"/>
        <pc:sldMkLst>
          <pc:docMk/>
          <pc:sldMk cId="4021742732" sldId="266"/>
        </pc:sldMkLst>
        <pc:picChg chg="add mod">
          <ac:chgData name="Max Aragall Borràs" userId="87e097e4-5d98-43bc-9596-3648e60b41d0" providerId="ADAL" clId="{840BF7BF-904A-4410-8194-0D006AD02EF9}" dt="2023-06-19T11:03:57.627" v="7"/>
          <ac:picMkLst>
            <pc:docMk/>
            <pc:sldMk cId="4021742732" sldId="266"/>
            <ac:picMk id="3" creationId="{4B4B83AA-E2BB-6836-D512-32ED5A5F20F5}"/>
          </ac:picMkLst>
        </pc:picChg>
        <pc:picChg chg="del">
          <ac:chgData name="Max Aragall Borràs" userId="87e097e4-5d98-43bc-9596-3648e60b41d0" providerId="ADAL" clId="{840BF7BF-904A-4410-8194-0D006AD02EF9}" dt="2023-06-19T11:03:57.215" v="6" actId="478"/>
          <ac:picMkLst>
            <pc:docMk/>
            <pc:sldMk cId="4021742732" sldId="266"/>
            <ac:picMk id="8" creationId="{00000000-0000-0000-0000-000000000000}"/>
          </ac:picMkLst>
        </pc:picChg>
      </pc:sldChg>
      <pc:sldChg chg="addSp delSp modSp mod">
        <pc:chgData name="Max Aragall Borràs" userId="87e097e4-5d98-43bc-9596-3648e60b41d0" providerId="ADAL" clId="{840BF7BF-904A-4410-8194-0D006AD02EF9}" dt="2023-06-19T11:03:54.153" v="5"/>
        <pc:sldMkLst>
          <pc:docMk/>
          <pc:sldMk cId="1145965758" sldId="273"/>
        </pc:sldMkLst>
        <pc:picChg chg="add mod">
          <ac:chgData name="Max Aragall Borràs" userId="87e097e4-5d98-43bc-9596-3648e60b41d0" providerId="ADAL" clId="{840BF7BF-904A-4410-8194-0D006AD02EF9}" dt="2023-06-19T11:03:54.153" v="5"/>
          <ac:picMkLst>
            <pc:docMk/>
            <pc:sldMk cId="1145965758" sldId="273"/>
            <ac:picMk id="3" creationId="{E07B202A-7F51-1F11-E64F-C11C44F4910C}"/>
          </ac:picMkLst>
        </pc:picChg>
        <pc:picChg chg="del">
          <ac:chgData name="Max Aragall Borràs" userId="87e097e4-5d98-43bc-9596-3648e60b41d0" providerId="ADAL" clId="{840BF7BF-904A-4410-8194-0D006AD02EF9}" dt="2023-06-19T11:03:53.528" v="4" actId="478"/>
          <ac:picMkLst>
            <pc:docMk/>
            <pc:sldMk cId="1145965758" sldId="273"/>
            <ac:picMk id="8" creationId="{00000000-0000-0000-0000-000000000000}"/>
          </ac:picMkLst>
        </pc:picChg>
      </pc:sldChg>
      <pc:sldChg chg="addSp delSp modSp mod">
        <pc:chgData name="Max Aragall Borràs" userId="87e097e4-5d98-43bc-9596-3648e60b41d0" providerId="ADAL" clId="{840BF7BF-904A-4410-8194-0D006AD02EF9}" dt="2023-06-19T11:04:09.548" v="13"/>
        <pc:sldMkLst>
          <pc:docMk/>
          <pc:sldMk cId="4274322823" sldId="274"/>
        </pc:sldMkLst>
        <pc:picChg chg="add mod">
          <ac:chgData name="Max Aragall Borràs" userId="87e097e4-5d98-43bc-9596-3648e60b41d0" providerId="ADAL" clId="{840BF7BF-904A-4410-8194-0D006AD02EF9}" dt="2023-06-19T11:04:09.548" v="13"/>
          <ac:picMkLst>
            <pc:docMk/>
            <pc:sldMk cId="4274322823" sldId="274"/>
            <ac:picMk id="2" creationId="{AAD859DB-2008-AE68-BC60-743F60FB5505}"/>
          </ac:picMkLst>
        </pc:picChg>
        <pc:picChg chg="del">
          <ac:chgData name="Max Aragall Borràs" userId="87e097e4-5d98-43bc-9596-3648e60b41d0" providerId="ADAL" clId="{840BF7BF-904A-4410-8194-0D006AD02EF9}" dt="2023-06-19T11:04:08.903" v="12" actId="478"/>
          <ac:picMkLst>
            <pc:docMk/>
            <pc:sldMk cId="4274322823" sldId="274"/>
            <ac:picMk id="8" creationId="{00000000-0000-0000-0000-000000000000}"/>
          </ac:picMkLst>
        </pc:picChg>
      </pc:sldChg>
      <pc:sldChg chg="addSp delSp modSp mod">
        <pc:chgData name="Max Aragall Borràs" userId="87e097e4-5d98-43bc-9596-3648e60b41d0" providerId="ADAL" clId="{840BF7BF-904A-4410-8194-0D006AD02EF9}" dt="2023-06-19T11:04:05.803" v="11"/>
        <pc:sldMkLst>
          <pc:docMk/>
          <pc:sldMk cId="3383201417" sldId="275"/>
        </pc:sldMkLst>
        <pc:picChg chg="add mod">
          <ac:chgData name="Max Aragall Borràs" userId="87e097e4-5d98-43bc-9596-3648e60b41d0" providerId="ADAL" clId="{840BF7BF-904A-4410-8194-0D006AD02EF9}" dt="2023-06-19T11:04:05.803" v="11"/>
          <ac:picMkLst>
            <pc:docMk/>
            <pc:sldMk cId="3383201417" sldId="275"/>
            <ac:picMk id="4" creationId="{D9A4073C-1C0D-A4E8-3CEC-559B0EBE6419}"/>
          </ac:picMkLst>
        </pc:picChg>
        <pc:picChg chg="del">
          <ac:chgData name="Max Aragall Borràs" userId="87e097e4-5d98-43bc-9596-3648e60b41d0" providerId="ADAL" clId="{840BF7BF-904A-4410-8194-0D006AD02EF9}" dt="2023-06-19T11:04:05.232" v="10" actId="478"/>
          <ac:picMkLst>
            <pc:docMk/>
            <pc:sldMk cId="3383201417" sldId="275"/>
            <ac:picMk id="8" creationId="{00000000-0000-0000-0000-000000000000}"/>
          </ac:picMkLst>
        </pc:picChg>
      </pc:sldChg>
      <pc:sldChg chg="addSp delSp modSp mod">
        <pc:chgData name="Max Aragall Borràs" userId="87e097e4-5d98-43bc-9596-3648e60b41d0" providerId="ADAL" clId="{840BF7BF-904A-4410-8194-0D006AD02EF9}" dt="2023-06-19T11:05:05.624" v="27"/>
        <pc:sldMkLst>
          <pc:docMk/>
          <pc:sldMk cId="2508757366" sldId="276"/>
        </pc:sldMkLst>
        <pc:picChg chg="add mod">
          <ac:chgData name="Max Aragall Borràs" userId="87e097e4-5d98-43bc-9596-3648e60b41d0" providerId="ADAL" clId="{840BF7BF-904A-4410-8194-0D006AD02EF9}" dt="2023-06-19T11:05:05.624" v="27"/>
          <ac:picMkLst>
            <pc:docMk/>
            <pc:sldMk cId="2508757366" sldId="276"/>
            <ac:picMk id="3" creationId="{F511FEF9-C41C-BDAA-F641-4DB2F21643E2}"/>
          </ac:picMkLst>
        </pc:picChg>
        <pc:picChg chg="del">
          <ac:chgData name="Max Aragall Borràs" userId="87e097e4-5d98-43bc-9596-3648e60b41d0" providerId="ADAL" clId="{840BF7BF-904A-4410-8194-0D006AD02EF9}" dt="2023-06-19T11:04:54.432" v="26" actId="478"/>
          <ac:picMkLst>
            <pc:docMk/>
            <pc:sldMk cId="2508757366" sldId="276"/>
            <ac:picMk id="13" creationId="{00000000-0000-0000-0000-000000000000}"/>
          </ac:picMkLst>
        </pc:picChg>
      </pc:sldChg>
      <pc:sldChg chg="addSp delSp modSp mod">
        <pc:chgData name="Max Aragall Borràs" userId="87e097e4-5d98-43bc-9596-3648e60b41d0" providerId="ADAL" clId="{840BF7BF-904A-4410-8194-0D006AD02EF9}" dt="2023-06-19T11:03:50.622" v="3"/>
        <pc:sldMkLst>
          <pc:docMk/>
          <pc:sldMk cId="620109176" sldId="277"/>
        </pc:sldMkLst>
        <pc:picChg chg="add mod">
          <ac:chgData name="Max Aragall Borràs" userId="87e097e4-5d98-43bc-9596-3648e60b41d0" providerId="ADAL" clId="{840BF7BF-904A-4410-8194-0D006AD02EF9}" dt="2023-06-19T11:03:50.622" v="3"/>
          <ac:picMkLst>
            <pc:docMk/>
            <pc:sldMk cId="620109176" sldId="277"/>
            <ac:picMk id="3" creationId="{672F282A-93A1-1416-CC4F-33460169A968}"/>
          </ac:picMkLst>
        </pc:picChg>
        <pc:picChg chg="del">
          <ac:chgData name="Max Aragall Borràs" userId="87e097e4-5d98-43bc-9596-3648e60b41d0" providerId="ADAL" clId="{840BF7BF-904A-4410-8194-0D006AD02EF9}" dt="2023-06-19T11:03:50.135" v="2" actId="478"/>
          <ac:picMkLst>
            <pc:docMk/>
            <pc:sldMk cId="620109176" sldId="277"/>
            <ac:picMk id="10" creationId="{00000000-0000-0000-0000-000000000000}"/>
          </ac:picMkLst>
        </pc:picChg>
      </pc:sldChg>
      <pc:sldChg chg="addSp delSp modSp mod">
        <pc:chgData name="Max Aragall Borràs" userId="87e097e4-5d98-43bc-9596-3648e60b41d0" providerId="ADAL" clId="{840BF7BF-904A-4410-8194-0D006AD02EF9}" dt="2023-06-19T11:04:01.767" v="9"/>
        <pc:sldMkLst>
          <pc:docMk/>
          <pc:sldMk cId="2656328423" sldId="278"/>
        </pc:sldMkLst>
        <pc:picChg chg="add mod">
          <ac:chgData name="Max Aragall Borràs" userId="87e097e4-5d98-43bc-9596-3648e60b41d0" providerId="ADAL" clId="{840BF7BF-904A-4410-8194-0D006AD02EF9}" dt="2023-06-19T11:04:01.767" v="9"/>
          <ac:picMkLst>
            <pc:docMk/>
            <pc:sldMk cId="2656328423" sldId="278"/>
            <ac:picMk id="3" creationId="{79E18B88-3F24-5178-0338-FBFB64EA6A1D}"/>
          </ac:picMkLst>
        </pc:picChg>
        <pc:picChg chg="del">
          <ac:chgData name="Max Aragall Borràs" userId="87e097e4-5d98-43bc-9596-3648e60b41d0" providerId="ADAL" clId="{840BF7BF-904A-4410-8194-0D006AD02EF9}" dt="2023-06-19T11:04:01.032" v="8" actId="478"/>
          <ac:picMkLst>
            <pc:docMk/>
            <pc:sldMk cId="2656328423" sldId="278"/>
            <ac:picMk id="8"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F1F116"/>
              </a:solidFill>
              <a:effectLst/>
            </c:spPr>
            <c:extLst>
              <c:ext xmlns:c16="http://schemas.microsoft.com/office/drawing/2014/chart" uri="{C3380CC4-5D6E-409C-BE32-E72D297353CC}">
                <c16:uniqueId val="{00000001-6959-E147-81B5-B5C771D8038C}"/>
              </c:ext>
            </c:extLst>
          </c:dPt>
          <c:dPt>
            <c:idx val="1"/>
            <c:bubble3D val="0"/>
            <c:spPr>
              <a:solidFill>
                <a:srgbClr val="FFC000"/>
              </a:solidFill>
              <a:effectLst/>
            </c:spPr>
            <c:extLst>
              <c:ext xmlns:c16="http://schemas.microsoft.com/office/drawing/2014/chart" uri="{C3380CC4-5D6E-409C-BE32-E72D297353CC}">
                <c16:uniqueId val="{00000003-6959-E147-81B5-B5C771D8038C}"/>
              </c:ext>
            </c:extLst>
          </c:dPt>
          <c:dPt>
            <c:idx val="2"/>
            <c:bubble3D val="0"/>
            <c:spPr>
              <a:solidFill>
                <a:srgbClr val="B00806"/>
              </a:solidFill>
              <a:effectLst/>
            </c:spPr>
            <c:extLst>
              <c:ext xmlns:c16="http://schemas.microsoft.com/office/drawing/2014/chart" uri="{C3380CC4-5D6E-409C-BE32-E72D297353CC}">
                <c16:uniqueId val="{00000005-6959-E147-81B5-B5C771D8038C}"/>
              </c:ext>
            </c:extLst>
          </c:dPt>
          <c:dPt>
            <c:idx val="3"/>
            <c:bubble3D val="0"/>
            <c:spPr>
              <a:solidFill>
                <a:srgbClr val="632786"/>
              </a:solidFill>
              <a:effectLst/>
            </c:spPr>
            <c:extLst>
              <c:ext xmlns:c16="http://schemas.microsoft.com/office/drawing/2014/chart" uri="{C3380CC4-5D6E-409C-BE32-E72D297353CC}">
                <c16:uniqueId val="{00000007-6959-E147-81B5-B5C771D8038C}"/>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6959-E147-81B5-B5C771D8038C}"/>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 r="6034" b="239"/>
          <a:stretch/>
        </p:blipFill>
        <p:spPr>
          <a:xfrm>
            <a:off x="0" y="0"/>
            <a:ext cx="9143999" cy="6858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3BD6B8A2-A453-369B-CE67-CA2577CA5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E2DCEB8-6605-0DA4-CE4A-2AB96785AB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78"/>
          <a:stretch/>
        </p:blipFill>
        <p:spPr>
          <a:xfrm>
            <a:off x="0" y="1"/>
            <a:ext cx="9143999"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75069647-EB28-F835-AD18-843DDA91D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7B7036A-6561-8278-D100-87C6B2056D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19" r="286"/>
          <a:stretch/>
        </p:blipFill>
        <p:spPr>
          <a:xfrm>
            <a:off x="0" y="1"/>
            <a:ext cx="9144001"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8E34F91F-5454-C583-587B-BAD520376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A67D34F-8D2B-1132-6C71-22F0A54B7D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810"/>
          <a:stretch/>
        </p:blipFill>
        <p:spPr>
          <a:xfrm>
            <a:off x="1"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39013B90-3FEA-32BA-861C-F68A9587D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A616E4-E157-065F-FC4A-20660571F8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40" r="138"/>
          <a:stretch/>
        </p:blipFill>
        <p:spPr>
          <a:xfrm>
            <a:off x="0" y="1"/>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B271366A-C071-D1C0-518F-E5C833804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A3CA6F-79A0-A238-0346-BF394EBEF6A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889" t="819" r="2889" b="-1"/>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D4F06691-3FDE-8504-BC3B-72795604E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CBC925-8937-6D59-2921-016DA832E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 r="6034" b="239"/>
          <a:stretch/>
        </p:blipFill>
        <p:spPr>
          <a:xfrm>
            <a:off x="0" y="0"/>
            <a:ext cx="9143999" cy="6858000"/>
          </a:xfrm>
          <a:prstGeom prst="rect">
            <a:avLst/>
          </a:prstGeom>
        </p:spPr>
      </p:pic>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sp>
        <p:nvSpPr>
          <p:cNvPr id="4" name="CuadroTexto 2">
            <a:extLst>
              <a:ext uri="{FF2B5EF4-FFF2-40B4-BE49-F238E27FC236}">
                <a16:creationId xmlns:a16="http://schemas.microsoft.com/office/drawing/2014/main" id="{50A9E60B-6204-CDD2-6ADE-674289A6CB71}"/>
              </a:ext>
            </a:extLst>
          </p:cNvPr>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5" name="CuadroTexto 5">
            <a:extLst>
              <a:ext uri="{FF2B5EF4-FFF2-40B4-BE49-F238E27FC236}">
                <a16:creationId xmlns:a16="http://schemas.microsoft.com/office/drawing/2014/main" id="{E8DA4123-2F28-EFE4-AAE3-3327BACDE578}"/>
              </a:ext>
            </a:extLst>
          </p:cNvPr>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7" name="Rectángulo 9">
            <a:extLst>
              <a:ext uri="{FF2B5EF4-FFF2-40B4-BE49-F238E27FC236}">
                <a16:creationId xmlns:a16="http://schemas.microsoft.com/office/drawing/2014/main" id="{9445825E-60A9-0274-BC4B-A15856C131AB}"/>
              </a:ext>
            </a:extLst>
          </p:cNvPr>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3" name="Imagen 2">
            <a:extLst>
              <a:ext uri="{FF2B5EF4-FFF2-40B4-BE49-F238E27FC236}">
                <a16:creationId xmlns:a16="http://schemas.microsoft.com/office/drawing/2014/main" id="{672F282A-93A1-1416-CC4F-33460169A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62010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6B4F6C-68CD-4BA9-8D2C-FAF3ADE778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1"/>
            <a:ext cx="9144001" cy="6858001"/>
          </a:xfrm>
          <a:prstGeom prst="rect">
            <a:avLst/>
          </a:prstGeom>
        </p:spPr>
      </p:pic>
      <p:sp>
        <p:nvSpPr>
          <p:cNvPr id="11" name="Rectángulo 10"/>
          <p:cNvSpPr/>
          <p:nvPr/>
        </p:nvSpPr>
        <p:spPr>
          <a:xfrm>
            <a:off x="1" y="0"/>
            <a:ext cx="9144000"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a:p>
            <a:pPr marL="180975" indent="-180975">
              <a:lnSpc>
                <a:spcPct val="120000"/>
              </a:lnSpc>
              <a:buFont typeface="Arial"/>
              <a:buChar char="•"/>
            </a:pPr>
            <a:r>
              <a:rPr lang="is-IS" sz="1700" dirty="0">
                <a:latin typeface="Arial"/>
                <a:cs typeface="Arial"/>
              </a:rPr>
              <a:t>Ut sed ullamcorper ligula, a rhoncus felis. Vivamus a faucibus sapien. </a:t>
            </a:r>
          </a:p>
          <a:p>
            <a:pPr marL="180975" indent="-180975">
              <a:lnSpc>
                <a:spcPct val="120000"/>
              </a:lnSpc>
              <a:buFont typeface="Arial"/>
              <a:buChar char="•"/>
            </a:pPr>
            <a:r>
              <a:rPr lang="is-IS" sz="1700" dirty="0">
                <a:latin typeface="Arial"/>
                <a:cs typeface="Arial"/>
              </a:rPr>
              <a:t>Duis et ullamcorper lectus. Sed purus massa.</a:t>
            </a: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títol</a:t>
            </a:r>
            <a:endParaRPr lang="ca-ES" sz="3200" b="1" dirty="0">
              <a:solidFill>
                <a:srgbClr val="4D2652"/>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pic>
        <p:nvPicPr>
          <p:cNvPr id="3" name="Imagen 2">
            <a:extLst>
              <a:ext uri="{FF2B5EF4-FFF2-40B4-BE49-F238E27FC236}">
                <a16:creationId xmlns:a16="http://schemas.microsoft.com/office/drawing/2014/main" id="{E07B202A-7F51-1F11-E64F-C11C44F49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E03AC3-D94C-0E5C-D87F-3157B861C6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 r="6034" b="239"/>
          <a:stretch/>
        </p:blipFill>
        <p:spPr>
          <a:xfrm>
            <a:off x="0" y="0"/>
            <a:ext cx="9144000" cy="6858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4B4B83AA-E2BB-6836-D512-32ED5A5F2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C449C1-B9DD-75BA-BBF5-306C864D8E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0"/>
            <a:ext cx="9144001" cy="6858000"/>
          </a:xfrm>
          <a:prstGeom prst="rect">
            <a:avLst/>
          </a:prstGeom>
        </p:spPr>
      </p:pic>
      <p:sp>
        <p:nvSpPr>
          <p:cNvPr id="11" name="Rectángulo 10"/>
          <p:cNvSpPr/>
          <p:nvPr/>
        </p:nvSpPr>
        <p:spPr>
          <a:xfrm>
            <a:off x="0" y="-1"/>
            <a:ext cx="9144000" cy="579596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diapo amb foto</a:t>
            </a:r>
            <a:endParaRPr lang="ca-ES" sz="3200" b="1" dirty="0">
              <a:solidFill>
                <a:srgbClr val="4D2652"/>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pic>
        <p:nvPicPr>
          <p:cNvPr id="4" name="Imagen 26">
            <a:extLst>
              <a:ext uri="{FF2B5EF4-FFF2-40B4-BE49-F238E27FC236}">
                <a16:creationId xmlns:a16="http://schemas.microsoft.com/office/drawing/2014/main" id="{325B3241-A2D6-A709-787D-4C524F1BC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093"/>
            <a:ext cx="3998092" cy="2998569"/>
          </a:xfrm>
          <a:prstGeom prst="rect">
            <a:avLst/>
          </a:prstGeom>
        </p:spPr>
      </p:pic>
      <p:sp>
        <p:nvSpPr>
          <p:cNvPr id="5" name="Rectángulo 27">
            <a:extLst>
              <a:ext uri="{FF2B5EF4-FFF2-40B4-BE49-F238E27FC236}">
                <a16:creationId xmlns:a16="http://schemas.microsoft.com/office/drawing/2014/main" id="{D19D5538-83E9-A7FC-BEF6-53C60059B2F3}"/>
              </a:ext>
            </a:extLst>
          </p:cNvPr>
          <p:cNvSpPr/>
          <p:nvPr/>
        </p:nvSpPr>
        <p:spPr>
          <a:xfrm>
            <a:off x="4474308" y="523635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pic>
        <p:nvPicPr>
          <p:cNvPr id="3" name="Imagen 2">
            <a:extLst>
              <a:ext uri="{FF2B5EF4-FFF2-40B4-BE49-F238E27FC236}">
                <a16:creationId xmlns:a16="http://schemas.microsoft.com/office/drawing/2014/main" id="{79E18B88-3F24-5178-0338-FBFB64EA6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5632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C449C1-B9DD-75BA-BBF5-306C864D8E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0"/>
            <a:ext cx="9144001" cy="6858000"/>
          </a:xfrm>
          <a:prstGeom prst="rect">
            <a:avLst/>
          </a:prstGeom>
        </p:spPr>
      </p:pic>
      <p:sp>
        <p:nvSpPr>
          <p:cNvPr id="11" name="Rectángulo 10"/>
          <p:cNvSpPr/>
          <p:nvPr/>
        </p:nvSpPr>
        <p:spPr>
          <a:xfrm>
            <a:off x="0" y="-1"/>
            <a:ext cx="9144000" cy="5795964"/>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diapo amb imatge</a:t>
            </a:r>
            <a:endParaRPr lang="ca-ES" sz="3200" b="1" dirty="0">
              <a:solidFill>
                <a:srgbClr val="4D2652"/>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graphicFrame>
        <p:nvGraphicFramePr>
          <p:cNvPr id="3" name="Gráfico 2">
            <a:extLst>
              <a:ext uri="{FF2B5EF4-FFF2-40B4-BE49-F238E27FC236}">
                <a16:creationId xmlns:a16="http://schemas.microsoft.com/office/drawing/2014/main" id="{963E971B-52ED-2590-DD9F-0D9BF74F9F5C}"/>
              </a:ext>
            </a:extLst>
          </p:cNvPr>
          <p:cNvGraphicFramePr/>
          <p:nvPr>
            <p:extLst>
              <p:ext uri="{D42A27DB-BD31-4B8C-83A1-F6EECF244321}">
                <p14:modId xmlns:p14="http://schemas.microsoft.com/office/powerpoint/2010/main" val="1644681144"/>
              </p:ext>
            </p:extLst>
          </p:nvPr>
        </p:nvGraphicFramePr>
        <p:xfrm>
          <a:off x="3001668" y="1875321"/>
          <a:ext cx="7203078" cy="397179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D9A4073C-1C0D-A4E8-3CEC-559B0EBE6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55D442-BFAA-CCCF-607C-6701C4F495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1" r="5294" b="233"/>
          <a:stretch/>
        </p:blipFill>
        <p:spPr>
          <a:xfrm>
            <a:off x="-5757" y="0"/>
            <a:ext cx="9149757" cy="6858000"/>
          </a:xfrm>
          <a:prstGeom prst="rect">
            <a:avLst/>
          </a:prstGeom>
        </p:spPr>
      </p:pic>
      <p:sp>
        <p:nvSpPr>
          <p:cNvPr id="11" name="Rectángulo 10"/>
          <p:cNvSpPr/>
          <p:nvPr/>
        </p:nvSpPr>
        <p:spPr>
          <a:xfrm>
            <a:off x="-5757" y="0"/>
            <a:ext cx="9149757" cy="5795961"/>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rgbClr val="4D26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rgbClr val="4D2652"/>
                </a:solidFill>
                <a:latin typeface="Arial"/>
                <a:cs typeface="Arial"/>
              </a:rPr>
              <a:t>Exemple de diapo amb imatge 2</a:t>
            </a: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AD68A7"/>
                </a:solidFill>
                <a:latin typeface="Arial"/>
                <a:cs typeface="Arial"/>
              </a:rPr>
              <a:t>Subtítol</a:t>
            </a:r>
          </a:p>
        </p:txBody>
      </p:sp>
      <p:pic>
        <p:nvPicPr>
          <p:cNvPr id="4" name="Imagen 3">
            <a:extLst>
              <a:ext uri="{FF2B5EF4-FFF2-40B4-BE49-F238E27FC236}">
                <a16:creationId xmlns:a16="http://schemas.microsoft.com/office/drawing/2014/main" id="{B4B92B5D-299A-3DA6-134D-3A90EBAB8366}"/>
              </a:ext>
            </a:extLst>
          </p:cNvPr>
          <p:cNvPicPr>
            <a:picLocks noChangeAspect="1"/>
          </p:cNvPicPr>
          <p:nvPr/>
        </p:nvPicPr>
        <p:blipFill>
          <a:blip r:embed="rId3"/>
          <a:stretch>
            <a:fillRect/>
          </a:stretch>
        </p:blipFill>
        <p:spPr>
          <a:xfrm>
            <a:off x="1116129" y="3428999"/>
            <a:ext cx="7057788" cy="1164535"/>
          </a:xfrm>
          <a:prstGeom prst="rect">
            <a:avLst/>
          </a:prstGeom>
        </p:spPr>
      </p:pic>
      <p:pic>
        <p:nvPicPr>
          <p:cNvPr id="2" name="Imagen 1">
            <a:extLst>
              <a:ext uri="{FF2B5EF4-FFF2-40B4-BE49-F238E27FC236}">
                <a16:creationId xmlns:a16="http://schemas.microsoft.com/office/drawing/2014/main" id="{AAD859DB-2008-AE68-BC60-743F60FB5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2A6821A-4E6F-3498-ACC4-A4A77744E1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4" b="233"/>
          <a:stretch/>
        </p:blipFill>
        <p:spPr>
          <a:xfrm>
            <a:off x="-1" y="0"/>
            <a:ext cx="9144001" cy="6858000"/>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1" y="5795962"/>
            <a:ext cx="9144001" cy="106203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F511FEF9-C41C-BDAA-F641-4DB2F2164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F706C43-42AE-768C-A484-82C87A471C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19" t="812" r="283"/>
          <a:stretch/>
        </p:blipFill>
        <p:spPr>
          <a:xfrm>
            <a:off x="0" y="0"/>
            <a:ext cx="9144001"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380FBA13-3426-3145-FAB6-47909C1FA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Props1.xml><?xml version="1.0" encoding="utf-8"?>
<ds:datastoreItem xmlns:ds="http://schemas.openxmlformats.org/officeDocument/2006/customXml" ds:itemID="{BCAE1AC7-74CA-49AD-A5E3-75176D7BF140}">
  <ds:schemaRefs>
    <ds:schemaRef ds:uri="http://schemas.microsoft.com/sharepoint/v3/contenttype/forms"/>
  </ds:schemaRefs>
</ds:datastoreItem>
</file>

<file path=customXml/itemProps2.xml><?xml version="1.0" encoding="utf-8"?>
<ds:datastoreItem xmlns:ds="http://schemas.openxmlformats.org/officeDocument/2006/customXml" ds:itemID="{7EE2F981-B63C-4F8D-9561-25E737C31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EB3C86-8E5C-4B5C-9CE6-95B30E872E5E}">
  <ds:schemaRefs>
    <ds:schemaRef ds:uri="http://purl.org/dc/dcmitype/"/>
    <ds:schemaRef ds:uri="http://schemas.microsoft.com/office/infopath/2007/PartnerControls"/>
    <ds:schemaRef ds:uri="http://schemas.microsoft.com/office/2006/metadata/properties"/>
    <ds:schemaRef ds:uri="4323b3df-8132-45da-9814-5f12b4f3bf2e"/>
    <ds:schemaRef ds:uri="http://www.w3.org/XML/1998/namespace"/>
    <ds:schemaRef ds:uri="http://purl.org/dc/terms/"/>
    <ds:schemaRef ds:uri="http://schemas.microsoft.com/office/2006/documentManagement/types"/>
    <ds:schemaRef ds:uri="ccf361f3-7d9d-47e4-9d86-af699410c5d4"/>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236</TotalTime>
  <Words>397</Words>
  <Application>Microsoft Office PowerPoint</Application>
  <PresentationFormat>Presentación en pantalla (4:3)</PresentationFormat>
  <Paragraphs>55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14</cp:revision>
  <dcterms:created xsi:type="dcterms:W3CDTF">2019-10-28T14:52:52Z</dcterms:created>
  <dcterms:modified xsi:type="dcterms:W3CDTF">2023-06-19T11:05:13Z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