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7" r:id="rId9"/>
    <p:sldId id="275" r:id="rId10"/>
    <p:sldId id="274"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8A7"/>
    <a:srgbClr val="4D2652"/>
    <a:srgbClr val="4E2752"/>
    <a:srgbClr val="F1F116"/>
    <a:srgbClr val="B00806"/>
    <a:srgbClr val="FBEF4C"/>
    <a:srgbClr val="FF9F00"/>
    <a:srgbClr val="632786"/>
    <a:srgbClr val="6B5FA7"/>
    <a:srgbClr val="872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6A4DC-2EB2-4595-B0FA-84F6A1685F14}" v="14" dt="2023-06-19T11:22:03.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50" d="100"/>
          <a:sy n="150" d="100"/>
        </p:scale>
        <p:origin x="990" y="108"/>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8EA98672-3CD9-4398-B65B-92EC6F0B1DDE}"/>
    <pc:docChg chg="custSel delSld modSld">
      <pc:chgData name="Rosa María Cabrera Corchos" userId="f1659fda-de31-4a64-8d16-4a5c28fbfcfc" providerId="ADAL" clId="{8EA98672-3CD9-4398-B65B-92EC6F0B1DDE}" dt="2022-09-29T10:58:35.254" v="135" actId="14100"/>
      <pc:docMkLst>
        <pc:docMk/>
      </pc:docMkLst>
      <pc:sldChg chg="del">
        <pc:chgData name="Rosa María Cabrera Corchos" userId="f1659fda-de31-4a64-8d16-4a5c28fbfcfc" providerId="ADAL" clId="{8EA98672-3CD9-4398-B65B-92EC6F0B1DDE}" dt="2022-09-29T10:38:43.520" v="0" actId="2696"/>
        <pc:sldMkLst>
          <pc:docMk/>
          <pc:sldMk cId="2198526229" sldId="257"/>
        </pc:sldMkLst>
      </pc:sldChg>
      <pc:sldChg chg="modSp mod">
        <pc:chgData name="Rosa María Cabrera Corchos" userId="f1659fda-de31-4a64-8d16-4a5c28fbfcfc" providerId="ADAL" clId="{8EA98672-3CD9-4398-B65B-92EC6F0B1DDE}" dt="2022-09-29T10:39:42.276" v="4" actId="14100"/>
        <pc:sldMkLst>
          <pc:docMk/>
          <pc:sldMk cId="268178800" sldId="258"/>
        </pc:sldMkLst>
        <pc:picChg chg="mod modCrop">
          <ac:chgData name="Rosa María Cabrera Corchos" userId="f1659fda-de31-4a64-8d16-4a5c28fbfcfc" providerId="ADAL" clId="{8EA98672-3CD9-4398-B65B-92EC6F0B1DDE}" dt="2022-09-29T10:39:42.276" v="4" actId="14100"/>
          <ac:picMkLst>
            <pc:docMk/>
            <pc:sldMk cId="268178800" sldId="258"/>
            <ac:picMk id="2" creationId="{78E3E032-C2AC-B0E2-0E15-2765AEE4F0DC}"/>
          </ac:picMkLst>
        </pc:picChg>
      </pc:sldChg>
      <pc:sldChg chg="modSp mod">
        <pc:chgData name="Rosa María Cabrera Corchos" userId="f1659fda-de31-4a64-8d16-4a5c28fbfcfc" providerId="ADAL" clId="{8EA98672-3CD9-4398-B65B-92EC6F0B1DDE}" dt="2022-09-29T10:40:23.636" v="10" actId="14100"/>
        <pc:sldMkLst>
          <pc:docMk/>
          <pc:sldMk cId="1660957725" sldId="259"/>
        </pc:sldMkLst>
        <pc:picChg chg="mod modCrop">
          <ac:chgData name="Rosa María Cabrera Corchos" userId="f1659fda-de31-4a64-8d16-4a5c28fbfcfc" providerId="ADAL" clId="{8EA98672-3CD9-4398-B65B-92EC6F0B1DDE}" dt="2022-09-29T10:40:23.636" v="10" actId="14100"/>
          <ac:picMkLst>
            <pc:docMk/>
            <pc:sldMk cId="1660957725" sldId="259"/>
            <ac:picMk id="2" creationId="{A3499A6E-3737-7476-2B4D-6DB78E774516}"/>
          </ac:picMkLst>
        </pc:picChg>
      </pc:sldChg>
      <pc:sldChg chg="modSp mod">
        <pc:chgData name="Rosa María Cabrera Corchos" userId="f1659fda-de31-4a64-8d16-4a5c28fbfcfc" providerId="ADAL" clId="{8EA98672-3CD9-4398-B65B-92EC6F0B1DDE}" dt="2022-09-29T10:52:46.597" v="89" actId="14100"/>
        <pc:sldMkLst>
          <pc:docMk/>
          <pc:sldMk cId="1671001698" sldId="260"/>
        </pc:sldMkLst>
        <pc:picChg chg="mod modCrop">
          <ac:chgData name="Rosa María Cabrera Corchos" userId="f1659fda-de31-4a64-8d16-4a5c28fbfcfc" providerId="ADAL" clId="{8EA98672-3CD9-4398-B65B-92EC6F0B1DDE}" dt="2022-09-29T10:52:46.597" v="89" actId="14100"/>
          <ac:picMkLst>
            <pc:docMk/>
            <pc:sldMk cId="1671001698" sldId="260"/>
            <ac:picMk id="5" creationId="{290C1620-E8FB-0CB3-0829-31967D2F2231}"/>
          </ac:picMkLst>
        </pc:picChg>
      </pc:sldChg>
      <pc:sldChg chg="modSp mod">
        <pc:chgData name="Rosa María Cabrera Corchos" userId="f1659fda-de31-4a64-8d16-4a5c28fbfcfc" providerId="ADAL" clId="{8EA98672-3CD9-4398-B65B-92EC6F0B1DDE}" dt="2022-09-29T10:53:55.245" v="98" actId="14100"/>
        <pc:sldMkLst>
          <pc:docMk/>
          <pc:sldMk cId="3196979363" sldId="261"/>
        </pc:sldMkLst>
        <pc:picChg chg="mod modCrop">
          <ac:chgData name="Rosa María Cabrera Corchos" userId="f1659fda-de31-4a64-8d16-4a5c28fbfcfc" providerId="ADAL" clId="{8EA98672-3CD9-4398-B65B-92EC6F0B1DDE}" dt="2022-09-29T10:53:55.245" v="98" actId="14100"/>
          <ac:picMkLst>
            <pc:docMk/>
            <pc:sldMk cId="3196979363" sldId="261"/>
            <ac:picMk id="3" creationId="{AF785372-05DE-3DB2-3BF6-A0378A9AA1FF}"/>
          </ac:picMkLst>
        </pc:picChg>
      </pc:sldChg>
      <pc:sldChg chg="modSp mod">
        <pc:chgData name="Rosa María Cabrera Corchos" userId="f1659fda-de31-4a64-8d16-4a5c28fbfcfc" providerId="ADAL" clId="{8EA98672-3CD9-4398-B65B-92EC6F0B1DDE}" dt="2022-09-29T10:54:53.414" v="106" actId="14100"/>
        <pc:sldMkLst>
          <pc:docMk/>
          <pc:sldMk cId="1142835651" sldId="262"/>
        </pc:sldMkLst>
        <pc:picChg chg="mod modCrop">
          <ac:chgData name="Rosa María Cabrera Corchos" userId="f1659fda-de31-4a64-8d16-4a5c28fbfcfc" providerId="ADAL" clId="{8EA98672-3CD9-4398-B65B-92EC6F0B1DDE}" dt="2022-09-29T10:54:53.414" v="106" actId="14100"/>
          <ac:picMkLst>
            <pc:docMk/>
            <pc:sldMk cId="1142835651" sldId="262"/>
            <ac:picMk id="3" creationId="{805CA63E-37CF-8361-0E30-F4985D09178C}"/>
          </ac:picMkLst>
        </pc:picChg>
      </pc:sldChg>
      <pc:sldChg chg="modSp mod">
        <pc:chgData name="Rosa María Cabrera Corchos" userId="f1659fda-de31-4a64-8d16-4a5c28fbfcfc" providerId="ADAL" clId="{8EA98672-3CD9-4398-B65B-92EC6F0B1DDE}" dt="2022-09-29T10:56:24.168" v="117" actId="14100"/>
        <pc:sldMkLst>
          <pc:docMk/>
          <pc:sldMk cId="292298953" sldId="263"/>
        </pc:sldMkLst>
        <pc:picChg chg="mod modCrop">
          <ac:chgData name="Rosa María Cabrera Corchos" userId="f1659fda-de31-4a64-8d16-4a5c28fbfcfc" providerId="ADAL" clId="{8EA98672-3CD9-4398-B65B-92EC6F0B1DDE}" dt="2022-09-29T10:56:24.168" v="117" actId="14100"/>
          <ac:picMkLst>
            <pc:docMk/>
            <pc:sldMk cId="292298953" sldId="263"/>
            <ac:picMk id="3" creationId="{9CC926D2-0F14-CAC5-D0C6-CD2C45EFA739}"/>
          </ac:picMkLst>
        </pc:picChg>
      </pc:sldChg>
      <pc:sldChg chg="modSp mod">
        <pc:chgData name="Rosa María Cabrera Corchos" userId="f1659fda-de31-4a64-8d16-4a5c28fbfcfc" providerId="ADAL" clId="{8EA98672-3CD9-4398-B65B-92EC6F0B1DDE}" dt="2022-09-29T10:57:41.957" v="127" actId="14100"/>
        <pc:sldMkLst>
          <pc:docMk/>
          <pc:sldMk cId="731911525" sldId="264"/>
        </pc:sldMkLst>
        <pc:picChg chg="mod modCrop">
          <ac:chgData name="Rosa María Cabrera Corchos" userId="f1659fda-de31-4a64-8d16-4a5c28fbfcfc" providerId="ADAL" clId="{8EA98672-3CD9-4398-B65B-92EC6F0B1DDE}" dt="2022-09-29T10:57:41.957" v="127" actId="14100"/>
          <ac:picMkLst>
            <pc:docMk/>
            <pc:sldMk cId="731911525" sldId="264"/>
            <ac:picMk id="3" creationId="{313306E8-548C-4090-B3A9-91EC5B3E2B56}"/>
          </ac:picMkLst>
        </pc:picChg>
      </pc:sldChg>
      <pc:sldChg chg="modSp mod">
        <pc:chgData name="Rosa María Cabrera Corchos" userId="f1659fda-de31-4a64-8d16-4a5c28fbfcfc" providerId="ADAL" clId="{8EA98672-3CD9-4398-B65B-92EC6F0B1DDE}" dt="2022-09-29T10:58:35.254" v="135" actId="14100"/>
        <pc:sldMkLst>
          <pc:docMk/>
          <pc:sldMk cId="2582874520" sldId="265"/>
        </pc:sldMkLst>
        <pc:picChg chg="mod modCrop">
          <ac:chgData name="Rosa María Cabrera Corchos" userId="f1659fda-de31-4a64-8d16-4a5c28fbfcfc" providerId="ADAL" clId="{8EA98672-3CD9-4398-B65B-92EC6F0B1DDE}" dt="2022-09-29T10:58:35.254" v="135" actId="14100"/>
          <ac:picMkLst>
            <pc:docMk/>
            <pc:sldMk cId="2582874520" sldId="265"/>
            <ac:picMk id="3" creationId="{22C14EF3-3322-C4A6-2673-AA79E80E9860}"/>
          </ac:picMkLst>
        </pc:picChg>
      </pc:sldChg>
      <pc:sldChg chg="modSp mod">
        <pc:chgData name="Rosa María Cabrera Corchos" userId="f1659fda-de31-4a64-8d16-4a5c28fbfcfc" providerId="ADAL" clId="{8EA98672-3CD9-4398-B65B-92EC6F0B1DDE}" dt="2022-09-29T10:42:35.340" v="23" actId="14100"/>
        <pc:sldMkLst>
          <pc:docMk/>
          <pc:sldMk cId="4021742732" sldId="266"/>
        </pc:sldMkLst>
        <pc:picChg chg="mod modCrop">
          <ac:chgData name="Rosa María Cabrera Corchos" userId="f1659fda-de31-4a64-8d16-4a5c28fbfcfc" providerId="ADAL" clId="{8EA98672-3CD9-4398-B65B-92EC6F0B1DDE}" dt="2022-09-29T10:42:35.340" v="23" actId="14100"/>
          <ac:picMkLst>
            <pc:docMk/>
            <pc:sldMk cId="4021742732" sldId="266"/>
            <ac:picMk id="2" creationId="{CCB4DCAC-7FB6-FF36-4AE8-565CAADA78C8}"/>
          </ac:picMkLst>
        </pc:picChg>
      </pc:sldChg>
      <pc:sldChg chg="modSp mod">
        <pc:chgData name="Rosa María Cabrera Corchos" userId="f1659fda-de31-4a64-8d16-4a5c28fbfcfc" providerId="ADAL" clId="{8EA98672-3CD9-4398-B65B-92EC6F0B1DDE}" dt="2022-09-29T10:41:49.629" v="17" actId="14100"/>
        <pc:sldMkLst>
          <pc:docMk/>
          <pc:sldMk cId="1145965758" sldId="273"/>
        </pc:sldMkLst>
        <pc:spChg chg="mod">
          <ac:chgData name="Rosa María Cabrera Corchos" userId="f1659fda-de31-4a64-8d16-4a5c28fbfcfc" providerId="ADAL" clId="{8EA98672-3CD9-4398-B65B-92EC6F0B1DDE}" dt="2022-09-29T10:41:49.629" v="17" actId="14100"/>
          <ac:spMkLst>
            <pc:docMk/>
            <pc:sldMk cId="1145965758" sldId="273"/>
            <ac:spMk id="11" creationId="{00000000-0000-0000-0000-000000000000}"/>
          </ac:spMkLst>
        </pc:spChg>
        <pc:picChg chg="mod">
          <ac:chgData name="Rosa María Cabrera Corchos" userId="f1659fda-de31-4a64-8d16-4a5c28fbfcfc" providerId="ADAL" clId="{8EA98672-3CD9-4398-B65B-92EC6F0B1DDE}" dt="2022-09-29T10:41:41.613" v="16" actId="14100"/>
          <ac:picMkLst>
            <pc:docMk/>
            <pc:sldMk cId="1145965758" sldId="273"/>
            <ac:picMk id="3" creationId="{B5425400-1E4A-084D-44DB-8C356C5D10D4}"/>
          </ac:picMkLst>
        </pc:picChg>
      </pc:sldChg>
      <pc:sldChg chg="modSp mod">
        <pc:chgData name="Rosa María Cabrera Corchos" userId="f1659fda-de31-4a64-8d16-4a5c28fbfcfc" providerId="ADAL" clId="{8EA98672-3CD9-4398-B65B-92EC6F0B1DDE}" dt="2022-09-29T10:49:10.828" v="62" actId="14100"/>
        <pc:sldMkLst>
          <pc:docMk/>
          <pc:sldMk cId="4274322823" sldId="274"/>
        </pc:sldMkLst>
        <pc:spChg chg="mod">
          <ac:chgData name="Rosa María Cabrera Corchos" userId="f1659fda-de31-4a64-8d16-4a5c28fbfcfc" providerId="ADAL" clId="{8EA98672-3CD9-4398-B65B-92EC6F0B1DDE}" dt="2022-09-29T10:49:10.828" v="62" actId="14100"/>
          <ac:spMkLst>
            <pc:docMk/>
            <pc:sldMk cId="4274322823" sldId="274"/>
            <ac:spMk id="11" creationId="{00000000-0000-0000-0000-000000000000}"/>
          </ac:spMkLst>
        </pc:spChg>
        <pc:picChg chg="mod modCrop">
          <ac:chgData name="Rosa María Cabrera Corchos" userId="f1659fda-de31-4a64-8d16-4a5c28fbfcfc" providerId="ADAL" clId="{8EA98672-3CD9-4398-B65B-92EC6F0B1DDE}" dt="2022-09-29T10:49:01.118" v="61" actId="732"/>
          <ac:picMkLst>
            <pc:docMk/>
            <pc:sldMk cId="4274322823" sldId="274"/>
            <ac:picMk id="2" creationId="{308FB3CF-7B6D-5BFB-C04C-A28CA76A1E26}"/>
          </ac:picMkLst>
        </pc:picChg>
      </pc:sldChg>
      <pc:sldChg chg="modSp mod">
        <pc:chgData name="Rosa María Cabrera Corchos" userId="f1659fda-de31-4a64-8d16-4a5c28fbfcfc" providerId="ADAL" clId="{8EA98672-3CD9-4398-B65B-92EC6F0B1DDE}" dt="2022-09-29T10:44:37.509" v="33" actId="14100"/>
        <pc:sldMkLst>
          <pc:docMk/>
          <pc:sldMk cId="3383201417" sldId="275"/>
        </pc:sldMkLst>
        <pc:spChg chg="mod">
          <ac:chgData name="Rosa María Cabrera Corchos" userId="f1659fda-de31-4a64-8d16-4a5c28fbfcfc" providerId="ADAL" clId="{8EA98672-3CD9-4398-B65B-92EC6F0B1DDE}" dt="2022-09-29T10:43:22.973" v="26" actId="14100"/>
          <ac:spMkLst>
            <pc:docMk/>
            <pc:sldMk cId="3383201417" sldId="275"/>
            <ac:spMk id="11" creationId="{00000000-0000-0000-0000-000000000000}"/>
          </ac:spMkLst>
        </pc:spChg>
        <pc:picChg chg="mod modCrop">
          <ac:chgData name="Rosa María Cabrera Corchos" userId="f1659fda-de31-4a64-8d16-4a5c28fbfcfc" providerId="ADAL" clId="{8EA98672-3CD9-4398-B65B-92EC6F0B1DDE}" dt="2022-09-29T10:44:37.509" v="33" actId="14100"/>
          <ac:picMkLst>
            <pc:docMk/>
            <pc:sldMk cId="3383201417" sldId="275"/>
            <ac:picMk id="3" creationId="{9D1BBBC9-2B95-487C-513B-162C98254051}"/>
          </ac:picMkLst>
        </pc:picChg>
      </pc:sldChg>
      <pc:sldChg chg="modSp mod">
        <pc:chgData name="Rosa María Cabrera Corchos" userId="f1659fda-de31-4a64-8d16-4a5c28fbfcfc" providerId="ADAL" clId="{8EA98672-3CD9-4398-B65B-92EC6F0B1DDE}" dt="2022-09-29T10:51:21.934" v="78" actId="14100"/>
        <pc:sldMkLst>
          <pc:docMk/>
          <pc:sldMk cId="2508757366" sldId="276"/>
        </pc:sldMkLst>
        <pc:spChg chg="mod">
          <ac:chgData name="Rosa María Cabrera Corchos" userId="f1659fda-de31-4a64-8d16-4a5c28fbfcfc" providerId="ADAL" clId="{8EA98672-3CD9-4398-B65B-92EC6F0B1DDE}" dt="2022-09-29T10:51:21.934" v="78" actId="14100"/>
          <ac:spMkLst>
            <pc:docMk/>
            <pc:sldMk cId="2508757366" sldId="276"/>
            <ac:spMk id="15" creationId="{00000000-0000-0000-0000-000000000000}"/>
          </ac:spMkLst>
        </pc:spChg>
        <pc:picChg chg="mod modCrop">
          <ac:chgData name="Rosa María Cabrera Corchos" userId="f1659fda-de31-4a64-8d16-4a5c28fbfcfc" providerId="ADAL" clId="{8EA98672-3CD9-4398-B65B-92EC6F0B1DDE}" dt="2022-09-29T10:51:14.941" v="77" actId="14100"/>
          <ac:picMkLst>
            <pc:docMk/>
            <pc:sldMk cId="2508757366" sldId="276"/>
            <ac:picMk id="2" creationId="{667C37A7-C79B-222E-9B7D-AD785D522619}"/>
          </ac:picMkLst>
        </pc:picChg>
      </pc:sldChg>
      <pc:sldChg chg="addSp delSp modSp mod">
        <pc:chgData name="Rosa María Cabrera Corchos" userId="f1659fda-de31-4a64-8d16-4a5c28fbfcfc" providerId="ADAL" clId="{8EA98672-3CD9-4398-B65B-92EC6F0B1DDE}" dt="2022-09-29T10:45:37.214" v="45"/>
        <pc:sldMkLst>
          <pc:docMk/>
          <pc:sldMk cId="2141129605" sldId="277"/>
        </pc:sldMkLst>
        <pc:spChg chg="add mod">
          <ac:chgData name="Rosa María Cabrera Corchos" userId="f1659fda-de31-4a64-8d16-4a5c28fbfcfc" providerId="ADAL" clId="{8EA98672-3CD9-4398-B65B-92EC6F0B1DDE}" dt="2022-09-29T10:45:37.214" v="45"/>
          <ac:spMkLst>
            <pc:docMk/>
            <pc:sldMk cId="2141129605" sldId="277"/>
            <ac:spMk id="2" creationId="{4250BA76-A44C-6B2C-2EC6-15F8D599B182}"/>
          </ac:spMkLst>
        </pc:spChg>
        <pc:spChg chg="mod">
          <ac:chgData name="Rosa María Cabrera Corchos" userId="f1659fda-de31-4a64-8d16-4a5c28fbfcfc" providerId="ADAL" clId="{8EA98672-3CD9-4398-B65B-92EC6F0B1DDE}" dt="2022-09-29T10:45:15.982" v="43" actId="20577"/>
          <ac:spMkLst>
            <pc:docMk/>
            <pc:sldMk cId="2141129605" sldId="277"/>
            <ac:spMk id="14" creationId="{00000000-0000-0000-0000-000000000000}"/>
          </ac:spMkLst>
        </pc:spChg>
        <pc:graphicFrameChg chg="del">
          <ac:chgData name="Rosa María Cabrera Corchos" userId="f1659fda-de31-4a64-8d16-4a5c28fbfcfc" providerId="ADAL" clId="{8EA98672-3CD9-4398-B65B-92EC6F0B1DDE}" dt="2022-09-29T10:45:23.056" v="44" actId="478"/>
          <ac:graphicFrameMkLst>
            <pc:docMk/>
            <pc:sldMk cId="2141129605" sldId="277"/>
            <ac:graphicFrameMk id="12" creationId="{00000000-0000-0000-0000-000000000000}"/>
          </ac:graphicFrameMkLst>
        </pc:graphicFrameChg>
        <pc:picChg chg="add mod">
          <ac:chgData name="Rosa María Cabrera Corchos" userId="f1659fda-de31-4a64-8d16-4a5c28fbfcfc" providerId="ADAL" clId="{8EA98672-3CD9-4398-B65B-92EC6F0B1DDE}" dt="2022-09-29T10:45:37.214" v="45"/>
          <ac:picMkLst>
            <pc:docMk/>
            <pc:sldMk cId="2141129605" sldId="277"/>
            <ac:picMk id="4" creationId="{B6081F44-F47F-B76C-359A-810D4F089255}"/>
          </ac:picMkLst>
        </pc:picChg>
      </pc:sldChg>
    </pc:docChg>
  </pc:docChgLst>
  <pc:docChgLst>
    <pc:chgData name="Max Aragall Borràs" userId="87e097e4-5d98-43bc-9596-3648e60b41d0" providerId="ADAL" clId="{ECF6A4DC-2EB2-4595-B0FA-84F6A1685F14}"/>
    <pc:docChg chg="custSel modSld">
      <pc:chgData name="Max Aragall Borràs" userId="87e097e4-5d98-43bc-9596-3648e60b41d0" providerId="ADAL" clId="{ECF6A4DC-2EB2-4595-B0FA-84F6A1685F14}" dt="2023-06-19T11:22:03.664" v="27"/>
      <pc:docMkLst>
        <pc:docMk/>
      </pc:docMkLst>
      <pc:sldChg chg="addSp delSp modSp mod">
        <pc:chgData name="Max Aragall Borràs" userId="87e097e4-5d98-43bc-9596-3648e60b41d0" providerId="ADAL" clId="{ECF6A4DC-2EB2-4595-B0FA-84F6A1685F14}" dt="2023-06-19T11:21:13.027" v="1"/>
        <pc:sldMkLst>
          <pc:docMk/>
          <pc:sldMk cId="268178800" sldId="258"/>
        </pc:sldMkLst>
        <pc:picChg chg="add mod">
          <ac:chgData name="Max Aragall Borràs" userId="87e097e4-5d98-43bc-9596-3648e60b41d0" providerId="ADAL" clId="{ECF6A4DC-2EB2-4595-B0FA-84F6A1685F14}" dt="2023-06-19T11:21:13.027" v="1"/>
          <ac:picMkLst>
            <pc:docMk/>
            <pc:sldMk cId="268178800" sldId="258"/>
            <ac:picMk id="3" creationId="{1D095172-3E57-E241-8EFB-5DF6B0FE62C1}"/>
          </ac:picMkLst>
        </pc:picChg>
        <pc:picChg chg="del">
          <ac:chgData name="Max Aragall Borràs" userId="87e097e4-5d98-43bc-9596-3648e60b41d0" providerId="ADAL" clId="{ECF6A4DC-2EB2-4595-B0FA-84F6A1685F14}" dt="2023-06-19T11:21:12.493" v="0" actId="478"/>
          <ac:picMkLst>
            <pc:docMk/>
            <pc:sldMk cId="268178800" sldId="258"/>
            <ac:picMk id="18" creationId="{00000000-0000-0000-0000-000000000000}"/>
          </ac:picMkLst>
        </pc:picChg>
      </pc:sldChg>
      <pc:sldChg chg="addSp delSp modSp mod">
        <pc:chgData name="Max Aragall Borràs" userId="87e097e4-5d98-43bc-9596-3648e60b41d0" providerId="ADAL" clId="{ECF6A4DC-2EB2-4595-B0FA-84F6A1685F14}" dt="2023-06-19T11:21:16.990" v="3"/>
        <pc:sldMkLst>
          <pc:docMk/>
          <pc:sldMk cId="1660957725" sldId="259"/>
        </pc:sldMkLst>
        <pc:picChg chg="add mod">
          <ac:chgData name="Max Aragall Borràs" userId="87e097e4-5d98-43bc-9596-3648e60b41d0" providerId="ADAL" clId="{ECF6A4DC-2EB2-4595-B0FA-84F6A1685F14}" dt="2023-06-19T11:21:16.990" v="3"/>
          <ac:picMkLst>
            <pc:docMk/>
            <pc:sldMk cId="1660957725" sldId="259"/>
            <ac:picMk id="3" creationId="{8A27C21E-A578-4AC0-ADB7-33632D8EE6B2}"/>
          </ac:picMkLst>
        </pc:picChg>
        <pc:picChg chg="del">
          <ac:chgData name="Max Aragall Borràs" userId="87e097e4-5d98-43bc-9596-3648e60b41d0" providerId="ADAL" clId="{ECF6A4DC-2EB2-4595-B0FA-84F6A1685F14}" dt="2023-06-19T11:21:16.392" v="2" actId="478"/>
          <ac:picMkLst>
            <pc:docMk/>
            <pc:sldMk cId="1660957725" sldId="259"/>
            <ac:picMk id="18" creationId="{00000000-0000-0000-0000-000000000000}"/>
          </ac:picMkLst>
        </pc:picChg>
      </pc:sldChg>
      <pc:sldChg chg="addSp delSp modSp mod">
        <pc:chgData name="Max Aragall Borràs" userId="87e097e4-5d98-43bc-9596-3648e60b41d0" providerId="ADAL" clId="{ECF6A4DC-2EB2-4595-B0FA-84F6A1685F14}" dt="2023-06-19T11:21:37.857" v="15"/>
        <pc:sldMkLst>
          <pc:docMk/>
          <pc:sldMk cId="1671001698" sldId="260"/>
        </pc:sldMkLst>
        <pc:picChg chg="add mod">
          <ac:chgData name="Max Aragall Borràs" userId="87e097e4-5d98-43bc-9596-3648e60b41d0" providerId="ADAL" clId="{ECF6A4DC-2EB2-4595-B0FA-84F6A1685F14}" dt="2023-06-19T11:21:37.857" v="15"/>
          <ac:picMkLst>
            <pc:docMk/>
            <pc:sldMk cId="1671001698" sldId="260"/>
            <ac:picMk id="2" creationId="{3941498C-19FA-4776-3E39-381FEF046D2B}"/>
          </ac:picMkLst>
        </pc:picChg>
        <pc:picChg chg="del">
          <ac:chgData name="Max Aragall Borràs" userId="87e097e4-5d98-43bc-9596-3648e60b41d0" providerId="ADAL" clId="{ECF6A4DC-2EB2-4595-B0FA-84F6A1685F14}" dt="2023-06-19T11:21:37.293" v="14" actId="478"/>
          <ac:picMkLst>
            <pc:docMk/>
            <pc:sldMk cId="1671001698" sldId="260"/>
            <ac:picMk id="19" creationId="{00000000-0000-0000-0000-000000000000}"/>
          </ac:picMkLst>
        </pc:picChg>
      </pc:sldChg>
      <pc:sldChg chg="addSp delSp modSp mod">
        <pc:chgData name="Max Aragall Borràs" userId="87e097e4-5d98-43bc-9596-3648e60b41d0" providerId="ADAL" clId="{ECF6A4DC-2EB2-4595-B0FA-84F6A1685F14}" dt="2023-06-19T11:21:41.267" v="17"/>
        <pc:sldMkLst>
          <pc:docMk/>
          <pc:sldMk cId="3196979363" sldId="261"/>
        </pc:sldMkLst>
        <pc:picChg chg="add mod">
          <ac:chgData name="Max Aragall Borràs" userId="87e097e4-5d98-43bc-9596-3648e60b41d0" providerId="ADAL" clId="{ECF6A4DC-2EB2-4595-B0FA-84F6A1685F14}" dt="2023-06-19T11:21:41.267" v="17"/>
          <ac:picMkLst>
            <pc:docMk/>
            <pc:sldMk cId="3196979363" sldId="261"/>
            <ac:picMk id="2" creationId="{9E11B054-03C3-E463-FB00-6B51233BC98C}"/>
          </ac:picMkLst>
        </pc:picChg>
        <pc:picChg chg="del">
          <ac:chgData name="Max Aragall Borràs" userId="87e097e4-5d98-43bc-9596-3648e60b41d0" providerId="ADAL" clId="{ECF6A4DC-2EB2-4595-B0FA-84F6A1685F14}" dt="2023-06-19T11:21:40.711" v="16" actId="478"/>
          <ac:picMkLst>
            <pc:docMk/>
            <pc:sldMk cId="3196979363" sldId="261"/>
            <ac:picMk id="18" creationId="{00000000-0000-0000-0000-000000000000}"/>
          </ac:picMkLst>
        </pc:picChg>
      </pc:sldChg>
      <pc:sldChg chg="addSp delSp modSp mod">
        <pc:chgData name="Max Aragall Borràs" userId="87e097e4-5d98-43bc-9596-3648e60b41d0" providerId="ADAL" clId="{ECF6A4DC-2EB2-4595-B0FA-84F6A1685F14}" dt="2023-06-19T11:21:44.329" v="19"/>
        <pc:sldMkLst>
          <pc:docMk/>
          <pc:sldMk cId="1142835651" sldId="262"/>
        </pc:sldMkLst>
        <pc:picChg chg="add mod">
          <ac:chgData name="Max Aragall Borràs" userId="87e097e4-5d98-43bc-9596-3648e60b41d0" providerId="ADAL" clId="{ECF6A4DC-2EB2-4595-B0FA-84F6A1685F14}" dt="2023-06-19T11:21:44.329" v="19"/>
          <ac:picMkLst>
            <pc:docMk/>
            <pc:sldMk cId="1142835651" sldId="262"/>
            <ac:picMk id="2" creationId="{97F87EF9-865F-9874-751E-6B990A08A59B}"/>
          </ac:picMkLst>
        </pc:picChg>
        <pc:picChg chg="del">
          <ac:chgData name="Max Aragall Borràs" userId="87e097e4-5d98-43bc-9596-3648e60b41d0" providerId="ADAL" clId="{ECF6A4DC-2EB2-4595-B0FA-84F6A1685F14}" dt="2023-06-19T11:21:43.791" v="18" actId="478"/>
          <ac:picMkLst>
            <pc:docMk/>
            <pc:sldMk cId="1142835651" sldId="262"/>
            <ac:picMk id="24" creationId="{00000000-0000-0000-0000-000000000000}"/>
          </ac:picMkLst>
        </pc:picChg>
      </pc:sldChg>
      <pc:sldChg chg="addSp delSp modSp mod">
        <pc:chgData name="Max Aragall Borràs" userId="87e097e4-5d98-43bc-9596-3648e60b41d0" providerId="ADAL" clId="{ECF6A4DC-2EB2-4595-B0FA-84F6A1685F14}" dt="2023-06-19T11:21:47.187" v="21"/>
        <pc:sldMkLst>
          <pc:docMk/>
          <pc:sldMk cId="292298953" sldId="263"/>
        </pc:sldMkLst>
        <pc:picChg chg="add mod">
          <ac:chgData name="Max Aragall Borràs" userId="87e097e4-5d98-43bc-9596-3648e60b41d0" providerId="ADAL" clId="{ECF6A4DC-2EB2-4595-B0FA-84F6A1685F14}" dt="2023-06-19T11:21:47.187" v="21"/>
          <ac:picMkLst>
            <pc:docMk/>
            <pc:sldMk cId="292298953" sldId="263"/>
            <ac:picMk id="2" creationId="{05DAB485-F44C-8528-84A5-E3E841718FBD}"/>
          </ac:picMkLst>
        </pc:picChg>
        <pc:picChg chg="del">
          <ac:chgData name="Max Aragall Borràs" userId="87e097e4-5d98-43bc-9596-3648e60b41d0" providerId="ADAL" clId="{ECF6A4DC-2EB2-4595-B0FA-84F6A1685F14}" dt="2023-06-19T11:21:46.654" v="20" actId="478"/>
          <ac:picMkLst>
            <pc:docMk/>
            <pc:sldMk cId="292298953" sldId="263"/>
            <ac:picMk id="18" creationId="{00000000-0000-0000-0000-000000000000}"/>
          </ac:picMkLst>
        </pc:picChg>
      </pc:sldChg>
      <pc:sldChg chg="addSp delSp modSp mod">
        <pc:chgData name="Max Aragall Borràs" userId="87e097e4-5d98-43bc-9596-3648e60b41d0" providerId="ADAL" clId="{ECF6A4DC-2EB2-4595-B0FA-84F6A1685F14}" dt="2023-06-19T11:21:50.846" v="23"/>
        <pc:sldMkLst>
          <pc:docMk/>
          <pc:sldMk cId="731911525" sldId="264"/>
        </pc:sldMkLst>
        <pc:picChg chg="add mod">
          <ac:chgData name="Max Aragall Borràs" userId="87e097e4-5d98-43bc-9596-3648e60b41d0" providerId="ADAL" clId="{ECF6A4DC-2EB2-4595-B0FA-84F6A1685F14}" dt="2023-06-19T11:21:50.846" v="23"/>
          <ac:picMkLst>
            <pc:docMk/>
            <pc:sldMk cId="731911525" sldId="264"/>
            <ac:picMk id="2" creationId="{9EDEC437-6C84-3EFE-5C1E-D9CB976D8ED4}"/>
          </ac:picMkLst>
        </pc:picChg>
        <pc:picChg chg="del">
          <ac:chgData name="Max Aragall Borràs" userId="87e097e4-5d98-43bc-9596-3648e60b41d0" providerId="ADAL" clId="{ECF6A4DC-2EB2-4595-B0FA-84F6A1685F14}" dt="2023-06-19T11:21:50.230" v="22" actId="478"/>
          <ac:picMkLst>
            <pc:docMk/>
            <pc:sldMk cId="731911525" sldId="264"/>
            <ac:picMk id="18" creationId="{00000000-0000-0000-0000-000000000000}"/>
          </ac:picMkLst>
        </pc:picChg>
      </pc:sldChg>
      <pc:sldChg chg="addSp delSp modSp mod">
        <pc:chgData name="Max Aragall Borràs" userId="87e097e4-5d98-43bc-9596-3648e60b41d0" providerId="ADAL" clId="{ECF6A4DC-2EB2-4595-B0FA-84F6A1685F14}" dt="2023-06-19T11:21:53.874" v="25"/>
        <pc:sldMkLst>
          <pc:docMk/>
          <pc:sldMk cId="2582874520" sldId="265"/>
        </pc:sldMkLst>
        <pc:picChg chg="add mod">
          <ac:chgData name="Max Aragall Borràs" userId="87e097e4-5d98-43bc-9596-3648e60b41d0" providerId="ADAL" clId="{ECF6A4DC-2EB2-4595-B0FA-84F6A1685F14}" dt="2023-06-19T11:21:53.874" v="25"/>
          <ac:picMkLst>
            <pc:docMk/>
            <pc:sldMk cId="2582874520" sldId="265"/>
            <ac:picMk id="2" creationId="{C26F8BB7-07EC-675B-ED57-E635BDDBAA6B}"/>
          </ac:picMkLst>
        </pc:picChg>
        <pc:picChg chg="del">
          <ac:chgData name="Max Aragall Borràs" userId="87e097e4-5d98-43bc-9596-3648e60b41d0" providerId="ADAL" clId="{ECF6A4DC-2EB2-4595-B0FA-84F6A1685F14}" dt="2023-06-19T11:21:53.349" v="24" actId="478"/>
          <ac:picMkLst>
            <pc:docMk/>
            <pc:sldMk cId="2582874520" sldId="265"/>
            <ac:picMk id="18" creationId="{00000000-0000-0000-0000-000000000000}"/>
          </ac:picMkLst>
        </pc:picChg>
      </pc:sldChg>
      <pc:sldChg chg="addSp delSp modSp mod">
        <pc:chgData name="Max Aragall Borràs" userId="87e097e4-5d98-43bc-9596-3648e60b41d0" providerId="ADAL" clId="{ECF6A4DC-2EB2-4595-B0FA-84F6A1685F14}" dt="2023-06-19T11:21:23.404" v="7"/>
        <pc:sldMkLst>
          <pc:docMk/>
          <pc:sldMk cId="4021742732" sldId="266"/>
        </pc:sldMkLst>
        <pc:picChg chg="add mod">
          <ac:chgData name="Max Aragall Borràs" userId="87e097e4-5d98-43bc-9596-3648e60b41d0" providerId="ADAL" clId="{ECF6A4DC-2EB2-4595-B0FA-84F6A1685F14}" dt="2023-06-19T11:21:23.404" v="7"/>
          <ac:picMkLst>
            <pc:docMk/>
            <pc:sldMk cId="4021742732" sldId="266"/>
            <ac:picMk id="3" creationId="{C9EBBB28-3C6D-5177-E5E5-5DAAAD06B755}"/>
          </ac:picMkLst>
        </pc:picChg>
        <pc:picChg chg="del">
          <ac:chgData name="Max Aragall Borràs" userId="87e097e4-5d98-43bc-9596-3648e60b41d0" providerId="ADAL" clId="{ECF6A4DC-2EB2-4595-B0FA-84F6A1685F14}" dt="2023-06-19T11:21:22.816" v="6" actId="478"/>
          <ac:picMkLst>
            <pc:docMk/>
            <pc:sldMk cId="4021742732" sldId="266"/>
            <ac:picMk id="16" creationId="{00000000-0000-0000-0000-000000000000}"/>
          </ac:picMkLst>
        </pc:picChg>
      </pc:sldChg>
      <pc:sldChg chg="addSp delSp modSp mod">
        <pc:chgData name="Max Aragall Borràs" userId="87e097e4-5d98-43bc-9596-3648e60b41d0" providerId="ADAL" clId="{ECF6A4DC-2EB2-4595-B0FA-84F6A1685F14}" dt="2023-06-19T11:21:20.371" v="5"/>
        <pc:sldMkLst>
          <pc:docMk/>
          <pc:sldMk cId="1145965758" sldId="273"/>
        </pc:sldMkLst>
        <pc:picChg chg="add mod">
          <ac:chgData name="Max Aragall Borràs" userId="87e097e4-5d98-43bc-9596-3648e60b41d0" providerId="ADAL" clId="{ECF6A4DC-2EB2-4595-B0FA-84F6A1685F14}" dt="2023-06-19T11:21:20.371" v="5"/>
          <ac:picMkLst>
            <pc:docMk/>
            <pc:sldMk cId="1145965758" sldId="273"/>
            <ac:picMk id="2" creationId="{68D1710C-7DEA-F0AB-DBD9-D7230D0EFFB2}"/>
          </ac:picMkLst>
        </pc:picChg>
        <pc:picChg chg="del">
          <ac:chgData name="Max Aragall Borràs" userId="87e097e4-5d98-43bc-9596-3648e60b41d0" providerId="ADAL" clId="{ECF6A4DC-2EB2-4595-B0FA-84F6A1685F14}" dt="2023-06-19T11:21:19.806" v="4" actId="478"/>
          <ac:picMkLst>
            <pc:docMk/>
            <pc:sldMk cId="1145965758" sldId="273"/>
            <ac:picMk id="19" creationId="{00000000-0000-0000-0000-000000000000}"/>
          </ac:picMkLst>
        </pc:picChg>
      </pc:sldChg>
      <pc:sldChg chg="addSp delSp modSp mod">
        <pc:chgData name="Max Aragall Borràs" userId="87e097e4-5d98-43bc-9596-3648e60b41d0" providerId="ADAL" clId="{ECF6A4DC-2EB2-4595-B0FA-84F6A1685F14}" dt="2023-06-19T11:21:33.194" v="13"/>
        <pc:sldMkLst>
          <pc:docMk/>
          <pc:sldMk cId="4274322823" sldId="274"/>
        </pc:sldMkLst>
        <pc:picChg chg="add mod">
          <ac:chgData name="Max Aragall Borràs" userId="87e097e4-5d98-43bc-9596-3648e60b41d0" providerId="ADAL" clId="{ECF6A4DC-2EB2-4595-B0FA-84F6A1685F14}" dt="2023-06-19T11:21:33.194" v="13"/>
          <ac:picMkLst>
            <pc:docMk/>
            <pc:sldMk cId="4274322823" sldId="274"/>
            <ac:picMk id="3" creationId="{5F1E043D-8CB3-E6A6-3F41-2AF1FB19D9B9}"/>
          </ac:picMkLst>
        </pc:picChg>
        <pc:picChg chg="del">
          <ac:chgData name="Max Aragall Borràs" userId="87e097e4-5d98-43bc-9596-3648e60b41d0" providerId="ADAL" clId="{ECF6A4DC-2EB2-4595-B0FA-84F6A1685F14}" dt="2023-06-19T11:21:32.606" v="12" actId="478"/>
          <ac:picMkLst>
            <pc:docMk/>
            <pc:sldMk cId="4274322823" sldId="274"/>
            <ac:picMk id="15" creationId="{00000000-0000-0000-0000-000000000000}"/>
          </ac:picMkLst>
        </pc:picChg>
      </pc:sldChg>
      <pc:sldChg chg="addSp delSp modSp mod">
        <pc:chgData name="Max Aragall Borràs" userId="87e097e4-5d98-43bc-9596-3648e60b41d0" providerId="ADAL" clId="{ECF6A4DC-2EB2-4595-B0FA-84F6A1685F14}" dt="2023-06-19T11:21:29.797" v="11"/>
        <pc:sldMkLst>
          <pc:docMk/>
          <pc:sldMk cId="3383201417" sldId="275"/>
        </pc:sldMkLst>
        <pc:picChg chg="add mod">
          <ac:chgData name="Max Aragall Borràs" userId="87e097e4-5d98-43bc-9596-3648e60b41d0" providerId="ADAL" clId="{ECF6A4DC-2EB2-4595-B0FA-84F6A1685F14}" dt="2023-06-19T11:21:29.797" v="11"/>
          <ac:picMkLst>
            <pc:docMk/>
            <pc:sldMk cId="3383201417" sldId="275"/>
            <ac:picMk id="2" creationId="{AAA5BEFC-E0C6-DE20-388B-438470723B9C}"/>
          </ac:picMkLst>
        </pc:picChg>
        <pc:picChg chg="del">
          <ac:chgData name="Max Aragall Borràs" userId="87e097e4-5d98-43bc-9596-3648e60b41d0" providerId="ADAL" clId="{ECF6A4DC-2EB2-4595-B0FA-84F6A1685F14}" dt="2023-06-19T11:21:29.278" v="10" actId="478"/>
          <ac:picMkLst>
            <pc:docMk/>
            <pc:sldMk cId="3383201417" sldId="275"/>
            <ac:picMk id="19" creationId="{00000000-0000-0000-0000-000000000000}"/>
          </ac:picMkLst>
        </pc:picChg>
      </pc:sldChg>
      <pc:sldChg chg="addSp delSp modSp mod">
        <pc:chgData name="Max Aragall Borràs" userId="87e097e4-5d98-43bc-9596-3648e60b41d0" providerId="ADAL" clId="{ECF6A4DC-2EB2-4595-B0FA-84F6A1685F14}" dt="2023-06-19T11:22:03.664" v="27"/>
        <pc:sldMkLst>
          <pc:docMk/>
          <pc:sldMk cId="2508757366" sldId="276"/>
        </pc:sldMkLst>
        <pc:picChg chg="add mod">
          <ac:chgData name="Max Aragall Borràs" userId="87e097e4-5d98-43bc-9596-3648e60b41d0" providerId="ADAL" clId="{ECF6A4DC-2EB2-4595-B0FA-84F6A1685F14}" dt="2023-06-19T11:22:03.664" v="27"/>
          <ac:picMkLst>
            <pc:docMk/>
            <pc:sldMk cId="2508757366" sldId="276"/>
            <ac:picMk id="3" creationId="{E41A99DA-3A5F-DDC2-3C48-8A488F97004F}"/>
          </ac:picMkLst>
        </pc:picChg>
        <pc:picChg chg="del">
          <ac:chgData name="Max Aragall Borràs" userId="87e097e4-5d98-43bc-9596-3648e60b41d0" providerId="ADAL" clId="{ECF6A4DC-2EB2-4595-B0FA-84F6A1685F14}" dt="2023-06-19T11:22:03.165" v="26" actId="478"/>
          <ac:picMkLst>
            <pc:docMk/>
            <pc:sldMk cId="2508757366" sldId="276"/>
            <ac:picMk id="13" creationId="{00000000-0000-0000-0000-000000000000}"/>
          </ac:picMkLst>
        </pc:picChg>
      </pc:sldChg>
      <pc:sldChg chg="addSp delSp modSp mod">
        <pc:chgData name="Max Aragall Borràs" userId="87e097e4-5d98-43bc-9596-3648e60b41d0" providerId="ADAL" clId="{ECF6A4DC-2EB2-4595-B0FA-84F6A1685F14}" dt="2023-06-19T11:21:26.355" v="9"/>
        <pc:sldMkLst>
          <pc:docMk/>
          <pc:sldMk cId="2141129605" sldId="277"/>
        </pc:sldMkLst>
        <pc:picChg chg="add mod">
          <ac:chgData name="Max Aragall Borràs" userId="87e097e4-5d98-43bc-9596-3648e60b41d0" providerId="ADAL" clId="{ECF6A4DC-2EB2-4595-B0FA-84F6A1685F14}" dt="2023-06-19T11:21:26.355" v="9"/>
          <ac:picMkLst>
            <pc:docMk/>
            <pc:sldMk cId="2141129605" sldId="277"/>
            <ac:picMk id="5" creationId="{EBE19D34-0BCB-5DA9-E0EB-94D52E3875BA}"/>
          </ac:picMkLst>
        </pc:picChg>
        <pc:picChg chg="del">
          <ac:chgData name="Max Aragall Borràs" userId="87e097e4-5d98-43bc-9596-3648e60b41d0" providerId="ADAL" clId="{ECF6A4DC-2EB2-4595-B0FA-84F6A1685F14}" dt="2023-06-19T11:21:25.798" v="8" actId="478"/>
          <ac:picMkLst>
            <pc:docMk/>
            <pc:sldMk cId="2141129605" sldId="277"/>
            <ac:picMk id="19"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F1F116"/>
              </a:solidFill>
              <a:effectLst/>
            </c:spPr>
            <c:extLst>
              <c:ext xmlns:c16="http://schemas.microsoft.com/office/drawing/2014/chart" uri="{C3380CC4-5D6E-409C-BE32-E72D297353CC}">
                <c16:uniqueId val="{00000001-4DCA-4E3D-B75E-86F0401B6723}"/>
              </c:ext>
            </c:extLst>
          </c:dPt>
          <c:dPt>
            <c:idx val="1"/>
            <c:bubble3D val="0"/>
            <c:spPr>
              <a:solidFill>
                <a:srgbClr val="FFC000"/>
              </a:solidFill>
              <a:effectLst/>
            </c:spPr>
            <c:extLst>
              <c:ext xmlns:c16="http://schemas.microsoft.com/office/drawing/2014/chart" uri="{C3380CC4-5D6E-409C-BE32-E72D297353CC}">
                <c16:uniqueId val="{00000003-4DCA-4E3D-B75E-86F0401B6723}"/>
              </c:ext>
            </c:extLst>
          </c:dPt>
          <c:dPt>
            <c:idx val="2"/>
            <c:bubble3D val="0"/>
            <c:spPr>
              <a:solidFill>
                <a:srgbClr val="B00806"/>
              </a:solidFill>
              <a:effectLst/>
            </c:spPr>
            <c:extLst>
              <c:ext xmlns:c16="http://schemas.microsoft.com/office/drawing/2014/chart" uri="{C3380CC4-5D6E-409C-BE32-E72D297353CC}">
                <c16:uniqueId val="{00000005-4DCA-4E3D-B75E-86F0401B6723}"/>
              </c:ext>
            </c:extLst>
          </c:dPt>
          <c:dPt>
            <c:idx val="3"/>
            <c:bubble3D val="0"/>
            <c:spPr>
              <a:solidFill>
                <a:srgbClr val="632786"/>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E3E032-C2AC-B0E2-0E15-2765AEE4F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9" b="20309"/>
          <a:stretch/>
        </p:blipFill>
        <p:spPr>
          <a:xfrm>
            <a:off x="0" y="0"/>
            <a:ext cx="9144000" cy="5148000"/>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1D095172-3E57-E241-8EFB-5DF6B0FE6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85372-05DE-3DB2-3BF6-A0378A9AA1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 t="379" r="1" b="19746"/>
          <a:stretch/>
        </p:blipFill>
        <p:spPr>
          <a:xfrm>
            <a:off x="0" y="-1"/>
            <a:ext cx="9143999"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E11B054-03C3-E463-FB00-6B51233BC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5CA63E-37CF-8361-0E30-F4985D0917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 t="191" b="19746"/>
          <a:stretch/>
        </p:blipFill>
        <p:spPr>
          <a:xfrm>
            <a:off x="0" y="-1"/>
            <a:ext cx="9144000" cy="5143501"/>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7F87EF9-865F-9874-751E-6B990A08A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C926D2-0F14-CAC5-D0C6-CD2C45EFA7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 t="190" b="19925"/>
          <a:stretch/>
        </p:blipFill>
        <p:spPr>
          <a:xfrm>
            <a:off x="0" y="-1"/>
            <a:ext cx="9143999"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05DAB485-F44C-8528-84A5-E3E841718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3306E8-548C-4090-B3A9-91EC5B3E2B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4" r="202" b="20030"/>
          <a:stretch/>
        </p:blipFill>
        <p:spPr>
          <a:xfrm>
            <a:off x="-1" y="0"/>
            <a:ext cx="9144001"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EDEC437-6C84-3EFE-5C1E-D9CB976D8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C14EF3-3322-C4A6-2673-AA79E80E98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 t="666" b="19440"/>
          <a:stretch/>
        </p:blipFill>
        <p:spPr>
          <a:xfrm>
            <a:off x="0" y="0"/>
            <a:ext cx="9144000"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C26F8BB7-07EC-675B-ED57-E635BDDB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499A6E-3737-7476-2B4D-6DB78E7745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2" b="20308"/>
          <a:stretch/>
        </p:blipFill>
        <p:spPr>
          <a:xfrm>
            <a:off x="0" y="0"/>
            <a:ext cx="9144000"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8A27C21E-A578-4AC0-ADB7-33632D8EE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425400-1E4A-084D-44DB-8C356C5D10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1" name="Rectángulo 10"/>
          <p:cNvSpPr/>
          <p:nvPr/>
        </p:nvSpPr>
        <p:spPr>
          <a:xfrm>
            <a:off x="-1" y="-1"/>
            <a:ext cx="9144000" cy="43469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4E2752"/>
                </a:solidFill>
                <a:latin typeface="Arial"/>
                <a:cs typeface="Arial"/>
              </a:rPr>
              <a:t>Exemple de títol</a:t>
            </a:r>
            <a:endParaRPr lang="ca-ES" sz="3200" b="1" dirty="0">
              <a:solidFill>
                <a:srgbClr val="4E2752"/>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2" name="Imagen 1">
            <a:extLst>
              <a:ext uri="{FF2B5EF4-FFF2-40B4-BE49-F238E27FC236}">
                <a16:creationId xmlns:a16="http://schemas.microsoft.com/office/drawing/2014/main" id="{68D1710C-7DEA-F0AB-DBD9-D7230D0EF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B4DCAC-7FB6-FF36-4AE8-565CAADA78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0" b="20309"/>
          <a:stretch/>
        </p:blipFill>
        <p:spPr>
          <a:xfrm>
            <a:off x="0" y="0"/>
            <a:ext cx="9144000" cy="5148000"/>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C9EBBB28-3C6D-5177-E5E5-5DAAAD06B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1BBBC9-2B95-487C-513B-162C982540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202" b="19746"/>
          <a:stretch/>
        </p:blipFill>
        <p:spPr>
          <a:xfrm>
            <a:off x="-1" y="0"/>
            <a:ext cx="9144001" cy="51435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921232"/>
            <a:ext cx="989264" cy="53891"/>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foto</a:t>
            </a:r>
            <a:endParaRPr lang="ca-ES" sz="3200" b="1" dirty="0">
              <a:solidFill>
                <a:srgbClr val="4D2652"/>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sp>
        <p:nvSpPr>
          <p:cNvPr id="2" name="Rectángulo 27">
            <a:extLst>
              <a:ext uri="{FF2B5EF4-FFF2-40B4-BE49-F238E27FC236}">
                <a16:creationId xmlns:a16="http://schemas.microsoft.com/office/drawing/2014/main" id="{4250BA76-A44C-6B2C-2EC6-15F8D599B182}"/>
              </a:ext>
            </a:extLst>
          </p:cNvPr>
          <p:cNvSpPr/>
          <p:nvPr/>
        </p:nvSpPr>
        <p:spPr>
          <a:xfrm>
            <a:off x="4474308" y="376981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pic>
        <p:nvPicPr>
          <p:cNvPr id="4" name="Imagen 11">
            <a:extLst>
              <a:ext uri="{FF2B5EF4-FFF2-40B4-BE49-F238E27FC236}">
                <a16:creationId xmlns:a16="http://schemas.microsoft.com/office/drawing/2014/main" id="{B6081F44-F47F-B76C-359A-810D4F0892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5" name="Imagen 4">
            <a:extLst>
              <a:ext uri="{FF2B5EF4-FFF2-40B4-BE49-F238E27FC236}">
                <a16:creationId xmlns:a16="http://schemas.microsoft.com/office/drawing/2014/main" id="{EBE19D34-0BCB-5DA9-E0EB-94D52E387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14112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1BBBC9-2B95-487C-513B-162C982540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202" b="19746"/>
          <a:stretch/>
        </p:blipFill>
        <p:spPr>
          <a:xfrm>
            <a:off x="-1" y="0"/>
            <a:ext cx="9144001" cy="51435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283458828"/>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imatge</a:t>
            </a:r>
            <a:endParaRPr lang="ca-ES" sz="3200" b="1" dirty="0">
              <a:solidFill>
                <a:srgbClr val="4D2652"/>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2" name="Imagen 1">
            <a:extLst>
              <a:ext uri="{FF2B5EF4-FFF2-40B4-BE49-F238E27FC236}">
                <a16:creationId xmlns:a16="http://schemas.microsoft.com/office/drawing/2014/main" id="{AAA5BEFC-E0C6-DE20-388B-438470723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08FB3CF-7B6D-5BFB-C04C-A28CA76A1E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4" r="695" b="19746"/>
          <a:stretch/>
        </p:blipFill>
        <p:spPr>
          <a:xfrm>
            <a:off x="-1" y="0"/>
            <a:ext cx="9144001" cy="51435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4" name="Imagen 3">
            <a:extLst>
              <a:ext uri="{FF2B5EF4-FFF2-40B4-BE49-F238E27FC236}">
                <a16:creationId xmlns:a16="http://schemas.microsoft.com/office/drawing/2014/main" id="{2A19E990-4279-0A78-9230-CB8D14AF07B1}"/>
              </a:ext>
            </a:extLst>
          </p:cNvPr>
          <p:cNvPicPr>
            <a:picLocks noChangeAspect="1"/>
          </p:cNvPicPr>
          <p:nvPr/>
        </p:nvPicPr>
        <p:blipFill>
          <a:blip r:embed="rId3"/>
          <a:stretch>
            <a:fillRect/>
          </a:stretch>
        </p:blipFill>
        <p:spPr>
          <a:xfrm>
            <a:off x="1116130" y="2800252"/>
            <a:ext cx="5053762" cy="833871"/>
          </a:xfrm>
          <a:prstGeom prst="rect">
            <a:avLst/>
          </a:prstGeom>
        </p:spPr>
      </p:pic>
      <p:pic>
        <p:nvPicPr>
          <p:cNvPr id="3" name="Imagen 2">
            <a:extLst>
              <a:ext uri="{FF2B5EF4-FFF2-40B4-BE49-F238E27FC236}">
                <a16:creationId xmlns:a16="http://schemas.microsoft.com/office/drawing/2014/main" id="{5F1E043D-8CB3-E6A6-3F41-2AF1FB19D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7C37A7-C79B-222E-9B7D-AD785D5226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5" t="763" r="335" b="19746"/>
          <a:stretch/>
        </p:blipFill>
        <p:spPr>
          <a:xfrm>
            <a:off x="0" y="0"/>
            <a:ext cx="9144000" cy="5183998"/>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68"/>
            <a:ext cx="9144000" cy="837027"/>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E41A99DA-3A5F-DDC2-3C48-8A488F970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90C1620-E8FB-0CB3-0829-31967D2F22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7" t="472" b="19745"/>
          <a:stretch/>
        </p:blipFill>
        <p:spPr>
          <a:xfrm>
            <a:off x="0" y="0"/>
            <a:ext cx="9144000" cy="5143500"/>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3941498C-19FA-4776-3E39-381FEF046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383ABA-8AB8-4CFA-B17A-9EC2A33162AA}">
  <ds:schemaRefs>
    <ds:schemaRef ds:uri="http://schemas.microsoft.com/sharepoint/v3/contenttype/forms"/>
  </ds:schemaRefs>
</ds:datastoreItem>
</file>

<file path=customXml/itemProps3.xml><?xml version="1.0" encoding="utf-8"?>
<ds:datastoreItem xmlns:ds="http://schemas.openxmlformats.org/officeDocument/2006/customXml" ds:itemID="{4E89E079-FCAB-42E8-BFCE-D5F31D8383BD}">
  <ds:schemaRefs>
    <ds:schemaRef ds:uri="4323b3df-8132-45da-9814-5f12b4f3bf2e"/>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ccf361f3-7d9d-47e4-9d86-af699410c5d4"/>
  </ds:schemaRefs>
</ds:datastoreItem>
</file>

<file path=docProps/app.xml><?xml version="1.0" encoding="utf-8"?>
<Properties xmlns="http://schemas.openxmlformats.org/officeDocument/2006/extended-properties" xmlns:vt="http://schemas.openxmlformats.org/officeDocument/2006/docPropsVTypes">
  <Template>Office Theme</Template>
  <TotalTime>316</TotalTime>
  <Words>354</Words>
  <Application>Microsoft Office PowerPoint</Application>
  <PresentationFormat>Presentación en pantalla (16:9)</PresentationFormat>
  <Paragraphs>53</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19</cp:revision>
  <dcterms:created xsi:type="dcterms:W3CDTF">2019-10-28T14:52:52Z</dcterms:created>
  <dcterms:modified xsi:type="dcterms:W3CDTF">2023-06-19T11:22:09Z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