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6" r:id="rId8"/>
    <p:sldId id="275" r:id="rId9"/>
    <p:sldId id="277" r:id="rId10"/>
    <p:sldId id="274" r:id="rId11"/>
    <p:sldId id="276" r:id="rId12"/>
    <p:sldId id="260" r:id="rId13"/>
    <p:sldId id="261" r:id="rId14"/>
    <p:sldId id="262" r:id="rId15"/>
    <p:sldId id="263" r:id="rId16"/>
    <p:sldId id="264" r:id="rId17"/>
    <p:sldId id="265" r:id="rId18"/>
    <p:sldId id="267" r:id="rId19"/>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67AC"/>
    <a:srgbClr val="632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674A26-499D-4353-BC94-781C7C67E1EE}" v="15" dt="2023-06-19T11:03:16.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77" autoAdjust="0"/>
    <p:restoredTop sz="96754" autoAdjust="0"/>
  </p:normalViewPr>
  <p:slideViewPr>
    <p:cSldViewPr snapToGrid="0">
      <p:cViewPr varScale="1">
        <p:scale>
          <a:sx n="114" d="100"/>
          <a:sy n="114" d="100"/>
        </p:scale>
        <p:origin x="20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Aragall Borràs" userId="87e097e4-5d98-43bc-9596-3648e60b41d0" providerId="ADAL" clId="{B6674A26-499D-4353-BC94-781C7C67E1EE}"/>
    <pc:docChg chg="custSel modSld">
      <pc:chgData name="Max Aragall Borràs" userId="87e097e4-5d98-43bc-9596-3648e60b41d0" providerId="ADAL" clId="{B6674A26-499D-4353-BC94-781C7C67E1EE}" dt="2023-06-19T11:03:16.695" v="29"/>
      <pc:docMkLst>
        <pc:docMk/>
      </pc:docMkLst>
      <pc:sldChg chg="addSp delSp modSp mod">
        <pc:chgData name="Max Aragall Borràs" userId="87e097e4-5d98-43bc-9596-3648e60b41d0" providerId="ADAL" clId="{B6674A26-499D-4353-BC94-781C7C67E1EE}" dt="2023-06-19T11:02:14.567" v="3"/>
        <pc:sldMkLst>
          <pc:docMk/>
          <pc:sldMk cId="268178800" sldId="258"/>
        </pc:sldMkLst>
        <pc:picChg chg="add del mod">
          <ac:chgData name="Max Aragall Borràs" userId="87e097e4-5d98-43bc-9596-3648e60b41d0" providerId="ADAL" clId="{B6674A26-499D-4353-BC94-781C7C67E1EE}" dt="2023-06-19T11:02:06.308" v="2" actId="478"/>
          <ac:picMkLst>
            <pc:docMk/>
            <pc:sldMk cId="268178800" sldId="258"/>
            <ac:picMk id="4" creationId="{4738BECD-F6EF-7845-3C6D-90DE76B264E2}"/>
          </ac:picMkLst>
        </pc:picChg>
        <pc:picChg chg="add mod">
          <ac:chgData name="Max Aragall Borràs" userId="87e097e4-5d98-43bc-9596-3648e60b41d0" providerId="ADAL" clId="{B6674A26-499D-4353-BC94-781C7C67E1EE}" dt="2023-06-19T11:02:14.567" v="3"/>
          <ac:picMkLst>
            <pc:docMk/>
            <pc:sldMk cId="268178800" sldId="258"/>
            <ac:picMk id="5" creationId="{12D97512-032D-32E1-14EB-D2F8DC314289}"/>
          </ac:picMkLst>
        </pc:picChg>
        <pc:picChg chg="del">
          <ac:chgData name="Max Aragall Borràs" userId="87e097e4-5d98-43bc-9596-3648e60b41d0" providerId="ADAL" clId="{B6674A26-499D-4353-BC94-781C7C67E1EE}" dt="2023-06-19T11:02:04.568" v="0" actId="478"/>
          <ac:picMkLst>
            <pc:docMk/>
            <pc:sldMk cId="268178800" sldId="258"/>
            <ac:picMk id="10" creationId="{00000000-0000-0000-0000-000000000000}"/>
          </ac:picMkLst>
        </pc:picChg>
      </pc:sldChg>
      <pc:sldChg chg="addSp delSp modSp mod">
        <pc:chgData name="Max Aragall Borràs" userId="87e097e4-5d98-43bc-9596-3648e60b41d0" providerId="ADAL" clId="{B6674A26-499D-4353-BC94-781C7C67E1EE}" dt="2023-06-19T11:02:18.223" v="5"/>
        <pc:sldMkLst>
          <pc:docMk/>
          <pc:sldMk cId="1660957725" sldId="259"/>
        </pc:sldMkLst>
        <pc:picChg chg="add mod">
          <ac:chgData name="Max Aragall Borràs" userId="87e097e4-5d98-43bc-9596-3648e60b41d0" providerId="ADAL" clId="{B6674A26-499D-4353-BC94-781C7C67E1EE}" dt="2023-06-19T11:02:18.223" v="5"/>
          <ac:picMkLst>
            <pc:docMk/>
            <pc:sldMk cId="1660957725" sldId="259"/>
            <ac:picMk id="4" creationId="{CEB0452C-BC6F-6D2A-18AE-CD7F513E3F29}"/>
          </ac:picMkLst>
        </pc:picChg>
        <pc:picChg chg="del">
          <ac:chgData name="Max Aragall Borràs" userId="87e097e4-5d98-43bc-9596-3648e60b41d0" providerId="ADAL" clId="{B6674A26-499D-4353-BC94-781C7C67E1EE}" dt="2023-06-19T11:02:17.576" v="4" actId="478"/>
          <ac:picMkLst>
            <pc:docMk/>
            <pc:sldMk cId="1660957725" sldId="259"/>
            <ac:picMk id="9" creationId="{00000000-0000-0000-0000-000000000000}"/>
          </ac:picMkLst>
        </pc:picChg>
      </pc:sldChg>
      <pc:sldChg chg="addSp delSp modSp mod">
        <pc:chgData name="Max Aragall Borràs" userId="87e097e4-5d98-43bc-9596-3648e60b41d0" providerId="ADAL" clId="{B6674A26-499D-4353-BC94-781C7C67E1EE}" dt="2023-06-19T11:02:40.989" v="17"/>
        <pc:sldMkLst>
          <pc:docMk/>
          <pc:sldMk cId="1671001698" sldId="260"/>
        </pc:sldMkLst>
        <pc:picChg chg="add mod">
          <ac:chgData name="Max Aragall Borràs" userId="87e097e4-5d98-43bc-9596-3648e60b41d0" providerId="ADAL" clId="{B6674A26-499D-4353-BC94-781C7C67E1EE}" dt="2023-06-19T11:02:40.989" v="17"/>
          <ac:picMkLst>
            <pc:docMk/>
            <pc:sldMk cId="1671001698" sldId="260"/>
            <ac:picMk id="2" creationId="{14E951DE-C334-ADF9-B159-1C7EF0F2CCF2}"/>
          </ac:picMkLst>
        </pc:picChg>
        <pc:picChg chg="del">
          <ac:chgData name="Max Aragall Borràs" userId="87e097e4-5d98-43bc-9596-3648e60b41d0" providerId="ADAL" clId="{B6674A26-499D-4353-BC94-781C7C67E1EE}" dt="2023-06-19T11:02:40.392" v="16" actId="478"/>
          <ac:picMkLst>
            <pc:docMk/>
            <pc:sldMk cId="1671001698" sldId="260"/>
            <ac:picMk id="9" creationId="{00000000-0000-0000-0000-000000000000}"/>
          </ac:picMkLst>
        </pc:picChg>
      </pc:sldChg>
      <pc:sldChg chg="addSp delSp modSp mod">
        <pc:chgData name="Max Aragall Borràs" userId="87e097e4-5d98-43bc-9596-3648e60b41d0" providerId="ADAL" clId="{B6674A26-499D-4353-BC94-781C7C67E1EE}" dt="2023-06-19T11:02:44.644" v="19"/>
        <pc:sldMkLst>
          <pc:docMk/>
          <pc:sldMk cId="3196979363" sldId="261"/>
        </pc:sldMkLst>
        <pc:picChg chg="add mod">
          <ac:chgData name="Max Aragall Borràs" userId="87e097e4-5d98-43bc-9596-3648e60b41d0" providerId="ADAL" clId="{B6674A26-499D-4353-BC94-781C7C67E1EE}" dt="2023-06-19T11:02:44.644" v="19"/>
          <ac:picMkLst>
            <pc:docMk/>
            <pc:sldMk cId="3196979363" sldId="261"/>
            <ac:picMk id="2" creationId="{AC3A3722-81C5-A06A-E0B2-689A90983018}"/>
          </ac:picMkLst>
        </pc:picChg>
        <pc:picChg chg="del">
          <ac:chgData name="Max Aragall Borràs" userId="87e097e4-5d98-43bc-9596-3648e60b41d0" providerId="ADAL" clId="{B6674A26-499D-4353-BC94-781C7C67E1EE}" dt="2023-06-19T11:02:43.971" v="18" actId="478"/>
          <ac:picMkLst>
            <pc:docMk/>
            <pc:sldMk cId="3196979363" sldId="261"/>
            <ac:picMk id="9" creationId="{00000000-0000-0000-0000-000000000000}"/>
          </ac:picMkLst>
        </pc:picChg>
      </pc:sldChg>
      <pc:sldChg chg="addSp delSp modSp mod">
        <pc:chgData name="Max Aragall Borràs" userId="87e097e4-5d98-43bc-9596-3648e60b41d0" providerId="ADAL" clId="{B6674A26-499D-4353-BC94-781C7C67E1EE}" dt="2023-06-19T11:02:47.864" v="21"/>
        <pc:sldMkLst>
          <pc:docMk/>
          <pc:sldMk cId="1142835651" sldId="262"/>
        </pc:sldMkLst>
        <pc:picChg chg="add mod">
          <ac:chgData name="Max Aragall Borràs" userId="87e097e4-5d98-43bc-9596-3648e60b41d0" providerId="ADAL" clId="{B6674A26-499D-4353-BC94-781C7C67E1EE}" dt="2023-06-19T11:02:47.864" v="21"/>
          <ac:picMkLst>
            <pc:docMk/>
            <pc:sldMk cId="1142835651" sldId="262"/>
            <ac:picMk id="2" creationId="{804D125A-C75E-A843-FB05-2E6CCF7C871C}"/>
          </ac:picMkLst>
        </pc:picChg>
        <pc:picChg chg="del">
          <ac:chgData name="Max Aragall Borràs" userId="87e097e4-5d98-43bc-9596-3648e60b41d0" providerId="ADAL" clId="{B6674A26-499D-4353-BC94-781C7C67E1EE}" dt="2023-06-19T11:02:47.322" v="20" actId="478"/>
          <ac:picMkLst>
            <pc:docMk/>
            <pc:sldMk cId="1142835651" sldId="262"/>
            <ac:picMk id="9" creationId="{00000000-0000-0000-0000-000000000000}"/>
          </ac:picMkLst>
        </pc:picChg>
      </pc:sldChg>
      <pc:sldChg chg="addSp delSp modSp mod">
        <pc:chgData name="Max Aragall Borràs" userId="87e097e4-5d98-43bc-9596-3648e60b41d0" providerId="ADAL" clId="{B6674A26-499D-4353-BC94-781C7C67E1EE}" dt="2023-06-19T11:02:52.380" v="23"/>
        <pc:sldMkLst>
          <pc:docMk/>
          <pc:sldMk cId="292298953" sldId="263"/>
        </pc:sldMkLst>
        <pc:picChg chg="add mod">
          <ac:chgData name="Max Aragall Borràs" userId="87e097e4-5d98-43bc-9596-3648e60b41d0" providerId="ADAL" clId="{B6674A26-499D-4353-BC94-781C7C67E1EE}" dt="2023-06-19T11:02:52.380" v="23"/>
          <ac:picMkLst>
            <pc:docMk/>
            <pc:sldMk cId="292298953" sldId="263"/>
            <ac:picMk id="2" creationId="{1D7CDCD6-B3C8-7A1E-CA2A-64FBBB54AA7F}"/>
          </ac:picMkLst>
        </pc:picChg>
        <pc:picChg chg="del">
          <ac:chgData name="Max Aragall Borràs" userId="87e097e4-5d98-43bc-9596-3648e60b41d0" providerId="ADAL" clId="{B6674A26-499D-4353-BC94-781C7C67E1EE}" dt="2023-06-19T11:02:51.667" v="22" actId="478"/>
          <ac:picMkLst>
            <pc:docMk/>
            <pc:sldMk cId="292298953" sldId="263"/>
            <ac:picMk id="9" creationId="{00000000-0000-0000-0000-000000000000}"/>
          </ac:picMkLst>
        </pc:picChg>
      </pc:sldChg>
      <pc:sldChg chg="addSp delSp modSp mod">
        <pc:chgData name="Max Aragall Borràs" userId="87e097e4-5d98-43bc-9596-3648e60b41d0" providerId="ADAL" clId="{B6674A26-499D-4353-BC94-781C7C67E1EE}" dt="2023-06-19T11:02:55.412" v="25"/>
        <pc:sldMkLst>
          <pc:docMk/>
          <pc:sldMk cId="731911525" sldId="264"/>
        </pc:sldMkLst>
        <pc:picChg chg="add mod">
          <ac:chgData name="Max Aragall Borràs" userId="87e097e4-5d98-43bc-9596-3648e60b41d0" providerId="ADAL" clId="{B6674A26-499D-4353-BC94-781C7C67E1EE}" dt="2023-06-19T11:02:55.412" v="25"/>
          <ac:picMkLst>
            <pc:docMk/>
            <pc:sldMk cId="731911525" sldId="264"/>
            <ac:picMk id="2" creationId="{8753D66D-56B2-5D5A-E0EA-CFF31CC0F62A}"/>
          </ac:picMkLst>
        </pc:picChg>
        <pc:picChg chg="del">
          <ac:chgData name="Max Aragall Borràs" userId="87e097e4-5d98-43bc-9596-3648e60b41d0" providerId="ADAL" clId="{B6674A26-499D-4353-BC94-781C7C67E1EE}" dt="2023-06-19T11:02:54.815" v="24" actId="478"/>
          <ac:picMkLst>
            <pc:docMk/>
            <pc:sldMk cId="731911525" sldId="264"/>
            <ac:picMk id="9" creationId="{00000000-0000-0000-0000-000000000000}"/>
          </ac:picMkLst>
        </pc:picChg>
      </pc:sldChg>
      <pc:sldChg chg="addSp delSp modSp mod">
        <pc:chgData name="Max Aragall Borràs" userId="87e097e4-5d98-43bc-9596-3648e60b41d0" providerId="ADAL" clId="{B6674A26-499D-4353-BC94-781C7C67E1EE}" dt="2023-06-19T11:02:58.236" v="27"/>
        <pc:sldMkLst>
          <pc:docMk/>
          <pc:sldMk cId="2582874520" sldId="265"/>
        </pc:sldMkLst>
        <pc:picChg chg="add mod">
          <ac:chgData name="Max Aragall Borràs" userId="87e097e4-5d98-43bc-9596-3648e60b41d0" providerId="ADAL" clId="{B6674A26-499D-4353-BC94-781C7C67E1EE}" dt="2023-06-19T11:02:58.236" v="27"/>
          <ac:picMkLst>
            <pc:docMk/>
            <pc:sldMk cId="2582874520" sldId="265"/>
            <ac:picMk id="2" creationId="{F792A44B-9C59-CCAC-3093-675E7B35F145}"/>
          </ac:picMkLst>
        </pc:picChg>
        <pc:picChg chg="del">
          <ac:chgData name="Max Aragall Borràs" userId="87e097e4-5d98-43bc-9596-3648e60b41d0" providerId="ADAL" clId="{B6674A26-499D-4353-BC94-781C7C67E1EE}" dt="2023-06-19T11:02:57.676" v="26" actId="478"/>
          <ac:picMkLst>
            <pc:docMk/>
            <pc:sldMk cId="2582874520" sldId="265"/>
            <ac:picMk id="9" creationId="{00000000-0000-0000-0000-000000000000}"/>
          </ac:picMkLst>
        </pc:picChg>
      </pc:sldChg>
      <pc:sldChg chg="addSp delSp modSp mod">
        <pc:chgData name="Max Aragall Borràs" userId="87e097e4-5d98-43bc-9596-3648e60b41d0" providerId="ADAL" clId="{B6674A26-499D-4353-BC94-781C7C67E1EE}" dt="2023-06-19T11:02:25.262" v="9"/>
        <pc:sldMkLst>
          <pc:docMk/>
          <pc:sldMk cId="4021742732" sldId="266"/>
        </pc:sldMkLst>
        <pc:picChg chg="add mod">
          <ac:chgData name="Max Aragall Borràs" userId="87e097e4-5d98-43bc-9596-3648e60b41d0" providerId="ADAL" clId="{B6674A26-499D-4353-BC94-781C7C67E1EE}" dt="2023-06-19T11:02:25.262" v="9"/>
          <ac:picMkLst>
            <pc:docMk/>
            <pc:sldMk cId="4021742732" sldId="266"/>
            <ac:picMk id="3" creationId="{B65B31D9-5E27-FD69-CC2D-D313C5B6F74F}"/>
          </ac:picMkLst>
        </pc:picChg>
        <pc:picChg chg="del">
          <ac:chgData name="Max Aragall Borràs" userId="87e097e4-5d98-43bc-9596-3648e60b41d0" providerId="ADAL" clId="{B6674A26-499D-4353-BC94-781C7C67E1EE}" dt="2023-06-19T11:02:24.666" v="8" actId="478"/>
          <ac:picMkLst>
            <pc:docMk/>
            <pc:sldMk cId="4021742732" sldId="266"/>
            <ac:picMk id="8" creationId="{00000000-0000-0000-0000-000000000000}"/>
          </ac:picMkLst>
        </pc:picChg>
      </pc:sldChg>
      <pc:sldChg chg="addSp delSp modSp mod">
        <pc:chgData name="Max Aragall Borràs" userId="87e097e4-5d98-43bc-9596-3648e60b41d0" providerId="ADAL" clId="{B6674A26-499D-4353-BC94-781C7C67E1EE}" dt="2023-06-19T11:02:21.772" v="7"/>
        <pc:sldMkLst>
          <pc:docMk/>
          <pc:sldMk cId="1145965758" sldId="273"/>
        </pc:sldMkLst>
        <pc:picChg chg="add mod">
          <ac:chgData name="Max Aragall Borràs" userId="87e097e4-5d98-43bc-9596-3648e60b41d0" providerId="ADAL" clId="{B6674A26-499D-4353-BC94-781C7C67E1EE}" dt="2023-06-19T11:02:21.772" v="7"/>
          <ac:picMkLst>
            <pc:docMk/>
            <pc:sldMk cId="1145965758" sldId="273"/>
            <ac:picMk id="2" creationId="{97573F5C-3F6C-E973-934D-466220E47D81}"/>
          </ac:picMkLst>
        </pc:picChg>
        <pc:picChg chg="del">
          <ac:chgData name="Max Aragall Borràs" userId="87e097e4-5d98-43bc-9596-3648e60b41d0" providerId="ADAL" clId="{B6674A26-499D-4353-BC94-781C7C67E1EE}" dt="2023-06-19T11:02:21.175" v="6" actId="478"/>
          <ac:picMkLst>
            <pc:docMk/>
            <pc:sldMk cId="1145965758" sldId="273"/>
            <ac:picMk id="8" creationId="{00000000-0000-0000-0000-000000000000}"/>
          </ac:picMkLst>
        </pc:picChg>
      </pc:sldChg>
      <pc:sldChg chg="addSp delSp modSp mod">
        <pc:chgData name="Max Aragall Borràs" userId="87e097e4-5d98-43bc-9596-3648e60b41d0" providerId="ADAL" clId="{B6674A26-499D-4353-BC94-781C7C67E1EE}" dt="2023-06-19T11:02:36.162" v="15"/>
        <pc:sldMkLst>
          <pc:docMk/>
          <pc:sldMk cId="4274322823" sldId="274"/>
        </pc:sldMkLst>
        <pc:picChg chg="add mod">
          <ac:chgData name="Max Aragall Borràs" userId="87e097e4-5d98-43bc-9596-3648e60b41d0" providerId="ADAL" clId="{B6674A26-499D-4353-BC94-781C7C67E1EE}" dt="2023-06-19T11:02:36.162" v="15"/>
          <ac:picMkLst>
            <pc:docMk/>
            <pc:sldMk cId="4274322823" sldId="274"/>
            <ac:picMk id="3" creationId="{B92B969F-768D-DFAB-C2BC-CC4F5EBB0DF3}"/>
          </ac:picMkLst>
        </pc:picChg>
        <pc:picChg chg="del">
          <ac:chgData name="Max Aragall Borràs" userId="87e097e4-5d98-43bc-9596-3648e60b41d0" providerId="ADAL" clId="{B6674A26-499D-4353-BC94-781C7C67E1EE}" dt="2023-06-19T11:02:35.511" v="14" actId="478"/>
          <ac:picMkLst>
            <pc:docMk/>
            <pc:sldMk cId="4274322823" sldId="274"/>
            <ac:picMk id="8" creationId="{00000000-0000-0000-0000-000000000000}"/>
          </ac:picMkLst>
        </pc:picChg>
      </pc:sldChg>
      <pc:sldChg chg="addSp delSp modSp mod">
        <pc:chgData name="Max Aragall Borràs" userId="87e097e4-5d98-43bc-9596-3648e60b41d0" providerId="ADAL" clId="{B6674A26-499D-4353-BC94-781C7C67E1EE}" dt="2023-06-19T11:02:29.252" v="11"/>
        <pc:sldMkLst>
          <pc:docMk/>
          <pc:sldMk cId="3383201417" sldId="275"/>
        </pc:sldMkLst>
        <pc:picChg chg="add mod">
          <ac:chgData name="Max Aragall Borràs" userId="87e097e4-5d98-43bc-9596-3648e60b41d0" providerId="ADAL" clId="{B6674A26-499D-4353-BC94-781C7C67E1EE}" dt="2023-06-19T11:02:29.252" v="11"/>
          <ac:picMkLst>
            <pc:docMk/>
            <pc:sldMk cId="3383201417" sldId="275"/>
            <ac:picMk id="4" creationId="{3A34F188-2640-115A-7E82-F844E81A4DA1}"/>
          </ac:picMkLst>
        </pc:picChg>
        <pc:picChg chg="del">
          <ac:chgData name="Max Aragall Borràs" userId="87e097e4-5d98-43bc-9596-3648e60b41d0" providerId="ADAL" clId="{B6674A26-499D-4353-BC94-781C7C67E1EE}" dt="2023-06-19T11:02:28.759" v="10" actId="478"/>
          <ac:picMkLst>
            <pc:docMk/>
            <pc:sldMk cId="3383201417" sldId="275"/>
            <ac:picMk id="8" creationId="{00000000-0000-0000-0000-000000000000}"/>
          </ac:picMkLst>
        </pc:picChg>
      </pc:sldChg>
      <pc:sldChg chg="addSp delSp modSp mod">
        <pc:chgData name="Max Aragall Borràs" userId="87e097e4-5d98-43bc-9596-3648e60b41d0" providerId="ADAL" clId="{B6674A26-499D-4353-BC94-781C7C67E1EE}" dt="2023-06-19T11:03:16.695" v="29"/>
        <pc:sldMkLst>
          <pc:docMk/>
          <pc:sldMk cId="2508757366" sldId="276"/>
        </pc:sldMkLst>
        <pc:picChg chg="add mod">
          <ac:chgData name="Max Aragall Borràs" userId="87e097e4-5d98-43bc-9596-3648e60b41d0" providerId="ADAL" clId="{B6674A26-499D-4353-BC94-781C7C67E1EE}" dt="2023-06-19T11:03:16.695" v="29"/>
          <ac:picMkLst>
            <pc:docMk/>
            <pc:sldMk cId="2508757366" sldId="276"/>
            <ac:picMk id="3" creationId="{F1B95317-ABA5-F945-5710-15C5B814C147}"/>
          </ac:picMkLst>
        </pc:picChg>
        <pc:picChg chg="del">
          <ac:chgData name="Max Aragall Borràs" userId="87e097e4-5d98-43bc-9596-3648e60b41d0" providerId="ADAL" clId="{B6674A26-499D-4353-BC94-781C7C67E1EE}" dt="2023-06-19T11:03:16.083" v="28" actId="478"/>
          <ac:picMkLst>
            <pc:docMk/>
            <pc:sldMk cId="2508757366" sldId="276"/>
            <ac:picMk id="13" creationId="{00000000-0000-0000-0000-000000000000}"/>
          </ac:picMkLst>
        </pc:picChg>
      </pc:sldChg>
      <pc:sldChg chg="addSp delSp modSp mod">
        <pc:chgData name="Max Aragall Borràs" userId="87e097e4-5d98-43bc-9596-3648e60b41d0" providerId="ADAL" clId="{B6674A26-499D-4353-BC94-781C7C67E1EE}" dt="2023-06-19T11:02:32.932" v="13"/>
        <pc:sldMkLst>
          <pc:docMk/>
          <pc:sldMk cId="54103673" sldId="277"/>
        </pc:sldMkLst>
        <pc:picChg chg="add mod">
          <ac:chgData name="Max Aragall Borràs" userId="87e097e4-5d98-43bc-9596-3648e60b41d0" providerId="ADAL" clId="{B6674A26-499D-4353-BC94-781C7C67E1EE}" dt="2023-06-19T11:02:32.932" v="13"/>
          <ac:picMkLst>
            <pc:docMk/>
            <pc:sldMk cId="54103673" sldId="277"/>
            <ac:picMk id="3" creationId="{7E9BB94B-5097-E069-696C-7C50CCCDBEF9}"/>
          </ac:picMkLst>
        </pc:picChg>
        <pc:picChg chg="del">
          <ac:chgData name="Max Aragall Borràs" userId="87e097e4-5d98-43bc-9596-3648e60b41d0" providerId="ADAL" clId="{B6674A26-499D-4353-BC94-781C7C67E1EE}" dt="2023-06-19T11:02:32.339" v="12" actId="478"/>
          <ac:picMkLst>
            <pc:docMk/>
            <pc:sldMk cId="54103673" sldId="277"/>
            <ac:picMk id="8" creationId="{00000000-0000-0000-0000-000000000000}"/>
          </ac:picMkLst>
        </pc:picChg>
      </pc:sldChg>
    </pc:docChg>
  </pc:docChgLst>
  <pc:docChgLst>
    <pc:chgData name="Rosa María Cabrera Corchos" userId="f1659fda-de31-4a64-8d16-4a5c28fbfcfc" providerId="ADAL" clId="{50C22A8A-D615-4B37-B90F-F08F3F139825}"/>
    <pc:docChg chg="undo custSel delSld modSld">
      <pc:chgData name="Rosa María Cabrera Corchos" userId="f1659fda-de31-4a64-8d16-4a5c28fbfcfc" providerId="ADAL" clId="{50C22A8A-D615-4B37-B90F-F08F3F139825}" dt="2022-09-22T13:38:43.757" v="76" actId="1076"/>
      <pc:docMkLst>
        <pc:docMk/>
      </pc:docMkLst>
      <pc:sldChg chg="del">
        <pc:chgData name="Rosa María Cabrera Corchos" userId="f1659fda-de31-4a64-8d16-4a5c28fbfcfc" providerId="ADAL" clId="{50C22A8A-D615-4B37-B90F-F08F3F139825}" dt="2022-09-22T11:59:13.806" v="0" actId="2696"/>
        <pc:sldMkLst>
          <pc:docMk/>
          <pc:sldMk cId="2198526229" sldId="257"/>
        </pc:sldMkLst>
      </pc:sldChg>
      <pc:sldChg chg="modSp mod">
        <pc:chgData name="Rosa María Cabrera Corchos" userId="f1659fda-de31-4a64-8d16-4a5c28fbfcfc" providerId="ADAL" clId="{50C22A8A-D615-4B37-B90F-F08F3F139825}" dt="2022-09-22T12:05:22.746" v="30" actId="14100"/>
        <pc:sldMkLst>
          <pc:docMk/>
          <pc:sldMk cId="1671001698" sldId="260"/>
        </pc:sldMkLst>
        <pc:picChg chg="mod modCrop">
          <ac:chgData name="Rosa María Cabrera Corchos" userId="f1659fda-de31-4a64-8d16-4a5c28fbfcfc" providerId="ADAL" clId="{50C22A8A-D615-4B37-B90F-F08F3F139825}" dt="2022-09-22T12:05:22.746" v="30" actId="14100"/>
          <ac:picMkLst>
            <pc:docMk/>
            <pc:sldMk cId="1671001698" sldId="260"/>
            <ac:picMk id="4" creationId="{5792C83C-17D6-5E87-79AD-B258FD45F1EC}"/>
          </ac:picMkLst>
        </pc:picChg>
      </pc:sldChg>
      <pc:sldChg chg="modSp mod">
        <pc:chgData name="Rosa María Cabrera Corchos" userId="f1659fda-de31-4a64-8d16-4a5c28fbfcfc" providerId="ADAL" clId="{50C22A8A-D615-4B37-B90F-F08F3F139825}" dt="2022-09-22T12:07:10.266" v="40" actId="14100"/>
        <pc:sldMkLst>
          <pc:docMk/>
          <pc:sldMk cId="3196979363" sldId="261"/>
        </pc:sldMkLst>
        <pc:picChg chg="mod modCrop">
          <ac:chgData name="Rosa María Cabrera Corchos" userId="f1659fda-de31-4a64-8d16-4a5c28fbfcfc" providerId="ADAL" clId="{50C22A8A-D615-4B37-B90F-F08F3F139825}" dt="2022-09-22T12:07:10.266" v="40" actId="14100"/>
          <ac:picMkLst>
            <pc:docMk/>
            <pc:sldMk cId="3196979363" sldId="261"/>
            <ac:picMk id="4" creationId="{7F42F49F-20D3-8E34-30A8-2E41C2BD2AA3}"/>
          </ac:picMkLst>
        </pc:picChg>
      </pc:sldChg>
      <pc:sldChg chg="modSp mod">
        <pc:chgData name="Rosa María Cabrera Corchos" userId="f1659fda-de31-4a64-8d16-4a5c28fbfcfc" providerId="ADAL" clId="{50C22A8A-D615-4B37-B90F-F08F3F139825}" dt="2022-09-22T12:08:07.595" v="47" actId="14100"/>
        <pc:sldMkLst>
          <pc:docMk/>
          <pc:sldMk cId="731911525" sldId="264"/>
        </pc:sldMkLst>
        <pc:picChg chg="mod modCrop">
          <ac:chgData name="Rosa María Cabrera Corchos" userId="f1659fda-de31-4a64-8d16-4a5c28fbfcfc" providerId="ADAL" clId="{50C22A8A-D615-4B37-B90F-F08F3F139825}" dt="2022-09-22T12:08:07.595" v="47" actId="14100"/>
          <ac:picMkLst>
            <pc:docMk/>
            <pc:sldMk cId="731911525" sldId="264"/>
            <ac:picMk id="4" creationId="{0C944E0E-1B62-8DD1-62FE-7BDFF3700214}"/>
          </ac:picMkLst>
        </pc:picChg>
      </pc:sldChg>
      <pc:sldChg chg="modSp mod">
        <pc:chgData name="Rosa María Cabrera Corchos" userId="f1659fda-de31-4a64-8d16-4a5c28fbfcfc" providerId="ADAL" clId="{50C22A8A-D615-4B37-B90F-F08F3F139825}" dt="2022-09-22T12:09:22.162" v="53" actId="14100"/>
        <pc:sldMkLst>
          <pc:docMk/>
          <pc:sldMk cId="2582874520" sldId="265"/>
        </pc:sldMkLst>
        <pc:picChg chg="mod modCrop">
          <ac:chgData name="Rosa María Cabrera Corchos" userId="f1659fda-de31-4a64-8d16-4a5c28fbfcfc" providerId="ADAL" clId="{50C22A8A-D615-4B37-B90F-F08F3F139825}" dt="2022-09-22T12:09:22.162" v="53" actId="14100"/>
          <ac:picMkLst>
            <pc:docMk/>
            <pc:sldMk cId="2582874520" sldId="265"/>
            <ac:picMk id="4" creationId="{ECC58ACA-AA5F-6B8D-8997-303847D74537}"/>
          </ac:picMkLst>
        </pc:picChg>
      </pc:sldChg>
      <pc:sldChg chg="modSp mod">
        <pc:chgData name="Rosa María Cabrera Corchos" userId="f1659fda-de31-4a64-8d16-4a5c28fbfcfc" providerId="ADAL" clId="{50C22A8A-D615-4B37-B90F-F08F3F139825}" dt="2022-09-22T11:59:54.315" v="1" actId="14100"/>
        <pc:sldMkLst>
          <pc:docMk/>
          <pc:sldMk cId="1145965758" sldId="273"/>
        </pc:sldMkLst>
        <pc:spChg chg="mod">
          <ac:chgData name="Rosa María Cabrera Corchos" userId="f1659fda-de31-4a64-8d16-4a5c28fbfcfc" providerId="ADAL" clId="{50C22A8A-D615-4B37-B90F-F08F3F139825}" dt="2022-09-22T11:59:54.315" v="1" actId="14100"/>
          <ac:spMkLst>
            <pc:docMk/>
            <pc:sldMk cId="1145965758" sldId="273"/>
            <ac:spMk id="11" creationId="{00000000-0000-0000-0000-000000000000}"/>
          </ac:spMkLst>
        </pc:spChg>
      </pc:sldChg>
      <pc:sldChg chg="modSp mod">
        <pc:chgData name="Rosa María Cabrera Corchos" userId="f1659fda-de31-4a64-8d16-4a5c28fbfcfc" providerId="ADAL" clId="{50C22A8A-D615-4B37-B90F-F08F3F139825}" dt="2022-09-22T12:01:44.059" v="7" actId="14100"/>
        <pc:sldMkLst>
          <pc:docMk/>
          <pc:sldMk cId="4274322823" sldId="274"/>
        </pc:sldMkLst>
        <pc:spChg chg="mod">
          <ac:chgData name="Rosa María Cabrera Corchos" userId="f1659fda-de31-4a64-8d16-4a5c28fbfcfc" providerId="ADAL" clId="{50C22A8A-D615-4B37-B90F-F08F3F139825}" dt="2022-09-22T12:01:44.059" v="7" actId="14100"/>
          <ac:spMkLst>
            <pc:docMk/>
            <pc:sldMk cId="4274322823" sldId="274"/>
            <ac:spMk id="11" creationId="{00000000-0000-0000-0000-000000000000}"/>
          </ac:spMkLst>
        </pc:spChg>
      </pc:sldChg>
      <pc:sldChg chg="modSp mod">
        <pc:chgData name="Rosa María Cabrera Corchos" userId="f1659fda-de31-4a64-8d16-4a5c28fbfcfc" providerId="ADAL" clId="{50C22A8A-D615-4B37-B90F-F08F3F139825}" dt="2022-09-22T12:01:17.075" v="4" actId="14100"/>
        <pc:sldMkLst>
          <pc:docMk/>
          <pc:sldMk cId="3383201417" sldId="275"/>
        </pc:sldMkLst>
        <pc:spChg chg="mod">
          <ac:chgData name="Rosa María Cabrera Corchos" userId="f1659fda-de31-4a64-8d16-4a5c28fbfcfc" providerId="ADAL" clId="{50C22A8A-D615-4B37-B90F-F08F3F139825}" dt="2022-09-22T12:01:17.075" v="4" actId="14100"/>
          <ac:spMkLst>
            <pc:docMk/>
            <pc:sldMk cId="3383201417" sldId="275"/>
            <ac:spMk id="11" creationId="{00000000-0000-0000-0000-000000000000}"/>
          </ac:spMkLst>
        </pc:spChg>
      </pc:sldChg>
      <pc:sldChg chg="modSp mod">
        <pc:chgData name="Rosa María Cabrera Corchos" userId="f1659fda-de31-4a64-8d16-4a5c28fbfcfc" providerId="ADAL" clId="{50C22A8A-D615-4B37-B90F-F08F3F139825}" dt="2022-09-22T12:03:35.491" v="22" actId="14100"/>
        <pc:sldMkLst>
          <pc:docMk/>
          <pc:sldMk cId="2508757366" sldId="276"/>
        </pc:sldMkLst>
        <pc:spChg chg="mod">
          <ac:chgData name="Rosa María Cabrera Corchos" userId="f1659fda-de31-4a64-8d16-4a5c28fbfcfc" providerId="ADAL" clId="{50C22A8A-D615-4B37-B90F-F08F3F139825}" dt="2022-09-22T12:03:35.491" v="22" actId="14100"/>
          <ac:spMkLst>
            <pc:docMk/>
            <pc:sldMk cId="2508757366" sldId="276"/>
            <ac:spMk id="15" creationId="{00000000-0000-0000-0000-000000000000}"/>
          </ac:spMkLst>
        </pc:spChg>
      </pc:sldChg>
      <pc:sldChg chg="addSp delSp modSp mod">
        <pc:chgData name="Rosa María Cabrera Corchos" userId="f1659fda-de31-4a64-8d16-4a5c28fbfcfc" providerId="ADAL" clId="{50C22A8A-D615-4B37-B90F-F08F3F139825}" dt="2022-09-22T13:38:43.757" v="76" actId="1076"/>
        <pc:sldMkLst>
          <pc:docMk/>
          <pc:sldMk cId="54103673" sldId="277"/>
        </pc:sldMkLst>
        <pc:spChg chg="add mod">
          <ac:chgData name="Rosa María Cabrera Corchos" userId="f1659fda-de31-4a64-8d16-4a5c28fbfcfc" providerId="ADAL" clId="{50C22A8A-D615-4B37-B90F-F08F3F139825}" dt="2022-09-22T12:02:56.716" v="19"/>
          <ac:spMkLst>
            <pc:docMk/>
            <pc:sldMk cId="54103673" sldId="277"/>
            <ac:spMk id="5" creationId="{05FC5630-F3A5-A28A-376B-44AE20151B90}"/>
          </ac:spMkLst>
        </pc:spChg>
        <pc:spChg chg="mod">
          <ac:chgData name="Rosa María Cabrera Corchos" userId="f1659fda-de31-4a64-8d16-4a5c28fbfcfc" providerId="ADAL" clId="{50C22A8A-D615-4B37-B90F-F08F3F139825}" dt="2022-09-22T12:02:16.170" v="17" actId="20577"/>
          <ac:spMkLst>
            <pc:docMk/>
            <pc:sldMk cId="54103673" sldId="277"/>
            <ac:spMk id="14" creationId="{00000000-0000-0000-0000-000000000000}"/>
          </ac:spMkLst>
        </pc:spChg>
        <pc:graphicFrameChg chg="del">
          <ac:chgData name="Rosa María Cabrera Corchos" userId="f1659fda-de31-4a64-8d16-4a5c28fbfcfc" providerId="ADAL" clId="{50C22A8A-D615-4B37-B90F-F08F3F139825}" dt="2022-09-22T12:02:23.931" v="18" actId="478"/>
          <ac:graphicFrameMkLst>
            <pc:docMk/>
            <pc:sldMk cId="54103673" sldId="277"/>
            <ac:graphicFrameMk id="3" creationId="{E3B1E64B-58B7-BDAD-F11A-F2A1134D22AA}"/>
          </ac:graphicFrameMkLst>
        </pc:graphicFrameChg>
        <pc:picChg chg="add del mod">
          <ac:chgData name="Rosa María Cabrera Corchos" userId="f1659fda-de31-4a64-8d16-4a5c28fbfcfc" providerId="ADAL" clId="{50C22A8A-D615-4B37-B90F-F08F3F139825}" dt="2022-09-22T13:38:31.700" v="75" actId="478"/>
          <ac:picMkLst>
            <pc:docMk/>
            <pc:sldMk cId="54103673" sldId="277"/>
            <ac:picMk id="4" creationId="{D0A39A7D-5742-95F0-D353-B93021360533}"/>
          </ac:picMkLst>
        </pc:picChg>
        <pc:picChg chg="add del mod">
          <ac:chgData name="Rosa María Cabrera Corchos" userId="f1659fda-de31-4a64-8d16-4a5c28fbfcfc" providerId="ADAL" clId="{50C22A8A-D615-4B37-B90F-F08F3F139825}" dt="2022-09-22T13:37:36.367" v="59" actId="478"/>
          <ac:picMkLst>
            <pc:docMk/>
            <pc:sldMk cId="54103673" sldId="277"/>
            <ac:picMk id="6" creationId="{37E37E6B-9693-0475-6558-F10A8B81AAE8}"/>
          </ac:picMkLst>
        </pc:picChg>
        <pc:picChg chg="add mod">
          <ac:chgData name="Rosa María Cabrera Corchos" userId="f1659fda-de31-4a64-8d16-4a5c28fbfcfc" providerId="ADAL" clId="{50C22A8A-D615-4B37-B90F-F08F3F139825}" dt="2022-09-22T13:38:43.757" v="76" actId="1076"/>
          <ac:picMkLst>
            <pc:docMk/>
            <pc:sldMk cId="54103673" sldId="277"/>
            <ac:picMk id="7" creationId="{7B9FDECC-62C3-08DD-5E0A-A26163EF2A2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solidFill>
                <a:srgbClr val="E1C0EA"/>
              </a:solidFill>
              <a:ln>
                <a:noFill/>
              </a:ln>
              <a:effectLst/>
            </c:spPr>
            <c:extLst>
              <c:ext xmlns:c16="http://schemas.microsoft.com/office/drawing/2014/chart" uri="{C3380CC4-5D6E-409C-BE32-E72D297353CC}">
                <c16:uniqueId val="{00000001-F0C4-6440-A327-D270EEEA5EB6}"/>
              </c:ext>
            </c:extLst>
          </c:dPt>
          <c:dPt>
            <c:idx val="1"/>
            <c:bubble3D val="0"/>
            <c:spPr>
              <a:solidFill>
                <a:srgbClr val="D392ED"/>
              </a:solidFill>
              <a:ln>
                <a:noFill/>
              </a:ln>
              <a:effectLst/>
            </c:spPr>
            <c:extLst>
              <c:ext xmlns:c16="http://schemas.microsoft.com/office/drawing/2014/chart" uri="{C3380CC4-5D6E-409C-BE32-E72D297353CC}">
                <c16:uniqueId val="{00000003-F0C4-6440-A327-D270EEEA5EB6}"/>
              </c:ext>
            </c:extLst>
          </c:dPt>
          <c:dPt>
            <c:idx val="2"/>
            <c:bubble3D val="0"/>
            <c:spPr>
              <a:solidFill>
                <a:srgbClr val="953BCE"/>
              </a:solidFill>
              <a:ln>
                <a:noFill/>
              </a:ln>
              <a:effectLst/>
            </c:spPr>
            <c:extLst>
              <c:ext xmlns:c16="http://schemas.microsoft.com/office/drawing/2014/chart" uri="{C3380CC4-5D6E-409C-BE32-E72D297353CC}">
                <c16:uniqueId val="{00000005-F0C4-6440-A327-D270EEEA5EB6}"/>
              </c:ext>
            </c:extLst>
          </c:dPt>
          <c:dPt>
            <c:idx val="3"/>
            <c:bubble3D val="0"/>
            <c:spPr>
              <a:solidFill>
                <a:srgbClr val="632786"/>
              </a:solidFill>
              <a:ln>
                <a:noFill/>
              </a:ln>
              <a:effectLst/>
            </c:spPr>
            <c:extLst>
              <c:ext xmlns:c16="http://schemas.microsoft.com/office/drawing/2014/chart" uri="{C3380CC4-5D6E-409C-BE32-E72D297353CC}">
                <c16:uniqueId val="{00000007-F0C4-6440-A327-D270EEEA5EB6}"/>
              </c:ext>
            </c:extLst>
          </c:dPt>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Arial"/>
                    <a:ea typeface="+mn-ea"/>
                    <a:cs typeface="+mn-cs"/>
                  </a:defRPr>
                </a:pPr>
                <a:endParaRPr lang="es-E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F0C4-6440-A327-D270EEEA5EB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11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A55727D-FD8C-8733-9ACF-A1DB4989D88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020" t="-2" r="2975" b="197"/>
          <a:stretch/>
        </p:blipFill>
        <p:spPr>
          <a:xfrm>
            <a:off x="0" y="0"/>
            <a:ext cx="9144000" cy="6858000"/>
          </a:xfrm>
          <a:prstGeom prst="rect">
            <a:avLst/>
          </a:prstGeom>
        </p:spPr>
      </p:pic>
      <p:sp>
        <p:nvSpPr>
          <p:cNvPr id="3" name="CuadroTexto 2"/>
          <p:cNvSpPr txBox="1"/>
          <p:nvPr/>
        </p:nvSpPr>
        <p:spPr>
          <a:xfrm>
            <a:off x="928590" y="1102894"/>
            <a:ext cx="7541641" cy="19759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a:t>
            </a:r>
            <a:r>
              <a:rPr lang="es-ES_tradnl" sz="7200" b="1" dirty="0">
                <a:solidFill>
                  <a:schemeClr val="bg1"/>
                </a:solidFill>
                <a:latin typeface="Arial"/>
                <a:cs typeface="Arial"/>
              </a:rPr>
              <a:t> </a:t>
            </a:r>
            <a:r>
              <a:rPr lang="ca-ES" sz="7200" b="1" dirty="0">
                <a:solidFill>
                  <a:schemeClr val="bg1"/>
                </a:solidFill>
                <a:latin typeface="Arial"/>
                <a:cs typeface="Arial"/>
              </a:rPr>
              <a:t>presentació</a:t>
            </a:r>
            <a:br>
              <a:rPr lang="es-ES_tradnl" sz="7200" b="1" dirty="0">
                <a:solidFill>
                  <a:schemeClr val="bg1"/>
                </a:solidFill>
                <a:latin typeface="Arial"/>
                <a:cs typeface="Arial"/>
              </a:rPr>
            </a:br>
            <a:r>
              <a:rPr lang="es-ES_tradnl" sz="7200" b="1" dirty="0">
                <a:solidFill>
                  <a:schemeClr val="bg1"/>
                </a:solidFill>
                <a:latin typeface="Arial"/>
                <a:cs typeface="Arial"/>
              </a:rPr>
              <a:t>UAB</a:t>
            </a:r>
            <a:endParaRPr lang="ca-ES" sz="7200" b="1" dirty="0">
              <a:solidFill>
                <a:schemeClr val="bg1"/>
              </a:solidFill>
              <a:latin typeface="Arial"/>
              <a:cs typeface="Arial"/>
            </a:endParaRPr>
          </a:p>
        </p:txBody>
      </p:sp>
      <p:sp>
        <p:nvSpPr>
          <p:cNvPr id="6" name="CuadroTexto 5"/>
          <p:cNvSpPr txBox="1"/>
          <p:nvPr/>
        </p:nvSpPr>
        <p:spPr>
          <a:xfrm>
            <a:off x="969208" y="3040705"/>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1" name="Rectángulo 10"/>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5" name="Imagen 4">
            <a:extLst>
              <a:ext uri="{FF2B5EF4-FFF2-40B4-BE49-F238E27FC236}">
                <a16:creationId xmlns:a16="http://schemas.microsoft.com/office/drawing/2014/main" id="{12D97512-032D-32E1-14EB-D2F8DC314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F42F49F-20D3-8E34-30A8-2E41C2BD2AA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 t="232" r="5809" b="1039"/>
          <a:stretch/>
        </p:blipFill>
        <p:spPr>
          <a:xfrm>
            <a:off x="0" y="-1"/>
            <a:ext cx="9144000" cy="6858001"/>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AC3A3722-81C5-A06A-E0B2-689A90983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161E1FA-B5D1-D31E-E76B-3712BF6FD32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4821" r="986"/>
          <a:stretch/>
        </p:blipFill>
        <p:spPr>
          <a:xfrm>
            <a:off x="0" y="2"/>
            <a:ext cx="9144000" cy="6857998"/>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804D125A-C75E-A843-FB05-2E6CCF7C8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4CA3F1-C2CF-4E90-D5B2-87DE0D549F7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4096" r="1682"/>
          <a:stretch/>
        </p:blipFill>
        <p:spPr>
          <a:xfrm>
            <a:off x="0" y="2391"/>
            <a:ext cx="9144000" cy="6855607"/>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1D7CDCD6-B3C8-7A1E-CA2A-64FBBB54A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C944E0E-1B62-8DD1-62FE-7BDFF370021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844" r="255"/>
          <a:stretch/>
        </p:blipFill>
        <p:spPr>
          <a:xfrm>
            <a:off x="0" y="1"/>
            <a:ext cx="9144000"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8753D66D-56B2-5D5A-E0EA-CFF31CC0F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CC58ACA-AA5F-6B8D-8997-303847D7453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888" t="1036" r="2890" b="577"/>
          <a:stretch/>
        </p:blipFill>
        <p:spPr>
          <a:xfrm>
            <a:off x="0" y="0"/>
            <a:ext cx="9144000"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F792A44B-9C59-CCAC-3093-675E7B35F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0467"/>
            <a:ext cx="3051777" cy="2288832"/>
          </a:xfrm>
          <a:prstGeom prst="rect">
            <a:avLst/>
          </a:prstGeom>
        </p:spPr>
      </p:pic>
      <p:pic>
        <p:nvPicPr>
          <p:cNvPr id="30" name="Imagen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0600" y="-40467"/>
            <a:ext cx="3051777" cy="2288832"/>
          </a:xfrm>
          <a:prstGeom prst="rect">
            <a:avLst/>
          </a:prstGeom>
        </p:spPr>
      </p:pic>
      <p:pic>
        <p:nvPicPr>
          <p:cNvPr id="31" name="Imagen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2224" y="-40467"/>
            <a:ext cx="3051777" cy="2288832"/>
          </a:xfrm>
          <a:prstGeom prst="rect">
            <a:avLst/>
          </a:prstGeom>
        </p:spPr>
      </p:pic>
      <p:pic>
        <p:nvPicPr>
          <p:cNvPr id="32" name="Imagen 3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2246400"/>
            <a:ext cx="3058467" cy="2325600"/>
          </a:xfrm>
          <a:prstGeom prst="rect">
            <a:avLst/>
          </a:prstGeom>
        </p:spPr>
      </p:pic>
      <p:pic>
        <p:nvPicPr>
          <p:cNvPr id="33" name="Imagen 32"/>
          <p:cNvPicPr>
            <a:picLocks noChangeAspect="1"/>
          </p:cNvPicPr>
          <p:nvPr/>
        </p:nvPicPr>
        <p:blipFill rotWithShape="1">
          <a:blip r:embed="rId7" cstate="print">
            <a:extLst>
              <a:ext uri="{28A0092B-C50C-407E-A947-70E740481C1C}">
                <a14:useLocalDpi xmlns:a14="http://schemas.microsoft.com/office/drawing/2010/main" val="0"/>
              </a:ext>
            </a:extLst>
          </a:blip>
          <a:srcRect l="1548" t="13598" r="11773" b="3235"/>
          <a:stretch/>
        </p:blipFill>
        <p:spPr>
          <a:xfrm>
            <a:off x="3045600" y="2247899"/>
            <a:ext cx="3051777" cy="2311401"/>
          </a:xfrm>
          <a:prstGeom prst="rect">
            <a:avLst/>
          </a:prstGeom>
        </p:spPr>
      </p:pic>
      <p:pic>
        <p:nvPicPr>
          <p:cNvPr id="34" name="Imagen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2224" y="2243668"/>
            <a:ext cx="3051777" cy="2315632"/>
          </a:xfrm>
          <a:prstGeom prst="rect">
            <a:avLst/>
          </a:prstGeom>
        </p:spPr>
      </p:pic>
      <p:pic>
        <p:nvPicPr>
          <p:cNvPr id="35" name="Imagen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4565650"/>
            <a:ext cx="3051777" cy="2300142"/>
          </a:xfrm>
          <a:prstGeom prst="rect">
            <a:avLst/>
          </a:prstGeom>
        </p:spPr>
      </p:pic>
      <p:pic>
        <p:nvPicPr>
          <p:cNvPr id="36" name="Imagen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50600" y="4559300"/>
            <a:ext cx="3051777" cy="2306492"/>
          </a:xfrm>
          <a:prstGeom prst="rect">
            <a:avLst/>
          </a:prstGeom>
        </p:spPr>
      </p:pic>
      <p:pic>
        <p:nvPicPr>
          <p:cNvPr id="37" name="Imagen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2224" y="4559301"/>
            <a:ext cx="3051777" cy="2306492"/>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1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68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5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7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54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6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14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6413607-80FF-2F16-E585-1898F21EDB7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020" t="-2" r="2975" b="197"/>
          <a:stretch/>
        </p:blipFill>
        <p:spPr>
          <a:xfrm>
            <a:off x="0" y="0"/>
            <a:ext cx="9144000"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4" name="Imagen 3">
            <a:extLst>
              <a:ext uri="{FF2B5EF4-FFF2-40B4-BE49-F238E27FC236}">
                <a16:creationId xmlns:a16="http://schemas.microsoft.com/office/drawing/2014/main" id="{CEB0452C-BC6F-6D2A-18AE-CD7F513E3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D2270A-6C78-4018-90DF-BE57C70C4E5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930" r="2881"/>
          <a:stretch/>
        </p:blipFill>
        <p:spPr>
          <a:xfrm>
            <a:off x="0" y="-1"/>
            <a:ext cx="9144000" cy="6858000"/>
          </a:xfrm>
          <a:prstGeom prst="rect">
            <a:avLst/>
          </a:prstGeom>
        </p:spPr>
      </p:pic>
      <p:sp>
        <p:nvSpPr>
          <p:cNvPr id="11" name="Rectángulo 10"/>
          <p:cNvSpPr/>
          <p:nvPr/>
        </p:nvSpPr>
        <p:spPr>
          <a:xfrm>
            <a:off x="0" y="-1"/>
            <a:ext cx="9144001" cy="579596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sp>
        <p:nvSpPr>
          <p:cNvPr id="12" name="CuadroTexto 11"/>
          <p:cNvSpPr txBox="1"/>
          <p:nvPr/>
        </p:nvSpPr>
        <p:spPr>
          <a:xfrm>
            <a:off x="799516" y="2018980"/>
            <a:ext cx="7769646" cy="3222933"/>
          </a:xfrm>
          <a:prstGeom prst="rect">
            <a:avLst/>
          </a:prstGeom>
          <a:noFill/>
        </p:spPr>
        <p:txBody>
          <a:bodyPr wrap="square" rtlCol="0">
            <a:spAutoFit/>
          </a:bodyPr>
          <a:lstStyle/>
          <a:p>
            <a:pPr marL="180975" indent="-180975">
              <a:lnSpc>
                <a:spcPct val="120000"/>
              </a:lnSpc>
              <a:buFont typeface="Arial"/>
              <a:buChar char="•"/>
            </a:pPr>
            <a:r>
              <a:rPr lang="is-IS" sz="1700" dirty="0">
                <a:latin typeface="Arial"/>
                <a:cs typeface="Arial"/>
              </a:rPr>
              <a:t>Lorem ipsum dolor sit amet, consectetur adipiscing elit. </a:t>
            </a:r>
          </a:p>
          <a:p>
            <a:pPr marL="180975" indent="-180975">
              <a:lnSpc>
                <a:spcPct val="120000"/>
              </a:lnSpc>
              <a:buFont typeface="Arial"/>
              <a:buChar char="•"/>
            </a:pPr>
            <a:r>
              <a:rPr lang="is-IS" sz="1700" dirty="0">
                <a:latin typeface="Arial"/>
                <a:cs typeface="Arial"/>
              </a:rPr>
              <a:t>Phasellus ornare sem et luctus posuere. Suspendisse luctus </a:t>
            </a:r>
          </a:p>
          <a:p>
            <a:pPr marL="180975" indent="-180975">
              <a:lnSpc>
                <a:spcPct val="120000"/>
              </a:lnSpc>
              <a:buFont typeface="Arial"/>
              <a:buChar char="•"/>
            </a:pPr>
            <a:r>
              <a:rPr lang="is-IS" sz="1700" dirty="0">
                <a:latin typeface="Arial"/>
                <a:cs typeface="Arial"/>
              </a:rPr>
              <a:t>massa quis velit commodo tincidunt et augue et sem.</a:t>
            </a:r>
          </a:p>
          <a:p>
            <a:pPr marL="180975" indent="-180975">
              <a:lnSpc>
                <a:spcPct val="120000"/>
              </a:lnSpc>
              <a:buFont typeface="Arial"/>
              <a:buChar char="•"/>
            </a:pPr>
            <a:r>
              <a:rPr lang="is-IS" sz="1700" dirty="0">
                <a:latin typeface="Arial"/>
                <a:cs typeface="Arial"/>
              </a:rPr>
              <a:t>pulvinar sollicitudin nec suscipit nisl. Ut ac sem sit amet nibh.</a:t>
            </a:r>
          </a:p>
          <a:p>
            <a:pPr marL="180975" indent="-180975">
              <a:lnSpc>
                <a:spcPct val="120000"/>
              </a:lnSpc>
              <a:buFont typeface="Arial"/>
              <a:buChar char="•"/>
            </a:pPr>
            <a:r>
              <a:rPr lang="is-IS" sz="1700" dirty="0">
                <a:latin typeface="Arial"/>
                <a:cs typeface="Arial"/>
              </a:rPr>
              <a:t>Rhoncus blandit. Nullam sit amet placerat lacus. </a:t>
            </a:r>
          </a:p>
          <a:p>
            <a:pPr marL="180975" indent="-180975">
              <a:lnSpc>
                <a:spcPct val="120000"/>
              </a:lnSpc>
              <a:buFont typeface="Arial"/>
              <a:buChar char="•"/>
            </a:pPr>
            <a:r>
              <a:rPr lang="is-IS" sz="1700" dirty="0">
                <a:latin typeface="Arial"/>
                <a:cs typeface="Arial"/>
              </a:rPr>
              <a:t>Aliquam blandit, lorem eget suscipit lobortis, justo lectus.</a:t>
            </a:r>
          </a:p>
          <a:p>
            <a:pPr marL="180975" indent="-180975">
              <a:lnSpc>
                <a:spcPct val="120000"/>
              </a:lnSpc>
              <a:buFont typeface="Arial"/>
              <a:buChar char="•"/>
            </a:pPr>
            <a:r>
              <a:rPr lang="is-IS" sz="1700" dirty="0">
                <a:latin typeface="Arial"/>
                <a:cs typeface="Arial"/>
              </a:rPr>
              <a:t>Iaculis tellus, id porta leo ex a elit. Sed euismod ante in egestas.</a:t>
            </a:r>
          </a:p>
          <a:p>
            <a:pPr marL="180975" indent="-180975">
              <a:lnSpc>
                <a:spcPct val="120000"/>
              </a:lnSpc>
              <a:buFont typeface="Arial"/>
              <a:buChar char="•"/>
            </a:pPr>
            <a:r>
              <a:rPr lang="is-IS" sz="1700" dirty="0">
                <a:latin typeface="Arial"/>
                <a:cs typeface="Arial"/>
              </a:rPr>
              <a:t>Placerat. Phasellus porttitor vulputate quam suscipit fermentum. </a:t>
            </a:r>
          </a:p>
          <a:p>
            <a:pPr marL="180975" indent="-180975">
              <a:lnSpc>
                <a:spcPct val="120000"/>
              </a:lnSpc>
              <a:buFont typeface="Arial"/>
              <a:buChar char="•"/>
            </a:pPr>
            <a:r>
              <a:rPr lang="is-IS" sz="1700" dirty="0">
                <a:latin typeface="Arial"/>
                <a:cs typeface="Arial"/>
              </a:rPr>
              <a:t>Ut sed ullamcorper ligula, a rhoncus felis. Vivamus a faucibus sapien. </a:t>
            </a:r>
          </a:p>
          <a:p>
            <a:pPr marL="180975" indent="-180975">
              <a:lnSpc>
                <a:spcPct val="120000"/>
              </a:lnSpc>
              <a:buFont typeface="Arial"/>
              <a:buChar char="•"/>
            </a:pPr>
            <a:r>
              <a:rPr lang="is-IS" sz="1700" dirty="0">
                <a:latin typeface="Arial"/>
                <a:cs typeface="Arial"/>
              </a:rPr>
              <a:t>Duis et ullamcorper lectus. Sed purus massa.</a:t>
            </a:r>
            <a:endParaRPr lang="en-US" sz="1700" dirty="0">
              <a:latin typeface="Arial"/>
              <a:cs typeface="Arial"/>
            </a:endParaRPr>
          </a:p>
        </p:txBody>
      </p:sp>
      <p:sp>
        <p:nvSpPr>
          <p:cNvPr id="13" name="Rectángulo 12"/>
          <p:cNvSpPr/>
          <p:nvPr/>
        </p:nvSpPr>
        <p:spPr>
          <a:xfrm>
            <a:off x="1075643" y="1228308"/>
            <a:ext cx="989264" cy="71855"/>
          </a:xfrm>
          <a:prstGeom prst="rect">
            <a:avLst/>
          </a:prstGeom>
          <a:solidFill>
            <a:srgbClr val="6327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632786"/>
                </a:solidFill>
                <a:latin typeface="Arial"/>
                <a:cs typeface="Arial"/>
              </a:rPr>
              <a:t>Exemple de títol</a:t>
            </a:r>
            <a:endParaRPr lang="ca-ES" sz="3200" b="1" dirty="0">
              <a:solidFill>
                <a:srgbClr val="632786"/>
              </a:solidFill>
              <a:latin typeface="Arial"/>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9167AC"/>
                </a:solidFill>
                <a:latin typeface="Arial"/>
                <a:cs typeface="Arial"/>
              </a:rPr>
              <a:t>Subtítol</a:t>
            </a:r>
          </a:p>
        </p:txBody>
      </p:sp>
      <p:pic>
        <p:nvPicPr>
          <p:cNvPr id="2" name="Imagen 1">
            <a:extLst>
              <a:ext uri="{FF2B5EF4-FFF2-40B4-BE49-F238E27FC236}">
                <a16:creationId xmlns:a16="http://schemas.microsoft.com/office/drawing/2014/main" id="{97573F5C-3F6C-E973-934D-466220E47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D4933AA-4DF4-EB68-203C-43CB15567A8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020" t="-2" r="2975" b="197"/>
          <a:stretch/>
        </p:blipFill>
        <p:spPr>
          <a:xfrm>
            <a:off x="0" y="0"/>
            <a:ext cx="9144000" cy="6858000"/>
          </a:xfrm>
          <a:prstGeom prst="rect">
            <a:avLst/>
          </a:prstGeom>
        </p:spPr>
      </p:pic>
      <p:sp>
        <p:nvSpPr>
          <p:cNvPr id="4" name="Rectángulo 3"/>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4"/>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0"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B65B31D9-5E27-FD69-CC2D-D313C5B6F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A23B095-18C9-C564-09A3-7A2430A7ACC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930" r="2881"/>
          <a:stretch/>
        </p:blipFill>
        <p:spPr>
          <a:xfrm>
            <a:off x="0" y="-1"/>
            <a:ext cx="9144000" cy="6858000"/>
          </a:xfrm>
          <a:prstGeom prst="rect">
            <a:avLst/>
          </a:prstGeom>
        </p:spPr>
      </p:pic>
      <p:sp>
        <p:nvSpPr>
          <p:cNvPr id="11" name="Rectángulo 10"/>
          <p:cNvSpPr/>
          <p:nvPr/>
        </p:nvSpPr>
        <p:spPr>
          <a:xfrm>
            <a:off x="-1" y="-1"/>
            <a:ext cx="9144001" cy="5795964"/>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rgbClr val="6327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632786"/>
                </a:solidFill>
                <a:latin typeface="Arial"/>
                <a:cs typeface="Arial"/>
              </a:rPr>
              <a:t>Exemple de diapo amb imatge</a:t>
            </a:r>
            <a:endParaRPr lang="ca-ES" sz="3200" b="1" dirty="0">
              <a:solidFill>
                <a:srgbClr val="632786"/>
              </a:solidFill>
              <a:latin typeface="Arial"/>
              <a:cs typeface="Arial"/>
            </a:endParaRPr>
          </a:p>
        </p:txBody>
      </p:sp>
      <p:sp>
        <p:nvSpPr>
          <p:cNvPr id="15" name="CuadroTexto 14"/>
          <p:cNvSpPr txBox="1"/>
          <p:nvPr/>
        </p:nvSpPr>
        <p:spPr>
          <a:xfrm>
            <a:off x="-931333" y="1732410"/>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79" y="2018980"/>
            <a:ext cx="3475229" cy="3222933"/>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endParaRPr lang="en-US" sz="1700" dirty="0">
              <a:latin typeface="Arial"/>
              <a:cs typeface="Arial"/>
            </a:endParaRPr>
          </a:p>
        </p:txBody>
      </p:sp>
      <p:sp>
        <p:nvSpPr>
          <p:cNvPr id="22" name="CuadroTexto 21"/>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9167AC"/>
                </a:solidFill>
                <a:latin typeface="Arial"/>
                <a:cs typeface="Arial"/>
              </a:rPr>
              <a:t>Subtítol</a:t>
            </a:r>
          </a:p>
        </p:txBody>
      </p:sp>
      <p:graphicFrame>
        <p:nvGraphicFramePr>
          <p:cNvPr id="3" name="Gráfico 2">
            <a:extLst>
              <a:ext uri="{FF2B5EF4-FFF2-40B4-BE49-F238E27FC236}">
                <a16:creationId xmlns:a16="http://schemas.microsoft.com/office/drawing/2014/main" id="{E3B1E64B-58B7-BDAD-F11A-F2A1134D22AA}"/>
              </a:ext>
            </a:extLst>
          </p:cNvPr>
          <p:cNvGraphicFramePr/>
          <p:nvPr>
            <p:extLst>
              <p:ext uri="{D42A27DB-BD31-4B8C-83A1-F6EECF244321}">
                <p14:modId xmlns:p14="http://schemas.microsoft.com/office/powerpoint/2010/main" val="4014877899"/>
              </p:ext>
            </p:extLst>
          </p:nvPr>
        </p:nvGraphicFramePr>
        <p:xfrm>
          <a:off x="2626531" y="1863407"/>
          <a:ext cx="7953352" cy="3976676"/>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a:extLst>
              <a:ext uri="{FF2B5EF4-FFF2-40B4-BE49-F238E27FC236}">
                <a16:creationId xmlns:a16="http://schemas.microsoft.com/office/drawing/2014/main" id="{3A34F188-2640-115A-7E82-F844E81A4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3832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A23B095-18C9-C564-09A3-7A2430A7ACC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930" r="2881"/>
          <a:stretch/>
        </p:blipFill>
        <p:spPr>
          <a:xfrm>
            <a:off x="0" y="-1"/>
            <a:ext cx="9144000" cy="6858000"/>
          </a:xfrm>
          <a:prstGeom prst="rect">
            <a:avLst/>
          </a:prstGeom>
        </p:spPr>
      </p:pic>
      <p:sp>
        <p:nvSpPr>
          <p:cNvPr id="11" name="Rectángulo 10"/>
          <p:cNvSpPr/>
          <p:nvPr/>
        </p:nvSpPr>
        <p:spPr>
          <a:xfrm>
            <a:off x="-1" y="-1"/>
            <a:ext cx="9144001" cy="5795964"/>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rgbClr val="6327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632786"/>
                </a:solidFill>
                <a:latin typeface="Arial"/>
                <a:cs typeface="Arial"/>
              </a:rPr>
              <a:t>Exemple de diapo amb foto</a:t>
            </a:r>
            <a:endParaRPr lang="ca-ES" sz="3200" b="1" dirty="0">
              <a:solidFill>
                <a:srgbClr val="632786"/>
              </a:solidFill>
              <a:latin typeface="Arial"/>
              <a:cs typeface="Arial"/>
            </a:endParaRPr>
          </a:p>
        </p:txBody>
      </p:sp>
      <p:sp>
        <p:nvSpPr>
          <p:cNvPr id="15" name="CuadroTexto 14"/>
          <p:cNvSpPr txBox="1"/>
          <p:nvPr/>
        </p:nvSpPr>
        <p:spPr>
          <a:xfrm>
            <a:off x="-931333" y="1732410"/>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79" y="2018980"/>
            <a:ext cx="3475229" cy="3222933"/>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endParaRPr lang="en-US" sz="1700" dirty="0">
              <a:latin typeface="Arial"/>
              <a:cs typeface="Arial"/>
            </a:endParaRPr>
          </a:p>
        </p:txBody>
      </p:sp>
      <p:sp>
        <p:nvSpPr>
          <p:cNvPr id="22" name="CuadroTexto 21"/>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9167AC"/>
                </a:solidFill>
                <a:latin typeface="Arial"/>
                <a:cs typeface="Arial"/>
              </a:rPr>
              <a:t>Subtítol</a:t>
            </a:r>
          </a:p>
        </p:txBody>
      </p:sp>
      <p:sp>
        <p:nvSpPr>
          <p:cNvPr id="5" name="Rectángulo 27">
            <a:extLst>
              <a:ext uri="{FF2B5EF4-FFF2-40B4-BE49-F238E27FC236}">
                <a16:creationId xmlns:a16="http://schemas.microsoft.com/office/drawing/2014/main" id="{05FC5630-F3A5-A28A-376B-44AE20151B90}"/>
              </a:ext>
            </a:extLst>
          </p:cNvPr>
          <p:cNvSpPr/>
          <p:nvPr/>
        </p:nvSpPr>
        <p:spPr>
          <a:xfrm>
            <a:off x="4474308" y="5236350"/>
            <a:ext cx="1497526" cy="276999"/>
          </a:xfrm>
          <a:prstGeom prst="rect">
            <a:avLst/>
          </a:prstGeom>
        </p:spPr>
        <p:txBody>
          <a:bodyPr wrap="none">
            <a:spAutoFit/>
          </a:bodyPr>
          <a:lstStyle/>
          <a:p>
            <a:r>
              <a:rPr lang="ca-ES" sz="1200">
                <a:solidFill>
                  <a:srgbClr val="000000"/>
                </a:solidFill>
                <a:latin typeface="Arial"/>
                <a:cs typeface="Arial"/>
              </a:rPr>
              <a:t>Lorem ipsum dolor </a:t>
            </a:r>
            <a:endParaRPr lang="ca-ES" sz="1200">
              <a:solidFill>
                <a:srgbClr val="000000"/>
              </a:solidFill>
            </a:endParaRPr>
          </a:p>
        </p:txBody>
      </p:sp>
      <p:pic>
        <p:nvPicPr>
          <p:cNvPr id="7" name="Imatge 6">
            <a:extLst>
              <a:ext uri="{FF2B5EF4-FFF2-40B4-BE49-F238E27FC236}">
                <a16:creationId xmlns:a16="http://schemas.microsoft.com/office/drawing/2014/main" id="{7B9FDECC-62C3-08DD-5E0A-A26163EF2A2A}"/>
              </a:ext>
            </a:extLst>
          </p:cNvPr>
          <p:cNvPicPr>
            <a:picLocks noChangeAspect="1"/>
          </p:cNvPicPr>
          <p:nvPr/>
        </p:nvPicPr>
        <p:blipFill>
          <a:blip r:embed="rId3"/>
          <a:stretch>
            <a:fillRect/>
          </a:stretch>
        </p:blipFill>
        <p:spPr>
          <a:xfrm>
            <a:off x="4571999" y="2076036"/>
            <a:ext cx="3965327" cy="2991804"/>
          </a:xfrm>
          <a:prstGeom prst="rect">
            <a:avLst/>
          </a:prstGeom>
        </p:spPr>
      </p:pic>
      <p:pic>
        <p:nvPicPr>
          <p:cNvPr id="3" name="Imagen 2">
            <a:extLst>
              <a:ext uri="{FF2B5EF4-FFF2-40B4-BE49-F238E27FC236}">
                <a16:creationId xmlns:a16="http://schemas.microsoft.com/office/drawing/2014/main" id="{7E9BB94B-5097-E069-696C-7C50CCCDB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5410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FF24F81-4C95-9461-AD99-08F2319E252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930" r="2881"/>
          <a:stretch/>
        </p:blipFill>
        <p:spPr>
          <a:xfrm>
            <a:off x="0" y="-1"/>
            <a:ext cx="9144000" cy="6858000"/>
          </a:xfrm>
          <a:prstGeom prst="rect">
            <a:avLst/>
          </a:prstGeom>
        </p:spPr>
      </p:pic>
      <p:sp>
        <p:nvSpPr>
          <p:cNvPr id="11" name="Rectángulo 10"/>
          <p:cNvSpPr/>
          <p:nvPr/>
        </p:nvSpPr>
        <p:spPr>
          <a:xfrm>
            <a:off x="-1" y="-1"/>
            <a:ext cx="9144001" cy="5795964"/>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16" name="Rectángulo 15"/>
          <p:cNvSpPr/>
          <p:nvPr/>
        </p:nvSpPr>
        <p:spPr>
          <a:xfrm>
            <a:off x="1075643" y="1228308"/>
            <a:ext cx="989264" cy="71855"/>
          </a:xfrm>
          <a:prstGeom prst="rect">
            <a:avLst/>
          </a:prstGeom>
          <a:solidFill>
            <a:srgbClr val="6327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448851"/>
            <a:ext cx="7601664" cy="510909"/>
          </a:xfrm>
          <a:prstGeom prst="rect">
            <a:avLst/>
          </a:prstGeom>
          <a:noFill/>
        </p:spPr>
        <p:txBody>
          <a:bodyPr wrap="square" rtlCol="0">
            <a:spAutoFit/>
          </a:bodyPr>
          <a:lstStyle/>
          <a:p>
            <a:pPr>
              <a:lnSpc>
                <a:spcPct val="85000"/>
              </a:lnSpc>
            </a:pPr>
            <a:r>
              <a:rPr lang="is-IS" sz="3200" b="1" dirty="0">
                <a:solidFill>
                  <a:srgbClr val="632786"/>
                </a:solidFill>
                <a:latin typeface="Arial"/>
                <a:cs typeface="Arial"/>
              </a:rPr>
              <a:t>Exemple de diapo amb imatge 2</a:t>
            </a:r>
          </a:p>
        </p:txBody>
      </p:sp>
      <p:sp>
        <p:nvSpPr>
          <p:cNvPr id="18" name="CuadroTexto 17"/>
          <p:cNvSpPr txBox="1"/>
          <p:nvPr/>
        </p:nvSpPr>
        <p:spPr>
          <a:xfrm>
            <a:off x="999078" y="2018980"/>
            <a:ext cx="7425371" cy="102540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a:t>
            </a:r>
            <a:endParaRPr lang="en-US" sz="1700" dirty="0">
              <a:latin typeface="Arial"/>
              <a:cs typeface="Arial"/>
            </a:endParaRPr>
          </a:p>
        </p:txBody>
      </p:sp>
      <p:sp>
        <p:nvSpPr>
          <p:cNvPr id="19" name="CuadroTexto 18"/>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9167AC"/>
                </a:solidFill>
                <a:latin typeface="Arial"/>
                <a:cs typeface="Arial"/>
              </a:rPr>
              <a:t>Subtítol</a:t>
            </a:r>
          </a:p>
        </p:txBody>
      </p:sp>
      <p:pic>
        <p:nvPicPr>
          <p:cNvPr id="4" name="Imagen 3">
            <a:extLst>
              <a:ext uri="{FF2B5EF4-FFF2-40B4-BE49-F238E27FC236}">
                <a16:creationId xmlns:a16="http://schemas.microsoft.com/office/drawing/2014/main" id="{23E7C871-CD5C-BC35-C2D5-92F55E7B93F6}"/>
              </a:ext>
            </a:extLst>
          </p:cNvPr>
          <p:cNvPicPr>
            <a:picLocks noChangeAspect="1"/>
          </p:cNvPicPr>
          <p:nvPr/>
        </p:nvPicPr>
        <p:blipFill>
          <a:blip r:embed="rId3"/>
          <a:stretch>
            <a:fillRect/>
          </a:stretch>
        </p:blipFill>
        <p:spPr>
          <a:xfrm>
            <a:off x="1116129" y="3707164"/>
            <a:ext cx="7057788" cy="1164535"/>
          </a:xfrm>
          <a:prstGeom prst="rect">
            <a:avLst/>
          </a:prstGeom>
        </p:spPr>
      </p:pic>
      <p:pic>
        <p:nvPicPr>
          <p:cNvPr id="3" name="Imagen 2">
            <a:extLst>
              <a:ext uri="{FF2B5EF4-FFF2-40B4-BE49-F238E27FC236}">
                <a16:creationId xmlns:a16="http://schemas.microsoft.com/office/drawing/2014/main" id="{B92B969F-768D-DFAB-C2BC-CC4F5EBB0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2743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59C159E-2481-A7E2-EBC5-7DA5931EE90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930" r="2881"/>
          <a:stretch/>
        </p:blipFill>
        <p:spPr>
          <a:xfrm>
            <a:off x="0" y="-1"/>
            <a:ext cx="9144000" cy="6858000"/>
          </a:xfrm>
          <a:prstGeom prst="rect">
            <a:avLst/>
          </a:prstGeom>
        </p:spPr>
      </p:pic>
      <p:sp>
        <p:nvSpPr>
          <p:cNvPr id="4" name="Rectángulo 3"/>
          <p:cNvSpPr/>
          <p:nvPr/>
        </p:nvSpPr>
        <p:spPr>
          <a:xfrm>
            <a:off x="1075643" y="848895"/>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2"/>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5" name="Rectángulo 14"/>
          <p:cNvSpPr/>
          <p:nvPr/>
        </p:nvSpPr>
        <p:spPr>
          <a:xfrm flipV="1">
            <a:off x="0" y="5795960"/>
            <a:ext cx="9144000" cy="106204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tx1"/>
                </a:solidFill>
                <a:latin typeface="Arial"/>
                <a:cs typeface="Arial"/>
              </a:rPr>
              <a:t>8</a:t>
            </a:fld>
            <a:endParaRPr lang="es-ES" b="1" dirty="0">
              <a:solidFill>
                <a:schemeClr val="tx1"/>
              </a:solidFill>
              <a:latin typeface="Arial"/>
              <a:cs typeface="Arial"/>
            </a:endParaRPr>
          </a:p>
        </p:txBody>
      </p:sp>
      <p:pic>
        <p:nvPicPr>
          <p:cNvPr id="3" name="Imagen 2">
            <a:extLst>
              <a:ext uri="{FF2B5EF4-FFF2-40B4-BE49-F238E27FC236}">
                <a16:creationId xmlns:a16="http://schemas.microsoft.com/office/drawing/2014/main" id="{F1B95317-ABA5-F945-5710-15C5B814C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5173"/>
            <a:ext cx="2178000" cy="234314"/>
          </a:xfrm>
          <a:prstGeom prst="rect">
            <a:avLst/>
          </a:prstGeom>
        </p:spPr>
      </p:pic>
    </p:spTree>
    <p:extLst>
      <p:ext uri="{BB962C8B-B14F-4D97-AF65-F5344CB8AC3E}">
        <p14:creationId xmlns:p14="http://schemas.microsoft.com/office/powerpoint/2010/main" val="25087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792C83C-17D6-5E87-79AD-B258FD45F1E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815" t="1499" r="432"/>
          <a:stretch/>
        </p:blipFill>
        <p:spPr>
          <a:xfrm>
            <a:off x="0" y="0"/>
            <a:ext cx="9144000" cy="685560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14E951DE-C334-ADF9-B159-1C7EF0F2C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EB3C86-8E5C-4B5C-9CE6-95B30E872E5E}">
  <ds:schemaRefs>
    <ds:schemaRef ds:uri="http://schemas.microsoft.com/office/2006/documentManagement/types"/>
    <ds:schemaRef ds:uri="http://schemas.openxmlformats.org/package/2006/metadata/core-properties"/>
    <ds:schemaRef ds:uri="http://purl.org/dc/elements/1.1/"/>
    <ds:schemaRef ds:uri="http://purl.org/dc/dcmitype/"/>
    <ds:schemaRef ds:uri="http://purl.org/dc/terms/"/>
    <ds:schemaRef ds:uri="ccf361f3-7d9d-47e4-9d86-af699410c5d4"/>
    <ds:schemaRef ds:uri="http://www.w3.org/XML/1998/namespace"/>
    <ds:schemaRef ds:uri="http://schemas.microsoft.com/office/infopath/2007/PartnerControls"/>
    <ds:schemaRef ds:uri="4323b3df-8132-45da-9814-5f12b4f3bf2e"/>
    <ds:schemaRef ds:uri="http://schemas.microsoft.com/office/2006/metadata/properties"/>
  </ds:schemaRefs>
</ds:datastoreItem>
</file>

<file path=customXml/itemProps2.xml><?xml version="1.0" encoding="utf-8"?>
<ds:datastoreItem xmlns:ds="http://schemas.openxmlformats.org/officeDocument/2006/customXml" ds:itemID="{7EE2F981-B63C-4F8D-9561-25E737C314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AE1AC7-74CA-49AD-A5E3-75176D7BF1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316</TotalTime>
  <Words>397</Words>
  <Application>Microsoft Office PowerPoint</Application>
  <PresentationFormat>Presentación en pantalla (4:3)</PresentationFormat>
  <Paragraphs>55</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12</cp:revision>
  <dcterms:created xsi:type="dcterms:W3CDTF">2019-10-28T14:52:52Z</dcterms:created>
  <dcterms:modified xsi:type="dcterms:W3CDTF">2023-06-19T11:03:26Z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