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9" r:id="rId6"/>
    <p:sldId id="273" r:id="rId7"/>
    <p:sldId id="266" r:id="rId8"/>
    <p:sldId id="275" r:id="rId9"/>
    <p:sldId id="277" r:id="rId10"/>
    <p:sldId id="274" r:id="rId11"/>
    <p:sldId id="276" r:id="rId12"/>
    <p:sldId id="260" r:id="rId13"/>
    <p:sldId id="261" r:id="rId14"/>
    <p:sldId id="262" r:id="rId15"/>
    <p:sldId id="263" r:id="rId16"/>
    <p:sldId id="264" r:id="rId17"/>
    <p:sldId id="265" r:id="rId18"/>
    <p:sldId id="267" r:id="rId19"/>
  </p:sldIdLst>
  <p:sldSz cx="9144000" cy="5143500" type="screen16x9"/>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67AC"/>
    <a:srgbClr val="E1C0EA"/>
    <a:srgbClr val="953BCE"/>
    <a:srgbClr val="D392ED"/>
    <a:srgbClr val="632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2863E-45E9-45FB-911C-AAEC00FB70EE}" v="14" dt="2023-06-19T11:20:43.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92" autoAdjust="0"/>
    <p:restoredTop sz="96754" autoAdjust="0"/>
  </p:normalViewPr>
  <p:slideViewPr>
    <p:cSldViewPr snapToGrid="0">
      <p:cViewPr varScale="1">
        <p:scale>
          <a:sx n="150" d="100"/>
          <a:sy n="150" d="100"/>
        </p:scale>
        <p:origin x="1062" y="108"/>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Aragall Borràs" userId="87e097e4-5d98-43bc-9596-3648e60b41d0" providerId="ADAL" clId="{7832863E-45E9-45FB-911C-AAEC00FB70EE}"/>
    <pc:docChg chg="custSel modSld">
      <pc:chgData name="Max Aragall Borràs" userId="87e097e4-5d98-43bc-9596-3648e60b41d0" providerId="ADAL" clId="{7832863E-45E9-45FB-911C-AAEC00FB70EE}" dt="2023-06-19T11:20:43.619" v="27"/>
      <pc:docMkLst>
        <pc:docMk/>
      </pc:docMkLst>
      <pc:sldChg chg="addSp delSp modSp mod">
        <pc:chgData name="Max Aragall Borràs" userId="87e097e4-5d98-43bc-9596-3648e60b41d0" providerId="ADAL" clId="{7832863E-45E9-45FB-911C-AAEC00FB70EE}" dt="2023-06-19T11:19:49.690" v="1"/>
        <pc:sldMkLst>
          <pc:docMk/>
          <pc:sldMk cId="268178800" sldId="258"/>
        </pc:sldMkLst>
        <pc:picChg chg="add mod">
          <ac:chgData name="Max Aragall Borràs" userId="87e097e4-5d98-43bc-9596-3648e60b41d0" providerId="ADAL" clId="{7832863E-45E9-45FB-911C-AAEC00FB70EE}" dt="2023-06-19T11:19:49.690" v="1"/>
          <ac:picMkLst>
            <pc:docMk/>
            <pc:sldMk cId="268178800" sldId="258"/>
            <ac:picMk id="3" creationId="{3F3CA1E5-F50E-7BCA-7704-0483146B409E}"/>
          </ac:picMkLst>
        </pc:picChg>
        <pc:picChg chg="del">
          <ac:chgData name="Max Aragall Borràs" userId="87e097e4-5d98-43bc-9596-3648e60b41d0" providerId="ADAL" clId="{7832863E-45E9-45FB-911C-AAEC00FB70EE}" dt="2023-06-19T11:19:49.158" v="0" actId="478"/>
          <ac:picMkLst>
            <pc:docMk/>
            <pc:sldMk cId="268178800" sldId="258"/>
            <ac:picMk id="18" creationId="{00000000-0000-0000-0000-000000000000}"/>
          </ac:picMkLst>
        </pc:picChg>
      </pc:sldChg>
      <pc:sldChg chg="addSp delSp modSp mod">
        <pc:chgData name="Max Aragall Borràs" userId="87e097e4-5d98-43bc-9596-3648e60b41d0" providerId="ADAL" clId="{7832863E-45E9-45FB-911C-AAEC00FB70EE}" dt="2023-06-19T11:19:58.417" v="3"/>
        <pc:sldMkLst>
          <pc:docMk/>
          <pc:sldMk cId="1660957725" sldId="259"/>
        </pc:sldMkLst>
        <pc:picChg chg="add mod">
          <ac:chgData name="Max Aragall Borràs" userId="87e097e4-5d98-43bc-9596-3648e60b41d0" providerId="ADAL" clId="{7832863E-45E9-45FB-911C-AAEC00FB70EE}" dt="2023-06-19T11:19:58.417" v="3"/>
          <ac:picMkLst>
            <pc:docMk/>
            <pc:sldMk cId="1660957725" sldId="259"/>
            <ac:picMk id="3" creationId="{54074FE0-1D76-718B-E9A8-E9F1A10DE740}"/>
          </ac:picMkLst>
        </pc:picChg>
        <pc:picChg chg="del">
          <ac:chgData name="Max Aragall Borràs" userId="87e097e4-5d98-43bc-9596-3648e60b41d0" providerId="ADAL" clId="{7832863E-45E9-45FB-911C-AAEC00FB70EE}" dt="2023-06-19T11:19:57.837" v="2" actId="478"/>
          <ac:picMkLst>
            <pc:docMk/>
            <pc:sldMk cId="1660957725" sldId="259"/>
            <ac:picMk id="18" creationId="{00000000-0000-0000-0000-000000000000}"/>
          </ac:picMkLst>
        </pc:picChg>
      </pc:sldChg>
      <pc:sldChg chg="addSp delSp modSp mod">
        <pc:chgData name="Max Aragall Borràs" userId="87e097e4-5d98-43bc-9596-3648e60b41d0" providerId="ADAL" clId="{7832863E-45E9-45FB-911C-AAEC00FB70EE}" dt="2023-06-19T11:20:17.658" v="15"/>
        <pc:sldMkLst>
          <pc:docMk/>
          <pc:sldMk cId="1671001698" sldId="260"/>
        </pc:sldMkLst>
        <pc:picChg chg="add mod">
          <ac:chgData name="Max Aragall Borràs" userId="87e097e4-5d98-43bc-9596-3648e60b41d0" providerId="ADAL" clId="{7832863E-45E9-45FB-911C-AAEC00FB70EE}" dt="2023-06-19T11:20:17.658" v="15"/>
          <ac:picMkLst>
            <pc:docMk/>
            <pc:sldMk cId="1671001698" sldId="260"/>
            <ac:picMk id="3" creationId="{97E9B5D8-E9E1-78CA-8954-F86CDC02EFE7}"/>
          </ac:picMkLst>
        </pc:picChg>
        <pc:picChg chg="del">
          <ac:chgData name="Max Aragall Borràs" userId="87e097e4-5d98-43bc-9596-3648e60b41d0" providerId="ADAL" clId="{7832863E-45E9-45FB-911C-AAEC00FB70EE}" dt="2023-06-19T11:20:17.150" v="14" actId="478"/>
          <ac:picMkLst>
            <pc:docMk/>
            <pc:sldMk cId="1671001698" sldId="260"/>
            <ac:picMk id="19" creationId="{00000000-0000-0000-0000-000000000000}"/>
          </ac:picMkLst>
        </pc:picChg>
      </pc:sldChg>
      <pc:sldChg chg="addSp delSp modSp mod">
        <pc:chgData name="Max Aragall Borràs" userId="87e097e4-5d98-43bc-9596-3648e60b41d0" providerId="ADAL" clId="{7832863E-45E9-45FB-911C-AAEC00FB70EE}" dt="2023-06-19T11:20:20.786" v="17"/>
        <pc:sldMkLst>
          <pc:docMk/>
          <pc:sldMk cId="3196979363" sldId="261"/>
        </pc:sldMkLst>
        <pc:picChg chg="add mod">
          <ac:chgData name="Max Aragall Borràs" userId="87e097e4-5d98-43bc-9596-3648e60b41d0" providerId="ADAL" clId="{7832863E-45E9-45FB-911C-AAEC00FB70EE}" dt="2023-06-19T11:20:20.786" v="17"/>
          <ac:picMkLst>
            <pc:docMk/>
            <pc:sldMk cId="3196979363" sldId="261"/>
            <ac:picMk id="2" creationId="{DFF59960-98B4-7081-B931-C55E6E961608}"/>
          </ac:picMkLst>
        </pc:picChg>
        <pc:picChg chg="del">
          <ac:chgData name="Max Aragall Borràs" userId="87e097e4-5d98-43bc-9596-3648e60b41d0" providerId="ADAL" clId="{7832863E-45E9-45FB-911C-AAEC00FB70EE}" dt="2023-06-19T11:20:20.200" v="16" actId="478"/>
          <ac:picMkLst>
            <pc:docMk/>
            <pc:sldMk cId="3196979363" sldId="261"/>
            <ac:picMk id="18" creationId="{00000000-0000-0000-0000-000000000000}"/>
          </ac:picMkLst>
        </pc:picChg>
      </pc:sldChg>
      <pc:sldChg chg="addSp delSp modSp mod">
        <pc:chgData name="Max Aragall Borràs" userId="87e097e4-5d98-43bc-9596-3648e60b41d0" providerId="ADAL" clId="{7832863E-45E9-45FB-911C-AAEC00FB70EE}" dt="2023-06-19T11:20:23.654" v="19"/>
        <pc:sldMkLst>
          <pc:docMk/>
          <pc:sldMk cId="1142835651" sldId="262"/>
        </pc:sldMkLst>
        <pc:picChg chg="add mod">
          <ac:chgData name="Max Aragall Borràs" userId="87e097e4-5d98-43bc-9596-3648e60b41d0" providerId="ADAL" clId="{7832863E-45E9-45FB-911C-AAEC00FB70EE}" dt="2023-06-19T11:20:23.654" v="19"/>
          <ac:picMkLst>
            <pc:docMk/>
            <pc:sldMk cId="1142835651" sldId="262"/>
            <ac:picMk id="2" creationId="{CA724C1A-5AD1-1C5C-9709-34ACC534A9E6}"/>
          </ac:picMkLst>
        </pc:picChg>
        <pc:picChg chg="del">
          <ac:chgData name="Max Aragall Borràs" userId="87e097e4-5d98-43bc-9596-3648e60b41d0" providerId="ADAL" clId="{7832863E-45E9-45FB-911C-AAEC00FB70EE}" dt="2023-06-19T11:20:23.181" v="18" actId="478"/>
          <ac:picMkLst>
            <pc:docMk/>
            <pc:sldMk cId="1142835651" sldId="262"/>
            <ac:picMk id="24" creationId="{00000000-0000-0000-0000-000000000000}"/>
          </ac:picMkLst>
        </pc:picChg>
      </pc:sldChg>
      <pc:sldChg chg="addSp delSp modSp mod">
        <pc:chgData name="Max Aragall Borràs" userId="87e097e4-5d98-43bc-9596-3648e60b41d0" providerId="ADAL" clId="{7832863E-45E9-45FB-911C-AAEC00FB70EE}" dt="2023-06-19T11:20:26.969" v="21"/>
        <pc:sldMkLst>
          <pc:docMk/>
          <pc:sldMk cId="292298953" sldId="263"/>
        </pc:sldMkLst>
        <pc:picChg chg="add mod">
          <ac:chgData name="Max Aragall Borràs" userId="87e097e4-5d98-43bc-9596-3648e60b41d0" providerId="ADAL" clId="{7832863E-45E9-45FB-911C-AAEC00FB70EE}" dt="2023-06-19T11:20:26.969" v="21"/>
          <ac:picMkLst>
            <pc:docMk/>
            <pc:sldMk cId="292298953" sldId="263"/>
            <ac:picMk id="2" creationId="{F6EA1629-21AE-567A-5C12-6F5D7651B21B}"/>
          </ac:picMkLst>
        </pc:picChg>
        <pc:picChg chg="del">
          <ac:chgData name="Max Aragall Borràs" userId="87e097e4-5d98-43bc-9596-3648e60b41d0" providerId="ADAL" clId="{7832863E-45E9-45FB-911C-AAEC00FB70EE}" dt="2023-06-19T11:20:26.477" v="20" actId="478"/>
          <ac:picMkLst>
            <pc:docMk/>
            <pc:sldMk cId="292298953" sldId="263"/>
            <ac:picMk id="18" creationId="{00000000-0000-0000-0000-000000000000}"/>
          </ac:picMkLst>
        </pc:picChg>
      </pc:sldChg>
      <pc:sldChg chg="addSp delSp modSp mod">
        <pc:chgData name="Max Aragall Borràs" userId="87e097e4-5d98-43bc-9596-3648e60b41d0" providerId="ADAL" clId="{7832863E-45E9-45FB-911C-AAEC00FB70EE}" dt="2023-06-19T11:20:29.783" v="23"/>
        <pc:sldMkLst>
          <pc:docMk/>
          <pc:sldMk cId="731911525" sldId="264"/>
        </pc:sldMkLst>
        <pc:picChg chg="add mod">
          <ac:chgData name="Max Aragall Borràs" userId="87e097e4-5d98-43bc-9596-3648e60b41d0" providerId="ADAL" clId="{7832863E-45E9-45FB-911C-AAEC00FB70EE}" dt="2023-06-19T11:20:29.783" v="23"/>
          <ac:picMkLst>
            <pc:docMk/>
            <pc:sldMk cId="731911525" sldId="264"/>
            <ac:picMk id="2" creationId="{18339E30-9ED1-3C0B-088F-0BDF23C47614}"/>
          </ac:picMkLst>
        </pc:picChg>
        <pc:picChg chg="del">
          <ac:chgData name="Max Aragall Borràs" userId="87e097e4-5d98-43bc-9596-3648e60b41d0" providerId="ADAL" clId="{7832863E-45E9-45FB-911C-AAEC00FB70EE}" dt="2023-06-19T11:20:29.337" v="22" actId="478"/>
          <ac:picMkLst>
            <pc:docMk/>
            <pc:sldMk cId="731911525" sldId="264"/>
            <ac:picMk id="18" creationId="{00000000-0000-0000-0000-000000000000}"/>
          </ac:picMkLst>
        </pc:picChg>
      </pc:sldChg>
      <pc:sldChg chg="addSp delSp modSp mod">
        <pc:chgData name="Max Aragall Borràs" userId="87e097e4-5d98-43bc-9596-3648e60b41d0" providerId="ADAL" clId="{7832863E-45E9-45FB-911C-AAEC00FB70EE}" dt="2023-06-19T11:20:32.745" v="25"/>
        <pc:sldMkLst>
          <pc:docMk/>
          <pc:sldMk cId="2582874520" sldId="265"/>
        </pc:sldMkLst>
        <pc:picChg chg="add mod">
          <ac:chgData name="Max Aragall Borràs" userId="87e097e4-5d98-43bc-9596-3648e60b41d0" providerId="ADAL" clId="{7832863E-45E9-45FB-911C-AAEC00FB70EE}" dt="2023-06-19T11:20:32.745" v="25"/>
          <ac:picMkLst>
            <pc:docMk/>
            <pc:sldMk cId="2582874520" sldId="265"/>
            <ac:picMk id="2" creationId="{5FE852E8-E28B-CD9E-BE5F-6C0E6FE82080}"/>
          </ac:picMkLst>
        </pc:picChg>
        <pc:picChg chg="del">
          <ac:chgData name="Max Aragall Borràs" userId="87e097e4-5d98-43bc-9596-3648e60b41d0" providerId="ADAL" clId="{7832863E-45E9-45FB-911C-AAEC00FB70EE}" dt="2023-06-19T11:20:32.161" v="24" actId="478"/>
          <ac:picMkLst>
            <pc:docMk/>
            <pc:sldMk cId="2582874520" sldId="265"/>
            <ac:picMk id="18" creationId="{00000000-0000-0000-0000-000000000000}"/>
          </ac:picMkLst>
        </pc:picChg>
      </pc:sldChg>
      <pc:sldChg chg="addSp delSp modSp mod">
        <pc:chgData name="Max Aragall Borràs" userId="87e097e4-5d98-43bc-9596-3648e60b41d0" providerId="ADAL" clId="{7832863E-45E9-45FB-911C-AAEC00FB70EE}" dt="2023-06-19T11:20:04.999" v="7"/>
        <pc:sldMkLst>
          <pc:docMk/>
          <pc:sldMk cId="4021742732" sldId="266"/>
        </pc:sldMkLst>
        <pc:picChg chg="add mod">
          <ac:chgData name="Max Aragall Borràs" userId="87e097e4-5d98-43bc-9596-3648e60b41d0" providerId="ADAL" clId="{7832863E-45E9-45FB-911C-AAEC00FB70EE}" dt="2023-06-19T11:20:04.999" v="7"/>
          <ac:picMkLst>
            <pc:docMk/>
            <pc:sldMk cId="4021742732" sldId="266"/>
            <ac:picMk id="3" creationId="{FAE0EE00-88D2-67E6-CB08-652B4E9AC823}"/>
          </ac:picMkLst>
        </pc:picChg>
        <pc:picChg chg="del">
          <ac:chgData name="Max Aragall Borràs" userId="87e097e4-5d98-43bc-9596-3648e60b41d0" providerId="ADAL" clId="{7832863E-45E9-45FB-911C-AAEC00FB70EE}" dt="2023-06-19T11:20:04.509" v="6" actId="478"/>
          <ac:picMkLst>
            <pc:docMk/>
            <pc:sldMk cId="4021742732" sldId="266"/>
            <ac:picMk id="16" creationId="{00000000-0000-0000-0000-000000000000}"/>
          </ac:picMkLst>
        </pc:picChg>
      </pc:sldChg>
      <pc:sldChg chg="addSp delSp modSp mod">
        <pc:chgData name="Max Aragall Borràs" userId="87e097e4-5d98-43bc-9596-3648e60b41d0" providerId="ADAL" clId="{7832863E-45E9-45FB-911C-AAEC00FB70EE}" dt="2023-06-19T11:20:01.931" v="5"/>
        <pc:sldMkLst>
          <pc:docMk/>
          <pc:sldMk cId="1145965758" sldId="273"/>
        </pc:sldMkLst>
        <pc:picChg chg="add mod">
          <ac:chgData name="Max Aragall Borràs" userId="87e097e4-5d98-43bc-9596-3648e60b41d0" providerId="ADAL" clId="{7832863E-45E9-45FB-911C-AAEC00FB70EE}" dt="2023-06-19T11:20:01.931" v="5"/>
          <ac:picMkLst>
            <pc:docMk/>
            <pc:sldMk cId="1145965758" sldId="273"/>
            <ac:picMk id="2" creationId="{93B77952-28AA-63C7-91B3-A5475DB00EC8}"/>
          </ac:picMkLst>
        </pc:picChg>
        <pc:picChg chg="del">
          <ac:chgData name="Max Aragall Borràs" userId="87e097e4-5d98-43bc-9596-3648e60b41d0" providerId="ADAL" clId="{7832863E-45E9-45FB-911C-AAEC00FB70EE}" dt="2023-06-19T11:20:01.381" v="4" actId="478"/>
          <ac:picMkLst>
            <pc:docMk/>
            <pc:sldMk cId="1145965758" sldId="273"/>
            <ac:picMk id="19" creationId="{00000000-0000-0000-0000-000000000000}"/>
          </ac:picMkLst>
        </pc:picChg>
      </pc:sldChg>
      <pc:sldChg chg="addSp delSp modSp mod">
        <pc:chgData name="Max Aragall Borràs" userId="87e097e4-5d98-43bc-9596-3648e60b41d0" providerId="ADAL" clId="{7832863E-45E9-45FB-911C-AAEC00FB70EE}" dt="2023-06-19T11:20:13.840" v="13"/>
        <pc:sldMkLst>
          <pc:docMk/>
          <pc:sldMk cId="4274322823" sldId="274"/>
        </pc:sldMkLst>
        <pc:picChg chg="add mod">
          <ac:chgData name="Max Aragall Borràs" userId="87e097e4-5d98-43bc-9596-3648e60b41d0" providerId="ADAL" clId="{7832863E-45E9-45FB-911C-AAEC00FB70EE}" dt="2023-06-19T11:20:13.840" v="13"/>
          <ac:picMkLst>
            <pc:docMk/>
            <pc:sldMk cId="4274322823" sldId="274"/>
            <ac:picMk id="4" creationId="{AC1BC3C5-AEFE-CDA7-E659-4A0C61CF00BE}"/>
          </ac:picMkLst>
        </pc:picChg>
        <pc:picChg chg="del">
          <ac:chgData name="Max Aragall Borràs" userId="87e097e4-5d98-43bc-9596-3648e60b41d0" providerId="ADAL" clId="{7832863E-45E9-45FB-911C-AAEC00FB70EE}" dt="2023-06-19T11:20:13.336" v="12" actId="478"/>
          <ac:picMkLst>
            <pc:docMk/>
            <pc:sldMk cId="4274322823" sldId="274"/>
            <ac:picMk id="15" creationId="{00000000-0000-0000-0000-000000000000}"/>
          </ac:picMkLst>
        </pc:picChg>
      </pc:sldChg>
      <pc:sldChg chg="addSp delSp modSp mod">
        <pc:chgData name="Max Aragall Borràs" userId="87e097e4-5d98-43bc-9596-3648e60b41d0" providerId="ADAL" clId="{7832863E-45E9-45FB-911C-AAEC00FB70EE}" dt="2023-06-19T11:20:07.878" v="9"/>
        <pc:sldMkLst>
          <pc:docMk/>
          <pc:sldMk cId="3383201417" sldId="275"/>
        </pc:sldMkLst>
        <pc:picChg chg="add mod">
          <ac:chgData name="Max Aragall Borràs" userId="87e097e4-5d98-43bc-9596-3648e60b41d0" providerId="ADAL" clId="{7832863E-45E9-45FB-911C-AAEC00FB70EE}" dt="2023-06-19T11:20:07.878" v="9"/>
          <ac:picMkLst>
            <pc:docMk/>
            <pc:sldMk cId="3383201417" sldId="275"/>
            <ac:picMk id="2" creationId="{D7347EC1-C574-3696-0D9F-DC0D91828DCC}"/>
          </ac:picMkLst>
        </pc:picChg>
        <pc:picChg chg="del">
          <ac:chgData name="Max Aragall Borràs" userId="87e097e4-5d98-43bc-9596-3648e60b41d0" providerId="ADAL" clId="{7832863E-45E9-45FB-911C-AAEC00FB70EE}" dt="2023-06-19T11:20:07.389" v="8" actId="478"/>
          <ac:picMkLst>
            <pc:docMk/>
            <pc:sldMk cId="3383201417" sldId="275"/>
            <ac:picMk id="19" creationId="{00000000-0000-0000-0000-000000000000}"/>
          </ac:picMkLst>
        </pc:picChg>
      </pc:sldChg>
      <pc:sldChg chg="addSp delSp modSp mod">
        <pc:chgData name="Max Aragall Borràs" userId="87e097e4-5d98-43bc-9596-3648e60b41d0" providerId="ADAL" clId="{7832863E-45E9-45FB-911C-AAEC00FB70EE}" dt="2023-06-19T11:20:43.619" v="27"/>
        <pc:sldMkLst>
          <pc:docMk/>
          <pc:sldMk cId="2508757366" sldId="276"/>
        </pc:sldMkLst>
        <pc:picChg chg="add mod">
          <ac:chgData name="Max Aragall Borràs" userId="87e097e4-5d98-43bc-9596-3648e60b41d0" providerId="ADAL" clId="{7832863E-45E9-45FB-911C-AAEC00FB70EE}" dt="2023-06-19T11:20:43.619" v="27"/>
          <ac:picMkLst>
            <pc:docMk/>
            <pc:sldMk cId="2508757366" sldId="276"/>
            <ac:picMk id="3" creationId="{3BE404B9-AB28-ADC7-DD94-A2DB35B5CF44}"/>
          </ac:picMkLst>
        </pc:picChg>
        <pc:picChg chg="del">
          <ac:chgData name="Max Aragall Borràs" userId="87e097e4-5d98-43bc-9596-3648e60b41d0" providerId="ADAL" clId="{7832863E-45E9-45FB-911C-AAEC00FB70EE}" dt="2023-06-19T11:20:43.232" v="26" actId="478"/>
          <ac:picMkLst>
            <pc:docMk/>
            <pc:sldMk cId="2508757366" sldId="276"/>
            <ac:picMk id="13" creationId="{00000000-0000-0000-0000-000000000000}"/>
          </ac:picMkLst>
        </pc:picChg>
      </pc:sldChg>
      <pc:sldChg chg="addSp delSp modSp mod">
        <pc:chgData name="Max Aragall Borràs" userId="87e097e4-5d98-43bc-9596-3648e60b41d0" providerId="ADAL" clId="{7832863E-45E9-45FB-911C-AAEC00FB70EE}" dt="2023-06-19T11:20:11.139" v="11"/>
        <pc:sldMkLst>
          <pc:docMk/>
          <pc:sldMk cId="1476525363" sldId="277"/>
        </pc:sldMkLst>
        <pc:picChg chg="add mod">
          <ac:chgData name="Max Aragall Borràs" userId="87e097e4-5d98-43bc-9596-3648e60b41d0" providerId="ADAL" clId="{7832863E-45E9-45FB-911C-AAEC00FB70EE}" dt="2023-06-19T11:20:11.139" v="11"/>
          <ac:picMkLst>
            <pc:docMk/>
            <pc:sldMk cId="1476525363" sldId="277"/>
            <ac:picMk id="4" creationId="{22C2038D-9FC6-0EE7-EF1C-4AE309E9BE7C}"/>
          </ac:picMkLst>
        </pc:picChg>
        <pc:picChg chg="del">
          <ac:chgData name="Max Aragall Borràs" userId="87e097e4-5d98-43bc-9596-3648e60b41d0" providerId="ADAL" clId="{7832863E-45E9-45FB-911C-AAEC00FB70EE}" dt="2023-06-19T11:20:10.621" v="10" actId="478"/>
          <ac:picMkLst>
            <pc:docMk/>
            <pc:sldMk cId="1476525363" sldId="277"/>
            <ac:picMk id="19" creationId="{00000000-0000-0000-0000-000000000000}"/>
          </ac:picMkLst>
        </pc:picChg>
      </pc:sldChg>
    </pc:docChg>
  </pc:docChgLst>
  <pc:docChgLst>
    <pc:chgData name="Rosa María Cabrera Corchos" userId="f1659fda-de31-4a64-8d16-4a5c28fbfcfc" providerId="ADAL" clId="{88A6ED43-E45D-4C40-9993-4EDEEAD412ED}"/>
    <pc:docChg chg="undo redo custSel delSld modSld">
      <pc:chgData name="Rosa María Cabrera Corchos" userId="f1659fda-de31-4a64-8d16-4a5c28fbfcfc" providerId="ADAL" clId="{88A6ED43-E45D-4C40-9993-4EDEEAD412ED}" dt="2022-09-22T13:37:00.270" v="50" actId="478"/>
      <pc:docMkLst>
        <pc:docMk/>
      </pc:docMkLst>
      <pc:sldChg chg="delSp del mod">
        <pc:chgData name="Rosa María Cabrera Corchos" userId="f1659fda-de31-4a64-8d16-4a5c28fbfcfc" providerId="ADAL" clId="{88A6ED43-E45D-4C40-9993-4EDEEAD412ED}" dt="2022-09-22T12:10:17.686" v="1" actId="2696"/>
        <pc:sldMkLst>
          <pc:docMk/>
          <pc:sldMk cId="2198526229" sldId="257"/>
        </pc:sldMkLst>
        <pc:picChg chg="del">
          <ac:chgData name="Rosa María Cabrera Corchos" userId="f1659fda-de31-4a64-8d16-4a5c28fbfcfc" providerId="ADAL" clId="{88A6ED43-E45D-4C40-9993-4EDEEAD412ED}" dt="2022-09-22T12:10:11.459" v="0" actId="478"/>
          <ac:picMkLst>
            <pc:docMk/>
            <pc:sldMk cId="2198526229" sldId="257"/>
            <ac:picMk id="3" creationId="{BE361D22-7135-8F0D-D761-8DAFAD514223}"/>
          </ac:picMkLst>
        </pc:picChg>
      </pc:sldChg>
      <pc:sldChg chg="modSp mod">
        <pc:chgData name="Rosa María Cabrera Corchos" userId="f1659fda-de31-4a64-8d16-4a5c28fbfcfc" providerId="ADAL" clId="{88A6ED43-E45D-4C40-9993-4EDEEAD412ED}" dt="2022-09-22T12:11:22.458" v="6" actId="732"/>
        <pc:sldMkLst>
          <pc:docMk/>
          <pc:sldMk cId="1660957725" sldId="259"/>
        </pc:sldMkLst>
        <pc:picChg chg="mod modCrop">
          <ac:chgData name="Rosa María Cabrera Corchos" userId="f1659fda-de31-4a64-8d16-4a5c28fbfcfc" providerId="ADAL" clId="{88A6ED43-E45D-4C40-9993-4EDEEAD412ED}" dt="2022-09-22T12:11:22.458" v="6" actId="732"/>
          <ac:picMkLst>
            <pc:docMk/>
            <pc:sldMk cId="1660957725" sldId="259"/>
            <ac:picMk id="2" creationId="{964FA694-078D-BCB0-5FD8-650672602B28}"/>
          </ac:picMkLst>
        </pc:picChg>
      </pc:sldChg>
      <pc:sldChg chg="modSp mod">
        <pc:chgData name="Rosa María Cabrera Corchos" userId="f1659fda-de31-4a64-8d16-4a5c28fbfcfc" providerId="ADAL" clId="{88A6ED43-E45D-4C40-9993-4EDEEAD412ED}" dt="2022-09-22T12:15:48.858" v="29" actId="14100"/>
        <pc:sldMkLst>
          <pc:docMk/>
          <pc:sldMk cId="1671001698" sldId="260"/>
        </pc:sldMkLst>
        <pc:picChg chg="mod">
          <ac:chgData name="Rosa María Cabrera Corchos" userId="f1659fda-de31-4a64-8d16-4a5c28fbfcfc" providerId="ADAL" clId="{88A6ED43-E45D-4C40-9993-4EDEEAD412ED}" dt="2022-09-22T12:15:48.858" v="29" actId="14100"/>
          <ac:picMkLst>
            <pc:docMk/>
            <pc:sldMk cId="1671001698" sldId="260"/>
            <ac:picMk id="2" creationId="{D6820814-BDD9-26C3-5429-641502FB3A72}"/>
          </ac:picMkLst>
        </pc:picChg>
      </pc:sldChg>
      <pc:sldChg chg="modSp mod">
        <pc:chgData name="Rosa María Cabrera Corchos" userId="f1659fda-de31-4a64-8d16-4a5c28fbfcfc" providerId="ADAL" clId="{88A6ED43-E45D-4C40-9993-4EDEEAD412ED}" dt="2022-09-22T12:16:10.506" v="31" actId="14100"/>
        <pc:sldMkLst>
          <pc:docMk/>
          <pc:sldMk cId="292298953" sldId="263"/>
        </pc:sldMkLst>
        <pc:picChg chg="mod">
          <ac:chgData name="Rosa María Cabrera Corchos" userId="f1659fda-de31-4a64-8d16-4a5c28fbfcfc" providerId="ADAL" clId="{88A6ED43-E45D-4C40-9993-4EDEEAD412ED}" dt="2022-09-22T12:16:10.506" v="31" actId="14100"/>
          <ac:picMkLst>
            <pc:docMk/>
            <pc:sldMk cId="292298953" sldId="263"/>
            <ac:picMk id="3" creationId="{6F88B82B-2A9D-5B6D-C39A-112FE781F672}"/>
          </ac:picMkLst>
        </pc:picChg>
      </pc:sldChg>
      <pc:sldChg chg="modSp mod">
        <pc:chgData name="Rosa María Cabrera Corchos" userId="f1659fda-de31-4a64-8d16-4a5c28fbfcfc" providerId="ADAL" clId="{88A6ED43-E45D-4C40-9993-4EDEEAD412ED}" dt="2022-09-22T12:13:08.666" v="13" actId="14100"/>
        <pc:sldMkLst>
          <pc:docMk/>
          <pc:sldMk cId="4021742732" sldId="266"/>
        </pc:sldMkLst>
        <pc:picChg chg="mod modCrop">
          <ac:chgData name="Rosa María Cabrera Corchos" userId="f1659fda-de31-4a64-8d16-4a5c28fbfcfc" providerId="ADAL" clId="{88A6ED43-E45D-4C40-9993-4EDEEAD412ED}" dt="2022-09-22T12:13:08.666" v="13" actId="14100"/>
          <ac:picMkLst>
            <pc:docMk/>
            <pc:sldMk cId="4021742732" sldId="266"/>
            <ac:picMk id="2" creationId="{090507A3-DE01-D357-6540-A665BFF2E691}"/>
          </ac:picMkLst>
        </pc:picChg>
      </pc:sldChg>
      <pc:sldChg chg="modSp mod">
        <pc:chgData name="Rosa María Cabrera Corchos" userId="f1659fda-de31-4a64-8d16-4a5c28fbfcfc" providerId="ADAL" clId="{88A6ED43-E45D-4C40-9993-4EDEEAD412ED}" dt="2022-09-22T13:35:41.817" v="39" actId="14100"/>
        <pc:sldMkLst>
          <pc:docMk/>
          <pc:sldMk cId="3603962715" sldId="267"/>
        </pc:sldMkLst>
        <pc:picChg chg="mod">
          <ac:chgData name="Rosa María Cabrera Corchos" userId="f1659fda-de31-4a64-8d16-4a5c28fbfcfc" providerId="ADAL" clId="{88A6ED43-E45D-4C40-9993-4EDEEAD412ED}" dt="2022-09-22T13:35:41.817" v="39" actId="14100"/>
          <ac:picMkLst>
            <pc:docMk/>
            <pc:sldMk cId="3603962715" sldId="267"/>
            <ac:picMk id="18" creationId="{00000000-0000-0000-0000-000000000000}"/>
          </ac:picMkLst>
        </pc:picChg>
      </pc:sldChg>
      <pc:sldChg chg="addSp delSp modSp mod">
        <pc:chgData name="Rosa María Cabrera Corchos" userId="f1659fda-de31-4a64-8d16-4a5c28fbfcfc" providerId="ADAL" clId="{88A6ED43-E45D-4C40-9993-4EDEEAD412ED}" dt="2022-09-22T13:37:00.270" v="50" actId="478"/>
        <pc:sldMkLst>
          <pc:docMk/>
          <pc:sldMk cId="1476525363" sldId="277"/>
        </pc:sldMkLst>
        <pc:spChg chg="add mod">
          <ac:chgData name="Rosa María Cabrera Corchos" userId="f1659fda-de31-4a64-8d16-4a5c28fbfcfc" providerId="ADAL" clId="{88A6ED43-E45D-4C40-9993-4EDEEAD412ED}" dt="2022-09-22T12:14:36.931" v="25"/>
          <ac:spMkLst>
            <pc:docMk/>
            <pc:sldMk cId="1476525363" sldId="277"/>
            <ac:spMk id="2" creationId="{643A2748-FFA0-29DC-BF87-6FFB6A8ABEF2}"/>
          </ac:spMkLst>
        </pc:spChg>
        <pc:spChg chg="mod">
          <ac:chgData name="Rosa María Cabrera Corchos" userId="f1659fda-de31-4a64-8d16-4a5c28fbfcfc" providerId="ADAL" clId="{88A6ED43-E45D-4C40-9993-4EDEEAD412ED}" dt="2022-09-22T12:14:06.283" v="23" actId="20577"/>
          <ac:spMkLst>
            <pc:docMk/>
            <pc:sldMk cId="1476525363" sldId="277"/>
            <ac:spMk id="14" creationId="{00000000-0000-0000-0000-000000000000}"/>
          </ac:spMkLst>
        </pc:spChg>
        <pc:graphicFrameChg chg="del">
          <ac:chgData name="Rosa María Cabrera Corchos" userId="f1659fda-de31-4a64-8d16-4a5c28fbfcfc" providerId="ADAL" clId="{88A6ED43-E45D-4C40-9993-4EDEEAD412ED}" dt="2022-09-22T12:14:12.937" v="24" actId="478"/>
          <ac:graphicFrameMkLst>
            <pc:docMk/>
            <pc:sldMk cId="1476525363" sldId="277"/>
            <ac:graphicFrameMk id="12" creationId="{00000000-0000-0000-0000-000000000000}"/>
          </ac:graphicFrameMkLst>
        </pc:graphicFrameChg>
        <pc:picChg chg="add del mod">
          <ac:chgData name="Rosa María Cabrera Corchos" userId="f1659fda-de31-4a64-8d16-4a5c28fbfcfc" providerId="ADAL" clId="{88A6ED43-E45D-4C40-9993-4EDEEAD412ED}" dt="2022-09-22T13:37:00.270" v="50" actId="478"/>
          <ac:picMkLst>
            <pc:docMk/>
            <pc:sldMk cId="1476525363" sldId="277"/>
            <ac:picMk id="4" creationId="{67EE9E9D-B3B4-4C53-687B-188E8C113942}"/>
          </ac:picMkLst>
        </pc:picChg>
        <pc:picChg chg="add mod modCrop">
          <ac:chgData name="Rosa María Cabrera Corchos" userId="f1659fda-de31-4a64-8d16-4a5c28fbfcfc" providerId="ADAL" clId="{88A6ED43-E45D-4C40-9993-4EDEEAD412ED}" dt="2022-09-22T13:36:56.701" v="49" actId="1076"/>
          <ac:picMkLst>
            <pc:docMk/>
            <pc:sldMk cId="1476525363" sldId="277"/>
            <ac:picMk id="5" creationId="{5BA44FD4-C1C2-C86E-F86F-FF616F8C94F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36398471926936"/>
          <c:y val="3.9831689616150898E-2"/>
          <c:w val="0.527202886156245"/>
          <c:h val="0.79080432923436705"/>
        </c:manualLayout>
      </c:layout>
      <c:doughnutChart>
        <c:varyColors val="1"/>
        <c:ser>
          <c:idx val="0"/>
          <c:order val="0"/>
          <c:tx>
            <c:strRef>
              <c:f>Hoja1!$B$1</c:f>
              <c:strCache>
                <c:ptCount val="1"/>
                <c:pt idx="0">
                  <c:v>Exemple titol</c:v>
                </c:pt>
              </c:strCache>
            </c:strRef>
          </c:tx>
          <c:spPr>
            <a:effectLst/>
          </c:spPr>
          <c:dPt>
            <c:idx val="0"/>
            <c:bubble3D val="0"/>
            <c:spPr>
              <a:solidFill>
                <a:srgbClr val="E1C0EA"/>
              </a:solidFill>
              <a:ln>
                <a:noFill/>
              </a:ln>
              <a:effectLst/>
            </c:spPr>
            <c:extLst>
              <c:ext xmlns:c16="http://schemas.microsoft.com/office/drawing/2014/chart" uri="{C3380CC4-5D6E-409C-BE32-E72D297353CC}">
                <c16:uniqueId val="{00000001-4DCA-4E3D-B75E-86F0401B6723}"/>
              </c:ext>
            </c:extLst>
          </c:dPt>
          <c:dPt>
            <c:idx val="1"/>
            <c:bubble3D val="0"/>
            <c:spPr>
              <a:solidFill>
                <a:srgbClr val="D392ED"/>
              </a:solidFill>
              <a:ln>
                <a:noFill/>
              </a:ln>
              <a:effectLst/>
            </c:spPr>
            <c:extLst>
              <c:ext xmlns:c16="http://schemas.microsoft.com/office/drawing/2014/chart" uri="{C3380CC4-5D6E-409C-BE32-E72D297353CC}">
                <c16:uniqueId val="{00000003-4DCA-4E3D-B75E-86F0401B6723}"/>
              </c:ext>
            </c:extLst>
          </c:dPt>
          <c:dPt>
            <c:idx val="2"/>
            <c:bubble3D val="0"/>
            <c:spPr>
              <a:solidFill>
                <a:srgbClr val="953BCE"/>
              </a:solidFill>
              <a:ln>
                <a:noFill/>
              </a:ln>
              <a:effectLst/>
            </c:spPr>
            <c:extLst>
              <c:ext xmlns:c16="http://schemas.microsoft.com/office/drawing/2014/chart" uri="{C3380CC4-5D6E-409C-BE32-E72D297353CC}">
                <c16:uniqueId val="{00000005-4DCA-4E3D-B75E-86F0401B6723}"/>
              </c:ext>
            </c:extLst>
          </c:dPt>
          <c:dPt>
            <c:idx val="3"/>
            <c:bubble3D val="0"/>
            <c:spPr>
              <a:solidFill>
                <a:srgbClr val="632786"/>
              </a:solidFill>
              <a:ln>
                <a:noFill/>
              </a:ln>
              <a:effectLst/>
            </c:spPr>
            <c:extLst>
              <c:ext xmlns:c16="http://schemas.microsoft.com/office/drawing/2014/chart" uri="{C3380CC4-5D6E-409C-BE32-E72D297353CC}">
                <c16:uniqueId val="{00000007-4DCA-4E3D-B75E-86F0401B6723}"/>
              </c:ext>
            </c:extLst>
          </c:dPt>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Arial"/>
                    <a:ea typeface="+mn-ea"/>
                    <a:cs typeface="+mn-cs"/>
                  </a:defRPr>
                </a:pPr>
                <a:endParaRPr lang="es-E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Hoja1!$A$2:$A$5</c:f>
              <c:strCache>
                <c:ptCount val="4"/>
                <c:pt idx="0">
                  <c:v>1er trim.</c:v>
                </c:pt>
                <c:pt idx="1">
                  <c:v>2do trim.</c:v>
                </c:pt>
                <c:pt idx="2">
                  <c:v>3er trim.</c:v>
                </c:pt>
                <c:pt idx="3">
                  <c:v>4to trim.</c:v>
                </c:pt>
              </c:strCache>
            </c:strRef>
          </c:cat>
          <c:val>
            <c:numRef>
              <c:f>Hoja1!$B$2:$B$5</c:f>
              <c:numCache>
                <c:formatCode>General</c:formatCode>
                <c:ptCount val="4"/>
                <c:pt idx="0">
                  <c:v>10</c:v>
                </c:pt>
                <c:pt idx="1">
                  <c:v>30</c:v>
                </c:pt>
                <c:pt idx="2">
                  <c:v>15</c:v>
                </c:pt>
                <c:pt idx="3">
                  <c:v>55</c:v>
                </c:pt>
              </c:numCache>
            </c:numRef>
          </c:val>
          <c:extLst>
            <c:ext xmlns:c16="http://schemas.microsoft.com/office/drawing/2014/chart" uri="{C3380CC4-5D6E-409C-BE32-E72D297353CC}">
              <c16:uniqueId val="{00000008-4DCA-4E3D-B75E-86F0401B672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11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1">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E46EB-7ED4-4E81-B5A8-CAAE973A36B1}" type="datetimeFigureOut">
              <a:rPr lang="ca-ES" smtClean="0"/>
              <a:t>19/6/2023</a:t>
            </a:fld>
            <a:endParaRPr lang="ca-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0EC8-6B12-4D72-B689-D1B018B569F3}" type="slidenum">
              <a:rPr lang="ca-ES" smtClean="0"/>
              <a:t>‹Nº›</a:t>
            </a:fld>
            <a:endParaRPr lang="ca-ES"/>
          </a:p>
        </p:txBody>
      </p:sp>
    </p:spTree>
    <p:extLst>
      <p:ext uri="{BB962C8B-B14F-4D97-AF65-F5344CB8AC3E}">
        <p14:creationId xmlns:p14="http://schemas.microsoft.com/office/powerpoint/2010/main" val="91518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15</a:t>
            </a:fld>
            <a:endParaRPr lang="es-ES"/>
          </a:p>
        </p:txBody>
      </p:sp>
    </p:spTree>
    <p:extLst>
      <p:ext uri="{BB962C8B-B14F-4D97-AF65-F5344CB8AC3E}">
        <p14:creationId xmlns:p14="http://schemas.microsoft.com/office/powerpoint/2010/main" val="248300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59603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364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058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425515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5483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76859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1" y="1878806"/>
            <a:ext cx="3887391"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ACFD2C-81BE-434C-A612-12BDB52A82EF}" type="datetimeFigureOut">
              <a:rPr lang="ca-ES" smtClean="0"/>
              <a:t>19/6/2023</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46734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ACFD2C-81BE-434C-A612-12BDB52A82EF}" type="datetimeFigureOut">
              <a:rPr lang="ca-ES" smtClean="0"/>
              <a:t>19/6/2023</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3245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CFD2C-81BE-434C-A612-12BDB52A82EF}" type="datetimeFigureOut">
              <a:rPr lang="ca-ES" smtClean="0"/>
              <a:t>19/6/2023</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01410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221723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8797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ACFD2C-81BE-434C-A612-12BDB52A82EF}" type="datetimeFigureOut">
              <a:rPr lang="ca-ES" smtClean="0"/>
              <a:t>19/6/2023</a:t>
            </a:fld>
            <a:endParaRPr lang="ca-E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4C38BFC-B3B9-4863-B138-64B367EFCDD2}" type="slidenum">
              <a:rPr lang="ca-ES" smtClean="0"/>
              <a:t>‹Nº›</a:t>
            </a:fld>
            <a:endParaRPr lang="ca-ES"/>
          </a:p>
        </p:txBody>
      </p:sp>
    </p:spTree>
    <p:extLst>
      <p:ext uri="{BB962C8B-B14F-4D97-AF65-F5344CB8AC3E}">
        <p14:creationId xmlns:p14="http://schemas.microsoft.com/office/powerpoint/2010/main" val="330166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7A17BE3-7EB4-8965-9304-634EA7CC2AD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b="19748"/>
          <a:stretch/>
        </p:blipFill>
        <p:spPr>
          <a:xfrm>
            <a:off x="0" y="0"/>
            <a:ext cx="9144000" cy="5184000"/>
          </a:xfrm>
          <a:prstGeom prst="rect">
            <a:avLst/>
          </a:prstGeom>
        </p:spPr>
      </p:pic>
      <p:sp>
        <p:nvSpPr>
          <p:cNvPr id="9" name="CuadroTexto 8"/>
          <p:cNvSpPr txBox="1"/>
          <p:nvPr/>
        </p:nvSpPr>
        <p:spPr>
          <a:xfrm>
            <a:off x="928593" y="827170"/>
            <a:ext cx="7517577" cy="2003626"/>
          </a:xfrm>
          <a:prstGeom prst="rect">
            <a:avLst/>
          </a:prstGeom>
          <a:noFill/>
        </p:spPr>
        <p:txBody>
          <a:bodyPr wrap="square" rtlCol="0">
            <a:spAutoFit/>
          </a:bodyPr>
          <a:lstStyle/>
          <a:p>
            <a:pPr>
              <a:lnSpc>
                <a:spcPct val="85000"/>
              </a:lnSpc>
            </a:pPr>
            <a:r>
              <a:rPr lang="ca-ES" sz="7200" b="1" dirty="0">
                <a:solidFill>
                  <a:schemeClr val="bg1"/>
                </a:solidFill>
                <a:latin typeface="Arial"/>
                <a:cs typeface="Arial"/>
              </a:rPr>
              <a:t>Títol presentació</a:t>
            </a:r>
            <a:br>
              <a:rPr lang="ca-ES" sz="7200" b="1" dirty="0">
                <a:solidFill>
                  <a:schemeClr val="bg1"/>
                </a:solidFill>
                <a:latin typeface="Arial"/>
                <a:cs typeface="Arial"/>
              </a:rPr>
            </a:br>
            <a:r>
              <a:rPr lang="ca-ES" sz="7200" b="1" dirty="0">
                <a:solidFill>
                  <a:schemeClr val="bg1"/>
                </a:solidFill>
                <a:latin typeface="Arial"/>
                <a:cs typeface="Arial"/>
              </a:rPr>
              <a:t>UAB</a:t>
            </a:r>
          </a:p>
        </p:txBody>
      </p:sp>
      <p:sp>
        <p:nvSpPr>
          <p:cNvPr id="13" name="CuadroTexto 12"/>
          <p:cNvSpPr txBox="1"/>
          <p:nvPr/>
        </p:nvSpPr>
        <p:spPr>
          <a:xfrm>
            <a:off x="969208" y="2699350"/>
            <a:ext cx="7232316" cy="523220"/>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Subtítol</a:t>
            </a:r>
          </a:p>
        </p:txBody>
      </p:sp>
      <p:sp>
        <p:nvSpPr>
          <p:cNvPr id="14" name="Rectángulo 1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3F3CA1E5-F50E-7BCA-7704-0483146B4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681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E64714B-3053-E065-EEB2-37520EA3558D}"/>
              </a:ext>
            </a:extLst>
          </p:cNvPr>
          <p:cNvPicPr>
            <a:picLocks noChangeAspect="1"/>
          </p:cNvPicPr>
          <p:nvPr/>
        </p:nvPicPr>
        <p:blipFill rotWithShape="1">
          <a:blip r:embed="rId2">
            <a:extLst>
              <a:ext uri="{28A0092B-C50C-407E-A947-70E740481C1C}">
                <a14:useLocalDpi xmlns:a14="http://schemas.microsoft.com/office/drawing/2010/main" val="0"/>
              </a:ext>
            </a:extLst>
          </a:blip>
          <a:srcRect b="19746"/>
          <a:stretch/>
        </p:blipFill>
        <p:spPr>
          <a:xfrm>
            <a:off x="0" y="-1"/>
            <a:ext cx="9143996" cy="5184000"/>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03</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10</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DFF59960-98B4-7081-B931-C55E6E961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319697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BE53BC5-6E5E-F06A-B1F4-6A431CA25E68}"/>
              </a:ext>
            </a:extLst>
          </p:cNvPr>
          <p:cNvPicPr>
            <a:picLocks noChangeAspect="1"/>
          </p:cNvPicPr>
          <p:nvPr/>
        </p:nvPicPr>
        <p:blipFill rotWithShape="1">
          <a:blip r:embed="rId2">
            <a:extLst>
              <a:ext uri="{28A0092B-C50C-407E-A947-70E740481C1C}">
                <a14:useLocalDpi xmlns:a14="http://schemas.microsoft.com/office/drawing/2010/main" val="0"/>
              </a:ext>
            </a:extLst>
          </a:blip>
          <a:srcRect b="19746"/>
          <a:stretch/>
        </p:blipFill>
        <p:spPr>
          <a:xfrm>
            <a:off x="0" y="-1"/>
            <a:ext cx="9143996" cy="5184000"/>
          </a:xfrm>
          <a:prstGeom prst="rect">
            <a:avLst/>
          </a:prstGeom>
        </p:spPr>
      </p:pic>
      <p:sp>
        <p:nvSpPr>
          <p:cNvPr id="18" name="CuadroTexto 17"/>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04</a:t>
            </a:r>
            <a:endParaRPr lang="ca-ES" sz="16500" b="1" dirty="0">
              <a:solidFill>
                <a:schemeClr val="bg1"/>
              </a:solidFill>
              <a:latin typeface="Arial"/>
              <a:cs typeface="Arial"/>
            </a:endParaRPr>
          </a:p>
        </p:txBody>
      </p:sp>
      <p:sp>
        <p:nvSpPr>
          <p:cNvPr id="19" name="Rectángulo 18"/>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20"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11</a:t>
            </a:fld>
            <a:endParaRPr lang="es-ES" b="1" dirty="0">
              <a:solidFill>
                <a:schemeClr val="bg1"/>
              </a:solidFill>
              <a:latin typeface="Arial"/>
              <a:cs typeface="Arial"/>
            </a:endParaRPr>
          </a:p>
        </p:txBody>
      </p:sp>
      <p:sp>
        <p:nvSpPr>
          <p:cNvPr id="21" name="CuadroTexto 20"/>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CA724C1A-5AD1-1C5C-9709-34ACC534A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1428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F88B82B-2A9D-5B6D-C39A-112FE781F672}"/>
              </a:ext>
            </a:extLst>
          </p:cNvPr>
          <p:cNvPicPr>
            <a:picLocks noChangeAspect="1"/>
          </p:cNvPicPr>
          <p:nvPr/>
        </p:nvPicPr>
        <p:blipFill rotWithShape="1">
          <a:blip r:embed="rId2">
            <a:extLst>
              <a:ext uri="{28A0092B-C50C-407E-A947-70E740481C1C}">
                <a14:useLocalDpi xmlns:a14="http://schemas.microsoft.com/office/drawing/2010/main" val="0"/>
              </a:ext>
            </a:extLst>
          </a:blip>
          <a:srcRect b="19746"/>
          <a:stretch/>
        </p:blipFill>
        <p:spPr>
          <a:xfrm>
            <a:off x="-62204" y="0"/>
            <a:ext cx="9206204" cy="5184000"/>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05</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12</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F6EA1629-21AE-567A-5C12-6F5D7651B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9229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DCF45EB-D4B1-219B-D9FF-F80A796E6BF9}"/>
              </a:ext>
            </a:extLst>
          </p:cNvPr>
          <p:cNvPicPr>
            <a:picLocks noChangeAspect="1"/>
          </p:cNvPicPr>
          <p:nvPr/>
        </p:nvPicPr>
        <p:blipFill rotWithShape="1">
          <a:blip r:embed="rId2">
            <a:extLst>
              <a:ext uri="{28A0092B-C50C-407E-A947-70E740481C1C}">
                <a14:useLocalDpi xmlns:a14="http://schemas.microsoft.com/office/drawing/2010/main" val="0"/>
              </a:ext>
            </a:extLst>
          </a:blip>
          <a:srcRect b="19984"/>
          <a:stretch/>
        </p:blipFill>
        <p:spPr>
          <a:xfrm>
            <a:off x="-9237" y="0"/>
            <a:ext cx="9171159" cy="5184000"/>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06</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13</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18339E30-9ED1-3C0B-088F-0BDF23C47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73191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7C2EE01-457A-00F3-16C6-BE9358FB8D68}"/>
              </a:ext>
            </a:extLst>
          </p:cNvPr>
          <p:cNvPicPr>
            <a:picLocks noChangeAspect="1"/>
          </p:cNvPicPr>
          <p:nvPr/>
        </p:nvPicPr>
        <p:blipFill rotWithShape="1">
          <a:blip r:embed="rId2">
            <a:extLst>
              <a:ext uri="{28A0092B-C50C-407E-A947-70E740481C1C}">
                <a14:useLocalDpi xmlns:a14="http://schemas.microsoft.com/office/drawing/2010/main" val="0"/>
              </a:ext>
            </a:extLst>
          </a:blip>
          <a:srcRect b="19746"/>
          <a:stretch/>
        </p:blipFill>
        <p:spPr>
          <a:xfrm>
            <a:off x="0" y="0"/>
            <a:ext cx="9144000" cy="5184000"/>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07</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14</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5FE852E8-E28B-CD9E-BE5F-6C0E6FE82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5828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l="997" t="14133" r="-31875" b="-14215"/>
          <a:stretch/>
        </p:blipFill>
        <p:spPr>
          <a:xfrm>
            <a:off x="2" y="-30355"/>
            <a:ext cx="4070839" cy="2333633"/>
          </a:xfrm>
          <a:prstGeom prst="rect">
            <a:avLst/>
          </a:prstGeom>
        </p:spPr>
      </p:pic>
      <p:pic>
        <p:nvPicPr>
          <p:cNvPr id="12" name="Imagen 11"/>
          <p:cNvPicPr>
            <a:picLocks noChangeAspect="1"/>
          </p:cNvPicPr>
          <p:nvPr/>
        </p:nvPicPr>
        <p:blipFill rotWithShape="1">
          <a:blip r:embed="rId4" cstate="print">
            <a:extLst>
              <a:ext uri="{28A0092B-C50C-407E-A947-70E740481C1C}">
                <a14:useLocalDpi xmlns:a14="http://schemas.microsoft.com/office/drawing/2010/main" val="0"/>
              </a:ext>
            </a:extLst>
          </a:blip>
          <a:srcRect t="20071" b="6127"/>
          <a:stretch/>
        </p:blipFill>
        <p:spPr>
          <a:xfrm>
            <a:off x="3050602" y="-30350"/>
            <a:ext cx="3111786" cy="1720800"/>
          </a:xfrm>
          <a:prstGeom prst="rect">
            <a:avLst/>
          </a:prstGeom>
        </p:spPr>
      </p:pic>
      <p:pic>
        <p:nvPicPr>
          <p:cNvPr id="13" name="Imagen 12"/>
          <p:cNvPicPr>
            <a:picLocks noChangeAspect="1"/>
          </p:cNvPicPr>
          <p:nvPr/>
        </p:nvPicPr>
        <p:blipFill rotWithShape="1">
          <a:blip r:embed="rId5" cstate="print">
            <a:extLst>
              <a:ext uri="{28A0092B-C50C-407E-A947-70E740481C1C}">
                <a14:useLocalDpi xmlns:a14="http://schemas.microsoft.com/office/drawing/2010/main" val="0"/>
              </a:ext>
            </a:extLst>
          </a:blip>
          <a:srcRect t="16983" b="-16983"/>
          <a:stretch/>
        </p:blipFill>
        <p:spPr>
          <a:xfrm>
            <a:off x="6092225" y="-30350"/>
            <a:ext cx="3111786" cy="2331720"/>
          </a:xfrm>
          <a:prstGeom prst="rect">
            <a:avLst/>
          </a:prstGeom>
        </p:spPr>
      </p:pic>
      <p:pic>
        <p:nvPicPr>
          <p:cNvPr id="14" name="Imagen 13"/>
          <p:cNvPicPr>
            <a:picLocks noChangeAspect="1"/>
          </p:cNvPicPr>
          <p:nvPr/>
        </p:nvPicPr>
        <p:blipFill rotWithShape="1">
          <a:blip r:embed="rId6" cstate="print">
            <a:extLst>
              <a:ext uri="{28A0092B-C50C-407E-A947-70E740481C1C}">
                <a14:useLocalDpi xmlns:a14="http://schemas.microsoft.com/office/drawing/2010/main" val="0"/>
              </a:ext>
            </a:extLst>
          </a:blip>
          <a:srcRect l="24" t="22827" r="2826" b="-22827"/>
          <a:stretch/>
        </p:blipFill>
        <p:spPr>
          <a:xfrm>
            <a:off x="0" y="1684800"/>
            <a:ext cx="3052800" cy="2388829"/>
          </a:xfrm>
          <a:prstGeom prst="rect">
            <a:avLst/>
          </a:prstGeom>
        </p:spPr>
      </p:pic>
      <p:pic>
        <p:nvPicPr>
          <p:cNvPr id="15" name="Imagen 14"/>
          <p:cNvPicPr>
            <a:picLocks noChangeAspect="1"/>
          </p:cNvPicPr>
          <p:nvPr/>
        </p:nvPicPr>
        <p:blipFill rotWithShape="1">
          <a:blip r:embed="rId7" cstate="print">
            <a:extLst>
              <a:ext uri="{28A0092B-C50C-407E-A947-70E740481C1C}">
                <a14:useLocalDpi xmlns:a14="http://schemas.microsoft.com/office/drawing/2010/main" val="0"/>
              </a:ext>
            </a:extLst>
          </a:blip>
          <a:srcRect l="1548" t="21709" r="11773" b="12755"/>
          <a:stretch/>
        </p:blipFill>
        <p:spPr>
          <a:xfrm>
            <a:off x="3045601" y="1685925"/>
            <a:ext cx="3067478" cy="1738800"/>
          </a:xfrm>
          <a:prstGeom prst="rect">
            <a:avLst/>
          </a:prstGeom>
        </p:spPr>
      </p:pic>
      <p:pic>
        <p:nvPicPr>
          <p:cNvPr id="16" name="Imagen 15"/>
          <p:cNvPicPr>
            <a:picLocks noChangeAspect="1"/>
          </p:cNvPicPr>
          <p:nvPr/>
        </p:nvPicPr>
        <p:blipFill rotWithShape="1">
          <a:blip r:embed="rId8" cstate="print">
            <a:extLst>
              <a:ext uri="{28A0092B-C50C-407E-A947-70E740481C1C}">
                <a14:useLocalDpi xmlns:a14="http://schemas.microsoft.com/office/drawing/2010/main" val="0"/>
              </a:ext>
            </a:extLst>
          </a:blip>
          <a:srcRect t="21749" b="3122"/>
          <a:stretch/>
        </p:blipFill>
        <p:spPr>
          <a:xfrm>
            <a:off x="6092226" y="1682751"/>
            <a:ext cx="3050771" cy="1742400"/>
          </a:xfrm>
          <a:prstGeom prst="rect">
            <a:avLst/>
          </a:prstGeom>
        </p:spPr>
      </p:pic>
      <p:pic>
        <p:nvPicPr>
          <p:cNvPr id="17" name="Imagen 16"/>
          <p:cNvPicPr>
            <a:picLocks noChangeAspect="1"/>
          </p:cNvPicPr>
          <p:nvPr/>
        </p:nvPicPr>
        <p:blipFill rotWithShape="1">
          <a:blip r:embed="rId9" cstate="print">
            <a:extLst>
              <a:ext uri="{28A0092B-C50C-407E-A947-70E740481C1C}">
                <a14:useLocalDpi xmlns:a14="http://schemas.microsoft.com/office/drawing/2010/main" val="0"/>
              </a:ext>
            </a:extLst>
          </a:blip>
          <a:srcRect t="23530" b="36"/>
          <a:stretch/>
        </p:blipFill>
        <p:spPr>
          <a:xfrm>
            <a:off x="4" y="3424238"/>
            <a:ext cx="3050771" cy="1756800"/>
          </a:xfrm>
          <a:prstGeom prst="rect">
            <a:avLst/>
          </a:prstGeom>
        </p:spPr>
      </p:pic>
      <p:pic>
        <p:nvPicPr>
          <p:cNvPr id="18" name="Imagen 17"/>
          <p:cNvPicPr>
            <a:picLocks noChangeAspect="1"/>
          </p:cNvPicPr>
          <p:nvPr/>
        </p:nvPicPr>
        <p:blipFill rotWithShape="1">
          <a:blip r:embed="rId10" cstate="print">
            <a:extLst>
              <a:ext uri="{28A0092B-C50C-407E-A947-70E740481C1C}">
                <a14:useLocalDpi xmlns:a14="http://schemas.microsoft.com/office/drawing/2010/main" val="0"/>
              </a:ext>
            </a:extLst>
          </a:blip>
          <a:srcRect l="1088" t="18720" r="-1036" b="6239"/>
          <a:stretch/>
        </p:blipFill>
        <p:spPr>
          <a:xfrm>
            <a:off x="3049200" y="3420000"/>
            <a:ext cx="3079677" cy="1748342"/>
          </a:xfrm>
          <a:prstGeom prst="rect">
            <a:avLst/>
          </a:prstGeom>
        </p:spPr>
      </p:pic>
      <p:pic>
        <p:nvPicPr>
          <p:cNvPr id="19" name="Imagen 18"/>
          <p:cNvPicPr>
            <a:picLocks noChangeAspect="1"/>
          </p:cNvPicPr>
          <p:nvPr/>
        </p:nvPicPr>
        <p:blipFill rotWithShape="1">
          <a:blip r:embed="rId11" cstate="print">
            <a:extLst>
              <a:ext uri="{28A0092B-C50C-407E-A947-70E740481C1C}">
                <a14:useLocalDpi xmlns:a14="http://schemas.microsoft.com/office/drawing/2010/main" val="0"/>
              </a:ext>
            </a:extLst>
          </a:blip>
          <a:srcRect t="24961" b="-1560"/>
          <a:stretch/>
        </p:blipFill>
        <p:spPr>
          <a:xfrm>
            <a:off x="6092226" y="3419476"/>
            <a:ext cx="3050771" cy="1767600"/>
          </a:xfrm>
          <a:prstGeom prst="rect">
            <a:avLst/>
          </a:prstGeom>
        </p:spPr>
      </p:pic>
    </p:spTree>
    <p:extLst>
      <p:ext uri="{BB962C8B-B14F-4D97-AF65-F5344CB8AC3E}">
        <p14:creationId xmlns:p14="http://schemas.microsoft.com/office/powerpoint/2010/main" val="36039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68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7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54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6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4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14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4FA694-078D-BCB0-5FD8-650672602B2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31" t="840" b="19748"/>
          <a:stretch/>
        </p:blipFill>
        <p:spPr>
          <a:xfrm>
            <a:off x="0" y="0"/>
            <a:ext cx="9144000" cy="5184000"/>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01</a:t>
            </a:r>
            <a:endParaRPr lang="ca-ES" sz="16500" b="1" dirty="0">
              <a:solidFill>
                <a:schemeClr val="bg1"/>
              </a:solidFill>
              <a:latin typeface="Arial"/>
              <a:cs typeface="Arial"/>
            </a:endParaRPr>
          </a:p>
        </p:txBody>
      </p:sp>
      <p:sp>
        <p:nvSpPr>
          <p:cNvPr id="13" name="CuadroTexto 12"/>
          <p:cNvSpPr txBox="1"/>
          <p:nvPr/>
        </p:nvSpPr>
        <p:spPr>
          <a:xfrm>
            <a:off x="969208" y="2736527"/>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4" name="Rectángulo 1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2</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54074FE0-1D76-718B-E9A8-E9F1A10DE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66095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8FB96EC-C656-0E38-9B98-912B594D13C4}"/>
              </a:ext>
            </a:extLst>
          </p:cNvPr>
          <p:cNvPicPr>
            <a:picLocks noChangeAspect="1"/>
          </p:cNvPicPr>
          <p:nvPr/>
        </p:nvPicPr>
        <p:blipFill rotWithShape="1">
          <a:blip r:embed="rId2">
            <a:extLst>
              <a:ext uri="{28A0092B-C50C-407E-A947-70E740481C1C}">
                <a14:useLocalDpi xmlns:a14="http://schemas.microsoft.com/office/drawing/2010/main" val="0"/>
              </a:ext>
            </a:extLst>
          </a:blip>
          <a:srcRect b="19746"/>
          <a:stretch/>
        </p:blipFill>
        <p:spPr>
          <a:xfrm>
            <a:off x="0" y="-1"/>
            <a:ext cx="9144000" cy="5184000"/>
          </a:xfrm>
          <a:prstGeom prst="rect">
            <a:avLst/>
          </a:prstGeom>
        </p:spPr>
      </p:pic>
      <p:sp>
        <p:nvSpPr>
          <p:cNvPr id="11" name="Rectángulo 10"/>
          <p:cNvSpPr/>
          <p:nvPr/>
        </p:nvSpPr>
        <p:spPr>
          <a:xfrm>
            <a:off x="-1" y="0"/>
            <a:ext cx="9144001" cy="434697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3</a:t>
            </a:fld>
            <a:endParaRPr lang="es-ES" b="1" dirty="0">
              <a:solidFill>
                <a:schemeClr val="bg1"/>
              </a:solidFill>
              <a:latin typeface="Arial"/>
              <a:cs typeface="Arial"/>
            </a:endParaRPr>
          </a:p>
        </p:txBody>
      </p:sp>
      <p:sp>
        <p:nvSpPr>
          <p:cNvPr id="12" name="CuadroTexto 11"/>
          <p:cNvSpPr txBox="1"/>
          <p:nvPr/>
        </p:nvSpPr>
        <p:spPr>
          <a:xfrm>
            <a:off x="799516" y="1514235"/>
            <a:ext cx="7769646" cy="2595069"/>
          </a:xfrm>
          <a:prstGeom prst="rect">
            <a:avLst/>
          </a:prstGeom>
          <a:noFill/>
        </p:spPr>
        <p:txBody>
          <a:bodyPr wrap="square" rtlCol="0">
            <a:spAutoFit/>
          </a:bodyPr>
          <a:lstStyle/>
          <a:p>
            <a:pPr marL="180975" indent="-180975">
              <a:lnSpc>
                <a:spcPct val="120000"/>
              </a:lnSpc>
              <a:buFont typeface="Arial"/>
              <a:buChar char="•"/>
            </a:pPr>
            <a:r>
              <a:rPr lang="is-IS" sz="1700" dirty="0">
                <a:latin typeface="Arial"/>
                <a:cs typeface="Arial"/>
              </a:rPr>
              <a:t>Lorem ipsum dolor sit amet, consectetur adipiscing elit. </a:t>
            </a:r>
          </a:p>
          <a:p>
            <a:pPr marL="180975" indent="-180975">
              <a:lnSpc>
                <a:spcPct val="120000"/>
              </a:lnSpc>
              <a:buFont typeface="Arial"/>
              <a:buChar char="•"/>
            </a:pPr>
            <a:r>
              <a:rPr lang="is-IS" sz="1700" dirty="0">
                <a:latin typeface="Arial"/>
                <a:cs typeface="Arial"/>
              </a:rPr>
              <a:t>Phasellus ornare sem et luctus posuere. Suspendisse luctus </a:t>
            </a:r>
          </a:p>
          <a:p>
            <a:pPr marL="180975" indent="-180975">
              <a:lnSpc>
                <a:spcPct val="120000"/>
              </a:lnSpc>
              <a:buFont typeface="Arial"/>
              <a:buChar char="•"/>
            </a:pPr>
            <a:r>
              <a:rPr lang="is-IS" sz="1700" dirty="0">
                <a:latin typeface="Arial"/>
                <a:cs typeface="Arial"/>
              </a:rPr>
              <a:t>massa quis velit commodo tincidunt et augue et sem.</a:t>
            </a:r>
          </a:p>
          <a:p>
            <a:pPr marL="180975" indent="-180975">
              <a:lnSpc>
                <a:spcPct val="120000"/>
              </a:lnSpc>
              <a:buFont typeface="Arial"/>
              <a:buChar char="•"/>
            </a:pPr>
            <a:r>
              <a:rPr lang="is-IS" sz="1700" dirty="0">
                <a:latin typeface="Arial"/>
                <a:cs typeface="Arial"/>
              </a:rPr>
              <a:t>pulvinar sollicitudin nec suscipit nisl. Ut ac sem sit amet nibh.</a:t>
            </a:r>
          </a:p>
          <a:p>
            <a:pPr marL="180975" indent="-180975">
              <a:lnSpc>
                <a:spcPct val="120000"/>
              </a:lnSpc>
              <a:buFont typeface="Arial"/>
              <a:buChar char="•"/>
            </a:pPr>
            <a:r>
              <a:rPr lang="is-IS" sz="1700" dirty="0">
                <a:latin typeface="Arial"/>
                <a:cs typeface="Arial"/>
              </a:rPr>
              <a:t>Rhoncus blandit. Nullam sit amet placerat lacus. </a:t>
            </a:r>
          </a:p>
          <a:p>
            <a:pPr marL="180975" indent="-180975">
              <a:lnSpc>
                <a:spcPct val="120000"/>
              </a:lnSpc>
              <a:buFont typeface="Arial"/>
              <a:buChar char="•"/>
            </a:pPr>
            <a:r>
              <a:rPr lang="is-IS" sz="1700" dirty="0">
                <a:latin typeface="Arial"/>
                <a:cs typeface="Arial"/>
              </a:rPr>
              <a:t>Aliquam blandit, lorem eget suscipit lobortis, justo lectus.</a:t>
            </a:r>
          </a:p>
          <a:p>
            <a:pPr marL="180975" indent="-180975">
              <a:lnSpc>
                <a:spcPct val="120000"/>
              </a:lnSpc>
              <a:buFont typeface="Arial"/>
              <a:buChar char="•"/>
            </a:pPr>
            <a:r>
              <a:rPr lang="is-IS" sz="1700" dirty="0">
                <a:latin typeface="Arial"/>
                <a:cs typeface="Arial"/>
              </a:rPr>
              <a:t>Iaculis tellus, id porta leo ex a elit. Sed euismod ante in egestas.</a:t>
            </a:r>
          </a:p>
          <a:p>
            <a:pPr marL="180975" indent="-180975">
              <a:lnSpc>
                <a:spcPct val="120000"/>
              </a:lnSpc>
              <a:buFont typeface="Arial"/>
              <a:buChar char="•"/>
            </a:pPr>
            <a:r>
              <a:rPr lang="is-IS" sz="1700" dirty="0">
                <a:latin typeface="Arial"/>
                <a:cs typeface="Arial"/>
              </a:rPr>
              <a:t>Placerat. Phasellus porttitor vulputate quam suscipit fermentum. </a:t>
            </a:r>
          </a:p>
        </p:txBody>
      </p:sp>
      <p:sp>
        <p:nvSpPr>
          <p:cNvPr id="13" name="Rectángulo 12"/>
          <p:cNvSpPr/>
          <p:nvPr/>
        </p:nvSpPr>
        <p:spPr>
          <a:xfrm>
            <a:off x="1075643" y="921232"/>
            <a:ext cx="989264" cy="53891"/>
          </a:xfrm>
          <a:prstGeom prst="rect">
            <a:avLst/>
          </a:prstGeom>
          <a:solidFill>
            <a:srgbClr val="6327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rgbClr val="632786"/>
                </a:solidFill>
                <a:latin typeface="Arial"/>
                <a:cs typeface="Arial"/>
              </a:rPr>
              <a:t>Exemple de títol</a:t>
            </a:r>
            <a:endParaRPr lang="ca-ES" sz="3200" b="1" dirty="0">
              <a:solidFill>
                <a:srgbClr val="632786"/>
              </a:solidFill>
              <a:latin typeface="Arial"/>
              <a:cs typeface="Arial"/>
            </a:endParaRPr>
          </a:p>
        </p:txBody>
      </p:sp>
      <p:sp>
        <p:nvSpPr>
          <p:cNvPr id="15" name="CuadroTexto 14"/>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rgbClr val="9167AC"/>
                </a:solidFill>
                <a:latin typeface="Arial"/>
                <a:cs typeface="Arial"/>
              </a:rPr>
              <a:t>Subtítol</a:t>
            </a:r>
          </a:p>
        </p:txBody>
      </p:sp>
      <p:pic>
        <p:nvPicPr>
          <p:cNvPr id="2" name="Imagen 1">
            <a:extLst>
              <a:ext uri="{FF2B5EF4-FFF2-40B4-BE49-F238E27FC236}">
                <a16:creationId xmlns:a16="http://schemas.microsoft.com/office/drawing/2014/main" id="{93B77952-28AA-63C7-91B3-A5475DB00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1459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90507A3-DE01-D357-6540-A665BFF2E69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98" t="748" b="19748"/>
          <a:stretch/>
        </p:blipFill>
        <p:spPr>
          <a:xfrm>
            <a:off x="0" y="0"/>
            <a:ext cx="9144000" cy="5143500"/>
          </a:xfrm>
          <a:prstGeom prst="rect">
            <a:avLst/>
          </a:prstGeom>
        </p:spPr>
      </p:pic>
      <p:sp>
        <p:nvSpPr>
          <p:cNvPr id="4" name="Rectángulo 3"/>
          <p:cNvSpPr/>
          <p:nvPr/>
        </p:nvSpPr>
        <p:spPr>
          <a:xfrm>
            <a:off x="1075643" y="636673"/>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4</a:t>
            </a:fld>
            <a:endParaRPr lang="es-ES" b="1" dirty="0">
              <a:solidFill>
                <a:schemeClr val="bg1"/>
              </a:solidFill>
              <a:latin typeface="Arial"/>
              <a:cs typeface="Arial"/>
            </a:endParaRPr>
          </a:p>
        </p:txBody>
      </p:sp>
      <p:sp>
        <p:nvSpPr>
          <p:cNvPr id="14" name="CuadroTexto 13"/>
          <p:cNvSpPr txBox="1"/>
          <p:nvPr/>
        </p:nvSpPr>
        <p:spPr>
          <a:xfrm>
            <a:off x="969208" y="907953"/>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pic>
        <p:nvPicPr>
          <p:cNvPr id="3" name="Imagen 2">
            <a:extLst>
              <a:ext uri="{FF2B5EF4-FFF2-40B4-BE49-F238E27FC236}">
                <a16:creationId xmlns:a16="http://schemas.microsoft.com/office/drawing/2014/main" id="{FAE0EE00-88D2-67E6-CB08-652B4E9AC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402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BB906D-4D4A-729B-70C2-0EC7C2BB5A05}"/>
              </a:ext>
            </a:extLst>
          </p:cNvPr>
          <p:cNvPicPr>
            <a:picLocks noChangeAspect="1"/>
          </p:cNvPicPr>
          <p:nvPr/>
        </p:nvPicPr>
        <p:blipFill rotWithShape="1">
          <a:blip r:embed="rId2">
            <a:extLst>
              <a:ext uri="{28A0092B-C50C-407E-A947-70E740481C1C}">
                <a14:useLocalDpi xmlns:a14="http://schemas.microsoft.com/office/drawing/2010/main" val="0"/>
              </a:ext>
            </a:extLst>
          </a:blip>
          <a:srcRect b="19746"/>
          <a:stretch/>
        </p:blipFill>
        <p:spPr>
          <a:xfrm>
            <a:off x="0" y="-1"/>
            <a:ext cx="9144000" cy="5184000"/>
          </a:xfrm>
          <a:prstGeom prst="rect">
            <a:avLst/>
          </a:prstGeom>
        </p:spPr>
      </p:pic>
      <p:sp>
        <p:nvSpPr>
          <p:cNvPr id="11" name="Rectángulo 10"/>
          <p:cNvSpPr/>
          <p:nvPr/>
        </p:nvSpPr>
        <p:spPr>
          <a:xfrm>
            <a:off x="-1" y="0"/>
            <a:ext cx="9144001" cy="434697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5</a:t>
            </a:fld>
            <a:endParaRPr lang="es-ES" b="1" dirty="0">
              <a:solidFill>
                <a:schemeClr val="bg1"/>
              </a:solidFill>
              <a:latin typeface="Arial"/>
              <a:cs typeface="Arial"/>
            </a:endParaRPr>
          </a:p>
        </p:txBody>
      </p:sp>
      <p:graphicFrame>
        <p:nvGraphicFramePr>
          <p:cNvPr id="12" name="Gráfico 11"/>
          <p:cNvGraphicFramePr/>
          <p:nvPr>
            <p:extLst>
              <p:ext uri="{D42A27DB-BD31-4B8C-83A1-F6EECF244321}">
                <p14:modId xmlns:p14="http://schemas.microsoft.com/office/powerpoint/2010/main" val="3217469158"/>
              </p:ext>
            </p:extLst>
          </p:nvPr>
        </p:nvGraphicFramePr>
        <p:xfrm>
          <a:off x="3661857" y="1400764"/>
          <a:ext cx="5882703" cy="294135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p:cNvSpPr/>
          <p:nvPr/>
        </p:nvSpPr>
        <p:spPr>
          <a:xfrm>
            <a:off x="1075643" y="921232"/>
            <a:ext cx="989264" cy="53891"/>
          </a:xfrm>
          <a:prstGeom prst="rect">
            <a:avLst/>
          </a:prstGeom>
          <a:solidFill>
            <a:srgbClr val="6327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rgbClr val="632786"/>
                </a:solidFill>
                <a:latin typeface="Arial"/>
                <a:cs typeface="Arial"/>
              </a:rPr>
              <a:t>Exemple de diapo amb imatge</a:t>
            </a:r>
            <a:endParaRPr lang="ca-ES" sz="3200" b="1" dirty="0">
              <a:solidFill>
                <a:srgbClr val="632786"/>
              </a:solidFill>
              <a:latin typeface="Arial"/>
              <a:cs typeface="Arial"/>
            </a:endParaRPr>
          </a:p>
        </p:txBody>
      </p:sp>
      <p:sp>
        <p:nvSpPr>
          <p:cNvPr id="15" name="CuadroTexto 14"/>
          <p:cNvSpPr txBox="1"/>
          <p:nvPr/>
        </p:nvSpPr>
        <p:spPr>
          <a:xfrm>
            <a:off x="-931333" y="1299308"/>
            <a:ext cx="184666" cy="369332"/>
          </a:xfrm>
          <a:prstGeom prst="rect">
            <a:avLst/>
          </a:prstGeom>
          <a:noFill/>
        </p:spPr>
        <p:txBody>
          <a:bodyPr wrap="none" rtlCol="0">
            <a:spAutoFit/>
          </a:bodyPr>
          <a:lstStyle/>
          <a:p>
            <a:endParaRPr lang="ca-ES" dirty="0"/>
          </a:p>
        </p:txBody>
      </p:sp>
      <p:sp>
        <p:nvSpPr>
          <p:cNvPr id="21" name="CuadroTexto 20"/>
          <p:cNvSpPr txBox="1"/>
          <p:nvPr/>
        </p:nvSpPr>
        <p:spPr>
          <a:xfrm>
            <a:off x="999080" y="1514235"/>
            <a:ext cx="3475229" cy="259506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a:t>
            </a:r>
            <a:endParaRPr lang="en-US" sz="1700" dirty="0">
              <a:latin typeface="Arial"/>
              <a:cs typeface="Arial"/>
            </a:endParaRPr>
          </a:p>
        </p:txBody>
      </p:sp>
      <p:sp>
        <p:nvSpPr>
          <p:cNvPr id="22" name="CuadroTexto 21"/>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rgbClr val="9167AC"/>
                </a:solidFill>
                <a:latin typeface="Arial"/>
                <a:cs typeface="Arial"/>
              </a:rPr>
              <a:t>Subtítol</a:t>
            </a:r>
          </a:p>
        </p:txBody>
      </p:sp>
      <p:pic>
        <p:nvPicPr>
          <p:cNvPr id="2" name="Imagen 1">
            <a:extLst>
              <a:ext uri="{FF2B5EF4-FFF2-40B4-BE49-F238E27FC236}">
                <a16:creationId xmlns:a16="http://schemas.microsoft.com/office/drawing/2014/main" id="{D7347EC1-C574-3696-0D9F-DC0D91828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33832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BB906D-4D4A-729B-70C2-0EC7C2BB5A05}"/>
              </a:ext>
            </a:extLst>
          </p:cNvPr>
          <p:cNvPicPr>
            <a:picLocks noChangeAspect="1"/>
          </p:cNvPicPr>
          <p:nvPr/>
        </p:nvPicPr>
        <p:blipFill rotWithShape="1">
          <a:blip r:embed="rId2">
            <a:extLst>
              <a:ext uri="{28A0092B-C50C-407E-A947-70E740481C1C}">
                <a14:useLocalDpi xmlns:a14="http://schemas.microsoft.com/office/drawing/2010/main" val="0"/>
              </a:ext>
            </a:extLst>
          </a:blip>
          <a:srcRect b="19746"/>
          <a:stretch/>
        </p:blipFill>
        <p:spPr>
          <a:xfrm>
            <a:off x="0" y="-1"/>
            <a:ext cx="9144000" cy="5184000"/>
          </a:xfrm>
          <a:prstGeom prst="rect">
            <a:avLst/>
          </a:prstGeom>
        </p:spPr>
      </p:pic>
      <p:sp>
        <p:nvSpPr>
          <p:cNvPr id="11" name="Rectángulo 10"/>
          <p:cNvSpPr/>
          <p:nvPr/>
        </p:nvSpPr>
        <p:spPr>
          <a:xfrm>
            <a:off x="-1" y="0"/>
            <a:ext cx="9144001" cy="434697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6</a:t>
            </a:fld>
            <a:endParaRPr lang="es-ES" b="1" dirty="0">
              <a:solidFill>
                <a:schemeClr val="bg1"/>
              </a:solidFill>
              <a:latin typeface="Arial"/>
              <a:cs typeface="Arial"/>
            </a:endParaRPr>
          </a:p>
        </p:txBody>
      </p:sp>
      <p:sp>
        <p:nvSpPr>
          <p:cNvPr id="13" name="Rectángulo 12"/>
          <p:cNvSpPr/>
          <p:nvPr/>
        </p:nvSpPr>
        <p:spPr>
          <a:xfrm>
            <a:off x="1075643" y="921232"/>
            <a:ext cx="989264" cy="53891"/>
          </a:xfrm>
          <a:prstGeom prst="rect">
            <a:avLst/>
          </a:prstGeom>
          <a:solidFill>
            <a:srgbClr val="6327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rgbClr val="632786"/>
                </a:solidFill>
                <a:latin typeface="Arial"/>
                <a:cs typeface="Arial"/>
              </a:rPr>
              <a:t>Exemple de diapo amb foto</a:t>
            </a:r>
            <a:endParaRPr lang="ca-ES" sz="3200" b="1" dirty="0">
              <a:solidFill>
                <a:srgbClr val="632786"/>
              </a:solidFill>
              <a:latin typeface="Arial"/>
              <a:cs typeface="Arial"/>
            </a:endParaRPr>
          </a:p>
        </p:txBody>
      </p:sp>
      <p:sp>
        <p:nvSpPr>
          <p:cNvPr id="15" name="CuadroTexto 14"/>
          <p:cNvSpPr txBox="1"/>
          <p:nvPr/>
        </p:nvSpPr>
        <p:spPr>
          <a:xfrm>
            <a:off x="-931333" y="1299308"/>
            <a:ext cx="184666" cy="369332"/>
          </a:xfrm>
          <a:prstGeom prst="rect">
            <a:avLst/>
          </a:prstGeom>
          <a:noFill/>
        </p:spPr>
        <p:txBody>
          <a:bodyPr wrap="none" rtlCol="0">
            <a:spAutoFit/>
          </a:bodyPr>
          <a:lstStyle/>
          <a:p>
            <a:endParaRPr lang="ca-ES" dirty="0"/>
          </a:p>
        </p:txBody>
      </p:sp>
      <p:sp>
        <p:nvSpPr>
          <p:cNvPr id="21" name="CuadroTexto 20"/>
          <p:cNvSpPr txBox="1"/>
          <p:nvPr/>
        </p:nvSpPr>
        <p:spPr>
          <a:xfrm>
            <a:off x="999080" y="1514235"/>
            <a:ext cx="3475229" cy="259506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a:t>
            </a:r>
            <a:endParaRPr lang="en-US" sz="1700" dirty="0">
              <a:latin typeface="Arial"/>
              <a:cs typeface="Arial"/>
            </a:endParaRPr>
          </a:p>
        </p:txBody>
      </p:sp>
      <p:sp>
        <p:nvSpPr>
          <p:cNvPr id="22" name="CuadroTexto 21"/>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rgbClr val="9167AC"/>
                </a:solidFill>
                <a:latin typeface="Arial"/>
                <a:cs typeface="Arial"/>
              </a:rPr>
              <a:t>Subtítol</a:t>
            </a:r>
          </a:p>
        </p:txBody>
      </p:sp>
      <p:sp>
        <p:nvSpPr>
          <p:cNvPr id="2" name="Rectángulo 27">
            <a:extLst>
              <a:ext uri="{FF2B5EF4-FFF2-40B4-BE49-F238E27FC236}">
                <a16:creationId xmlns:a16="http://schemas.microsoft.com/office/drawing/2014/main" id="{643A2748-FFA0-29DC-BF87-6FFB6A8ABEF2}"/>
              </a:ext>
            </a:extLst>
          </p:cNvPr>
          <p:cNvSpPr/>
          <p:nvPr/>
        </p:nvSpPr>
        <p:spPr>
          <a:xfrm>
            <a:off x="4474308" y="3769810"/>
            <a:ext cx="1459053" cy="276999"/>
          </a:xfrm>
          <a:prstGeom prst="rect">
            <a:avLst/>
          </a:prstGeom>
        </p:spPr>
        <p:txBody>
          <a:bodyPr wrap="none">
            <a:spAutoFit/>
          </a:bodyPr>
          <a:lstStyle/>
          <a:p>
            <a:r>
              <a:rPr lang="is-IS" sz="1200" dirty="0">
                <a:solidFill>
                  <a:srgbClr val="000000"/>
                </a:solidFill>
                <a:latin typeface="Arial"/>
                <a:cs typeface="Arial"/>
              </a:rPr>
              <a:t>Lorem ipsum dolor </a:t>
            </a:r>
            <a:endParaRPr lang="es-ES" sz="1200" dirty="0">
              <a:solidFill>
                <a:srgbClr val="000000"/>
              </a:solidFill>
            </a:endParaRPr>
          </a:p>
        </p:txBody>
      </p:sp>
      <p:pic>
        <p:nvPicPr>
          <p:cNvPr id="5" name="Imatge 4">
            <a:extLst>
              <a:ext uri="{FF2B5EF4-FFF2-40B4-BE49-F238E27FC236}">
                <a16:creationId xmlns:a16="http://schemas.microsoft.com/office/drawing/2014/main" id="{5BA44FD4-C1C2-C86E-F86F-FF616F8C94F6}"/>
              </a:ext>
            </a:extLst>
          </p:cNvPr>
          <p:cNvPicPr>
            <a:picLocks noChangeAspect="1"/>
          </p:cNvPicPr>
          <p:nvPr/>
        </p:nvPicPr>
        <p:blipFill rotWithShape="1">
          <a:blip r:embed="rId3"/>
          <a:srcRect r="1155"/>
          <a:stretch/>
        </p:blipFill>
        <p:spPr>
          <a:xfrm>
            <a:off x="4572000" y="1356812"/>
            <a:ext cx="3998092" cy="2298720"/>
          </a:xfrm>
          <a:prstGeom prst="rect">
            <a:avLst/>
          </a:prstGeom>
        </p:spPr>
      </p:pic>
      <p:pic>
        <p:nvPicPr>
          <p:cNvPr id="4" name="Imagen 3">
            <a:extLst>
              <a:ext uri="{FF2B5EF4-FFF2-40B4-BE49-F238E27FC236}">
                <a16:creationId xmlns:a16="http://schemas.microsoft.com/office/drawing/2014/main" id="{22C2038D-9FC6-0EE7-EF1C-4AE309E9B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47652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53972F9-52E2-8D6F-9382-6FA79888726C}"/>
              </a:ext>
            </a:extLst>
          </p:cNvPr>
          <p:cNvPicPr>
            <a:picLocks noChangeAspect="1"/>
          </p:cNvPicPr>
          <p:nvPr/>
        </p:nvPicPr>
        <p:blipFill rotWithShape="1">
          <a:blip r:embed="rId2">
            <a:extLst>
              <a:ext uri="{28A0092B-C50C-407E-A947-70E740481C1C}">
                <a14:useLocalDpi xmlns:a14="http://schemas.microsoft.com/office/drawing/2010/main" val="0"/>
              </a:ext>
            </a:extLst>
          </a:blip>
          <a:srcRect b="19746"/>
          <a:stretch/>
        </p:blipFill>
        <p:spPr>
          <a:xfrm>
            <a:off x="0" y="-1"/>
            <a:ext cx="9144000" cy="5184000"/>
          </a:xfrm>
          <a:prstGeom prst="rect">
            <a:avLst/>
          </a:prstGeom>
        </p:spPr>
      </p:pic>
      <p:sp>
        <p:nvSpPr>
          <p:cNvPr id="11" name="Rectángulo 10"/>
          <p:cNvSpPr/>
          <p:nvPr/>
        </p:nvSpPr>
        <p:spPr>
          <a:xfrm>
            <a:off x="-1" y="0"/>
            <a:ext cx="9144001" cy="434697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7</a:t>
            </a:fld>
            <a:endParaRPr lang="es-ES" b="1" dirty="0">
              <a:solidFill>
                <a:schemeClr val="bg1"/>
              </a:solidFill>
              <a:latin typeface="Arial"/>
              <a:cs typeface="Arial"/>
            </a:endParaRPr>
          </a:p>
        </p:txBody>
      </p:sp>
      <p:sp>
        <p:nvSpPr>
          <p:cNvPr id="16" name="Rectángulo 15"/>
          <p:cNvSpPr/>
          <p:nvPr/>
        </p:nvSpPr>
        <p:spPr>
          <a:xfrm>
            <a:off x="1075643" y="921232"/>
            <a:ext cx="989264" cy="53891"/>
          </a:xfrm>
          <a:prstGeom prst="rect">
            <a:avLst/>
          </a:prstGeom>
          <a:solidFill>
            <a:srgbClr val="6327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7" name="CuadroTexto 16"/>
          <p:cNvSpPr txBox="1"/>
          <p:nvPr/>
        </p:nvSpPr>
        <p:spPr>
          <a:xfrm>
            <a:off x="969208" y="336639"/>
            <a:ext cx="7601664" cy="510909"/>
          </a:xfrm>
          <a:prstGeom prst="rect">
            <a:avLst/>
          </a:prstGeom>
          <a:noFill/>
        </p:spPr>
        <p:txBody>
          <a:bodyPr wrap="square" rtlCol="0">
            <a:spAutoFit/>
          </a:bodyPr>
          <a:lstStyle/>
          <a:p>
            <a:pPr>
              <a:lnSpc>
                <a:spcPct val="85000"/>
              </a:lnSpc>
            </a:pPr>
            <a:r>
              <a:rPr lang="is-IS" sz="3200" b="1" dirty="0">
                <a:solidFill>
                  <a:srgbClr val="632786"/>
                </a:solidFill>
                <a:latin typeface="Arial"/>
                <a:cs typeface="Arial"/>
              </a:rPr>
              <a:t>Exemple de diapo amb imatge 2</a:t>
            </a:r>
          </a:p>
        </p:txBody>
      </p:sp>
      <p:sp>
        <p:nvSpPr>
          <p:cNvPr id="18" name="CuadroTexto 17"/>
          <p:cNvSpPr txBox="1"/>
          <p:nvPr/>
        </p:nvSpPr>
        <p:spPr>
          <a:xfrm>
            <a:off x="999079" y="1514235"/>
            <a:ext cx="7425371" cy="102540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a:t>
            </a:r>
            <a:endParaRPr lang="en-US" sz="1700" dirty="0">
              <a:latin typeface="Arial"/>
              <a:cs typeface="Arial"/>
            </a:endParaRPr>
          </a:p>
        </p:txBody>
      </p:sp>
      <p:sp>
        <p:nvSpPr>
          <p:cNvPr id="19" name="CuadroTexto 18"/>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rgbClr val="9167AC"/>
                </a:solidFill>
                <a:latin typeface="Arial"/>
                <a:cs typeface="Arial"/>
              </a:rPr>
              <a:t>Subtítol</a:t>
            </a:r>
          </a:p>
        </p:txBody>
      </p:sp>
      <p:pic>
        <p:nvPicPr>
          <p:cNvPr id="3" name="Imagen 2">
            <a:extLst>
              <a:ext uri="{FF2B5EF4-FFF2-40B4-BE49-F238E27FC236}">
                <a16:creationId xmlns:a16="http://schemas.microsoft.com/office/drawing/2014/main" id="{20308527-7D1C-187C-E6E3-B8DFEE86D755}"/>
              </a:ext>
            </a:extLst>
          </p:cNvPr>
          <p:cNvPicPr>
            <a:picLocks noChangeAspect="1"/>
          </p:cNvPicPr>
          <p:nvPr/>
        </p:nvPicPr>
        <p:blipFill>
          <a:blip r:embed="rId3"/>
          <a:stretch>
            <a:fillRect/>
          </a:stretch>
        </p:blipFill>
        <p:spPr>
          <a:xfrm>
            <a:off x="1116130" y="2800252"/>
            <a:ext cx="5053762" cy="833871"/>
          </a:xfrm>
          <a:prstGeom prst="rect">
            <a:avLst/>
          </a:prstGeom>
        </p:spPr>
      </p:pic>
      <p:pic>
        <p:nvPicPr>
          <p:cNvPr id="4" name="Imagen 3">
            <a:extLst>
              <a:ext uri="{FF2B5EF4-FFF2-40B4-BE49-F238E27FC236}">
                <a16:creationId xmlns:a16="http://schemas.microsoft.com/office/drawing/2014/main" id="{AC1BC3C5-AEFE-CDA7-E659-4A0C61CF00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42743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AE71CB4-3422-A529-B21E-B5DD5DD938F8}"/>
              </a:ext>
            </a:extLst>
          </p:cNvPr>
          <p:cNvPicPr>
            <a:picLocks noChangeAspect="1"/>
          </p:cNvPicPr>
          <p:nvPr/>
        </p:nvPicPr>
        <p:blipFill rotWithShape="1">
          <a:blip r:embed="rId2">
            <a:extLst>
              <a:ext uri="{28A0092B-C50C-407E-A947-70E740481C1C}">
                <a14:useLocalDpi xmlns:a14="http://schemas.microsoft.com/office/drawing/2010/main" val="0"/>
              </a:ext>
            </a:extLst>
          </a:blip>
          <a:srcRect b="19746"/>
          <a:stretch/>
        </p:blipFill>
        <p:spPr>
          <a:xfrm>
            <a:off x="0" y="-1"/>
            <a:ext cx="9144000" cy="5184000"/>
          </a:xfrm>
          <a:prstGeom prst="rect">
            <a:avLst/>
          </a:prstGeom>
        </p:spPr>
      </p:pic>
      <p:sp>
        <p:nvSpPr>
          <p:cNvPr id="4" name="Rectángulo 3"/>
          <p:cNvSpPr/>
          <p:nvPr/>
        </p:nvSpPr>
        <p:spPr>
          <a:xfrm>
            <a:off x="1075643" y="636672"/>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907952"/>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5" name="Rectángulo 14"/>
          <p:cNvSpPr/>
          <p:nvPr/>
        </p:nvSpPr>
        <p:spPr>
          <a:xfrm flipV="1">
            <a:off x="0" y="4346972"/>
            <a:ext cx="9144000" cy="837027"/>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tx1"/>
                </a:solidFill>
                <a:latin typeface="Arial"/>
                <a:cs typeface="Arial"/>
              </a:rPr>
              <a:t>8</a:t>
            </a:fld>
            <a:endParaRPr lang="es-ES" b="1" dirty="0">
              <a:solidFill>
                <a:schemeClr val="tx1"/>
              </a:solidFill>
              <a:latin typeface="Arial"/>
              <a:cs typeface="Arial"/>
            </a:endParaRPr>
          </a:p>
        </p:txBody>
      </p:sp>
      <p:pic>
        <p:nvPicPr>
          <p:cNvPr id="3" name="Imagen 2">
            <a:extLst>
              <a:ext uri="{FF2B5EF4-FFF2-40B4-BE49-F238E27FC236}">
                <a16:creationId xmlns:a16="http://schemas.microsoft.com/office/drawing/2014/main" id="{3BE404B9-AB28-ADC7-DD94-A2DB35B5C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225"/>
            <a:ext cx="2178000" cy="234314"/>
          </a:xfrm>
          <a:prstGeom prst="rect">
            <a:avLst/>
          </a:prstGeom>
        </p:spPr>
      </p:pic>
    </p:spTree>
    <p:extLst>
      <p:ext uri="{BB962C8B-B14F-4D97-AF65-F5344CB8AC3E}">
        <p14:creationId xmlns:p14="http://schemas.microsoft.com/office/powerpoint/2010/main" val="25087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6820814-BDD9-26C3-5429-641502FB3A72}"/>
              </a:ext>
            </a:extLst>
          </p:cNvPr>
          <p:cNvPicPr>
            <a:picLocks noChangeAspect="1"/>
          </p:cNvPicPr>
          <p:nvPr/>
        </p:nvPicPr>
        <p:blipFill rotWithShape="1">
          <a:blip r:embed="rId2">
            <a:extLst>
              <a:ext uri="{28A0092B-C50C-407E-A947-70E740481C1C}">
                <a14:useLocalDpi xmlns:a14="http://schemas.microsoft.com/office/drawing/2010/main" val="0"/>
              </a:ext>
            </a:extLst>
          </a:blip>
          <a:srcRect b="19746"/>
          <a:stretch/>
        </p:blipFill>
        <p:spPr>
          <a:xfrm>
            <a:off x="0" y="0"/>
            <a:ext cx="9144000" cy="5143500"/>
          </a:xfrm>
          <a:prstGeom prst="rect">
            <a:avLst/>
          </a:prstGeom>
        </p:spPr>
      </p:pic>
      <p:sp>
        <p:nvSpPr>
          <p:cNvPr id="13" name="CuadroTexto 12"/>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02</a:t>
            </a:r>
            <a:endParaRPr lang="ca-ES" sz="16500" b="1" dirty="0">
              <a:solidFill>
                <a:schemeClr val="bg1"/>
              </a:solidFill>
              <a:latin typeface="Arial"/>
              <a:cs typeface="Arial"/>
            </a:endParaRPr>
          </a:p>
        </p:txBody>
      </p:sp>
      <p:sp>
        <p:nvSpPr>
          <p:cNvPr id="14" name="Rectángulo 1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9</a:t>
            </a:fld>
            <a:endParaRPr lang="es-ES" b="1" dirty="0">
              <a:solidFill>
                <a:schemeClr val="bg1"/>
              </a:solidFill>
              <a:latin typeface="Arial"/>
              <a:cs typeface="Arial"/>
            </a:endParaRPr>
          </a:p>
        </p:txBody>
      </p:sp>
      <p:sp>
        <p:nvSpPr>
          <p:cNvPr id="16" name="CuadroTexto 15"/>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3" name="Imagen 2">
            <a:extLst>
              <a:ext uri="{FF2B5EF4-FFF2-40B4-BE49-F238E27FC236}">
                <a16:creationId xmlns:a16="http://schemas.microsoft.com/office/drawing/2014/main" id="{97E9B5D8-E9E1-78CA-8954-F86CDC02E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671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4E4F18643A3644AC48B2ED7B13CB2D" ma:contentTypeVersion="16" ma:contentTypeDescription="Crea un document nou" ma:contentTypeScope="" ma:versionID="432578bf71b743a87ddb303728ed4ae1">
  <xsd:schema xmlns:xsd="http://www.w3.org/2001/XMLSchema" xmlns:xs="http://www.w3.org/2001/XMLSchema" xmlns:p="http://schemas.microsoft.com/office/2006/metadata/properties" xmlns:ns2="4323b3df-8132-45da-9814-5f12b4f3bf2e" xmlns:ns3="ccf361f3-7d9d-47e4-9d86-af699410c5d4" targetNamespace="http://schemas.microsoft.com/office/2006/metadata/properties" ma:root="true" ma:fieldsID="40b9f7d83ac00fc87291d54a0b8bd9a6" ns2:_="" ns3:_="">
    <xsd:import namespace="4323b3df-8132-45da-9814-5f12b4f3bf2e"/>
    <xsd:import namespace="ccf361f3-7d9d-47e4-9d86-af699410c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3b3df-8132-45da-9814-5f12b4f3b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f361f3-7d9d-47e4-9d86-af699410c5d4" elementFormDefault="qualified">
    <xsd:import namespace="http://schemas.microsoft.com/office/2006/documentManagement/types"/>
    <xsd:import namespace="http://schemas.microsoft.com/office/infopath/2007/PartnerControls"/>
    <xsd:element name="SharedWithUsers" ma:index="19"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 compartit amb detalls" ma:internalName="SharedWithDetails" ma:readOnly="true">
      <xsd:simpleType>
        <xsd:restriction base="dms:Note">
          <xsd:maxLength value="255"/>
        </xsd:restriction>
      </xsd:simpleType>
    </xsd:element>
    <xsd:element name="TaxCatchAll" ma:index="23" nillable="true" ma:displayName="Taxonomy Catch All Column" ma:hidden="true" ma:list="{365779cb-6ade-421e-ba4e-56ff2afe84e9}" ma:internalName="TaxCatchAll" ma:showField="CatchAllData" ma:web="ccf361f3-7d9d-47e4-9d86-af699410c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23b3df-8132-45da-9814-5f12b4f3bf2e">
      <Terms xmlns="http://schemas.microsoft.com/office/infopath/2007/PartnerControls"/>
    </lcf76f155ced4ddcb4097134ff3c332f>
    <TaxCatchAll xmlns="ccf361f3-7d9d-47e4-9d86-af699410c5d4" xsi:nil="true"/>
  </documentManagement>
</p:properties>
</file>

<file path=customXml/itemProps1.xml><?xml version="1.0" encoding="utf-8"?>
<ds:datastoreItem xmlns:ds="http://schemas.openxmlformats.org/officeDocument/2006/customXml" ds:itemID="{22C129E8-9B7A-4A3E-B78E-4F70ACF6E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3b3df-8132-45da-9814-5f12b4f3bf2e"/>
    <ds:schemaRef ds:uri="ccf361f3-7d9d-47e4-9d86-af699410c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383ABA-8AB8-4CFA-B17A-9EC2A33162AA}">
  <ds:schemaRefs>
    <ds:schemaRef ds:uri="http://schemas.microsoft.com/sharepoint/v3/contenttype/forms"/>
  </ds:schemaRefs>
</ds:datastoreItem>
</file>

<file path=customXml/itemProps3.xml><?xml version="1.0" encoding="utf-8"?>
<ds:datastoreItem xmlns:ds="http://schemas.openxmlformats.org/officeDocument/2006/customXml" ds:itemID="{4E89E079-FCAB-42E8-BFCE-D5F31D8383BD}">
  <ds:schemaRefs>
    <ds:schemaRef ds:uri="http://schemas.microsoft.com/office/2006/documentManagement/types"/>
    <ds:schemaRef ds:uri="http://purl.org/dc/elements/1.1/"/>
    <ds:schemaRef ds:uri="4323b3df-8132-45da-9814-5f12b4f3bf2e"/>
    <ds:schemaRef ds:uri="ccf361f3-7d9d-47e4-9d86-af699410c5d4"/>
    <ds:schemaRef ds:uri="http://schemas.openxmlformats.org/package/2006/metadata/core-properties"/>
    <ds:schemaRef ds:uri="http://purl.org/dc/dcmitype/"/>
    <ds:schemaRef ds:uri="http://purl.org/dc/terms/"/>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366</TotalTime>
  <Words>354</Words>
  <Application>Microsoft Office PowerPoint</Application>
  <PresentationFormat>Presentación en pantalla (16:9)</PresentationFormat>
  <Paragraphs>53</Paragraphs>
  <Slides>15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RosaMaria.Cabrera@uab.es</dc:creator>
  <cp:lastModifiedBy>Max Aragall Borràs</cp:lastModifiedBy>
  <cp:revision>17</cp:revision>
  <dcterms:created xsi:type="dcterms:W3CDTF">2019-10-28T14:52:52Z</dcterms:created>
  <dcterms:modified xsi:type="dcterms:W3CDTF">2023-06-19T11:20:45Z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0x010100A74E4F18643A3644AC48B2ED7B13CB2D</vt:lpwstr>
  </property>
  <property fmtid="{D5CDD505-2E9C-101B-9397-08002B2CF9AE}" pid="3" name="MediaServiceImageTags">
    <vt:lpwstr/>
  </property>
</Properties>
</file>