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6" r:id="rId8"/>
    <p:sldId id="275" r:id="rId9"/>
    <p:sldId id="274" r:id="rId10"/>
    <p:sldId id="277" r:id="rId11"/>
    <p:sldId id="276" r:id="rId12"/>
    <p:sldId id="260" r:id="rId13"/>
    <p:sldId id="261" r:id="rId14"/>
    <p:sldId id="262" r:id="rId15"/>
    <p:sldId id="263" r:id="rId16"/>
    <p:sldId id="264" r:id="rId17"/>
    <p:sldId id="265" r:id="rId18"/>
    <p:sldId id="267" r:id="rId1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EBBBD-8F83-4056-83B1-69AF385C79FE}" v="14" dt="2023-06-19T11:01:37.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88" autoAdjust="0"/>
    <p:restoredTop sz="96754" autoAdjust="0"/>
  </p:normalViewPr>
  <p:slideViewPr>
    <p:cSldViewPr snapToGrid="0">
      <p:cViewPr varScale="1">
        <p:scale>
          <a:sx n="114" d="100"/>
          <a:sy n="114" d="100"/>
        </p:scale>
        <p:origin x="2040"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María Cabrera Corchos" userId="f1659fda-de31-4a64-8d16-4a5c28fbfcfc" providerId="ADAL" clId="{0FA56F35-E6E1-416C-B351-6C7DB21BEF4A}"/>
    <pc:docChg chg="custSel delSld modSld sldOrd">
      <pc:chgData name="Rosa María Cabrera Corchos" userId="f1659fda-de31-4a64-8d16-4a5c28fbfcfc" providerId="ADAL" clId="{0FA56F35-E6E1-416C-B351-6C7DB21BEF4A}" dt="2022-09-21T12:45:53.962" v="37" actId="14100"/>
      <pc:docMkLst>
        <pc:docMk/>
      </pc:docMkLst>
      <pc:sldChg chg="del ord">
        <pc:chgData name="Rosa María Cabrera Corchos" userId="f1659fda-de31-4a64-8d16-4a5c28fbfcfc" providerId="ADAL" clId="{0FA56F35-E6E1-416C-B351-6C7DB21BEF4A}" dt="2022-09-21T12:45:04.595" v="36" actId="47"/>
        <pc:sldMkLst>
          <pc:docMk/>
          <pc:sldMk cId="2198526229" sldId="257"/>
        </pc:sldMkLst>
      </pc:sldChg>
      <pc:sldChg chg="modSp mod">
        <pc:chgData name="Rosa María Cabrera Corchos" userId="f1659fda-de31-4a64-8d16-4a5c28fbfcfc" providerId="ADAL" clId="{0FA56F35-E6E1-416C-B351-6C7DB21BEF4A}" dt="2022-09-21T12:35:47.845" v="2" actId="14100"/>
        <pc:sldMkLst>
          <pc:docMk/>
          <pc:sldMk cId="268178800" sldId="258"/>
        </pc:sldMkLst>
        <pc:picChg chg="mod">
          <ac:chgData name="Rosa María Cabrera Corchos" userId="f1659fda-de31-4a64-8d16-4a5c28fbfcfc" providerId="ADAL" clId="{0FA56F35-E6E1-416C-B351-6C7DB21BEF4A}" dt="2022-09-21T12:35:47.845" v="2" actId="14100"/>
          <ac:picMkLst>
            <pc:docMk/>
            <pc:sldMk cId="268178800" sldId="258"/>
            <ac:picMk id="7" creationId="{00000000-0000-0000-0000-000000000000}"/>
          </ac:picMkLst>
        </pc:picChg>
      </pc:sldChg>
      <pc:sldChg chg="modSp mod">
        <pc:chgData name="Rosa María Cabrera Corchos" userId="f1659fda-de31-4a64-8d16-4a5c28fbfcfc" providerId="ADAL" clId="{0FA56F35-E6E1-416C-B351-6C7DB21BEF4A}" dt="2022-09-21T12:36:18.725" v="3" actId="14100"/>
        <pc:sldMkLst>
          <pc:docMk/>
          <pc:sldMk cId="1660957725" sldId="259"/>
        </pc:sldMkLst>
        <pc:picChg chg="mod">
          <ac:chgData name="Rosa María Cabrera Corchos" userId="f1659fda-de31-4a64-8d16-4a5c28fbfcfc" providerId="ADAL" clId="{0FA56F35-E6E1-416C-B351-6C7DB21BEF4A}" dt="2022-09-21T12:36:18.725" v="3" actId="14100"/>
          <ac:picMkLst>
            <pc:docMk/>
            <pc:sldMk cId="1660957725" sldId="259"/>
            <ac:picMk id="7" creationId="{00000000-0000-0000-0000-000000000000}"/>
          </ac:picMkLst>
        </pc:picChg>
      </pc:sldChg>
      <pc:sldChg chg="modSp mod">
        <pc:chgData name="Rosa María Cabrera Corchos" userId="f1659fda-de31-4a64-8d16-4a5c28fbfcfc" providerId="ADAL" clId="{0FA56F35-E6E1-416C-B351-6C7DB21BEF4A}" dt="2022-09-21T12:43:50.988" v="29" actId="14100"/>
        <pc:sldMkLst>
          <pc:docMk/>
          <pc:sldMk cId="1671001698" sldId="260"/>
        </pc:sldMkLst>
        <pc:picChg chg="mod">
          <ac:chgData name="Rosa María Cabrera Corchos" userId="f1659fda-de31-4a64-8d16-4a5c28fbfcfc" providerId="ADAL" clId="{0FA56F35-E6E1-416C-B351-6C7DB21BEF4A}" dt="2022-09-21T12:43:50.988" v="29" actId="14100"/>
          <ac:picMkLst>
            <pc:docMk/>
            <pc:sldMk cId="1671001698" sldId="260"/>
            <ac:picMk id="7" creationId="{00000000-0000-0000-0000-000000000000}"/>
          </ac:picMkLst>
        </pc:picChg>
      </pc:sldChg>
      <pc:sldChg chg="modSp mod">
        <pc:chgData name="Rosa María Cabrera Corchos" userId="f1659fda-de31-4a64-8d16-4a5c28fbfcfc" providerId="ADAL" clId="{0FA56F35-E6E1-416C-B351-6C7DB21BEF4A}" dt="2022-09-21T12:44:01.882" v="30" actId="14100"/>
        <pc:sldMkLst>
          <pc:docMk/>
          <pc:sldMk cId="3196979363" sldId="261"/>
        </pc:sldMkLst>
        <pc:picChg chg="mod">
          <ac:chgData name="Rosa María Cabrera Corchos" userId="f1659fda-de31-4a64-8d16-4a5c28fbfcfc" providerId="ADAL" clId="{0FA56F35-E6E1-416C-B351-6C7DB21BEF4A}" dt="2022-09-21T12:44:01.882" v="30" actId="14100"/>
          <ac:picMkLst>
            <pc:docMk/>
            <pc:sldMk cId="3196979363" sldId="261"/>
            <ac:picMk id="7" creationId="{00000000-0000-0000-0000-000000000000}"/>
          </ac:picMkLst>
        </pc:picChg>
      </pc:sldChg>
      <pc:sldChg chg="modSp mod">
        <pc:chgData name="Rosa María Cabrera Corchos" userId="f1659fda-de31-4a64-8d16-4a5c28fbfcfc" providerId="ADAL" clId="{0FA56F35-E6E1-416C-B351-6C7DB21BEF4A}" dt="2022-09-21T12:44:11.915" v="31" actId="14100"/>
        <pc:sldMkLst>
          <pc:docMk/>
          <pc:sldMk cId="1142835651" sldId="262"/>
        </pc:sldMkLst>
        <pc:picChg chg="mod">
          <ac:chgData name="Rosa María Cabrera Corchos" userId="f1659fda-de31-4a64-8d16-4a5c28fbfcfc" providerId="ADAL" clId="{0FA56F35-E6E1-416C-B351-6C7DB21BEF4A}" dt="2022-09-21T12:44:11.915" v="31" actId="14100"/>
          <ac:picMkLst>
            <pc:docMk/>
            <pc:sldMk cId="1142835651" sldId="262"/>
            <ac:picMk id="7" creationId="{00000000-0000-0000-0000-000000000000}"/>
          </ac:picMkLst>
        </pc:picChg>
      </pc:sldChg>
      <pc:sldChg chg="modSp mod">
        <pc:chgData name="Rosa María Cabrera Corchos" userId="f1659fda-de31-4a64-8d16-4a5c28fbfcfc" providerId="ADAL" clId="{0FA56F35-E6E1-416C-B351-6C7DB21BEF4A}" dt="2022-09-21T12:45:53.962" v="37" actId="14100"/>
        <pc:sldMkLst>
          <pc:docMk/>
          <pc:sldMk cId="292298953" sldId="263"/>
        </pc:sldMkLst>
        <pc:picChg chg="mod">
          <ac:chgData name="Rosa María Cabrera Corchos" userId="f1659fda-de31-4a64-8d16-4a5c28fbfcfc" providerId="ADAL" clId="{0FA56F35-E6E1-416C-B351-6C7DB21BEF4A}" dt="2022-09-21T12:45:53.962" v="37" actId="14100"/>
          <ac:picMkLst>
            <pc:docMk/>
            <pc:sldMk cId="292298953" sldId="263"/>
            <ac:picMk id="7" creationId="{00000000-0000-0000-0000-000000000000}"/>
          </ac:picMkLst>
        </pc:picChg>
      </pc:sldChg>
      <pc:sldChg chg="modSp mod">
        <pc:chgData name="Rosa María Cabrera Corchos" userId="f1659fda-de31-4a64-8d16-4a5c28fbfcfc" providerId="ADAL" clId="{0FA56F35-E6E1-416C-B351-6C7DB21BEF4A}" dt="2022-09-21T12:44:36.412" v="32" actId="14100"/>
        <pc:sldMkLst>
          <pc:docMk/>
          <pc:sldMk cId="731911525" sldId="264"/>
        </pc:sldMkLst>
        <pc:picChg chg="mod">
          <ac:chgData name="Rosa María Cabrera Corchos" userId="f1659fda-de31-4a64-8d16-4a5c28fbfcfc" providerId="ADAL" clId="{0FA56F35-E6E1-416C-B351-6C7DB21BEF4A}" dt="2022-09-21T12:44:36.412" v="32" actId="14100"/>
          <ac:picMkLst>
            <pc:docMk/>
            <pc:sldMk cId="731911525" sldId="264"/>
            <ac:picMk id="7" creationId="{00000000-0000-0000-0000-000000000000}"/>
          </ac:picMkLst>
        </pc:picChg>
      </pc:sldChg>
      <pc:sldChg chg="modSp mod">
        <pc:chgData name="Rosa María Cabrera Corchos" userId="f1659fda-de31-4a64-8d16-4a5c28fbfcfc" providerId="ADAL" clId="{0FA56F35-E6E1-416C-B351-6C7DB21BEF4A}" dt="2022-09-21T12:44:51.907" v="35" actId="14100"/>
        <pc:sldMkLst>
          <pc:docMk/>
          <pc:sldMk cId="2582874520" sldId="265"/>
        </pc:sldMkLst>
        <pc:spChg chg="mod">
          <ac:chgData name="Rosa María Cabrera Corchos" userId="f1659fda-de31-4a64-8d16-4a5c28fbfcfc" providerId="ADAL" clId="{0FA56F35-E6E1-416C-B351-6C7DB21BEF4A}" dt="2022-09-21T12:44:43.203" v="34" actId="20577"/>
          <ac:spMkLst>
            <pc:docMk/>
            <pc:sldMk cId="2582874520" sldId="265"/>
            <ac:spMk id="3" creationId="{00000000-0000-0000-0000-000000000000}"/>
          </ac:spMkLst>
        </pc:spChg>
        <pc:picChg chg="mod">
          <ac:chgData name="Rosa María Cabrera Corchos" userId="f1659fda-de31-4a64-8d16-4a5c28fbfcfc" providerId="ADAL" clId="{0FA56F35-E6E1-416C-B351-6C7DB21BEF4A}" dt="2022-09-21T12:44:51.907" v="35" actId="14100"/>
          <ac:picMkLst>
            <pc:docMk/>
            <pc:sldMk cId="2582874520" sldId="265"/>
            <ac:picMk id="7" creationId="{00000000-0000-0000-0000-000000000000}"/>
          </ac:picMkLst>
        </pc:picChg>
      </pc:sldChg>
      <pc:sldChg chg="modSp mod">
        <pc:chgData name="Rosa María Cabrera Corchos" userId="f1659fda-de31-4a64-8d16-4a5c28fbfcfc" providerId="ADAL" clId="{0FA56F35-E6E1-416C-B351-6C7DB21BEF4A}" dt="2022-09-21T12:40:20.243" v="14" actId="14100"/>
        <pc:sldMkLst>
          <pc:docMk/>
          <pc:sldMk cId="4021742732" sldId="266"/>
        </pc:sldMkLst>
        <pc:picChg chg="mod">
          <ac:chgData name="Rosa María Cabrera Corchos" userId="f1659fda-de31-4a64-8d16-4a5c28fbfcfc" providerId="ADAL" clId="{0FA56F35-E6E1-416C-B351-6C7DB21BEF4A}" dt="2022-09-21T12:40:20.243" v="14" actId="14100"/>
          <ac:picMkLst>
            <pc:docMk/>
            <pc:sldMk cId="4021742732" sldId="266"/>
            <ac:picMk id="7" creationId="{00000000-0000-0000-0000-000000000000}"/>
          </ac:picMkLst>
        </pc:picChg>
      </pc:sldChg>
      <pc:sldChg chg="modSp mod">
        <pc:chgData name="Rosa María Cabrera Corchos" userId="f1659fda-de31-4a64-8d16-4a5c28fbfcfc" providerId="ADAL" clId="{0FA56F35-E6E1-416C-B351-6C7DB21BEF4A}" dt="2022-09-21T12:40:01.971" v="13" actId="14100"/>
        <pc:sldMkLst>
          <pc:docMk/>
          <pc:sldMk cId="1145965758" sldId="273"/>
        </pc:sldMkLst>
        <pc:spChg chg="mod">
          <ac:chgData name="Rosa María Cabrera Corchos" userId="f1659fda-de31-4a64-8d16-4a5c28fbfcfc" providerId="ADAL" clId="{0FA56F35-E6E1-416C-B351-6C7DB21BEF4A}" dt="2022-09-21T12:40:01.971" v="13" actId="14100"/>
          <ac:spMkLst>
            <pc:docMk/>
            <pc:sldMk cId="1145965758" sldId="273"/>
            <ac:spMk id="11" creationId="{00000000-0000-0000-0000-000000000000}"/>
          </ac:spMkLst>
        </pc:spChg>
        <pc:picChg chg="mod">
          <ac:chgData name="Rosa María Cabrera Corchos" userId="f1659fda-de31-4a64-8d16-4a5c28fbfcfc" providerId="ADAL" clId="{0FA56F35-E6E1-416C-B351-6C7DB21BEF4A}" dt="2022-09-21T12:39:53.851" v="12" actId="14100"/>
          <ac:picMkLst>
            <pc:docMk/>
            <pc:sldMk cId="1145965758" sldId="273"/>
            <ac:picMk id="7" creationId="{00000000-0000-0000-0000-000000000000}"/>
          </ac:picMkLst>
        </pc:picChg>
      </pc:sldChg>
      <pc:sldChg chg="modSp mod">
        <pc:chgData name="Rosa María Cabrera Corchos" userId="f1659fda-de31-4a64-8d16-4a5c28fbfcfc" providerId="ADAL" clId="{0FA56F35-E6E1-416C-B351-6C7DB21BEF4A}" dt="2022-09-21T12:41:48.956" v="22" actId="14100"/>
        <pc:sldMkLst>
          <pc:docMk/>
          <pc:sldMk cId="4274322823" sldId="274"/>
        </pc:sldMkLst>
        <pc:spChg chg="mod">
          <ac:chgData name="Rosa María Cabrera Corchos" userId="f1659fda-de31-4a64-8d16-4a5c28fbfcfc" providerId="ADAL" clId="{0FA56F35-E6E1-416C-B351-6C7DB21BEF4A}" dt="2022-09-21T12:41:48.956" v="22" actId="14100"/>
          <ac:spMkLst>
            <pc:docMk/>
            <pc:sldMk cId="4274322823" sldId="274"/>
            <ac:spMk id="11" creationId="{00000000-0000-0000-0000-000000000000}"/>
          </ac:spMkLst>
        </pc:spChg>
        <pc:picChg chg="mod">
          <ac:chgData name="Rosa María Cabrera Corchos" userId="f1659fda-de31-4a64-8d16-4a5c28fbfcfc" providerId="ADAL" clId="{0FA56F35-E6E1-416C-B351-6C7DB21BEF4A}" dt="2022-09-21T12:41:35.163" v="19" actId="14100"/>
          <ac:picMkLst>
            <pc:docMk/>
            <pc:sldMk cId="4274322823" sldId="274"/>
            <ac:picMk id="7" creationId="{00000000-0000-0000-0000-000000000000}"/>
          </ac:picMkLst>
        </pc:picChg>
      </pc:sldChg>
      <pc:sldChg chg="modSp mod">
        <pc:chgData name="Rosa María Cabrera Corchos" userId="f1659fda-de31-4a64-8d16-4a5c28fbfcfc" providerId="ADAL" clId="{0FA56F35-E6E1-416C-B351-6C7DB21BEF4A}" dt="2022-09-21T12:41:06.973" v="18" actId="14100"/>
        <pc:sldMkLst>
          <pc:docMk/>
          <pc:sldMk cId="3383201417" sldId="275"/>
        </pc:sldMkLst>
        <pc:spChg chg="mod">
          <ac:chgData name="Rosa María Cabrera Corchos" userId="f1659fda-de31-4a64-8d16-4a5c28fbfcfc" providerId="ADAL" clId="{0FA56F35-E6E1-416C-B351-6C7DB21BEF4A}" dt="2022-09-21T12:41:06.973" v="18" actId="14100"/>
          <ac:spMkLst>
            <pc:docMk/>
            <pc:sldMk cId="3383201417" sldId="275"/>
            <ac:spMk id="11" creationId="{00000000-0000-0000-0000-000000000000}"/>
          </ac:spMkLst>
        </pc:spChg>
        <pc:picChg chg="mod">
          <ac:chgData name="Rosa María Cabrera Corchos" userId="f1659fda-de31-4a64-8d16-4a5c28fbfcfc" providerId="ADAL" clId="{0FA56F35-E6E1-416C-B351-6C7DB21BEF4A}" dt="2022-09-21T12:40:51.475" v="15" actId="14100"/>
          <ac:picMkLst>
            <pc:docMk/>
            <pc:sldMk cId="3383201417" sldId="275"/>
            <ac:picMk id="7" creationId="{00000000-0000-0000-0000-000000000000}"/>
          </ac:picMkLst>
        </pc:picChg>
      </pc:sldChg>
      <pc:sldChg chg="modSp mod">
        <pc:chgData name="Rosa María Cabrera Corchos" userId="f1659fda-de31-4a64-8d16-4a5c28fbfcfc" providerId="ADAL" clId="{0FA56F35-E6E1-416C-B351-6C7DB21BEF4A}" dt="2022-09-21T12:43:23.980" v="28" actId="14100"/>
        <pc:sldMkLst>
          <pc:docMk/>
          <pc:sldMk cId="2508757366" sldId="276"/>
        </pc:sldMkLst>
        <pc:spChg chg="mod">
          <ac:chgData name="Rosa María Cabrera Corchos" userId="f1659fda-de31-4a64-8d16-4a5c28fbfcfc" providerId="ADAL" clId="{0FA56F35-E6E1-416C-B351-6C7DB21BEF4A}" dt="2022-09-21T12:43:23.980" v="28" actId="14100"/>
          <ac:spMkLst>
            <pc:docMk/>
            <pc:sldMk cId="2508757366" sldId="276"/>
            <ac:spMk id="15" creationId="{00000000-0000-0000-0000-000000000000}"/>
          </ac:spMkLst>
        </pc:spChg>
        <pc:picChg chg="mod">
          <ac:chgData name="Rosa María Cabrera Corchos" userId="f1659fda-de31-4a64-8d16-4a5c28fbfcfc" providerId="ADAL" clId="{0FA56F35-E6E1-416C-B351-6C7DB21BEF4A}" dt="2022-09-21T12:43:11.843" v="25" actId="14100"/>
          <ac:picMkLst>
            <pc:docMk/>
            <pc:sldMk cId="2508757366" sldId="276"/>
            <ac:picMk id="7" creationId="{00000000-0000-0000-0000-000000000000}"/>
          </ac:picMkLst>
        </pc:picChg>
      </pc:sldChg>
      <pc:sldChg chg="addSp delSp modSp mod">
        <pc:chgData name="Rosa María Cabrera Corchos" userId="f1659fda-de31-4a64-8d16-4a5c28fbfcfc" providerId="ADAL" clId="{0FA56F35-E6E1-416C-B351-6C7DB21BEF4A}" dt="2022-09-21T12:42:43.102" v="24"/>
        <pc:sldMkLst>
          <pc:docMk/>
          <pc:sldMk cId="898516392" sldId="277"/>
        </pc:sldMkLst>
        <pc:spChg chg="add mod">
          <ac:chgData name="Rosa María Cabrera Corchos" userId="f1659fda-de31-4a64-8d16-4a5c28fbfcfc" providerId="ADAL" clId="{0FA56F35-E6E1-416C-B351-6C7DB21BEF4A}" dt="2022-09-21T12:42:43.102" v="24"/>
          <ac:spMkLst>
            <pc:docMk/>
            <pc:sldMk cId="898516392" sldId="277"/>
            <ac:spMk id="2" creationId="{EEE2CF1C-913D-5955-5E6C-C08EE785A71F}"/>
          </ac:spMkLst>
        </pc:spChg>
        <pc:spChg chg="add mod">
          <ac:chgData name="Rosa María Cabrera Corchos" userId="f1659fda-de31-4a64-8d16-4a5c28fbfcfc" providerId="ADAL" clId="{0FA56F35-E6E1-416C-B351-6C7DB21BEF4A}" dt="2022-09-21T12:42:43.102" v="24"/>
          <ac:spMkLst>
            <pc:docMk/>
            <pc:sldMk cId="898516392" sldId="277"/>
            <ac:spMk id="3" creationId="{C9CEF100-370A-EAC2-643C-772CB01FC3F3}"/>
          </ac:spMkLst>
        </pc:spChg>
        <pc:spChg chg="add mod">
          <ac:chgData name="Rosa María Cabrera Corchos" userId="f1659fda-de31-4a64-8d16-4a5c28fbfcfc" providerId="ADAL" clId="{0FA56F35-E6E1-416C-B351-6C7DB21BEF4A}" dt="2022-09-21T12:42:43.102" v="24"/>
          <ac:spMkLst>
            <pc:docMk/>
            <pc:sldMk cId="898516392" sldId="277"/>
            <ac:spMk id="4" creationId="{D705D1D4-D47D-19F5-A855-F8BF8FDCBA25}"/>
          </ac:spMkLst>
        </pc:spChg>
        <pc:spChg chg="add mod">
          <ac:chgData name="Rosa María Cabrera Corchos" userId="f1659fda-de31-4a64-8d16-4a5c28fbfcfc" providerId="ADAL" clId="{0FA56F35-E6E1-416C-B351-6C7DB21BEF4A}" dt="2022-09-21T12:42:43.102" v="24"/>
          <ac:spMkLst>
            <pc:docMk/>
            <pc:sldMk cId="898516392" sldId="277"/>
            <ac:spMk id="5" creationId="{8FC95665-27A0-CE51-0DC5-6CC67229D956}"/>
          </ac:spMkLst>
        </pc:spChg>
        <pc:spChg chg="del">
          <ac:chgData name="Rosa María Cabrera Corchos" userId="f1659fda-de31-4a64-8d16-4a5c28fbfcfc" providerId="ADAL" clId="{0FA56F35-E6E1-416C-B351-6C7DB21BEF4A}" dt="2022-09-21T12:42:37.613" v="23" actId="478"/>
          <ac:spMkLst>
            <pc:docMk/>
            <pc:sldMk cId="898516392" sldId="277"/>
            <ac:spMk id="16" creationId="{00000000-0000-0000-0000-000000000000}"/>
          </ac:spMkLst>
        </pc:spChg>
        <pc:spChg chg="del">
          <ac:chgData name="Rosa María Cabrera Corchos" userId="f1659fda-de31-4a64-8d16-4a5c28fbfcfc" providerId="ADAL" clId="{0FA56F35-E6E1-416C-B351-6C7DB21BEF4A}" dt="2022-09-21T12:42:37.613" v="23" actId="478"/>
          <ac:spMkLst>
            <pc:docMk/>
            <pc:sldMk cId="898516392" sldId="277"/>
            <ac:spMk id="17" creationId="{00000000-0000-0000-0000-000000000000}"/>
          </ac:spMkLst>
        </pc:spChg>
        <pc:spChg chg="del">
          <ac:chgData name="Rosa María Cabrera Corchos" userId="f1659fda-de31-4a64-8d16-4a5c28fbfcfc" providerId="ADAL" clId="{0FA56F35-E6E1-416C-B351-6C7DB21BEF4A}" dt="2022-09-21T12:42:37.613" v="23" actId="478"/>
          <ac:spMkLst>
            <pc:docMk/>
            <pc:sldMk cId="898516392" sldId="277"/>
            <ac:spMk id="18" creationId="{00000000-0000-0000-0000-000000000000}"/>
          </ac:spMkLst>
        </pc:spChg>
        <pc:spChg chg="del">
          <ac:chgData name="Rosa María Cabrera Corchos" userId="f1659fda-de31-4a64-8d16-4a5c28fbfcfc" providerId="ADAL" clId="{0FA56F35-E6E1-416C-B351-6C7DB21BEF4A}" dt="2022-09-21T12:42:37.613" v="23" actId="478"/>
          <ac:spMkLst>
            <pc:docMk/>
            <pc:sldMk cId="898516392" sldId="277"/>
            <ac:spMk id="19" creationId="{00000000-0000-0000-0000-000000000000}"/>
          </ac:spMkLst>
        </pc:spChg>
        <pc:picChg chg="add mod">
          <ac:chgData name="Rosa María Cabrera Corchos" userId="f1659fda-de31-4a64-8d16-4a5c28fbfcfc" providerId="ADAL" clId="{0FA56F35-E6E1-416C-B351-6C7DB21BEF4A}" dt="2022-09-21T12:42:43.102" v="24"/>
          <ac:picMkLst>
            <pc:docMk/>
            <pc:sldMk cId="898516392" sldId="277"/>
            <ac:picMk id="6" creationId="{BAC54C32-B50A-B58C-BAF5-F6C74F8AA30A}"/>
          </ac:picMkLst>
        </pc:picChg>
        <pc:picChg chg="del">
          <ac:chgData name="Rosa María Cabrera Corchos" userId="f1659fda-de31-4a64-8d16-4a5c28fbfcfc" providerId="ADAL" clId="{0FA56F35-E6E1-416C-B351-6C7DB21BEF4A}" dt="2022-09-21T12:42:37.613" v="23" actId="478"/>
          <ac:picMkLst>
            <pc:docMk/>
            <pc:sldMk cId="898516392" sldId="277"/>
            <ac:picMk id="20" creationId="{00000000-0000-0000-0000-000000000000}"/>
          </ac:picMkLst>
        </pc:picChg>
      </pc:sldChg>
    </pc:docChg>
  </pc:docChgLst>
  <pc:docChgLst>
    <pc:chgData name="Max Aragall Borràs" userId="87e097e4-5d98-43bc-9596-3648e60b41d0" providerId="ADAL" clId="{05DEBBBD-8F83-4056-83B1-69AF385C79FE}"/>
    <pc:docChg chg="custSel modSld">
      <pc:chgData name="Max Aragall Borràs" userId="87e097e4-5d98-43bc-9596-3648e60b41d0" providerId="ADAL" clId="{05DEBBBD-8F83-4056-83B1-69AF385C79FE}" dt="2023-06-19T11:01:37.901" v="27"/>
      <pc:docMkLst>
        <pc:docMk/>
      </pc:docMkLst>
      <pc:sldChg chg="addSp delSp modSp mod">
        <pc:chgData name="Max Aragall Borràs" userId="87e097e4-5d98-43bc-9596-3648e60b41d0" providerId="ADAL" clId="{05DEBBBD-8F83-4056-83B1-69AF385C79FE}" dt="2023-06-19T11:00:32.070" v="1"/>
        <pc:sldMkLst>
          <pc:docMk/>
          <pc:sldMk cId="268178800" sldId="258"/>
        </pc:sldMkLst>
        <pc:picChg chg="add mod">
          <ac:chgData name="Max Aragall Borràs" userId="87e097e4-5d98-43bc-9596-3648e60b41d0" providerId="ADAL" clId="{05DEBBBD-8F83-4056-83B1-69AF385C79FE}" dt="2023-06-19T11:00:32.070" v="1"/>
          <ac:picMkLst>
            <pc:docMk/>
            <pc:sldMk cId="268178800" sldId="258"/>
            <ac:picMk id="2" creationId="{F7BAE48F-7521-7631-E7A3-2BDAE4D9A68F}"/>
          </ac:picMkLst>
        </pc:picChg>
        <pc:picChg chg="del">
          <ac:chgData name="Max Aragall Borràs" userId="87e097e4-5d98-43bc-9596-3648e60b41d0" providerId="ADAL" clId="{05DEBBBD-8F83-4056-83B1-69AF385C79FE}" dt="2023-06-19T11:00:31.394" v="0" actId="478"/>
          <ac:picMkLst>
            <pc:docMk/>
            <pc:sldMk cId="268178800" sldId="258"/>
            <ac:picMk id="10" creationId="{00000000-0000-0000-0000-000000000000}"/>
          </ac:picMkLst>
        </pc:picChg>
      </pc:sldChg>
      <pc:sldChg chg="addSp delSp modSp mod">
        <pc:chgData name="Max Aragall Borràs" userId="87e097e4-5d98-43bc-9596-3648e60b41d0" providerId="ADAL" clId="{05DEBBBD-8F83-4056-83B1-69AF385C79FE}" dt="2023-06-19T11:00:35.558" v="3"/>
        <pc:sldMkLst>
          <pc:docMk/>
          <pc:sldMk cId="1660957725" sldId="259"/>
        </pc:sldMkLst>
        <pc:picChg chg="add mod">
          <ac:chgData name="Max Aragall Borràs" userId="87e097e4-5d98-43bc-9596-3648e60b41d0" providerId="ADAL" clId="{05DEBBBD-8F83-4056-83B1-69AF385C79FE}" dt="2023-06-19T11:00:35.558" v="3"/>
          <ac:picMkLst>
            <pc:docMk/>
            <pc:sldMk cId="1660957725" sldId="259"/>
            <ac:picMk id="2" creationId="{A19A16C7-A024-1059-922B-C97FD133B09A}"/>
          </ac:picMkLst>
        </pc:picChg>
        <pc:picChg chg="del">
          <ac:chgData name="Max Aragall Borràs" userId="87e097e4-5d98-43bc-9596-3648e60b41d0" providerId="ADAL" clId="{05DEBBBD-8F83-4056-83B1-69AF385C79FE}" dt="2023-06-19T11:00:34.924" v="2" actId="478"/>
          <ac:picMkLst>
            <pc:docMk/>
            <pc:sldMk cId="1660957725" sldId="259"/>
            <ac:picMk id="9" creationId="{00000000-0000-0000-0000-000000000000}"/>
          </ac:picMkLst>
        </pc:picChg>
      </pc:sldChg>
      <pc:sldChg chg="addSp delSp modSp mod">
        <pc:chgData name="Max Aragall Borràs" userId="87e097e4-5d98-43bc-9596-3648e60b41d0" providerId="ADAL" clId="{05DEBBBD-8F83-4056-83B1-69AF385C79FE}" dt="2023-06-19T11:00:58.521" v="15"/>
        <pc:sldMkLst>
          <pc:docMk/>
          <pc:sldMk cId="1671001698" sldId="260"/>
        </pc:sldMkLst>
        <pc:picChg chg="add mod">
          <ac:chgData name="Max Aragall Borràs" userId="87e097e4-5d98-43bc-9596-3648e60b41d0" providerId="ADAL" clId="{05DEBBBD-8F83-4056-83B1-69AF385C79FE}" dt="2023-06-19T11:00:58.521" v="15"/>
          <ac:picMkLst>
            <pc:docMk/>
            <pc:sldMk cId="1671001698" sldId="260"/>
            <ac:picMk id="2" creationId="{C09CA301-D020-BF0B-0E4A-7ABF458A1B03}"/>
          </ac:picMkLst>
        </pc:picChg>
        <pc:picChg chg="del">
          <ac:chgData name="Max Aragall Borràs" userId="87e097e4-5d98-43bc-9596-3648e60b41d0" providerId="ADAL" clId="{05DEBBBD-8F83-4056-83B1-69AF385C79FE}" dt="2023-06-19T11:00:57.819" v="14" actId="478"/>
          <ac:picMkLst>
            <pc:docMk/>
            <pc:sldMk cId="1671001698" sldId="260"/>
            <ac:picMk id="9" creationId="{00000000-0000-0000-0000-000000000000}"/>
          </ac:picMkLst>
        </pc:picChg>
      </pc:sldChg>
      <pc:sldChg chg="addSp delSp modSp mod">
        <pc:chgData name="Max Aragall Borràs" userId="87e097e4-5d98-43bc-9596-3648e60b41d0" providerId="ADAL" clId="{05DEBBBD-8F83-4056-83B1-69AF385C79FE}" dt="2023-06-19T11:01:02.320" v="17"/>
        <pc:sldMkLst>
          <pc:docMk/>
          <pc:sldMk cId="3196979363" sldId="261"/>
        </pc:sldMkLst>
        <pc:picChg chg="add mod">
          <ac:chgData name="Max Aragall Borràs" userId="87e097e4-5d98-43bc-9596-3648e60b41d0" providerId="ADAL" clId="{05DEBBBD-8F83-4056-83B1-69AF385C79FE}" dt="2023-06-19T11:01:02.320" v="17"/>
          <ac:picMkLst>
            <pc:docMk/>
            <pc:sldMk cId="3196979363" sldId="261"/>
            <ac:picMk id="2" creationId="{92DEE182-3443-81E1-4CF0-D29A2ECE1D31}"/>
          </ac:picMkLst>
        </pc:picChg>
        <pc:picChg chg="del">
          <ac:chgData name="Max Aragall Borràs" userId="87e097e4-5d98-43bc-9596-3648e60b41d0" providerId="ADAL" clId="{05DEBBBD-8F83-4056-83B1-69AF385C79FE}" dt="2023-06-19T11:01:01.696" v="16" actId="478"/>
          <ac:picMkLst>
            <pc:docMk/>
            <pc:sldMk cId="3196979363" sldId="261"/>
            <ac:picMk id="9" creationId="{00000000-0000-0000-0000-000000000000}"/>
          </ac:picMkLst>
        </pc:picChg>
      </pc:sldChg>
      <pc:sldChg chg="addSp delSp modSp mod">
        <pc:chgData name="Max Aragall Borràs" userId="87e097e4-5d98-43bc-9596-3648e60b41d0" providerId="ADAL" clId="{05DEBBBD-8F83-4056-83B1-69AF385C79FE}" dt="2023-06-19T11:01:05.830" v="19"/>
        <pc:sldMkLst>
          <pc:docMk/>
          <pc:sldMk cId="1142835651" sldId="262"/>
        </pc:sldMkLst>
        <pc:picChg chg="add mod">
          <ac:chgData name="Max Aragall Borràs" userId="87e097e4-5d98-43bc-9596-3648e60b41d0" providerId="ADAL" clId="{05DEBBBD-8F83-4056-83B1-69AF385C79FE}" dt="2023-06-19T11:01:05.830" v="19"/>
          <ac:picMkLst>
            <pc:docMk/>
            <pc:sldMk cId="1142835651" sldId="262"/>
            <ac:picMk id="2" creationId="{C193F60C-A6B7-9CE3-2300-EBA784E83E92}"/>
          </ac:picMkLst>
        </pc:picChg>
        <pc:picChg chg="del">
          <ac:chgData name="Max Aragall Borràs" userId="87e097e4-5d98-43bc-9596-3648e60b41d0" providerId="ADAL" clId="{05DEBBBD-8F83-4056-83B1-69AF385C79FE}" dt="2023-06-19T11:01:05.203" v="18" actId="478"/>
          <ac:picMkLst>
            <pc:docMk/>
            <pc:sldMk cId="1142835651" sldId="262"/>
            <ac:picMk id="9" creationId="{00000000-0000-0000-0000-000000000000}"/>
          </ac:picMkLst>
        </pc:picChg>
      </pc:sldChg>
      <pc:sldChg chg="addSp delSp modSp mod">
        <pc:chgData name="Max Aragall Borràs" userId="87e097e4-5d98-43bc-9596-3648e60b41d0" providerId="ADAL" clId="{05DEBBBD-8F83-4056-83B1-69AF385C79FE}" dt="2023-06-19T11:01:10.452" v="21"/>
        <pc:sldMkLst>
          <pc:docMk/>
          <pc:sldMk cId="292298953" sldId="263"/>
        </pc:sldMkLst>
        <pc:picChg chg="add mod">
          <ac:chgData name="Max Aragall Borràs" userId="87e097e4-5d98-43bc-9596-3648e60b41d0" providerId="ADAL" clId="{05DEBBBD-8F83-4056-83B1-69AF385C79FE}" dt="2023-06-19T11:01:10.452" v="21"/>
          <ac:picMkLst>
            <pc:docMk/>
            <pc:sldMk cId="292298953" sldId="263"/>
            <ac:picMk id="2" creationId="{5EEA73BC-12F2-DDB1-93E4-BA623F625DA6}"/>
          </ac:picMkLst>
        </pc:picChg>
        <pc:picChg chg="del">
          <ac:chgData name="Max Aragall Borràs" userId="87e097e4-5d98-43bc-9596-3648e60b41d0" providerId="ADAL" clId="{05DEBBBD-8F83-4056-83B1-69AF385C79FE}" dt="2023-06-19T11:01:09.651" v="20" actId="478"/>
          <ac:picMkLst>
            <pc:docMk/>
            <pc:sldMk cId="292298953" sldId="263"/>
            <ac:picMk id="9" creationId="{00000000-0000-0000-0000-000000000000}"/>
          </ac:picMkLst>
        </pc:picChg>
      </pc:sldChg>
      <pc:sldChg chg="addSp delSp modSp mod">
        <pc:chgData name="Max Aragall Borràs" userId="87e097e4-5d98-43bc-9596-3648e60b41d0" providerId="ADAL" clId="{05DEBBBD-8F83-4056-83B1-69AF385C79FE}" dt="2023-06-19T11:01:13.604" v="23"/>
        <pc:sldMkLst>
          <pc:docMk/>
          <pc:sldMk cId="731911525" sldId="264"/>
        </pc:sldMkLst>
        <pc:picChg chg="add mod">
          <ac:chgData name="Max Aragall Borràs" userId="87e097e4-5d98-43bc-9596-3648e60b41d0" providerId="ADAL" clId="{05DEBBBD-8F83-4056-83B1-69AF385C79FE}" dt="2023-06-19T11:01:13.604" v="23"/>
          <ac:picMkLst>
            <pc:docMk/>
            <pc:sldMk cId="731911525" sldId="264"/>
            <ac:picMk id="2" creationId="{EA217FEC-71EB-3B5B-7FCC-50666A4FE17C}"/>
          </ac:picMkLst>
        </pc:picChg>
        <pc:picChg chg="del">
          <ac:chgData name="Max Aragall Borràs" userId="87e097e4-5d98-43bc-9596-3648e60b41d0" providerId="ADAL" clId="{05DEBBBD-8F83-4056-83B1-69AF385C79FE}" dt="2023-06-19T11:01:13.019" v="22" actId="478"/>
          <ac:picMkLst>
            <pc:docMk/>
            <pc:sldMk cId="731911525" sldId="264"/>
            <ac:picMk id="9" creationId="{00000000-0000-0000-0000-000000000000}"/>
          </ac:picMkLst>
        </pc:picChg>
      </pc:sldChg>
      <pc:sldChg chg="addSp delSp modSp mod">
        <pc:chgData name="Max Aragall Borràs" userId="87e097e4-5d98-43bc-9596-3648e60b41d0" providerId="ADAL" clId="{05DEBBBD-8F83-4056-83B1-69AF385C79FE}" dt="2023-06-19T11:01:16.629" v="25"/>
        <pc:sldMkLst>
          <pc:docMk/>
          <pc:sldMk cId="2582874520" sldId="265"/>
        </pc:sldMkLst>
        <pc:picChg chg="add mod">
          <ac:chgData name="Max Aragall Borràs" userId="87e097e4-5d98-43bc-9596-3648e60b41d0" providerId="ADAL" clId="{05DEBBBD-8F83-4056-83B1-69AF385C79FE}" dt="2023-06-19T11:01:16.629" v="25"/>
          <ac:picMkLst>
            <pc:docMk/>
            <pc:sldMk cId="2582874520" sldId="265"/>
            <ac:picMk id="2" creationId="{F0ED7A61-E677-9A97-17A2-69B6631497AD}"/>
          </ac:picMkLst>
        </pc:picChg>
        <pc:picChg chg="del">
          <ac:chgData name="Max Aragall Borràs" userId="87e097e4-5d98-43bc-9596-3648e60b41d0" providerId="ADAL" clId="{05DEBBBD-8F83-4056-83B1-69AF385C79FE}" dt="2023-06-19T11:01:16.075" v="24" actId="478"/>
          <ac:picMkLst>
            <pc:docMk/>
            <pc:sldMk cId="2582874520" sldId="265"/>
            <ac:picMk id="9" creationId="{00000000-0000-0000-0000-000000000000}"/>
          </ac:picMkLst>
        </pc:picChg>
      </pc:sldChg>
      <pc:sldChg chg="addSp delSp modSp mod">
        <pc:chgData name="Max Aragall Borràs" userId="87e097e4-5d98-43bc-9596-3648e60b41d0" providerId="ADAL" clId="{05DEBBBD-8F83-4056-83B1-69AF385C79FE}" dt="2023-06-19T11:00:42.520" v="7"/>
        <pc:sldMkLst>
          <pc:docMk/>
          <pc:sldMk cId="4021742732" sldId="266"/>
        </pc:sldMkLst>
        <pc:picChg chg="add mod">
          <ac:chgData name="Max Aragall Borràs" userId="87e097e4-5d98-43bc-9596-3648e60b41d0" providerId="ADAL" clId="{05DEBBBD-8F83-4056-83B1-69AF385C79FE}" dt="2023-06-19T11:00:42.520" v="7"/>
          <ac:picMkLst>
            <pc:docMk/>
            <pc:sldMk cId="4021742732" sldId="266"/>
            <ac:picMk id="2" creationId="{76686143-1DFD-78A5-2E6D-6019BF90BAC9}"/>
          </ac:picMkLst>
        </pc:picChg>
        <pc:picChg chg="del">
          <ac:chgData name="Max Aragall Borràs" userId="87e097e4-5d98-43bc-9596-3648e60b41d0" providerId="ADAL" clId="{05DEBBBD-8F83-4056-83B1-69AF385C79FE}" dt="2023-06-19T11:00:41.879" v="6" actId="478"/>
          <ac:picMkLst>
            <pc:docMk/>
            <pc:sldMk cId="4021742732" sldId="266"/>
            <ac:picMk id="8" creationId="{00000000-0000-0000-0000-000000000000}"/>
          </ac:picMkLst>
        </pc:picChg>
      </pc:sldChg>
      <pc:sldChg chg="addSp delSp modSp mod">
        <pc:chgData name="Max Aragall Borràs" userId="87e097e4-5d98-43bc-9596-3648e60b41d0" providerId="ADAL" clId="{05DEBBBD-8F83-4056-83B1-69AF385C79FE}" dt="2023-06-19T11:00:38.962" v="5"/>
        <pc:sldMkLst>
          <pc:docMk/>
          <pc:sldMk cId="1145965758" sldId="273"/>
        </pc:sldMkLst>
        <pc:picChg chg="add mod">
          <ac:chgData name="Max Aragall Borràs" userId="87e097e4-5d98-43bc-9596-3648e60b41d0" providerId="ADAL" clId="{05DEBBBD-8F83-4056-83B1-69AF385C79FE}" dt="2023-06-19T11:00:38.962" v="5"/>
          <ac:picMkLst>
            <pc:docMk/>
            <pc:sldMk cId="1145965758" sldId="273"/>
            <ac:picMk id="2" creationId="{20A5EF7A-6252-5291-DABD-E34502D95A5C}"/>
          </ac:picMkLst>
        </pc:picChg>
        <pc:picChg chg="del">
          <ac:chgData name="Max Aragall Borràs" userId="87e097e4-5d98-43bc-9596-3648e60b41d0" providerId="ADAL" clId="{05DEBBBD-8F83-4056-83B1-69AF385C79FE}" dt="2023-06-19T11:00:38.371" v="4" actId="478"/>
          <ac:picMkLst>
            <pc:docMk/>
            <pc:sldMk cId="1145965758" sldId="273"/>
            <ac:picMk id="8" creationId="{00000000-0000-0000-0000-000000000000}"/>
          </ac:picMkLst>
        </pc:picChg>
      </pc:sldChg>
      <pc:sldChg chg="addSp delSp modSp mod">
        <pc:chgData name="Max Aragall Borràs" userId="87e097e4-5d98-43bc-9596-3648e60b41d0" providerId="ADAL" clId="{05DEBBBD-8F83-4056-83B1-69AF385C79FE}" dt="2023-06-19T11:00:49.427" v="11"/>
        <pc:sldMkLst>
          <pc:docMk/>
          <pc:sldMk cId="4274322823" sldId="274"/>
        </pc:sldMkLst>
        <pc:picChg chg="add mod">
          <ac:chgData name="Max Aragall Borràs" userId="87e097e4-5d98-43bc-9596-3648e60b41d0" providerId="ADAL" clId="{05DEBBBD-8F83-4056-83B1-69AF385C79FE}" dt="2023-06-19T11:00:49.427" v="11"/>
          <ac:picMkLst>
            <pc:docMk/>
            <pc:sldMk cId="4274322823" sldId="274"/>
            <ac:picMk id="2" creationId="{64E84CD0-742E-0498-3560-CDE59BE1D8C9}"/>
          </ac:picMkLst>
        </pc:picChg>
        <pc:picChg chg="del">
          <ac:chgData name="Max Aragall Borràs" userId="87e097e4-5d98-43bc-9596-3648e60b41d0" providerId="ADAL" clId="{05DEBBBD-8F83-4056-83B1-69AF385C79FE}" dt="2023-06-19T11:00:48.800" v="10" actId="478"/>
          <ac:picMkLst>
            <pc:docMk/>
            <pc:sldMk cId="4274322823" sldId="274"/>
            <ac:picMk id="8" creationId="{00000000-0000-0000-0000-000000000000}"/>
          </ac:picMkLst>
        </pc:picChg>
      </pc:sldChg>
      <pc:sldChg chg="addSp delSp modSp mod">
        <pc:chgData name="Max Aragall Borràs" userId="87e097e4-5d98-43bc-9596-3648e60b41d0" providerId="ADAL" clId="{05DEBBBD-8F83-4056-83B1-69AF385C79FE}" dt="2023-06-19T11:00:45.898" v="9"/>
        <pc:sldMkLst>
          <pc:docMk/>
          <pc:sldMk cId="3383201417" sldId="275"/>
        </pc:sldMkLst>
        <pc:picChg chg="add mod">
          <ac:chgData name="Max Aragall Borràs" userId="87e097e4-5d98-43bc-9596-3648e60b41d0" providerId="ADAL" clId="{05DEBBBD-8F83-4056-83B1-69AF385C79FE}" dt="2023-06-19T11:00:45.898" v="9"/>
          <ac:picMkLst>
            <pc:docMk/>
            <pc:sldMk cId="3383201417" sldId="275"/>
            <ac:picMk id="2" creationId="{A637BA20-7F0D-5324-5E3C-71211E1858F4}"/>
          </ac:picMkLst>
        </pc:picChg>
        <pc:picChg chg="del">
          <ac:chgData name="Max Aragall Borràs" userId="87e097e4-5d98-43bc-9596-3648e60b41d0" providerId="ADAL" clId="{05DEBBBD-8F83-4056-83B1-69AF385C79FE}" dt="2023-06-19T11:00:45.315" v="8" actId="478"/>
          <ac:picMkLst>
            <pc:docMk/>
            <pc:sldMk cId="3383201417" sldId="275"/>
            <ac:picMk id="8" creationId="{00000000-0000-0000-0000-000000000000}"/>
          </ac:picMkLst>
        </pc:picChg>
      </pc:sldChg>
      <pc:sldChg chg="addSp delSp modSp mod">
        <pc:chgData name="Max Aragall Borràs" userId="87e097e4-5d98-43bc-9596-3648e60b41d0" providerId="ADAL" clId="{05DEBBBD-8F83-4056-83B1-69AF385C79FE}" dt="2023-06-19T11:01:37.901" v="27"/>
        <pc:sldMkLst>
          <pc:docMk/>
          <pc:sldMk cId="2508757366" sldId="276"/>
        </pc:sldMkLst>
        <pc:picChg chg="add mod">
          <ac:chgData name="Max Aragall Borràs" userId="87e097e4-5d98-43bc-9596-3648e60b41d0" providerId="ADAL" clId="{05DEBBBD-8F83-4056-83B1-69AF385C79FE}" dt="2023-06-19T11:01:37.901" v="27"/>
          <ac:picMkLst>
            <pc:docMk/>
            <pc:sldMk cId="2508757366" sldId="276"/>
            <ac:picMk id="2" creationId="{1310A872-6FF6-33E1-4A28-CAD1906A24FB}"/>
          </ac:picMkLst>
        </pc:picChg>
        <pc:picChg chg="del">
          <ac:chgData name="Max Aragall Borràs" userId="87e097e4-5d98-43bc-9596-3648e60b41d0" providerId="ADAL" clId="{05DEBBBD-8F83-4056-83B1-69AF385C79FE}" dt="2023-06-19T11:01:37.315" v="26" actId="478"/>
          <ac:picMkLst>
            <pc:docMk/>
            <pc:sldMk cId="2508757366" sldId="276"/>
            <ac:picMk id="13" creationId="{00000000-0000-0000-0000-000000000000}"/>
          </ac:picMkLst>
        </pc:picChg>
      </pc:sldChg>
      <pc:sldChg chg="addSp delSp modSp mod">
        <pc:chgData name="Max Aragall Borràs" userId="87e097e4-5d98-43bc-9596-3648e60b41d0" providerId="ADAL" clId="{05DEBBBD-8F83-4056-83B1-69AF385C79FE}" dt="2023-06-19T11:00:52.500" v="13"/>
        <pc:sldMkLst>
          <pc:docMk/>
          <pc:sldMk cId="898516392" sldId="277"/>
        </pc:sldMkLst>
        <pc:picChg chg="del">
          <ac:chgData name="Max Aragall Borràs" userId="87e097e4-5d98-43bc-9596-3648e60b41d0" providerId="ADAL" clId="{05DEBBBD-8F83-4056-83B1-69AF385C79FE}" dt="2023-06-19T11:00:51.880" v="12" actId="478"/>
          <ac:picMkLst>
            <pc:docMk/>
            <pc:sldMk cId="898516392" sldId="277"/>
            <ac:picMk id="8" creationId="{00000000-0000-0000-0000-000000000000}"/>
          </ac:picMkLst>
        </pc:picChg>
        <pc:picChg chg="add mod">
          <ac:chgData name="Max Aragall Borràs" userId="87e097e4-5d98-43bc-9596-3648e60b41d0" providerId="ADAL" clId="{05DEBBBD-8F83-4056-83B1-69AF385C79FE}" dt="2023-06-19T11:00:52.500" v="13"/>
          <ac:picMkLst>
            <pc:docMk/>
            <pc:sldMk cId="898516392" sldId="277"/>
            <ac:picMk id="9" creationId="{92FBE88A-838D-CF39-BB03-AC6C9E663113}"/>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1C936E"/>
              </a:solidFill>
              <a:effectLst/>
            </c:spPr>
            <c:extLst>
              <c:ext xmlns:c16="http://schemas.microsoft.com/office/drawing/2014/chart" uri="{C3380CC4-5D6E-409C-BE32-E72D297353CC}">
                <c16:uniqueId val="{00000001-4DCA-4E3D-B75E-86F0401B6723}"/>
              </c:ext>
            </c:extLst>
          </c:dPt>
          <c:dPt>
            <c:idx val="1"/>
            <c:bubble3D val="0"/>
            <c:spPr>
              <a:solidFill>
                <a:srgbClr val="0D6F91"/>
              </a:solidFill>
              <a:effectLst/>
            </c:spPr>
            <c:extLst>
              <c:ext xmlns:c16="http://schemas.microsoft.com/office/drawing/2014/chart" uri="{C3380CC4-5D6E-409C-BE32-E72D297353CC}">
                <c16:uniqueId val="{00000003-4DCA-4E3D-B75E-86F0401B6723}"/>
              </c:ext>
            </c:extLst>
          </c:dPt>
          <c:dPt>
            <c:idx val="2"/>
            <c:bubble3D val="0"/>
            <c:spPr>
              <a:solidFill>
                <a:srgbClr val="3AAF28"/>
              </a:solidFill>
              <a:effectLst/>
            </c:spPr>
            <c:extLst>
              <c:ext xmlns:c16="http://schemas.microsoft.com/office/drawing/2014/chart" uri="{C3380CC4-5D6E-409C-BE32-E72D297353CC}">
                <c16:uniqueId val="{00000005-4DCA-4E3D-B75E-86F0401B6723}"/>
              </c:ext>
            </c:extLst>
          </c:dPt>
          <c:dPt>
            <c:idx val="3"/>
            <c:bubble3D val="0"/>
            <c:spPr>
              <a:solidFill>
                <a:srgbClr val="6CBD1F"/>
              </a:solidFill>
              <a:effectLst/>
            </c:spPr>
            <c:extLst>
              <c:ext xmlns:c16="http://schemas.microsoft.com/office/drawing/2014/chart" uri="{C3380CC4-5D6E-409C-BE32-E72D297353CC}">
                <c16:uniqueId val="{00000007-4DCA-4E3D-B75E-86F0401B6723}"/>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4DCA-4E3D-B75E-86F0401B672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ol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928590" y="1102894"/>
            <a:ext cx="7541641" cy="19759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a:t>
            </a:r>
            <a:r>
              <a:rPr lang="es-ES_tradnl" sz="7200" b="1" dirty="0">
                <a:solidFill>
                  <a:schemeClr val="bg1"/>
                </a:solidFill>
                <a:latin typeface="Arial"/>
                <a:cs typeface="Arial"/>
              </a:rPr>
              <a:t> </a:t>
            </a:r>
            <a:r>
              <a:rPr lang="ca-ES" sz="7200" b="1" dirty="0">
                <a:solidFill>
                  <a:schemeClr val="bg1"/>
                </a:solidFill>
                <a:latin typeface="Arial"/>
                <a:cs typeface="Arial"/>
              </a:rPr>
              <a:t>presentació</a:t>
            </a:r>
            <a:br>
              <a:rPr lang="es-ES_tradnl" sz="7200" b="1" dirty="0">
                <a:solidFill>
                  <a:schemeClr val="bg1"/>
                </a:solidFill>
                <a:latin typeface="Arial"/>
                <a:cs typeface="Arial"/>
              </a:rPr>
            </a:br>
            <a:r>
              <a:rPr lang="es-ES_tradnl" sz="7200" b="1" dirty="0">
                <a:solidFill>
                  <a:schemeClr val="bg1"/>
                </a:solidFill>
                <a:latin typeface="Arial"/>
                <a:cs typeface="Arial"/>
              </a:rPr>
              <a:t>UAB</a:t>
            </a:r>
            <a:endParaRPr lang="ca-ES" sz="7200" b="1" dirty="0">
              <a:solidFill>
                <a:schemeClr val="bg1"/>
              </a:solidFill>
              <a:latin typeface="Arial"/>
              <a:cs typeface="Arial"/>
            </a:endParaRPr>
          </a:p>
        </p:txBody>
      </p:sp>
      <p:sp>
        <p:nvSpPr>
          <p:cNvPr id="6" name="CuadroTexto 5"/>
          <p:cNvSpPr txBox="1"/>
          <p:nvPr/>
        </p:nvSpPr>
        <p:spPr>
          <a:xfrm>
            <a:off x="969208" y="3040705"/>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1" name="Rectángulo 10"/>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F7BAE48F-7521-7631-E7A3-2BDAE4D9A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9143998"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92DEE182-3443-81E1-4CF0-D29A2ECE1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2"/>
            <a:ext cx="9143998"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C193F60C-A6B7-9CE3-2300-EBA784E83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6449"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5EEA73BC-12F2-DDB1-93E4-BA623F625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6449" cy="6857998"/>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EA217FEC-71EB-3B5B-7FCC-50666A4FE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6450" cy="6857998"/>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F0ED7A61-E677-9A97-17A2-69B663149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467"/>
            <a:ext cx="3051777" cy="2288832"/>
          </a:xfrm>
          <a:prstGeom prst="rect">
            <a:avLst/>
          </a:prstGeom>
        </p:spPr>
      </p:pic>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600" y="-40467"/>
            <a:ext cx="3051777" cy="2288832"/>
          </a:xfrm>
          <a:prstGeom prst="rect">
            <a:avLst/>
          </a:prstGeom>
        </p:spPr>
      </p:pic>
      <p:pic>
        <p:nvPicPr>
          <p:cNvPr id="31" name="Imagen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224" y="-40467"/>
            <a:ext cx="3051777" cy="2288832"/>
          </a:xfrm>
          <a:prstGeom prst="rect">
            <a:avLst/>
          </a:prstGeom>
        </p:spPr>
      </p:pic>
      <p:pic>
        <p:nvPicPr>
          <p:cNvPr id="32" name="Imagen 3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2246400"/>
            <a:ext cx="3058467" cy="2325600"/>
          </a:xfrm>
          <a:prstGeom prst="rect">
            <a:avLst/>
          </a:prstGeom>
        </p:spPr>
      </p:pic>
      <p:pic>
        <p:nvPicPr>
          <p:cNvPr id="33" name="Imagen 32"/>
          <p:cNvPicPr>
            <a:picLocks noChangeAspect="1"/>
          </p:cNvPicPr>
          <p:nvPr/>
        </p:nvPicPr>
        <p:blipFill rotWithShape="1">
          <a:blip r:embed="rId7" cstate="print">
            <a:extLst>
              <a:ext uri="{28A0092B-C50C-407E-A947-70E740481C1C}">
                <a14:useLocalDpi xmlns:a14="http://schemas.microsoft.com/office/drawing/2010/main" val="0"/>
              </a:ext>
            </a:extLst>
          </a:blip>
          <a:srcRect l="1548" t="13598" r="11773" b="3235"/>
          <a:stretch/>
        </p:blipFill>
        <p:spPr>
          <a:xfrm>
            <a:off x="3045600" y="2247899"/>
            <a:ext cx="3051777" cy="2311401"/>
          </a:xfrm>
          <a:prstGeom prst="rect">
            <a:avLst/>
          </a:prstGeom>
        </p:spPr>
      </p:pic>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2224" y="2243668"/>
            <a:ext cx="3051777" cy="2315632"/>
          </a:xfrm>
          <a:prstGeom prst="rect">
            <a:avLst/>
          </a:prstGeom>
        </p:spPr>
      </p:pic>
      <p:pic>
        <p:nvPicPr>
          <p:cNvPr id="35" name="Imagen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565650"/>
            <a:ext cx="3051777" cy="2300142"/>
          </a:xfrm>
          <a:prstGeom prst="rect">
            <a:avLst/>
          </a:prstGeom>
        </p:spPr>
      </p:pic>
      <p:pic>
        <p:nvPicPr>
          <p:cNvPr id="36" name="Imagen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0600" y="4559300"/>
            <a:ext cx="3051777" cy="2306492"/>
          </a:xfrm>
          <a:prstGeom prst="rect">
            <a:avLst/>
          </a:prstGeom>
        </p:spPr>
      </p:pic>
      <p:pic>
        <p:nvPicPr>
          <p:cNvPr id="37" name="Imagen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2224" y="4559301"/>
            <a:ext cx="3051777" cy="2306492"/>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1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68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7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54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6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14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ol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A19A16C7-A024-1059-922B-C97FD133B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67567"/>
          </a:xfrm>
          <a:prstGeom prst="rect">
            <a:avLst/>
          </a:prstGeom>
        </p:spPr>
      </p:pic>
      <p:sp>
        <p:nvSpPr>
          <p:cNvPr id="11" name="Rectángulo 10"/>
          <p:cNvSpPr/>
          <p:nvPr/>
        </p:nvSpPr>
        <p:spPr>
          <a:xfrm>
            <a:off x="1" y="1"/>
            <a:ext cx="9139936"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2018980"/>
            <a:ext cx="7769646" cy="3222933"/>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a:p>
            <a:pPr marL="180975" indent="-180975">
              <a:lnSpc>
                <a:spcPct val="120000"/>
              </a:lnSpc>
              <a:buFont typeface="Arial"/>
              <a:buChar char="•"/>
            </a:pPr>
            <a:r>
              <a:rPr lang="is-IS" sz="1700" dirty="0">
                <a:latin typeface="Arial"/>
                <a:cs typeface="Arial"/>
              </a:rPr>
              <a:t>Ut sed ullamcorper ligula, a rhoncus felis. Vivamus a faucibus sapien. </a:t>
            </a:r>
          </a:p>
          <a:p>
            <a:pPr marL="180975" indent="-180975">
              <a:lnSpc>
                <a:spcPct val="120000"/>
              </a:lnSpc>
              <a:buFont typeface="Arial"/>
              <a:buChar char="•"/>
            </a:pPr>
            <a:r>
              <a:rPr lang="is-IS" sz="1700" dirty="0">
                <a:latin typeface="Arial"/>
                <a:cs typeface="Arial"/>
              </a:rPr>
              <a:t>Duis et ullamcorper lectus. Sed purus massa.</a:t>
            </a:r>
            <a:endParaRPr lang="en-US" sz="1700" dirty="0">
              <a:latin typeface="Arial"/>
              <a:cs typeface="Arial"/>
            </a:endParaRPr>
          </a:p>
        </p:txBody>
      </p:sp>
      <p:sp>
        <p:nvSpPr>
          <p:cNvPr id="13" name="Rectángulo 12"/>
          <p:cNvSpPr/>
          <p:nvPr/>
        </p:nvSpPr>
        <p:spPr>
          <a:xfrm>
            <a:off x="1075643" y="1228308"/>
            <a:ext cx="989264" cy="71855"/>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títol</a:t>
            </a:r>
            <a:endParaRPr lang="ca-ES" sz="3200" b="1" dirty="0">
              <a:solidFill>
                <a:srgbClr val="3BAF29"/>
              </a:solidFill>
              <a:latin typeface="Arial"/>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latin typeface="Arial"/>
                <a:cs typeface="Arial"/>
              </a:rPr>
              <a:t>Subtítol</a:t>
            </a:r>
          </a:p>
        </p:txBody>
      </p:sp>
      <p:pic>
        <p:nvPicPr>
          <p:cNvPr id="2" name="Imagen 1">
            <a:extLst>
              <a:ext uri="{FF2B5EF4-FFF2-40B4-BE49-F238E27FC236}">
                <a16:creationId xmlns:a16="http://schemas.microsoft.com/office/drawing/2014/main" id="{20A5EF7A-6252-5291-DABD-E34502D95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ol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4"/>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0"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76686143-1DFD-78A5-2E6D-6019BF90B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ángulo 10"/>
          <p:cNvSpPr/>
          <p:nvPr/>
        </p:nvSpPr>
        <p:spPr>
          <a:xfrm>
            <a:off x="1" y="-1"/>
            <a:ext cx="9144000" cy="579596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graphicFrame>
        <p:nvGraphicFramePr>
          <p:cNvPr id="12" name="Gráfico 11"/>
          <p:cNvGraphicFramePr/>
          <p:nvPr/>
        </p:nvGraphicFramePr>
        <p:xfrm>
          <a:off x="3661856" y="1867686"/>
          <a:ext cx="5882703" cy="392180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p:cNvSpPr/>
          <p:nvPr/>
        </p:nvSpPr>
        <p:spPr>
          <a:xfrm>
            <a:off x="1075643" y="1228308"/>
            <a:ext cx="989264" cy="71855"/>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diapo amb imatge</a:t>
            </a:r>
            <a:endParaRPr lang="ca-ES" sz="3200" b="1" dirty="0">
              <a:solidFill>
                <a:srgbClr val="3BAF29"/>
              </a:solidFill>
              <a:latin typeface="Arial"/>
              <a:cs typeface="Arial"/>
            </a:endParaRPr>
          </a:p>
        </p:txBody>
      </p:sp>
      <p:sp>
        <p:nvSpPr>
          <p:cNvPr id="15" name="CuadroTexto 14"/>
          <p:cNvSpPr txBox="1"/>
          <p:nvPr/>
        </p:nvSpPr>
        <p:spPr>
          <a:xfrm>
            <a:off x="-931333" y="1732410"/>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sp>
        <p:nvSpPr>
          <p:cNvPr id="22" name="CuadroTexto 21"/>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latin typeface="Arial"/>
                <a:cs typeface="Arial"/>
              </a:rPr>
              <a:t>Subtítol</a:t>
            </a:r>
          </a:p>
        </p:txBody>
      </p:sp>
      <p:pic>
        <p:nvPicPr>
          <p:cNvPr id="2" name="Imagen 1">
            <a:extLst>
              <a:ext uri="{FF2B5EF4-FFF2-40B4-BE49-F238E27FC236}">
                <a16:creationId xmlns:a16="http://schemas.microsoft.com/office/drawing/2014/main" id="{A637BA20-7F0D-5324-5E3C-71211E185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ángulo 10"/>
          <p:cNvSpPr/>
          <p:nvPr/>
        </p:nvSpPr>
        <p:spPr>
          <a:xfrm>
            <a:off x="1" y="-1"/>
            <a:ext cx="9144000" cy="579596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sp>
        <p:nvSpPr>
          <p:cNvPr id="16" name="Rectángulo 15"/>
          <p:cNvSpPr/>
          <p:nvPr/>
        </p:nvSpPr>
        <p:spPr>
          <a:xfrm>
            <a:off x="1075643" y="1228308"/>
            <a:ext cx="989264" cy="71855"/>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448851"/>
            <a:ext cx="7601664" cy="929485"/>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diapo amb imatge 2</a:t>
            </a:r>
          </a:p>
          <a:p>
            <a:pPr>
              <a:lnSpc>
                <a:spcPct val="85000"/>
              </a:lnSpc>
            </a:pPr>
            <a:endParaRPr lang="ca-ES" sz="3200" b="1" dirty="0">
              <a:solidFill>
                <a:srgbClr val="3BAF29"/>
              </a:solidFill>
              <a:latin typeface="Arial"/>
              <a:cs typeface="Arial"/>
            </a:endParaRPr>
          </a:p>
        </p:txBody>
      </p:sp>
      <p:sp>
        <p:nvSpPr>
          <p:cNvPr id="18" name="CuadroTexto 17"/>
          <p:cNvSpPr txBox="1"/>
          <p:nvPr/>
        </p:nvSpPr>
        <p:spPr>
          <a:xfrm>
            <a:off x="999078" y="2018980"/>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latin typeface="Arial"/>
                <a:cs typeface="Arial"/>
              </a:rPr>
              <a:t>Subtítol</a:t>
            </a:r>
          </a:p>
        </p:txBody>
      </p:sp>
      <p:pic>
        <p:nvPicPr>
          <p:cNvPr id="20" name="Imagen 19" descr="as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477" y="3636315"/>
            <a:ext cx="7175093" cy="1228376"/>
          </a:xfrm>
          <a:prstGeom prst="rect">
            <a:avLst/>
          </a:prstGeom>
        </p:spPr>
      </p:pic>
      <p:pic>
        <p:nvPicPr>
          <p:cNvPr id="2" name="Imagen 1">
            <a:extLst>
              <a:ext uri="{FF2B5EF4-FFF2-40B4-BE49-F238E27FC236}">
                <a16:creationId xmlns:a16="http://schemas.microsoft.com/office/drawing/2014/main" id="{64E84CD0-742E-0498-3560-CDE59BE1D8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ángulo 10"/>
          <p:cNvSpPr/>
          <p:nvPr/>
        </p:nvSpPr>
        <p:spPr>
          <a:xfrm>
            <a:off x="1" y="-1"/>
            <a:ext cx="9144000" cy="579596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2" name="Rectángulo 3">
            <a:extLst>
              <a:ext uri="{FF2B5EF4-FFF2-40B4-BE49-F238E27FC236}">
                <a16:creationId xmlns:a16="http://schemas.microsoft.com/office/drawing/2014/main" id="{EEE2CF1C-913D-5955-5E6C-C08EE785A71F}"/>
              </a:ext>
            </a:extLst>
          </p:cNvPr>
          <p:cNvSpPr/>
          <p:nvPr/>
        </p:nvSpPr>
        <p:spPr>
          <a:xfrm>
            <a:off x="1075643" y="1228308"/>
            <a:ext cx="989264" cy="71855"/>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3" name="CuadroTexto 9">
            <a:extLst>
              <a:ext uri="{FF2B5EF4-FFF2-40B4-BE49-F238E27FC236}">
                <a16:creationId xmlns:a16="http://schemas.microsoft.com/office/drawing/2014/main" id="{C9CEF100-370A-EAC2-643C-772CB01FC3F3}"/>
              </a:ext>
            </a:extLst>
          </p:cNvPr>
          <p:cNvSpPr txBox="1"/>
          <p:nvPr/>
        </p:nvSpPr>
        <p:spPr>
          <a:xfrm>
            <a:off x="969208" y="448851"/>
            <a:ext cx="7601664" cy="523220"/>
          </a:xfrm>
          <a:prstGeom prst="rect">
            <a:avLst/>
          </a:prstGeom>
          <a:noFill/>
        </p:spPr>
        <p:txBody>
          <a:bodyPr wrap="square" rtlCol="0">
            <a:spAutoFit/>
          </a:bodyPr>
          <a:lstStyle/>
          <a:p>
            <a:pPr>
              <a:lnSpc>
                <a:spcPct val="85000"/>
              </a:lnSpc>
            </a:pPr>
            <a:r>
              <a:rPr lang="ca-ES" sz="3200" b="1">
                <a:solidFill>
                  <a:srgbClr val="3BAF29"/>
                </a:solidFill>
                <a:latin typeface="Arial"/>
                <a:cs typeface="Arial"/>
              </a:rPr>
              <a:t>Exemple de diapo amb imatge 3</a:t>
            </a:r>
          </a:p>
        </p:txBody>
      </p:sp>
      <p:sp>
        <p:nvSpPr>
          <p:cNvPr id="4" name="CuadroTexto 25">
            <a:extLst>
              <a:ext uri="{FF2B5EF4-FFF2-40B4-BE49-F238E27FC236}">
                <a16:creationId xmlns:a16="http://schemas.microsoft.com/office/drawing/2014/main" id="{D705D1D4-D47D-19F5-A855-F8BF8FDCBA25}"/>
              </a:ext>
            </a:extLst>
          </p:cNvPr>
          <p:cNvSpPr txBox="1"/>
          <p:nvPr/>
        </p:nvSpPr>
        <p:spPr>
          <a:xfrm>
            <a:off x="999079" y="2018980"/>
            <a:ext cx="3475229" cy="3222933"/>
          </a:xfrm>
          <a:prstGeom prst="rect">
            <a:avLst/>
          </a:prstGeom>
          <a:noFill/>
        </p:spPr>
        <p:txBody>
          <a:bodyPr wrap="square" rtlCol="0">
            <a:spAutoFit/>
          </a:bodyPr>
          <a:lstStyle/>
          <a:p>
            <a:pPr>
              <a:lnSpc>
                <a:spcPct val="120000"/>
              </a:lnSpc>
            </a:pPr>
            <a:r>
              <a:rPr lang="ca-ES" sz="170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p>
        </p:txBody>
      </p:sp>
      <p:sp>
        <p:nvSpPr>
          <p:cNvPr id="5" name="CuadroTexto 28">
            <a:extLst>
              <a:ext uri="{FF2B5EF4-FFF2-40B4-BE49-F238E27FC236}">
                <a16:creationId xmlns:a16="http://schemas.microsoft.com/office/drawing/2014/main" id="{8FC95665-27A0-CE51-0DC5-6CC67229D956}"/>
              </a:ext>
            </a:extLst>
          </p:cNvPr>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pic>
        <p:nvPicPr>
          <p:cNvPr id="6" name="Imagen 12" descr="cscr.png">
            <a:extLst>
              <a:ext uri="{FF2B5EF4-FFF2-40B4-BE49-F238E27FC236}">
                <a16:creationId xmlns:a16="http://schemas.microsoft.com/office/drawing/2014/main" id="{BAC54C32-B50A-B58C-BAF5-F6C74F8AA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183" y="2892549"/>
            <a:ext cx="3926689" cy="2312820"/>
          </a:xfrm>
          <a:prstGeom prst="rect">
            <a:avLst/>
          </a:prstGeom>
        </p:spPr>
      </p:pic>
      <p:pic>
        <p:nvPicPr>
          <p:cNvPr id="9" name="Imagen 8">
            <a:extLst>
              <a:ext uri="{FF2B5EF4-FFF2-40B4-BE49-F238E27FC236}">
                <a16:creationId xmlns:a16="http://schemas.microsoft.com/office/drawing/2014/main" id="{92FBE88A-838D-CF39-BB03-AC6C9E663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89851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p:cNvSpPr/>
          <p:nvPr/>
        </p:nvSpPr>
        <p:spPr>
          <a:xfrm>
            <a:off x="1075643" y="848895"/>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0" y="5795960"/>
            <a:ext cx="9144000" cy="106204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tx1"/>
                </a:solidFill>
                <a:latin typeface="Arial"/>
                <a:cs typeface="Arial"/>
              </a:rPr>
              <a:t>8</a:t>
            </a:fld>
            <a:endParaRPr lang="es-ES" b="1" dirty="0">
              <a:solidFill>
                <a:schemeClr val="tx1"/>
              </a:solidFill>
              <a:latin typeface="Arial"/>
              <a:cs typeface="Arial"/>
            </a:endParaRPr>
          </a:p>
        </p:txBody>
      </p:sp>
      <p:pic>
        <p:nvPicPr>
          <p:cNvPr id="2" name="Imagen 1">
            <a:extLst>
              <a:ext uri="{FF2B5EF4-FFF2-40B4-BE49-F238E27FC236}">
                <a16:creationId xmlns:a16="http://schemas.microsoft.com/office/drawing/2014/main" id="{1310A872-6FF6-33E1-4A28-CAD1906A2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5173"/>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9143998"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C09CA301-D020-BF0B-0E4A-7ABF458A1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FBC325-0702-44BB-ACA6-0EA5999805E9}">
  <ds:schemaRefs>
    <ds:schemaRef ds:uri="http://schemas.microsoft.com/sharepoint/v3/contenttype/forms"/>
  </ds:schemaRefs>
</ds:datastoreItem>
</file>

<file path=customXml/itemProps2.xml><?xml version="1.0" encoding="utf-8"?>
<ds:datastoreItem xmlns:ds="http://schemas.openxmlformats.org/officeDocument/2006/customXml" ds:itemID="{9EA2A9E9-2E2F-481E-BF7F-EEA45AB82EDC}">
  <ds:schemaRefs>
    <ds:schemaRef ds:uri="http://schemas.openxmlformats.org/package/2006/metadata/core-properties"/>
    <ds:schemaRef ds:uri="http://purl.org/dc/terms/"/>
    <ds:schemaRef ds:uri="4323b3df-8132-45da-9814-5f12b4f3bf2e"/>
    <ds:schemaRef ds:uri="http://schemas.microsoft.com/office/2006/documentManagement/types"/>
    <ds:schemaRef ds:uri="http://purl.org/dc/elements/1.1/"/>
    <ds:schemaRef ds:uri="ccf361f3-7d9d-47e4-9d86-af699410c5d4"/>
    <ds:schemaRef ds:uri="http://schemas.microsoft.com/office/2006/metadata/propertie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F423E6D4-D585-4DA6-94B0-5BB6E6E47A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199</TotalTime>
  <Words>395</Words>
  <Application>Microsoft Office PowerPoint</Application>
  <PresentationFormat>Presentación en pantalla (4:3)</PresentationFormat>
  <Paragraphs>54</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10</cp:revision>
  <dcterms:created xsi:type="dcterms:W3CDTF">2019-10-28T14:52:52Z</dcterms:created>
  <dcterms:modified xsi:type="dcterms:W3CDTF">2023-06-19T11:01:47Z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