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68" r:id="rId7"/>
    <p:sldId id="266" r:id="rId8"/>
    <p:sldId id="269" r:id="rId9"/>
    <p:sldId id="270" r:id="rId10"/>
    <p:sldId id="271" r:id="rId11"/>
    <p:sldId id="272" r:id="rId12"/>
    <p:sldId id="260" r:id="rId13"/>
    <p:sldId id="261" r:id="rId14"/>
    <p:sldId id="262" r:id="rId15"/>
    <p:sldId id="263" r:id="rId16"/>
    <p:sldId id="264" r:id="rId17"/>
    <p:sldId id="265" r:id="rId18"/>
    <p:sldId id="267" r:id="rId19"/>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p15:clr>
            <a:srgbClr val="A4A3A4"/>
          </p15:clr>
        </p15:guide>
        <p15:guide id="2" pos="28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6C11F-F633-4291-90EA-C9E63E590567}" v="14" dt="2023-06-19T10:59:16.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6754" autoAdjust="0"/>
  </p:normalViewPr>
  <p:slideViewPr>
    <p:cSldViewPr snapToGrid="0">
      <p:cViewPr varScale="1">
        <p:scale>
          <a:sx n="114" d="100"/>
          <a:sy n="114" d="100"/>
        </p:scale>
        <p:origin x="2040" y="102"/>
      </p:cViewPr>
      <p:guideLst>
        <p:guide orient="horz" pos="2157"/>
        <p:guide pos="28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 María Cabrera Corchos" userId="f1659fda-de31-4a64-8d16-4a5c28fbfcfc" providerId="ADAL" clId="{CFDC489D-82E8-41BC-8EC2-4759156F4F1D}"/>
    <pc:docChg chg="custSel delSld modSld sldOrd">
      <pc:chgData name="Rosa María Cabrera Corchos" userId="f1659fda-de31-4a64-8d16-4a5c28fbfcfc" providerId="ADAL" clId="{CFDC489D-82E8-41BC-8EC2-4759156F4F1D}" dt="2022-09-21T11:34:34.392" v="57" actId="790"/>
      <pc:docMkLst>
        <pc:docMk/>
      </pc:docMkLst>
      <pc:sldChg chg="del ord">
        <pc:chgData name="Rosa María Cabrera Corchos" userId="f1659fda-de31-4a64-8d16-4a5c28fbfcfc" providerId="ADAL" clId="{CFDC489D-82E8-41BC-8EC2-4759156F4F1D}" dt="2022-09-21T10:16:19.641" v="52" actId="47"/>
        <pc:sldMkLst>
          <pc:docMk/>
          <pc:sldMk cId="2198526229" sldId="257"/>
        </pc:sldMkLst>
      </pc:sldChg>
      <pc:sldChg chg="addSp delSp modSp mod">
        <pc:chgData name="Rosa María Cabrera Corchos" userId="f1659fda-de31-4a64-8d16-4a5c28fbfcfc" providerId="ADAL" clId="{CFDC489D-82E8-41BC-8EC2-4759156F4F1D}" dt="2022-09-21T09:20:39.898" v="5"/>
        <pc:sldMkLst>
          <pc:docMk/>
          <pc:sldMk cId="268178800" sldId="258"/>
        </pc:sldMkLst>
        <pc:spChg chg="add mod">
          <ac:chgData name="Rosa María Cabrera Corchos" userId="f1659fda-de31-4a64-8d16-4a5c28fbfcfc" providerId="ADAL" clId="{CFDC489D-82E8-41BC-8EC2-4759156F4F1D}" dt="2022-09-21T09:20:39.898" v="5"/>
          <ac:spMkLst>
            <pc:docMk/>
            <pc:sldMk cId="268178800" sldId="258"/>
            <ac:spMk id="2" creationId="{3E8CD9F0-D698-F925-1EED-3BE8F73DD158}"/>
          </ac:spMkLst>
        </pc:spChg>
        <pc:spChg chg="del mod">
          <ac:chgData name="Rosa María Cabrera Corchos" userId="f1659fda-de31-4a64-8d16-4a5c28fbfcfc" providerId="ADAL" clId="{CFDC489D-82E8-41BC-8EC2-4759156F4F1D}" dt="2022-09-21T09:20:12.802" v="4" actId="478"/>
          <ac:spMkLst>
            <pc:docMk/>
            <pc:sldMk cId="268178800" sldId="258"/>
            <ac:spMk id="3" creationId="{00000000-0000-0000-0000-000000000000}"/>
          </ac:spMkLst>
        </pc:spChg>
        <pc:spChg chg="add mod">
          <ac:chgData name="Rosa María Cabrera Corchos" userId="f1659fda-de31-4a64-8d16-4a5c28fbfcfc" providerId="ADAL" clId="{CFDC489D-82E8-41BC-8EC2-4759156F4F1D}" dt="2022-09-21T09:20:39.898" v="5"/>
          <ac:spMkLst>
            <pc:docMk/>
            <pc:sldMk cId="268178800" sldId="258"/>
            <ac:spMk id="4" creationId="{49CA402E-FF5F-08A7-D1A5-F0356C379B04}"/>
          </ac:spMkLst>
        </pc:spChg>
        <pc:spChg chg="add mod">
          <ac:chgData name="Rosa María Cabrera Corchos" userId="f1659fda-de31-4a64-8d16-4a5c28fbfcfc" providerId="ADAL" clId="{CFDC489D-82E8-41BC-8EC2-4759156F4F1D}" dt="2022-09-21T09:20:39.898" v="5"/>
          <ac:spMkLst>
            <pc:docMk/>
            <pc:sldMk cId="268178800" sldId="258"/>
            <ac:spMk id="5" creationId="{03E4068F-3983-647D-637C-02FCD8C59241}"/>
          </ac:spMkLst>
        </pc:spChg>
        <pc:spChg chg="del">
          <ac:chgData name="Rosa María Cabrera Corchos" userId="f1659fda-de31-4a64-8d16-4a5c28fbfcfc" providerId="ADAL" clId="{CFDC489D-82E8-41BC-8EC2-4759156F4F1D}" dt="2022-09-21T09:20:12.802" v="4" actId="478"/>
          <ac:spMkLst>
            <pc:docMk/>
            <pc:sldMk cId="268178800" sldId="258"/>
            <ac:spMk id="11" creationId="{00000000-0000-0000-0000-000000000000}"/>
          </ac:spMkLst>
        </pc:spChg>
      </pc:sldChg>
      <pc:sldChg chg="modSp mod">
        <pc:chgData name="Rosa María Cabrera Corchos" userId="f1659fda-de31-4a64-8d16-4a5c28fbfcfc" providerId="ADAL" clId="{CFDC489D-82E8-41BC-8EC2-4759156F4F1D}" dt="2022-09-21T10:15:42.220" v="49" actId="14100"/>
        <pc:sldMkLst>
          <pc:docMk/>
          <pc:sldMk cId="292298953" sldId="263"/>
        </pc:sldMkLst>
        <pc:picChg chg="mod">
          <ac:chgData name="Rosa María Cabrera Corchos" userId="f1659fda-de31-4a64-8d16-4a5c28fbfcfc" providerId="ADAL" clId="{CFDC489D-82E8-41BC-8EC2-4759156F4F1D}" dt="2022-09-21T10:15:42.220" v="49" actId="14100"/>
          <ac:picMkLst>
            <pc:docMk/>
            <pc:sldMk cId="292298953" sldId="263"/>
            <ac:picMk id="7" creationId="{00000000-0000-0000-0000-000000000000}"/>
          </ac:picMkLst>
        </pc:picChg>
      </pc:sldChg>
      <pc:sldChg chg="modSp mod">
        <pc:chgData name="Rosa María Cabrera Corchos" userId="f1659fda-de31-4a64-8d16-4a5c28fbfcfc" providerId="ADAL" clId="{CFDC489D-82E8-41BC-8EC2-4759156F4F1D}" dt="2022-09-21T10:15:56.309" v="50" actId="14100"/>
        <pc:sldMkLst>
          <pc:docMk/>
          <pc:sldMk cId="731911525" sldId="264"/>
        </pc:sldMkLst>
        <pc:picChg chg="mod">
          <ac:chgData name="Rosa María Cabrera Corchos" userId="f1659fda-de31-4a64-8d16-4a5c28fbfcfc" providerId="ADAL" clId="{CFDC489D-82E8-41BC-8EC2-4759156F4F1D}" dt="2022-09-21T10:15:56.309" v="50" actId="14100"/>
          <ac:picMkLst>
            <pc:docMk/>
            <pc:sldMk cId="731911525" sldId="264"/>
            <ac:picMk id="7" creationId="{00000000-0000-0000-0000-000000000000}"/>
          </ac:picMkLst>
        </pc:picChg>
      </pc:sldChg>
      <pc:sldChg chg="modSp mod">
        <pc:chgData name="Rosa María Cabrera Corchos" userId="f1659fda-de31-4a64-8d16-4a5c28fbfcfc" providerId="ADAL" clId="{CFDC489D-82E8-41BC-8EC2-4759156F4F1D}" dt="2022-09-21T10:17:58.725" v="54" actId="20577"/>
        <pc:sldMkLst>
          <pc:docMk/>
          <pc:sldMk cId="2582874520" sldId="265"/>
        </pc:sldMkLst>
        <pc:spChg chg="mod">
          <ac:chgData name="Rosa María Cabrera Corchos" userId="f1659fda-de31-4a64-8d16-4a5c28fbfcfc" providerId="ADAL" clId="{CFDC489D-82E8-41BC-8EC2-4759156F4F1D}" dt="2022-09-21T10:17:58.725" v="54" actId="20577"/>
          <ac:spMkLst>
            <pc:docMk/>
            <pc:sldMk cId="2582874520" sldId="265"/>
            <ac:spMk id="3" creationId="{00000000-0000-0000-0000-000000000000}"/>
          </ac:spMkLst>
        </pc:spChg>
        <pc:picChg chg="mod">
          <ac:chgData name="Rosa María Cabrera Corchos" userId="f1659fda-de31-4a64-8d16-4a5c28fbfcfc" providerId="ADAL" clId="{CFDC489D-82E8-41BC-8EC2-4759156F4F1D}" dt="2022-09-21T10:16:04.668" v="51" actId="14100"/>
          <ac:picMkLst>
            <pc:docMk/>
            <pc:sldMk cId="2582874520" sldId="265"/>
            <ac:picMk id="7" creationId="{00000000-0000-0000-0000-000000000000}"/>
          </ac:picMkLst>
        </pc:picChg>
      </pc:sldChg>
      <pc:sldChg chg="modSp mod">
        <pc:chgData name="Rosa María Cabrera Corchos" userId="f1659fda-de31-4a64-8d16-4a5c28fbfcfc" providerId="ADAL" clId="{CFDC489D-82E8-41BC-8EC2-4759156F4F1D}" dt="2022-09-21T11:32:12.323" v="55" actId="790"/>
        <pc:sldMkLst>
          <pc:docMk/>
          <pc:sldMk cId="143330571" sldId="268"/>
        </pc:sldMkLst>
        <pc:spChg chg="mod">
          <ac:chgData name="Rosa María Cabrera Corchos" userId="f1659fda-de31-4a64-8d16-4a5c28fbfcfc" providerId="ADAL" clId="{CFDC489D-82E8-41BC-8EC2-4759156F4F1D}" dt="2022-09-21T11:32:12.323" v="55" actId="790"/>
          <ac:spMkLst>
            <pc:docMk/>
            <pc:sldMk cId="143330571" sldId="268"/>
            <ac:spMk id="4" creationId="{00000000-0000-0000-0000-000000000000}"/>
          </ac:spMkLst>
        </pc:spChg>
        <pc:spChg chg="mod">
          <ac:chgData name="Rosa María Cabrera Corchos" userId="f1659fda-de31-4a64-8d16-4a5c28fbfcfc" providerId="ADAL" clId="{CFDC489D-82E8-41BC-8EC2-4759156F4F1D}" dt="2022-09-21T11:32:12.323" v="55" actId="790"/>
          <ac:spMkLst>
            <pc:docMk/>
            <pc:sldMk cId="143330571" sldId="268"/>
            <ac:spMk id="5" creationId="{00000000-0000-0000-0000-000000000000}"/>
          </ac:spMkLst>
        </pc:spChg>
        <pc:spChg chg="mod">
          <ac:chgData name="Rosa María Cabrera Corchos" userId="f1659fda-de31-4a64-8d16-4a5c28fbfcfc" providerId="ADAL" clId="{CFDC489D-82E8-41BC-8EC2-4759156F4F1D}" dt="2022-09-21T11:32:12.323" v="55" actId="790"/>
          <ac:spMkLst>
            <pc:docMk/>
            <pc:sldMk cId="143330571" sldId="268"/>
            <ac:spMk id="10" creationId="{00000000-0000-0000-0000-000000000000}"/>
          </ac:spMkLst>
        </pc:spChg>
        <pc:spChg chg="mod">
          <ac:chgData name="Rosa María Cabrera Corchos" userId="f1659fda-de31-4a64-8d16-4a5c28fbfcfc" providerId="ADAL" clId="{CFDC489D-82E8-41BC-8EC2-4759156F4F1D}" dt="2022-09-21T11:32:12.323" v="55" actId="790"/>
          <ac:spMkLst>
            <pc:docMk/>
            <pc:sldMk cId="143330571" sldId="268"/>
            <ac:spMk id="26" creationId="{00000000-0000-0000-0000-000000000000}"/>
          </ac:spMkLst>
        </pc:spChg>
        <pc:spChg chg="mod">
          <ac:chgData name="Rosa María Cabrera Corchos" userId="f1659fda-de31-4a64-8d16-4a5c28fbfcfc" providerId="ADAL" clId="{CFDC489D-82E8-41BC-8EC2-4759156F4F1D}" dt="2022-09-21T11:32:12.323" v="55" actId="790"/>
          <ac:spMkLst>
            <pc:docMk/>
            <pc:sldMk cId="143330571" sldId="268"/>
            <ac:spMk id="28" creationId="{00000000-0000-0000-0000-000000000000}"/>
          </ac:spMkLst>
        </pc:spChg>
        <pc:spChg chg="mod">
          <ac:chgData name="Rosa María Cabrera Corchos" userId="f1659fda-de31-4a64-8d16-4a5c28fbfcfc" providerId="ADAL" clId="{CFDC489D-82E8-41BC-8EC2-4759156F4F1D}" dt="2022-09-21T11:32:12.323" v="55" actId="790"/>
          <ac:spMkLst>
            <pc:docMk/>
            <pc:sldMk cId="143330571" sldId="268"/>
            <ac:spMk id="29" creationId="{00000000-0000-0000-0000-000000000000}"/>
          </ac:spMkLst>
        </pc:spChg>
      </pc:sldChg>
      <pc:sldChg chg="modSp mod">
        <pc:chgData name="Rosa María Cabrera Corchos" userId="f1659fda-de31-4a64-8d16-4a5c28fbfcfc" providerId="ADAL" clId="{CFDC489D-82E8-41BC-8EC2-4759156F4F1D}" dt="2022-09-21T11:32:45.552" v="56" actId="790"/>
        <pc:sldMkLst>
          <pc:docMk/>
          <pc:sldMk cId="305793143" sldId="269"/>
        </pc:sldMkLst>
        <pc:spChg chg="mod">
          <ac:chgData name="Rosa María Cabrera Corchos" userId="f1659fda-de31-4a64-8d16-4a5c28fbfcfc" providerId="ADAL" clId="{CFDC489D-82E8-41BC-8EC2-4759156F4F1D}" dt="2022-09-21T10:04:11.149" v="17" actId="20577"/>
          <ac:spMkLst>
            <pc:docMk/>
            <pc:sldMk cId="305793143" sldId="269"/>
            <ac:spMk id="10" creationId="{00000000-0000-0000-0000-000000000000}"/>
          </ac:spMkLst>
        </pc:spChg>
        <pc:spChg chg="mod">
          <ac:chgData name="Rosa María Cabrera Corchos" userId="f1659fda-de31-4a64-8d16-4a5c28fbfcfc" providerId="ADAL" clId="{CFDC489D-82E8-41BC-8EC2-4759156F4F1D}" dt="2022-09-21T11:32:45.552" v="56" actId="790"/>
          <ac:spMkLst>
            <pc:docMk/>
            <pc:sldMk cId="305793143" sldId="269"/>
            <ac:spMk id="29" creationId="{00000000-0000-0000-0000-000000000000}"/>
          </ac:spMkLst>
        </pc:spChg>
      </pc:sldChg>
      <pc:sldChg chg="modSp mod">
        <pc:chgData name="Rosa María Cabrera Corchos" userId="f1659fda-de31-4a64-8d16-4a5c28fbfcfc" providerId="ADAL" clId="{CFDC489D-82E8-41BC-8EC2-4759156F4F1D}" dt="2022-09-21T10:05:51.860" v="43" actId="20577"/>
        <pc:sldMkLst>
          <pc:docMk/>
          <pc:sldMk cId="2321599723" sldId="270"/>
        </pc:sldMkLst>
        <pc:spChg chg="mod">
          <ac:chgData name="Rosa María Cabrera Corchos" userId="f1659fda-de31-4a64-8d16-4a5c28fbfcfc" providerId="ADAL" clId="{CFDC489D-82E8-41BC-8EC2-4759156F4F1D}" dt="2022-09-21T10:05:51.860" v="43" actId="20577"/>
          <ac:spMkLst>
            <pc:docMk/>
            <pc:sldMk cId="2321599723" sldId="270"/>
            <ac:spMk id="10" creationId="{00000000-0000-0000-0000-000000000000}"/>
          </ac:spMkLst>
        </pc:spChg>
      </pc:sldChg>
      <pc:sldChg chg="modSp mod">
        <pc:chgData name="Rosa María Cabrera Corchos" userId="f1659fda-de31-4a64-8d16-4a5c28fbfcfc" providerId="ADAL" clId="{CFDC489D-82E8-41BC-8EC2-4759156F4F1D}" dt="2022-09-21T10:11:49.125" v="48" actId="790"/>
        <pc:sldMkLst>
          <pc:docMk/>
          <pc:sldMk cId="1818461648" sldId="271"/>
        </pc:sldMkLst>
        <pc:spChg chg="mod">
          <ac:chgData name="Rosa María Cabrera Corchos" userId="f1659fda-de31-4a64-8d16-4a5c28fbfcfc" providerId="ADAL" clId="{CFDC489D-82E8-41BC-8EC2-4759156F4F1D}" dt="2022-09-21T10:11:49.125" v="48" actId="790"/>
          <ac:spMkLst>
            <pc:docMk/>
            <pc:sldMk cId="1818461648" sldId="271"/>
            <ac:spMk id="4" creationId="{00000000-0000-0000-0000-000000000000}"/>
          </ac:spMkLst>
        </pc:spChg>
        <pc:spChg chg="mod">
          <ac:chgData name="Rosa María Cabrera Corchos" userId="f1659fda-de31-4a64-8d16-4a5c28fbfcfc" providerId="ADAL" clId="{CFDC489D-82E8-41BC-8EC2-4759156F4F1D}" dt="2022-09-21T10:11:49.125" v="48" actId="790"/>
          <ac:spMkLst>
            <pc:docMk/>
            <pc:sldMk cId="1818461648" sldId="271"/>
            <ac:spMk id="10" creationId="{00000000-0000-0000-0000-000000000000}"/>
          </ac:spMkLst>
        </pc:spChg>
        <pc:spChg chg="mod">
          <ac:chgData name="Rosa María Cabrera Corchos" userId="f1659fda-de31-4a64-8d16-4a5c28fbfcfc" providerId="ADAL" clId="{CFDC489D-82E8-41BC-8EC2-4759156F4F1D}" dt="2022-09-21T10:11:49.125" v="48" actId="790"/>
          <ac:spMkLst>
            <pc:docMk/>
            <pc:sldMk cId="1818461648" sldId="271"/>
            <ac:spMk id="26" creationId="{00000000-0000-0000-0000-000000000000}"/>
          </ac:spMkLst>
        </pc:spChg>
        <pc:spChg chg="mod">
          <ac:chgData name="Rosa María Cabrera Corchos" userId="f1659fda-de31-4a64-8d16-4a5c28fbfcfc" providerId="ADAL" clId="{CFDC489D-82E8-41BC-8EC2-4759156F4F1D}" dt="2022-09-21T10:11:49.125" v="48" actId="790"/>
          <ac:spMkLst>
            <pc:docMk/>
            <pc:sldMk cId="1818461648" sldId="271"/>
            <ac:spMk id="29" creationId="{00000000-0000-0000-0000-000000000000}"/>
          </ac:spMkLst>
        </pc:spChg>
      </pc:sldChg>
      <pc:sldChg chg="modSp mod">
        <pc:chgData name="Rosa María Cabrera Corchos" userId="f1659fda-de31-4a64-8d16-4a5c28fbfcfc" providerId="ADAL" clId="{CFDC489D-82E8-41BC-8EC2-4759156F4F1D}" dt="2022-09-21T11:34:34.392" v="57" actId="790"/>
        <pc:sldMkLst>
          <pc:docMk/>
          <pc:sldMk cId="445239080" sldId="272"/>
        </pc:sldMkLst>
        <pc:spChg chg="mod">
          <ac:chgData name="Rosa María Cabrera Corchos" userId="f1659fda-de31-4a64-8d16-4a5c28fbfcfc" providerId="ADAL" clId="{CFDC489D-82E8-41BC-8EC2-4759156F4F1D}" dt="2022-09-21T10:06:17.813" v="47" actId="20577"/>
          <ac:spMkLst>
            <pc:docMk/>
            <pc:sldMk cId="445239080" sldId="272"/>
            <ac:spMk id="10" creationId="{00000000-0000-0000-0000-000000000000}"/>
          </ac:spMkLst>
        </pc:spChg>
        <pc:spChg chg="mod">
          <ac:chgData name="Rosa María Cabrera Corchos" userId="f1659fda-de31-4a64-8d16-4a5c28fbfcfc" providerId="ADAL" clId="{CFDC489D-82E8-41BC-8EC2-4759156F4F1D}" dt="2022-09-21T11:34:34.392" v="57" actId="790"/>
          <ac:spMkLst>
            <pc:docMk/>
            <pc:sldMk cId="445239080" sldId="272"/>
            <ac:spMk id="29" creationId="{00000000-0000-0000-0000-000000000000}"/>
          </ac:spMkLst>
        </pc:spChg>
      </pc:sldChg>
    </pc:docChg>
  </pc:docChgLst>
  <pc:docChgLst>
    <pc:chgData name="Encarna Castillo Castillo" userId="S::1004563@uab.cat::3f0b1199-5323-4c9b-8a6e-ba9814f04b0d" providerId="AD" clId="Web-{10211B6C-4195-D0C4-167E-FA1A794758FB}"/>
    <pc:docChg chg="modSld">
      <pc:chgData name="Encarna Castillo Castillo" userId="S::1004563@uab.cat::3f0b1199-5323-4c9b-8a6e-ba9814f04b0d" providerId="AD" clId="Web-{10211B6C-4195-D0C4-167E-FA1A794758FB}" dt="2022-07-28T09:43:09.085" v="17"/>
      <pc:docMkLst>
        <pc:docMk/>
      </pc:docMkLst>
      <pc:sldChg chg="delSp modSp">
        <pc:chgData name="Encarna Castillo Castillo" userId="S::1004563@uab.cat::3f0b1199-5323-4c9b-8a6e-ba9814f04b0d" providerId="AD" clId="Web-{10211B6C-4195-D0C4-167E-FA1A794758FB}" dt="2022-07-28T09:43:09.085" v="17"/>
        <pc:sldMkLst>
          <pc:docMk/>
          <pc:sldMk cId="268178800" sldId="258"/>
        </pc:sldMkLst>
        <pc:spChg chg="mod">
          <ac:chgData name="Encarna Castillo Castillo" userId="S::1004563@uab.cat::3f0b1199-5323-4c9b-8a6e-ba9814f04b0d" providerId="AD" clId="Web-{10211B6C-4195-D0C4-167E-FA1A794758FB}" dt="2022-07-28T09:43:05.132" v="16" actId="20577"/>
          <ac:spMkLst>
            <pc:docMk/>
            <pc:sldMk cId="268178800" sldId="258"/>
            <ac:spMk id="3" creationId="{00000000-0000-0000-0000-000000000000}"/>
          </ac:spMkLst>
        </pc:spChg>
        <pc:spChg chg="del">
          <ac:chgData name="Encarna Castillo Castillo" userId="S::1004563@uab.cat::3f0b1199-5323-4c9b-8a6e-ba9814f04b0d" providerId="AD" clId="Web-{10211B6C-4195-D0C4-167E-FA1A794758FB}" dt="2022-07-28T09:43:09.085" v="17"/>
          <ac:spMkLst>
            <pc:docMk/>
            <pc:sldMk cId="268178800" sldId="258"/>
            <ac:spMk id="6" creationId="{00000000-0000-0000-0000-000000000000}"/>
          </ac:spMkLst>
        </pc:spChg>
      </pc:sldChg>
    </pc:docChg>
  </pc:docChgLst>
  <pc:docChgLst>
    <pc:chgData name="Max Aragall Borràs" userId="87e097e4-5d98-43bc-9596-3648e60b41d0" providerId="ADAL" clId="{1876C11F-F633-4291-90EA-C9E63E590567}"/>
    <pc:docChg chg="custSel modSld">
      <pc:chgData name="Max Aragall Borràs" userId="87e097e4-5d98-43bc-9596-3648e60b41d0" providerId="ADAL" clId="{1876C11F-F633-4291-90EA-C9E63E590567}" dt="2023-06-19T10:59:16.345" v="27"/>
      <pc:docMkLst>
        <pc:docMk/>
      </pc:docMkLst>
      <pc:sldChg chg="addSp delSp modSp mod">
        <pc:chgData name="Max Aragall Borràs" userId="87e097e4-5d98-43bc-9596-3648e60b41d0" providerId="ADAL" clId="{1876C11F-F633-4291-90EA-C9E63E590567}" dt="2023-06-19T10:58:31.549" v="1"/>
        <pc:sldMkLst>
          <pc:docMk/>
          <pc:sldMk cId="268178800" sldId="258"/>
        </pc:sldMkLst>
        <pc:picChg chg="add mod">
          <ac:chgData name="Max Aragall Borràs" userId="87e097e4-5d98-43bc-9596-3648e60b41d0" providerId="ADAL" clId="{1876C11F-F633-4291-90EA-C9E63E590567}" dt="2023-06-19T10:58:31.549" v="1"/>
          <ac:picMkLst>
            <pc:docMk/>
            <pc:sldMk cId="268178800" sldId="258"/>
            <ac:picMk id="3" creationId="{14B97C2D-9452-C767-321A-BB32E16FFEA3}"/>
          </ac:picMkLst>
        </pc:picChg>
        <pc:picChg chg="del">
          <ac:chgData name="Max Aragall Borràs" userId="87e097e4-5d98-43bc-9596-3648e60b41d0" providerId="ADAL" clId="{1876C11F-F633-4291-90EA-C9E63E590567}" dt="2023-06-19T10:58:30.884" v="0" actId="478"/>
          <ac:picMkLst>
            <pc:docMk/>
            <pc:sldMk cId="268178800" sldId="258"/>
            <ac:picMk id="10" creationId="{00000000-0000-0000-0000-000000000000}"/>
          </ac:picMkLst>
        </pc:picChg>
      </pc:sldChg>
      <pc:sldChg chg="addSp delSp modSp mod">
        <pc:chgData name="Max Aragall Borràs" userId="87e097e4-5d98-43bc-9596-3648e60b41d0" providerId="ADAL" clId="{1876C11F-F633-4291-90EA-C9E63E590567}" dt="2023-06-19T10:58:34.908" v="3"/>
        <pc:sldMkLst>
          <pc:docMk/>
          <pc:sldMk cId="1660957725" sldId="259"/>
        </pc:sldMkLst>
        <pc:picChg chg="add mod">
          <ac:chgData name="Max Aragall Borràs" userId="87e097e4-5d98-43bc-9596-3648e60b41d0" providerId="ADAL" clId="{1876C11F-F633-4291-90EA-C9E63E590567}" dt="2023-06-19T10:58:34.908" v="3"/>
          <ac:picMkLst>
            <pc:docMk/>
            <pc:sldMk cId="1660957725" sldId="259"/>
            <ac:picMk id="2" creationId="{A36DEF88-EC18-C04D-3E74-BF8228DB270D}"/>
          </ac:picMkLst>
        </pc:picChg>
        <pc:picChg chg="del">
          <ac:chgData name="Max Aragall Borràs" userId="87e097e4-5d98-43bc-9596-3648e60b41d0" providerId="ADAL" clId="{1876C11F-F633-4291-90EA-C9E63E590567}" dt="2023-06-19T10:58:34.283" v="2" actId="478"/>
          <ac:picMkLst>
            <pc:docMk/>
            <pc:sldMk cId="1660957725" sldId="259"/>
            <ac:picMk id="9" creationId="{00000000-0000-0000-0000-000000000000}"/>
          </ac:picMkLst>
        </pc:picChg>
      </pc:sldChg>
      <pc:sldChg chg="addSp delSp modSp mod">
        <pc:chgData name="Max Aragall Borràs" userId="87e097e4-5d98-43bc-9596-3648e60b41d0" providerId="ADAL" clId="{1876C11F-F633-4291-90EA-C9E63E590567}" dt="2023-06-19T10:58:58.798" v="17"/>
        <pc:sldMkLst>
          <pc:docMk/>
          <pc:sldMk cId="1671001698" sldId="260"/>
        </pc:sldMkLst>
        <pc:picChg chg="add mod">
          <ac:chgData name="Max Aragall Borràs" userId="87e097e4-5d98-43bc-9596-3648e60b41d0" providerId="ADAL" clId="{1876C11F-F633-4291-90EA-C9E63E590567}" dt="2023-06-19T10:58:58.798" v="17"/>
          <ac:picMkLst>
            <pc:docMk/>
            <pc:sldMk cId="1671001698" sldId="260"/>
            <ac:picMk id="2" creationId="{998FDB51-3E3B-6721-6867-725E68228501}"/>
          </ac:picMkLst>
        </pc:picChg>
        <pc:picChg chg="del">
          <ac:chgData name="Max Aragall Borràs" userId="87e097e4-5d98-43bc-9596-3648e60b41d0" providerId="ADAL" clId="{1876C11F-F633-4291-90EA-C9E63E590567}" dt="2023-06-19T10:58:58.195" v="16" actId="478"/>
          <ac:picMkLst>
            <pc:docMk/>
            <pc:sldMk cId="1671001698" sldId="260"/>
            <ac:picMk id="9" creationId="{00000000-0000-0000-0000-000000000000}"/>
          </ac:picMkLst>
        </pc:picChg>
      </pc:sldChg>
      <pc:sldChg chg="addSp delSp modSp mod">
        <pc:chgData name="Max Aragall Borràs" userId="87e097e4-5d98-43bc-9596-3648e60b41d0" providerId="ADAL" clId="{1876C11F-F633-4291-90EA-C9E63E590567}" dt="2023-06-19T10:59:01.994" v="19"/>
        <pc:sldMkLst>
          <pc:docMk/>
          <pc:sldMk cId="3196979363" sldId="261"/>
        </pc:sldMkLst>
        <pc:picChg chg="add mod">
          <ac:chgData name="Max Aragall Borràs" userId="87e097e4-5d98-43bc-9596-3648e60b41d0" providerId="ADAL" clId="{1876C11F-F633-4291-90EA-C9E63E590567}" dt="2023-06-19T10:59:01.994" v="19"/>
          <ac:picMkLst>
            <pc:docMk/>
            <pc:sldMk cId="3196979363" sldId="261"/>
            <ac:picMk id="2" creationId="{B3ACAFC8-37B5-1840-3423-F20207D3CFF0}"/>
          </ac:picMkLst>
        </pc:picChg>
        <pc:picChg chg="del">
          <ac:chgData name="Max Aragall Borràs" userId="87e097e4-5d98-43bc-9596-3648e60b41d0" providerId="ADAL" clId="{1876C11F-F633-4291-90EA-C9E63E590567}" dt="2023-06-19T10:59:01.379" v="18" actId="478"/>
          <ac:picMkLst>
            <pc:docMk/>
            <pc:sldMk cId="3196979363" sldId="261"/>
            <ac:picMk id="9" creationId="{00000000-0000-0000-0000-000000000000}"/>
          </ac:picMkLst>
        </pc:picChg>
      </pc:sldChg>
      <pc:sldChg chg="addSp delSp modSp mod">
        <pc:chgData name="Max Aragall Borràs" userId="87e097e4-5d98-43bc-9596-3648e60b41d0" providerId="ADAL" clId="{1876C11F-F633-4291-90EA-C9E63E590567}" dt="2023-06-19T10:59:05.449" v="21"/>
        <pc:sldMkLst>
          <pc:docMk/>
          <pc:sldMk cId="1142835651" sldId="262"/>
        </pc:sldMkLst>
        <pc:picChg chg="add mod">
          <ac:chgData name="Max Aragall Borràs" userId="87e097e4-5d98-43bc-9596-3648e60b41d0" providerId="ADAL" clId="{1876C11F-F633-4291-90EA-C9E63E590567}" dt="2023-06-19T10:59:05.449" v="21"/>
          <ac:picMkLst>
            <pc:docMk/>
            <pc:sldMk cId="1142835651" sldId="262"/>
            <ac:picMk id="2" creationId="{DD2795B0-893A-F871-7199-B3294F6D682C}"/>
          </ac:picMkLst>
        </pc:picChg>
        <pc:picChg chg="del">
          <ac:chgData name="Max Aragall Borràs" userId="87e097e4-5d98-43bc-9596-3648e60b41d0" providerId="ADAL" clId="{1876C11F-F633-4291-90EA-C9E63E590567}" dt="2023-06-19T10:59:04.864" v="20" actId="478"/>
          <ac:picMkLst>
            <pc:docMk/>
            <pc:sldMk cId="1142835651" sldId="262"/>
            <ac:picMk id="9" creationId="{00000000-0000-0000-0000-000000000000}"/>
          </ac:picMkLst>
        </pc:picChg>
      </pc:sldChg>
      <pc:sldChg chg="addSp delSp modSp mod">
        <pc:chgData name="Max Aragall Borràs" userId="87e097e4-5d98-43bc-9596-3648e60b41d0" providerId="ADAL" clId="{1876C11F-F633-4291-90EA-C9E63E590567}" dt="2023-06-19T10:59:08.629" v="23"/>
        <pc:sldMkLst>
          <pc:docMk/>
          <pc:sldMk cId="292298953" sldId="263"/>
        </pc:sldMkLst>
        <pc:picChg chg="add mod">
          <ac:chgData name="Max Aragall Borràs" userId="87e097e4-5d98-43bc-9596-3648e60b41d0" providerId="ADAL" clId="{1876C11F-F633-4291-90EA-C9E63E590567}" dt="2023-06-19T10:59:08.629" v="23"/>
          <ac:picMkLst>
            <pc:docMk/>
            <pc:sldMk cId="292298953" sldId="263"/>
            <ac:picMk id="2" creationId="{859D1D14-661C-4CEF-376A-E6CF0882A9A3}"/>
          </ac:picMkLst>
        </pc:picChg>
        <pc:picChg chg="del">
          <ac:chgData name="Max Aragall Borràs" userId="87e097e4-5d98-43bc-9596-3648e60b41d0" providerId="ADAL" clId="{1876C11F-F633-4291-90EA-C9E63E590567}" dt="2023-06-19T10:59:08" v="22" actId="478"/>
          <ac:picMkLst>
            <pc:docMk/>
            <pc:sldMk cId="292298953" sldId="263"/>
            <ac:picMk id="9" creationId="{00000000-0000-0000-0000-000000000000}"/>
          </ac:picMkLst>
        </pc:picChg>
      </pc:sldChg>
      <pc:sldChg chg="addSp delSp modSp mod">
        <pc:chgData name="Max Aragall Borràs" userId="87e097e4-5d98-43bc-9596-3648e60b41d0" providerId="ADAL" clId="{1876C11F-F633-4291-90EA-C9E63E590567}" dt="2023-06-19T10:59:12.057" v="25"/>
        <pc:sldMkLst>
          <pc:docMk/>
          <pc:sldMk cId="731911525" sldId="264"/>
        </pc:sldMkLst>
        <pc:picChg chg="add mod">
          <ac:chgData name="Max Aragall Borràs" userId="87e097e4-5d98-43bc-9596-3648e60b41d0" providerId="ADAL" clId="{1876C11F-F633-4291-90EA-C9E63E590567}" dt="2023-06-19T10:59:12.057" v="25"/>
          <ac:picMkLst>
            <pc:docMk/>
            <pc:sldMk cId="731911525" sldId="264"/>
            <ac:picMk id="2" creationId="{0DE0DA69-28C1-C97A-AC7A-DA356DC21C3A}"/>
          </ac:picMkLst>
        </pc:picChg>
        <pc:picChg chg="del">
          <ac:chgData name="Max Aragall Borràs" userId="87e097e4-5d98-43bc-9596-3648e60b41d0" providerId="ADAL" clId="{1876C11F-F633-4291-90EA-C9E63E590567}" dt="2023-06-19T10:59:11.536" v="24" actId="478"/>
          <ac:picMkLst>
            <pc:docMk/>
            <pc:sldMk cId="731911525" sldId="264"/>
            <ac:picMk id="9" creationId="{00000000-0000-0000-0000-000000000000}"/>
          </ac:picMkLst>
        </pc:picChg>
      </pc:sldChg>
      <pc:sldChg chg="addSp delSp modSp mod">
        <pc:chgData name="Max Aragall Borràs" userId="87e097e4-5d98-43bc-9596-3648e60b41d0" providerId="ADAL" clId="{1876C11F-F633-4291-90EA-C9E63E590567}" dt="2023-06-19T10:59:16.345" v="27"/>
        <pc:sldMkLst>
          <pc:docMk/>
          <pc:sldMk cId="2582874520" sldId="265"/>
        </pc:sldMkLst>
        <pc:picChg chg="add mod">
          <ac:chgData name="Max Aragall Borràs" userId="87e097e4-5d98-43bc-9596-3648e60b41d0" providerId="ADAL" clId="{1876C11F-F633-4291-90EA-C9E63E590567}" dt="2023-06-19T10:59:16.345" v="27"/>
          <ac:picMkLst>
            <pc:docMk/>
            <pc:sldMk cId="2582874520" sldId="265"/>
            <ac:picMk id="2" creationId="{B1C7E1C6-5E43-43A3-AF4F-794B21A8CF45}"/>
          </ac:picMkLst>
        </pc:picChg>
        <pc:picChg chg="del">
          <ac:chgData name="Max Aragall Borràs" userId="87e097e4-5d98-43bc-9596-3648e60b41d0" providerId="ADAL" clId="{1876C11F-F633-4291-90EA-C9E63E590567}" dt="2023-06-19T10:59:15.832" v="26" actId="478"/>
          <ac:picMkLst>
            <pc:docMk/>
            <pc:sldMk cId="2582874520" sldId="265"/>
            <ac:picMk id="9" creationId="{00000000-0000-0000-0000-000000000000}"/>
          </ac:picMkLst>
        </pc:picChg>
      </pc:sldChg>
      <pc:sldChg chg="addSp delSp modSp mod">
        <pc:chgData name="Max Aragall Borràs" userId="87e097e4-5d98-43bc-9596-3648e60b41d0" providerId="ADAL" clId="{1876C11F-F633-4291-90EA-C9E63E590567}" dt="2023-06-19T10:58:42.004" v="7"/>
        <pc:sldMkLst>
          <pc:docMk/>
          <pc:sldMk cId="4021742732" sldId="266"/>
        </pc:sldMkLst>
        <pc:picChg chg="add mod">
          <ac:chgData name="Max Aragall Borràs" userId="87e097e4-5d98-43bc-9596-3648e60b41d0" providerId="ADAL" clId="{1876C11F-F633-4291-90EA-C9E63E590567}" dt="2023-06-19T10:58:42.004" v="7"/>
          <ac:picMkLst>
            <pc:docMk/>
            <pc:sldMk cId="4021742732" sldId="266"/>
            <ac:picMk id="2" creationId="{AFE9921B-7884-4F3E-289C-42E24B06B876}"/>
          </ac:picMkLst>
        </pc:picChg>
        <pc:picChg chg="del">
          <ac:chgData name="Max Aragall Borràs" userId="87e097e4-5d98-43bc-9596-3648e60b41d0" providerId="ADAL" clId="{1876C11F-F633-4291-90EA-C9E63E590567}" dt="2023-06-19T10:58:41.448" v="6" actId="478"/>
          <ac:picMkLst>
            <pc:docMk/>
            <pc:sldMk cId="4021742732" sldId="266"/>
            <ac:picMk id="8" creationId="{00000000-0000-0000-0000-000000000000}"/>
          </ac:picMkLst>
        </pc:picChg>
      </pc:sldChg>
      <pc:sldChg chg="addSp delSp modSp mod">
        <pc:chgData name="Max Aragall Borràs" userId="87e097e4-5d98-43bc-9596-3648e60b41d0" providerId="ADAL" clId="{1876C11F-F633-4291-90EA-C9E63E590567}" dt="2023-06-19T10:58:38.458" v="5"/>
        <pc:sldMkLst>
          <pc:docMk/>
          <pc:sldMk cId="143330571" sldId="268"/>
        </pc:sldMkLst>
        <pc:picChg chg="add mod">
          <ac:chgData name="Max Aragall Borràs" userId="87e097e4-5d98-43bc-9596-3648e60b41d0" providerId="ADAL" clId="{1876C11F-F633-4291-90EA-C9E63E590567}" dt="2023-06-19T10:58:38.458" v="5"/>
          <ac:picMkLst>
            <pc:docMk/>
            <pc:sldMk cId="143330571" sldId="268"/>
            <ac:picMk id="3" creationId="{235CB522-C320-56C1-4483-308375F6F993}"/>
          </ac:picMkLst>
        </pc:picChg>
        <pc:picChg chg="del">
          <ac:chgData name="Max Aragall Borràs" userId="87e097e4-5d98-43bc-9596-3648e60b41d0" providerId="ADAL" clId="{1876C11F-F633-4291-90EA-C9E63E590567}" dt="2023-06-19T10:58:37.771" v="4" actId="478"/>
          <ac:picMkLst>
            <pc:docMk/>
            <pc:sldMk cId="143330571" sldId="268"/>
            <ac:picMk id="25" creationId="{00000000-0000-0000-0000-000000000000}"/>
          </ac:picMkLst>
        </pc:picChg>
      </pc:sldChg>
      <pc:sldChg chg="addSp delSp modSp mod">
        <pc:chgData name="Max Aragall Borràs" userId="87e097e4-5d98-43bc-9596-3648e60b41d0" providerId="ADAL" clId="{1876C11F-F633-4291-90EA-C9E63E590567}" dt="2023-06-19T10:58:45.727" v="9"/>
        <pc:sldMkLst>
          <pc:docMk/>
          <pc:sldMk cId="305793143" sldId="269"/>
        </pc:sldMkLst>
        <pc:picChg chg="add mod">
          <ac:chgData name="Max Aragall Borràs" userId="87e097e4-5d98-43bc-9596-3648e60b41d0" providerId="ADAL" clId="{1876C11F-F633-4291-90EA-C9E63E590567}" dt="2023-06-19T10:58:45.727" v="9"/>
          <ac:picMkLst>
            <pc:docMk/>
            <pc:sldMk cId="305793143" sldId="269"/>
            <ac:picMk id="3" creationId="{46208D6E-253B-7784-39C6-D4DFB4EB6D07}"/>
          </ac:picMkLst>
        </pc:picChg>
        <pc:picChg chg="del">
          <ac:chgData name="Max Aragall Borràs" userId="87e097e4-5d98-43bc-9596-3648e60b41d0" providerId="ADAL" clId="{1876C11F-F633-4291-90EA-C9E63E590567}" dt="2023-06-19T10:58:45.163" v="8" actId="478"/>
          <ac:picMkLst>
            <pc:docMk/>
            <pc:sldMk cId="305793143" sldId="269"/>
            <ac:picMk id="25" creationId="{00000000-0000-0000-0000-000000000000}"/>
          </ac:picMkLst>
        </pc:picChg>
      </pc:sldChg>
      <pc:sldChg chg="addSp delSp modSp mod">
        <pc:chgData name="Max Aragall Borràs" userId="87e097e4-5d98-43bc-9596-3648e60b41d0" providerId="ADAL" clId="{1876C11F-F633-4291-90EA-C9E63E590567}" dt="2023-06-19T10:58:49.292" v="11"/>
        <pc:sldMkLst>
          <pc:docMk/>
          <pc:sldMk cId="2321599723" sldId="270"/>
        </pc:sldMkLst>
        <pc:picChg chg="add mod">
          <ac:chgData name="Max Aragall Borràs" userId="87e097e4-5d98-43bc-9596-3648e60b41d0" providerId="ADAL" clId="{1876C11F-F633-4291-90EA-C9E63E590567}" dt="2023-06-19T10:58:49.292" v="11"/>
          <ac:picMkLst>
            <pc:docMk/>
            <pc:sldMk cId="2321599723" sldId="270"/>
            <ac:picMk id="6" creationId="{941D6487-6896-D9BF-C5CD-F6A1A6531841}"/>
          </ac:picMkLst>
        </pc:picChg>
        <pc:picChg chg="del">
          <ac:chgData name="Max Aragall Borràs" userId="87e097e4-5d98-43bc-9596-3648e60b41d0" providerId="ADAL" clId="{1876C11F-F633-4291-90EA-C9E63E590567}" dt="2023-06-19T10:58:48.616" v="10" actId="478"/>
          <ac:picMkLst>
            <pc:docMk/>
            <pc:sldMk cId="2321599723" sldId="270"/>
            <ac:picMk id="25" creationId="{00000000-0000-0000-0000-000000000000}"/>
          </ac:picMkLst>
        </pc:picChg>
      </pc:sldChg>
      <pc:sldChg chg="addSp delSp modSp mod">
        <pc:chgData name="Max Aragall Borràs" userId="87e097e4-5d98-43bc-9596-3648e60b41d0" providerId="ADAL" clId="{1876C11F-F633-4291-90EA-C9E63E590567}" dt="2023-06-19T10:58:52.442" v="13"/>
        <pc:sldMkLst>
          <pc:docMk/>
          <pc:sldMk cId="1818461648" sldId="271"/>
        </pc:sldMkLst>
        <pc:picChg chg="add mod">
          <ac:chgData name="Max Aragall Borràs" userId="87e097e4-5d98-43bc-9596-3648e60b41d0" providerId="ADAL" clId="{1876C11F-F633-4291-90EA-C9E63E590567}" dt="2023-06-19T10:58:52.442" v="13"/>
          <ac:picMkLst>
            <pc:docMk/>
            <pc:sldMk cId="1818461648" sldId="271"/>
            <ac:picMk id="3" creationId="{62134DB1-8D09-E84D-4102-46B4021ED26E}"/>
          </ac:picMkLst>
        </pc:picChg>
        <pc:picChg chg="del">
          <ac:chgData name="Max Aragall Borràs" userId="87e097e4-5d98-43bc-9596-3648e60b41d0" providerId="ADAL" clId="{1876C11F-F633-4291-90EA-C9E63E590567}" dt="2023-06-19T10:58:51.800" v="12" actId="478"/>
          <ac:picMkLst>
            <pc:docMk/>
            <pc:sldMk cId="1818461648" sldId="271"/>
            <ac:picMk id="25" creationId="{00000000-0000-0000-0000-000000000000}"/>
          </ac:picMkLst>
        </pc:picChg>
      </pc:sldChg>
      <pc:sldChg chg="addSp delSp modSp mod">
        <pc:chgData name="Max Aragall Borràs" userId="87e097e4-5d98-43bc-9596-3648e60b41d0" providerId="ADAL" clId="{1876C11F-F633-4291-90EA-C9E63E590567}" dt="2023-06-19T10:58:55.523" v="15"/>
        <pc:sldMkLst>
          <pc:docMk/>
          <pc:sldMk cId="445239080" sldId="272"/>
        </pc:sldMkLst>
        <pc:picChg chg="add mod">
          <ac:chgData name="Max Aragall Borràs" userId="87e097e4-5d98-43bc-9596-3648e60b41d0" providerId="ADAL" clId="{1876C11F-F633-4291-90EA-C9E63E590567}" dt="2023-06-19T10:58:55.523" v="15"/>
          <ac:picMkLst>
            <pc:docMk/>
            <pc:sldMk cId="445239080" sldId="272"/>
            <ac:picMk id="3" creationId="{99770E6C-73B6-5D60-76DF-7884C7C7945D}"/>
          </ac:picMkLst>
        </pc:picChg>
        <pc:picChg chg="del">
          <ac:chgData name="Max Aragall Borràs" userId="87e097e4-5d98-43bc-9596-3648e60b41d0" providerId="ADAL" clId="{1876C11F-F633-4291-90EA-C9E63E590567}" dt="2023-06-19T10:58:54.955" v="14" actId="478"/>
          <ac:picMkLst>
            <pc:docMk/>
            <pc:sldMk cId="445239080" sldId="272"/>
            <ac:picMk id="25" creationId="{00000000-0000-0000-0000-000000000000}"/>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solidFill>
                <a:srgbClr val="1C936E"/>
              </a:solidFill>
              <a:effectLst/>
            </c:spPr>
            <c:extLst>
              <c:ext xmlns:c16="http://schemas.microsoft.com/office/drawing/2014/chart" uri="{C3380CC4-5D6E-409C-BE32-E72D297353CC}">
                <c16:uniqueId val="{00000001-FF39-4BD7-9C13-DB0366CDA6C8}"/>
              </c:ext>
            </c:extLst>
          </c:dPt>
          <c:dPt>
            <c:idx val="1"/>
            <c:bubble3D val="0"/>
            <c:spPr>
              <a:solidFill>
                <a:srgbClr val="0D6F91"/>
              </a:solidFill>
              <a:effectLst/>
            </c:spPr>
            <c:extLst>
              <c:ext xmlns:c16="http://schemas.microsoft.com/office/drawing/2014/chart" uri="{C3380CC4-5D6E-409C-BE32-E72D297353CC}">
                <c16:uniqueId val="{00000003-FF39-4BD7-9C13-DB0366CDA6C8}"/>
              </c:ext>
            </c:extLst>
          </c:dPt>
          <c:dPt>
            <c:idx val="2"/>
            <c:bubble3D val="0"/>
            <c:spPr>
              <a:solidFill>
                <a:srgbClr val="3AAF28"/>
              </a:solidFill>
              <a:effectLst/>
            </c:spPr>
            <c:extLst>
              <c:ext xmlns:c16="http://schemas.microsoft.com/office/drawing/2014/chart" uri="{C3380CC4-5D6E-409C-BE32-E72D297353CC}">
                <c16:uniqueId val="{00000005-FF39-4BD7-9C13-DB0366CDA6C8}"/>
              </c:ext>
            </c:extLst>
          </c:dPt>
          <c:dPt>
            <c:idx val="3"/>
            <c:bubble3D val="0"/>
            <c:spPr>
              <a:solidFill>
                <a:srgbClr val="6CBD1F"/>
              </a:solidFill>
              <a:effectLst/>
            </c:spPr>
            <c:extLst>
              <c:ext xmlns:c16="http://schemas.microsoft.com/office/drawing/2014/chart" uri="{C3380CC4-5D6E-409C-BE32-E72D297353CC}">
                <c16:uniqueId val="{00000007-FF39-4BD7-9C13-DB0366CDA6C8}"/>
              </c:ext>
            </c:extLst>
          </c:dPt>
          <c:dLbls>
            <c:spPr>
              <a:noFill/>
              <a:ln>
                <a:noFill/>
              </a:ln>
              <a:effectLst/>
            </c:spPr>
            <c:txPr>
              <a:bodyPr/>
              <a:lstStyle/>
              <a:p>
                <a:pPr>
                  <a:defRPr sz="2000" b="1" i="0">
                    <a:solidFill>
                      <a:schemeClr val="bg1"/>
                    </a:solidFill>
                    <a:latin typeface="Arial"/>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FF39-4BD7-9C13-DB0366CDA6C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3</a:t>
            </a:fld>
            <a:endParaRPr lang="es-ES"/>
          </a:p>
        </p:txBody>
      </p:sp>
    </p:spTree>
    <p:extLst>
      <p:ext uri="{BB962C8B-B14F-4D97-AF65-F5344CB8AC3E}">
        <p14:creationId xmlns:p14="http://schemas.microsoft.com/office/powerpoint/2010/main" val="350782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5</a:t>
            </a:fld>
            <a:endParaRPr lang="es-ES"/>
          </a:p>
        </p:txBody>
      </p:sp>
    </p:spTree>
    <p:extLst>
      <p:ext uri="{BB962C8B-B14F-4D97-AF65-F5344CB8AC3E}">
        <p14:creationId xmlns:p14="http://schemas.microsoft.com/office/powerpoint/2010/main" val="61978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6</a:t>
            </a:fld>
            <a:endParaRPr lang="es-ES"/>
          </a:p>
        </p:txBody>
      </p:sp>
    </p:spTree>
    <p:extLst>
      <p:ext uri="{BB962C8B-B14F-4D97-AF65-F5344CB8AC3E}">
        <p14:creationId xmlns:p14="http://schemas.microsoft.com/office/powerpoint/2010/main" val="361192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7</a:t>
            </a:fld>
            <a:endParaRPr lang="es-ES"/>
          </a:p>
        </p:txBody>
      </p:sp>
    </p:spTree>
    <p:extLst>
      <p:ext uri="{BB962C8B-B14F-4D97-AF65-F5344CB8AC3E}">
        <p14:creationId xmlns:p14="http://schemas.microsoft.com/office/powerpoint/2010/main" val="292049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8</a:t>
            </a:fld>
            <a:endParaRPr lang="es-ES"/>
          </a:p>
        </p:txBody>
      </p:sp>
    </p:spTree>
    <p:extLst>
      <p:ext uri="{BB962C8B-B14F-4D97-AF65-F5344CB8AC3E}">
        <p14:creationId xmlns:p14="http://schemas.microsoft.com/office/powerpoint/2010/main" val="166782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15</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ol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sp>
        <p:nvSpPr>
          <p:cNvPr id="2" name="CuadroTexto 2">
            <a:extLst>
              <a:ext uri="{FF2B5EF4-FFF2-40B4-BE49-F238E27FC236}">
                <a16:creationId xmlns:a16="http://schemas.microsoft.com/office/drawing/2014/main" id="{3E8CD9F0-D698-F925-1EED-3BE8F73DD158}"/>
              </a:ext>
            </a:extLst>
          </p:cNvPr>
          <p:cNvSpPr txBox="1"/>
          <p:nvPr/>
        </p:nvSpPr>
        <p:spPr>
          <a:xfrm>
            <a:off x="928590" y="1102894"/>
            <a:ext cx="7541641" cy="19759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a:t>
            </a:r>
            <a:r>
              <a:rPr lang="es-ES_tradnl" sz="7200" b="1" dirty="0">
                <a:solidFill>
                  <a:schemeClr val="bg1"/>
                </a:solidFill>
                <a:latin typeface="Arial"/>
                <a:cs typeface="Arial"/>
              </a:rPr>
              <a:t> </a:t>
            </a:r>
            <a:r>
              <a:rPr lang="ca-ES" sz="7200" b="1" dirty="0">
                <a:solidFill>
                  <a:schemeClr val="bg1"/>
                </a:solidFill>
                <a:latin typeface="Arial"/>
                <a:cs typeface="Arial"/>
              </a:rPr>
              <a:t>presentació</a:t>
            </a:r>
            <a:br>
              <a:rPr lang="es-ES_tradnl" sz="7200" b="1" dirty="0">
                <a:solidFill>
                  <a:schemeClr val="bg1"/>
                </a:solidFill>
                <a:latin typeface="Arial"/>
                <a:cs typeface="Arial"/>
              </a:rPr>
            </a:br>
            <a:r>
              <a:rPr lang="es-ES_tradnl" sz="7200" b="1" dirty="0">
                <a:solidFill>
                  <a:schemeClr val="bg1"/>
                </a:solidFill>
                <a:latin typeface="Arial"/>
                <a:cs typeface="Arial"/>
              </a:rPr>
              <a:t>UAB</a:t>
            </a:r>
            <a:endParaRPr lang="ca-ES" sz="7200" b="1" dirty="0">
              <a:solidFill>
                <a:schemeClr val="bg1"/>
              </a:solidFill>
              <a:latin typeface="Arial"/>
              <a:cs typeface="Arial"/>
            </a:endParaRPr>
          </a:p>
        </p:txBody>
      </p:sp>
      <p:sp>
        <p:nvSpPr>
          <p:cNvPr id="4" name="CuadroTexto 5">
            <a:extLst>
              <a:ext uri="{FF2B5EF4-FFF2-40B4-BE49-F238E27FC236}">
                <a16:creationId xmlns:a16="http://schemas.microsoft.com/office/drawing/2014/main" id="{49CA402E-FF5F-08A7-D1A5-F0356C379B04}"/>
              </a:ext>
            </a:extLst>
          </p:cNvPr>
          <p:cNvSpPr txBox="1"/>
          <p:nvPr/>
        </p:nvSpPr>
        <p:spPr>
          <a:xfrm>
            <a:off x="969208" y="3040705"/>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5" name="Rectángulo 10">
            <a:extLst>
              <a:ext uri="{FF2B5EF4-FFF2-40B4-BE49-F238E27FC236}">
                <a16:creationId xmlns:a16="http://schemas.microsoft.com/office/drawing/2014/main" id="{03E4068F-3983-647D-637C-02FCD8C59241}"/>
              </a:ext>
            </a:extLst>
          </p:cNvPr>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pic>
        <p:nvPicPr>
          <p:cNvPr id="3" name="Imagen 2">
            <a:extLst>
              <a:ext uri="{FF2B5EF4-FFF2-40B4-BE49-F238E27FC236}">
                <a16:creationId xmlns:a16="http://schemas.microsoft.com/office/drawing/2014/main" id="{14B97C2D-9452-C767-321A-BB32E16FF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9139937"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B3ACAFC8-37B5-1840-3423-F20207D3C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2"/>
            <a:ext cx="9139937"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DD2795B0-893A-F871-7199-B3294F6D6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46449"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859D1D14-661C-4CEF-376A-E6CF0882A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6449" cy="6857998"/>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0DE0DA69-28C1-C97A-AC7A-DA356DC21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6450" cy="6857998"/>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B1C7E1C6-5E43-43A3-AF4F-794B21A8C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0467"/>
            <a:ext cx="3051777" cy="2288832"/>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0600" y="-40467"/>
            <a:ext cx="3051777" cy="2288832"/>
          </a:xfrm>
          <a:prstGeom prst="rect">
            <a:avLst/>
          </a:prstGeom>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2224" y="-40467"/>
            <a:ext cx="3051777" cy="2288832"/>
          </a:xfrm>
          <a:prstGeom prst="rect">
            <a:avLst/>
          </a:prstGeom>
        </p:spPr>
      </p:pic>
      <p:pic>
        <p:nvPicPr>
          <p:cNvPr id="19" name="Imagen 1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2246400"/>
            <a:ext cx="3058467" cy="2325600"/>
          </a:xfrm>
          <a:prstGeom prst="rect">
            <a:avLst/>
          </a:prstGeom>
        </p:spPr>
      </p:pic>
      <p:pic>
        <p:nvPicPr>
          <p:cNvPr id="23" name="Imagen 22"/>
          <p:cNvPicPr>
            <a:picLocks noChangeAspect="1"/>
          </p:cNvPicPr>
          <p:nvPr/>
        </p:nvPicPr>
        <p:blipFill rotWithShape="1">
          <a:blip r:embed="rId7" cstate="print">
            <a:extLst>
              <a:ext uri="{28A0092B-C50C-407E-A947-70E740481C1C}">
                <a14:useLocalDpi xmlns:a14="http://schemas.microsoft.com/office/drawing/2010/main" val="0"/>
              </a:ext>
            </a:extLst>
          </a:blip>
          <a:srcRect l="1548" t="13598" r="11773" b="3235"/>
          <a:stretch/>
        </p:blipFill>
        <p:spPr>
          <a:xfrm>
            <a:off x="3045600" y="2247899"/>
            <a:ext cx="3051777" cy="2311401"/>
          </a:xfrm>
          <a:prstGeom prst="rect">
            <a:avLst/>
          </a:prstGeom>
        </p:spPr>
      </p:pic>
      <p:pic>
        <p:nvPicPr>
          <p:cNvPr id="24" name="Imagen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2224" y="2243668"/>
            <a:ext cx="3051777" cy="2315632"/>
          </a:xfrm>
          <a:prstGeom prst="rect">
            <a:avLst/>
          </a:prstGeom>
        </p:spPr>
      </p:pic>
      <p:pic>
        <p:nvPicPr>
          <p:cNvPr id="25" name="Imagen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4565650"/>
            <a:ext cx="3051777" cy="2300142"/>
          </a:xfrm>
          <a:prstGeom prst="rect">
            <a:avLst/>
          </a:prstGeom>
        </p:spPr>
      </p:pic>
      <p:pic>
        <p:nvPicPr>
          <p:cNvPr id="26" name="Imagen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50600" y="4559300"/>
            <a:ext cx="3051777" cy="2306492"/>
          </a:xfrm>
          <a:prstGeom prst="rect">
            <a:avLst/>
          </a:prstGeom>
        </p:spPr>
      </p:pic>
      <p:pic>
        <p:nvPicPr>
          <p:cNvPr id="28" name="Imagen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2224" y="4559301"/>
            <a:ext cx="3051777" cy="2306492"/>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68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7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54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6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4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14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ol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A36DEF88-EC18-C04D-3E74-BF8228DB2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609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descr="col1-.png"/>
          <p:cNvPicPr>
            <a:picLocks noChangeAspect="1"/>
          </p:cNvPicPr>
          <p:nvPr/>
        </p:nvPicPr>
        <p:blipFill rotWithShape="1">
          <a:blip r:embed="rId3" cstate="print">
            <a:extLst>
              <a:ext uri="{28A0092B-C50C-407E-A947-70E740481C1C}">
                <a14:useLocalDpi xmlns:a14="http://schemas.microsoft.com/office/drawing/2010/main" val="0"/>
              </a:ext>
            </a:extLst>
          </a:blip>
          <a:srcRect t="84514" b="-84514"/>
          <a:stretch/>
        </p:blipFill>
        <p:spPr>
          <a:xfrm>
            <a:off x="0" y="5796000"/>
            <a:ext cx="9159130" cy="6872400"/>
          </a:xfrm>
          <a:prstGeom prst="rect">
            <a:avLst/>
          </a:prstGeom>
        </p:spPr>
      </p:pic>
      <p:sp>
        <p:nvSpPr>
          <p:cNvPr id="4" name="Rectángulo 3"/>
          <p:cNvSpPr/>
          <p:nvPr/>
        </p:nvSpPr>
        <p:spPr>
          <a:xfrm>
            <a:off x="1075643" y="1228308"/>
            <a:ext cx="989264" cy="71855"/>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p:cNvSpPr txBox="1"/>
          <p:nvPr/>
        </p:nvSpPr>
        <p:spPr>
          <a:xfrm>
            <a:off x="969208" y="448851"/>
            <a:ext cx="7601664" cy="523220"/>
          </a:xfrm>
          <a:prstGeom prst="rect">
            <a:avLst/>
          </a:prstGeom>
          <a:noFill/>
        </p:spPr>
        <p:txBody>
          <a:bodyPr wrap="square" rtlCol="0">
            <a:spAutoFit/>
          </a:bodyPr>
          <a:lstStyle/>
          <a:p>
            <a:pPr>
              <a:lnSpc>
                <a:spcPct val="85000"/>
              </a:lnSpc>
            </a:pPr>
            <a:r>
              <a:rPr lang="ca-ES" sz="3200" b="1">
                <a:solidFill>
                  <a:srgbClr val="3BAF29"/>
                </a:solidFill>
                <a:latin typeface="Arial"/>
                <a:cs typeface="Arial"/>
              </a:rPr>
              <a:t>Exemple de diapo amb foto</a:t>
            </a:r>
          </a:p>
        </p:txBody>
      </p:sp>
      <p:sp>
        <p:nvSpPr>
          <p:cNvPr id="2" name="CuadroTexto 1"/>
          <p:cNvSpPr txBox="1"/>
          <p:nvPr/>
        </p:nvSpPr>
        <p:spPr>
          <a:xfrm>
            <a:off x="-931333" y="1732410"/>
            <a:ext cx="184666" cy="369332"/>
          </a:xfrm>
          <a:prstGeom prst="rect">
            <a:avLst/>
          </a:prstGeom>
          <a:noFill/>
        </p:spPr>
        <p:txBody>
          <a:bodyPr wrap="none" rtlCol="0">
            <a:spAutoFit/>
          </a:bodyPr>
          <a:lstStyle/>
          <a:p>
            <a:endParaRPr lang="ca-ES" dirty="0"/>
          </a:p>
        </p:txBody>
      </p:sp>
      <p:sp>
        <p:nvSpPr>
          <p:cNvPr id="26" name="CuadroTexto 25"/>
          <p:cNvSpPr txBox="1"/>
          <p:nvPr/>
        </p:nvSpPr>
        <p:spPr>
          <a:xfrm>
            <a:off x="999079" y="2018980"/>
            <a:ext cx="3475229" cy="3222933"/>
          </a:xfrm>
          <a:prstGeom prst="rect">
            <a:avLst/>
          </a:prstGeom>
          <a:noFill/>
        </p:spPr>
        <p:txBody>
          <a:bodyPr wrap="square" rtlCol="0">
            <a:spAutoFit/>
          </a:bodyPr>
          <a:lstStyle/>
          <a:p>
            <a:pPr>
              <a:lnSpc>
                <a:spcPct val="120000"/>
              </a:lnSpc>
            </a:pPr>
            <a:r>
              <a:rPr lang="ca-ES" sz="170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p>
        </p:txBody>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133093"/>
            <a:ext cx="3998092" cy="2998569"/>
          </a:xfrm>
          <a:prstGeom prst="rect">
            <a:avLst/>
          </a:prstGeom>
        </p:spPr>
      </p:pic>
      <p:sp>
        <p:nvSpPr>
          <p:cNvPr id="28" name="Rectángulo 27"/>
          <p:cNvSpPr/>
          <p:nvPr/>
        </p:nvSpPr>
        <p:spPr>
          <a:xfrm>
            <a:off x="4474308" y="5236350"/>
            <a:ext cx="1497526" cy="276999"/>
          </a:xfrm>
          <a:prstGeom prst="rect">
            <a:avLst/>
          </a:prstGeom>
        </p:spPr>
        <p:txBody>
          <a:bodyPr wrap="none">
            <a:spAutoFit/>
          </a:bodyPr>
          <a:lstStyle/>
          <a:p>
            <a:r>
              <a:rPr lang="ca-ES" sz="1200">
                <a:solidFill>
                  <a:srgbClr val="000000"/>
                </a:solidFill>
                <a:latin typeface="Arial"/>
                <a:cs typeface="Arial"/>
              </a:rPr>
              <a:t>Lorem ipsum dolor </a:t>
            </a:r>
            <a:endParaRPr lang="ca-ES" sz="1200">
              <a:solidFill>
                <a:srgbClr val="000000"/>
              </a:solidFill>
            </a:endParaRPr>
          </a:p>
        </p:txBody>
      </p:sp>
      <p:sp>
        <p:nvSpPr>
          <p:cNvPr id="29" name="CuadroTexto 28"/>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a:latin typeface="Arial"/>
                <a:cs typeface="Arial"/>
              </a:rPr>
              <a:t>Subtítol</a:t>
            </a:r>
          </a:p>
        </p:txBody>
      </p:sp>
      <p:sp>
        <p:nvSpPr>
          <p:cNvPr id="5"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ca-ES" b="1" smtClean="0">
                <a:solidFill>
                  <a:schemeClr val="bg1"/>
                </a:solidFill>
                <a:latin typeface="Arial"/>
                <a:cs typeface="Arial"/>
              </a:rPr>
              <a:t>3</a:t>
            </a:fld>
            <a:endParaRPr lang="ca-ES" b="1">
              <a:solidFill>
                <a:schemeClr val="bg1"/>
              </a:solidFill>
              <a:latin typeface="Arial"/>
              <a:cs typeface="Arial"/>
            </a:endParaRPr>
          </a:p>
        </p:txBody>
      </p:sp>
      <p:pic>
        <p:nvPicPr>
          <p:cNvPr id="3" name="Imagen 2">
            <a:extLst>
              <a:ext uri="{FF2B5EF4-FFF2-40B4-BE49-F238E27FC236}">
                <a16:creationId xmlns:a16="http://schemas.microsoft.com/office/drawing/2014/main" id="{235CB522-C320-56C1-4483-308375F6F9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4333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ol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4" name="Rectángulo 3"/>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1210604"/>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0"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AFE9921B-7884-4F3E-289C-42E24B06B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descr="col1-.png"/>
          <p:cNvPicPr>
            <a:picLocks noChangeAspect="1"/>
          </p:cNvPicPr>
          <p:nvPr/>
        </p:nvPicPr>
        <p:blipFill rotWithShape="1">
          <a:blip r:embed="rId3" cstate="print">
            <a:extLst>
              <a:ext uri="{28A0092B-C50C-407E-A947-70E740481C1C}">
                <a14:useLocalDpi xmlns:a14="http://schemas.microsoft.com/office/drawing/2010/main" val="0"/>
              </a:ext>
            </a:extLst>
          </a:blip>
          <a:srcRect t="84514" b="-84514"/>
          <a:stretch/>
        </p:blipFill>
        <p:spPr>
          <a:xfrm>
            <a:off x="0" y="5796000"/>
            <a:ext cx="9159130" cy="6872400"/>
          </a:xfrm>
          <a:prstGeom prst="rect">
            <a:avLst/>
          </a:prstGeom>
        </p:spPr>
      </p:pic>
      <p:sp>
        <p:nvSpPr>
          <p:cNvPr id="4" name="Rectángulo 3"/>
          <p:cNvSpPr/>
          <p:nvPr/>
        </p:nvSpPr>
        <p:spPr>
          <a:xfrm>
            <a:off x="1075643" y="1228308"/>
            <a:ext cx="989264" cy="71855"/>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3BAF29"/>
                </a:solidFill>
                <a:latin typeface="Arial"/>
                <a:cs typeface="Arial"/>
              </a:rPr>
              <a:t>Exemple de diapo amb imatge</a:t>
            </a:r>
            <a:endParaRPr lang="ca-ES" sz="3200" b="1" dirty="0">
              <a:solidFill>
                <a:srgbClr val="3BAF29"/>
              </a:solidFill>
              <a:latin typeface="Arial"/>
              <a:cs typeface="Arial"/>
            </a:endParaRPr>
          </a:p>
        </p:txBody>
      </p:sp>
      <p:sp>
        <p:nvSpPr>
          <p:cNvPr id="2" name="CuadroTexto 1"/>
          <p:cNvSpPr txBox="1"/>
          <p:nvPr/>
        </p:nvSpPr>
        <p:spPr>
          <a:xfrm>
            <a:off x="-931333" y="1732410"/>
            <a:ext cx="184666" cy="369332"/>
          </a:xfrm>
          <a:prstGeom prst="rect">
            <a:avLst/>
          </a:prstGeom>
          <a:noFill/>
        </p:spPr>
        <p:txBody>
          <a:bodyPr wrap="none" rtlCol="0">
            <a:spAutoFit/>
          </a:bodyPr>
          <a:lstStyle/>
          <a:p>
            <a:endParaRPr lang="ca-ES" dirty="0"/>
          </a:p>
        </p:txBody>
      </p:sp>
      <p:sp>
        <p:nvSpPr>
          <p:cNvPr id="26" name="CuadroTexto 25"/>
          <p:cNvSpPr txBox="1"/>
          <p:nvPr/>
        </p:nvSpPr>
        <p:spPr>
          <a:xfrm>
            <a:off x="999079" y="2018980"/>
            <a:ext cx="3475229" cy="3222933"/>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endParaRPr lang="en-US" sz="1700" dirty="0">
              <a:latin typeface="Arial"/>
              <a:cs typeface="Arial"/>
            </a:endParaRPr>
          </a:p>
        </p:txBody>
      </p:sp>
      <p:sp>
        <p:nvSpPr>
          <p:cNvPr id="29" name="CuadroTexto 28"/>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a:latin typeface="Arial"/>
                <a:cs typeface="Arial"/>
              </a:rPr>
              <a:t>Subtítol</a:t>
            </a:r>
          </a:p>
        </p:txBody>
      </p:sp>
      <p:sp>
        <p:nvSpPr>
          <p:cNvPr id="5"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graphicFrame>
        <p:nvGraphicFramePr>
          <p:cNvPr id="12" name="Gráfico 11"/>
          <p:cNvGraphicFramePr/>
          <p:nvPr/>
        </p:nvGraphicFramePr>
        <p:xfrm>
          <a:off x="3661856" y="1867686"/>
          <a:ext cx="5882703" cy="3921802"/>
        </p:xfrm>
        <a:graphic>
          <a:graphicData uri="http://schemas.openxmlformats.org/drawingml/2006/chart">
            <c:chart xmlns:c="http://schemas.openxmlformats.org/drawingml/2006/chart" xmlns:r="http://schemas.openxmlformats.org/officeDocument/2006/relationships" r:id="rId4"/>
          </a:graphicData>
        </a:graphic>
      </p:graphicFrame>
      <p:pic>
        <p:nvPicPr>
          <p:cNvPr id="3" name="Imagen 2">
            <a:extLst>
              <a:ext uri="{FF2B5EF4-FFF2-40B4-BE49-F238E27FC236}">
                <a16:creationId xmlns:a16="http://schemas.microsoft.com/office/drawing/2014/main" id="{46208D6E-253B-7784-39C6-D4DFB4EB6D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0579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descr="col1-.png"/>
          <p:cNvPicPr>
            <a:picLocks noChangeAspect="1"/>
          </p:cNvPicPr>
          <p:nvPr/>
        </p:nvPicPr>
        <p:blipFill rotWithShape="1">
          <a:blip r:embed="rId3" cstate="print">
            <a:extLst>
              <a:ext uri="{28A0092B-C50C-407E-A947-70E740481C1C}">
                <a14:useLocalDpi xmlns:a14="http://schemas.microsoft.com/office/drawing/2010/main" val="0"/>
              </a:ext>
            </a:extLst>
          </a:blip>
          <a:srcRect t="84514" b="-84514"/>
          <a:stretch/>
        </p:blipFill>
        <p:spPr>
          <a:xfrm>
            <a:off x="0" y="5796000"/>
            <a:ext cx="9159130" cy="6872400"/>
          </a:xfrm>
          <a:prstGeom prst="rect">
            <a:avLst/>
          </a:prstGeom>
        </p:spPr>
      </p:pic>
      <p:sp>
        <p:nvSpPr>
          <p:cNvPr id="4" name="Rectángulo 3"/>
          <p:cNvSpPr/>
          <p:nvPr/>
        </p:nvSpPr>
        <p:spPr>
          <a:xfrm>
            <a:off x="1075643" y="1228308"/>
            <a:ext cx="989264" cy="71855"/>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3BAF29"/>
                </a:solidFill>
                <a:latin typeface="Arial"/>
                <a:cs typeface="Arial"/>
              </a:rPr>
              <a:t>Exemple de diapo amb imatge 2</a:t>
            </a:r>
            <a:endParaRPr lang="ca-ES" sz="3200" b="1" dirty="0">
              <a:solidFill>
                <a:srgbClr val="3BAF29"/>
              </a:solidFill>
              <a:latin typeface="Arial"/>
              <a:cs typeface="Arial"/>
            </a:endParaRPr>
          </a:p>
        </p:txBody>
      </p:sp>
      <p:sp>
        <p:nvSpPr>
          <p:cNvPr id="2" name="CuadroTexto 1"/>
          <p:cNvSpPr txBox="1"/>
          <p:nvPr/>
        </p:nvSpPr>
        <p:spPr>
          <a:xfrm>
            <a:off x="-931333" y="1732410"/>
            <a:ext cx="184666" cy="369332"/>
          </a:xfrm>
          <a:prstGeom prst="rect">
            <a:avLst/>
          </a:prstGeom>
          <a:noFill/>
        </p:spPr>
        <p:txBody>
          <a:bodyPr wrap="none" rtlCol="0">
            <a:spAutoFit/>
          </a:bodyPr>
          <a:lstStyle/>
          <a:p>
            <a:endParaRPr lang="ca-ES" dirty="0"/>
          </a:p>
        </p:txBody>
      </p:sp>
      <p:sp>
        <p:nvSpPr>
          <p:cNvPr id="26" name="CuadroTexto 25"/>
          <p:cNvSpPr txBox="1"/>
          <p:nvPr/>
        </p:nvSpPr>
        <p:spPr>
          <a:xfrm>
            <a:off x="999078" y="2018980"/>
            <a:ext cx="7425371" cy="102540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a:t>
            </a:r>
            <a:endParaRPr lang="en-US" sz="1700" dirty="0">
              <a:latin typeface="Arial"/>
              <a:cs typeface="Arial"/>
            </a:endParaRPr>
          </a:p>
        </p:txBody>
      </p:sp>
      <p:sp>
        <p:nvSpPr>
          <p:cNvPr id="29" name="CuadroTexto 28"/>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latin typeface="Arial"/>
                <a:cs typeface="Arial"/>
              </a:rPr>
              <a:t>Subtítol</a:t>
            </a:r>
          </a:p>
        </p:txBody>
      </p:sp>
      <p:sp>
        <p:nvSpPr>
          <p:cNvPr id="5"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pic>
        <p:nvPicPr>
          <p:cNvPr id="3" name="Imagen 2" descr="as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477" y="3636315"/>
            <a:ext cx="7175093" cy="1228376"/>
          </a:xfrm>
          <a:prstGeom prst="rect">
            <a:avLst/>
          </a:prstGeom>
        </p:spPr>
      </p:pic>
      <p:pic>
        <p:nvPicPr>
          <p:cNvPr id="6" name="Imagen 5">
            <a:extLst>
              <a:ext uri="{FF2B5EF4-FFF2-40B4-BE49-F238E27FC236}">
                <a16:creationId xmlns:a16="http://schemas.microsoft.com/office/drawing/2014/main" id="{941D6487-6896-D9BF-C5CD-F6A1A65318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32159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88850"/>
            <a:ext cx="9159130" cy="6469879"/>
          </a:xfrm>
          <a:prstGeom prst="rect">
            <a:avLst/>
          </a:prstGeom>
        </p:spPr>
      </p:pic>
      <p:sp>
        <p:nvSpPr>
          <p:cNvPr id="4" name="Rectángulo 3"/>
          <p:cNvSpPr/>
          <p:nvPr/>
        </p:nvSpPr>
        <p:spPr>
          <a:xfrm>
            <a:off x="1075643" y="1228308"/>
            <a:ext cx="989264" cy="71855"/>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p:cNvSpPr txBox="1"/>
          <p:nvPr/>
        </p:nvSpPr>
        <p:spPr>
          <a:xfrm>
            <a:off x="969208" y="448851"/>
            <a:ext cx="7601664" cy="523220"/>
          </a:xfrm>
          <a:prstGeom prst="rect">
            <a:avLst/>
          </a:prstGeom>
          <a:noFill/>
        </p:spPr>
        <p:txBody>
          <a:bodyPr wrap="square" rtlCol="0">
            <a:spAutoFit/>
          </a:bodyPr>
          <a:lstStyle/>
          <a:p>
            <a:pPr>
              <a:lnSpc>
                <a:spcPct val="85000"/>
              </a:lnSpc>
            </a:pPr>
            <a:r>
              <a:rPr lang="ca-ES" sz="3200" b="1">
                <a:solidFill>
                  <a:srgbClr val="3BAF29"/>
                </a:solidFill>
                <a:latin typeface="Arial"/>
                <a:cs typeface="Arial"/>
              </a:rPr>
              <a:t>Exemple de diapo amb imatge 3</a:t>
            </a:r>
          </a:p>
        </p:txBody>
      </p:sp>
      <p:sp>
        <p:nvSpPr>
          <p:cNvPr id="2" name="CuadroTexto 1"/>
          <p:cNvSpPr txBox="1"/>
          <p:nvPr/>
        </p:nvSpPr>
        <p:spPr>
          <a:xfrm>
            <a:off x="-931333" y="1732410"/>
            <a:ext cx="184666" cy="369332"/>
          </a:xfrm>
          <a:prstGeom prst="rect">
            <a:avLst/>
          </a:prstGeom>
          <a:noFill/>
        </p:spPr>
        <p:txBody>
          <a:bodyPr wrap="none" rtlCol="0">
            <a:spAutoFit/>
          </a:bodyPr>
          <a:lstStyle/>
          <a:p>
            <a:endParaRPr lang="ca-ES" dirty="0"/>
          </a:p>
        </p:txBody>
      </p:sp>
      <p:sp>
        <p:nvSpPr>
          <p:cNvPr id="26" name="CuadroTexto 25"/>
          <p:cNvSpPr txBox="1"/>
          <p:nvPr/>
        </p:nvSpPr>
        <p:spPr>
          <a:xfrm>
            <a:off x="999079" y="2018980"/>
            <a:ext cx="3475229" cy="3222933"/>
          </a:xfrm>
          <a:prstGeom prst="rect">
            <a:avLst/>
          </a:prstGeom>
          <a:noFill/>
        </p:spPr>
        <p:txBody>
          <a:bodyPr wrap="square" rtlCol="0">
            <a:spAutoFit/>
          </a:bodyPr>
          <a:lstStyle/>
          <a:p>
            <a:pPr>
              <a:lnSpc>
                <a:spcPct val="120000"/>
              </a:lnSpc>
            </a:pPr>
            <a:r>
              <a:rPr lang="ca-ES" sz="170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p>
        </p:txBody>
      </p:sp>
      <p:sp>
        <p:nvSpPr>
          <p:cNvPr id="29" name="CuadroTexto 28"/>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a:latin typeface="Arial"/>
                <a:cs typeface="Arial"/>
              </a:rPr>
              <a:t>Subtítol</a:t>
            </a:r>
          </a:p>
        </p:txBody>
      </p:sp>
      <p:sp>
        <p:nvSpPr>
          <p:cNvPr id="5"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pic>
        <p:nvPicPr>
          <p:cNvPr id="13" name="Imagen 12" descr="csc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183" y="2892549"/>
            <a:ext cx="3926689" cy="2312820"/>
          </a:xfrm>
          <a:prstGeom prst="rect">
            <a:avLst/>
          </a:prstGeom>
        </p:spPr>
      </p:pic>
      <p:pic>
        <p:nvPicPr>
          <p:cNvPr id="3" name="Imagen 2">
            <a:extLst>
              <a:ext uri="{FF2B5EF4-FFF2-40B4-BE49-F238E27FC236}">
                <a16:creationId xmlns:a16="http://schemas.microsoft.com/office/drawing/2014/main" id="{62134DB1-8D09-E84D-4102-46B4021ED2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81846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6000"/>
            <a:ext cx="9159129" cy="6872400"/>
          </a:xfrm>
          <a:prstGeom prst="rect">
            <a:avLst/>
          </a:prstGeom>
        </p:spPr>
      </p:pic>
      <p:sp>
        <p:nvSpPr>
          <p:cNvPr id="4" name="Rectángulo 3"/>
          <p:cNvSpPr/>
          <p:nvPr/>
        </p:nvSpPr>
        <p:spPr>
          <a:xfrm>
            <a:off x="1075643" y="1228308"/>
            <a:ext cx="989264" cy="71855"/>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3BAF29"/>
                </a:solidFill>
                <a:latin typeface="Arial"/>
                <a:cs typeface="Arial"/>
              </a:rPr>
              <a:t>Exemple de diapo amb foto 2</a:t>
            </a:r>
            <a:endParaRPr lang="ca-ES" sz="3200" b="1" dirty="0">
              <a:solidFill>
                <a:srgbClr val="3BAF29"/>
              </a:solidFill>
              <a:latin typeface="Arial"/>
              <a:cs typeface="Arial"/>
            </a:endParaRPr>
          </a:p>
        </p:txBody>
      </p:sp>
      <p:sp>
        <p:nvSpPr>
          <p:cNvPr id="2" name="CuadroTexto 1"/>
          <p:cNvSpPr txBox="1"/>
          <p:nvPr/>
        </p:nvSpPr>
        <p:spPr>
          <a:xfrm>
            <a:off x="-931333" y="1732410"/>
            <a:ext cx="184666" cy="369332"/>
          </a:xfrm>
          <a:prstGeom prst="rect">
            <a:avLst/>
          </a:prstGeom>
          <a:noFill/>
        </p:spPr>
        <p:txBody>
          <a:bodyPr wrap="none" rtlCol="0">
            <a:spAutoFit/>
          </a:bodyPr>
          <a:lstStyle/>
          <a:p>
            <a:endParaRPr lang="ca-ES" dirty="0"/>
          </a:p>
        </p:txBody>
      </p:sp>
      <p:sp>
        <p:nvSpPr>
          <p:cNvPr id="26" name="CuadroTexto 25"/>
          <p:cNvSpPr txBox="1"/>
          <p:nvPr/>
        </p:nvSpPr>
        <p:spPr>
          <a:xfrm>
            <a:off x="999079" y="2018980"/>
            <a:ext cx="3475229" cy="3222933"/>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endParaRPr lang="en-US" sz="1700" dirty="0">
              <a:latin typeface="Arial"/>
              <a:cs typeface="Arial"/>
            </a:endParaRPr>
          </a:p>
        </p:txBody>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133093"/>
            <a:ext cx="3998091" cy="2998568"/>
          </a:xfrm>
          <a:prstGeom prst="rect">
            <a:avLst/>
          </a:prstGeom>
        </p:spPr>
      </p:pic>
      <p:sp>
        <p:nvSpPr>
          <p:cNvPr id="28" name="Rectángulo 27"/>
          <p:cNvSpPr/>
          <p:nvPr/>
        </p:nvSpPr>
        <p:spPr>
          <a:xfrm>
            <a:off x="4474308" y="5236350"/>
            <a:ext cx="1459053" cy="276999"/>
          </a:xfrm>
          <a:prstGeom prst="rect">
            <a:avLst/>
          </a:prstGeom>
        </p:spPr>
        <p:txBody>
          <a:bodyPr wrap="none">
            <a:spAutoFit/>
          </a:bodyPr>
          <a:lstStyle/>
          <a:p>
            <a:r>
              <a:rPr lang="is-IS" sz="1200" dirty="0">
                <a:solidFill>
                  <a:srgbClr val="000000"/>
                </a:solidFill>
                <a:latin typeface="Arial"/>
                <a:cs typeface="Arial"/>
              </a:rPr>
              <a:t>Lorem ipsum dolor </a:t>
            </a:r>
            <a:endParaRPr lang="es-ES" sz="1200" dirty="0">
              <a:solidFill>
                <a:srgbClr val="000000"/>
              </a:solidFill>
            </a:endParaRPr>
          </a:p>
        </p:txBody>
      </p:sp>
      <p:sp>
        <p:nvSpPr>
          <p:cNvPr id="29" name="CuadroTexto 28"/>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a:latin typeface="Arial"/>
                <a:cs typeface="Arial"/>
              </a:rPr>
              <a:t>Subtítol</a:t>
            </a:r>
          </a:p>
        </p:txBody>
      </p:sp>
      <p:sp>
        <p:nvSpPr>
          <p:cNvPr id="5"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8</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99770E6C-73B6-5D60-76DF-7884C7C794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4523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9139937"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998FDB51-3E3B-6721-6867-725E68228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990218-E401-4960-BD89-E7134913AE8B}">
  <ds:schemaRefs>
    <ds:schemaRef ds:uri="http://purl.org/dc/dcmitype/"/>
    <ds:schemaRef ds:uri="4323b3df-8132-45da-9814-5f12b4f3bf2e"/>
    <ds:schemaRef ds:uri="http://schemas.microsoft.com/office/2006/documentManagement/types"/>
    <ds:schemaRef ds:uri="http://www.w3.org/XML/1998/namespac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ccf361f3-7d9d-47e4-9d86-af699410c5d4"/>
    <ds:schemaRef ds:uri="http://purl.org/dc/terms/"/>
  </ds:schemaRefs>
</ds:datastoreItem>
</file>

<file path=customXml/itemProps2.xml><?xml version="1.0" encoding="utf-8"?>
<ds:datastoreItem xmlns:ds="http://schemas.openxmlformats.org/officeDocument/2006/customXml" ds:itemID="{9F367A13-B096-4B2F-B592-567196177A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C520FF-222C-40BE-8C52-91E70E5ABE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275</TotalTime>
  <Words>371</Words>
  <Application>Microsoft Office PowerPoint</Application>
  <PresentationFormat>Presentación en pantalla (4:3)</PresentationFormat>
  <Paragraphs>54</Paragraphs>
  <Slides>15</Slides>
  <Notes>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16</cp:revision>
  <dcterms:created xsi:type="dcterms:W3CDTF">2019-10-28T14:52:52Z</dcterms:created>
  <dcterms:modified xsi:type="dcterms:W3CDTF">2023-06-19T10:59:16Z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