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68" r:id="rId7"/>
    <p:sldId id="266" r:id="rId8"/>
    <p:sldId id="269" r:id="rId9"/>
    <p:sldId id="270" r:id="rId10"/>
    <p:sldId id="271" r:id="rId11"/>
    <p:sldId id="272"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pos="2843">
          <p15:clr>
            <a:srgbClr val="A4A3A4"/>
          </p15:clr>
        </p15:guide>
        <p15:guide id="3" orient="horz" pos="16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45314-D337-4727-9318-3CCC745E8707}" v="14" dt="2023-06-19T11:17:59.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6754" autoAdjust="0"/>
  </p:normalViewPr>
  <p:slideViewPr>
    <p:cSldViewPr snapToGrid="0">
      <p:cViewPr varScale="1">
        <p:scale>
          <a:sx n="150" d="100"/>
          <a:sy n="150" d="100"/>
        </p:scale>
        <p:origin x="990" y="126"/>
      </p:cViewPr>
      <p:guideLst>
        <p:guide orient="horz" pos="2157"/>
        <p:guide pos="2843"/>
        <p:guide orient="horz" pos="16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87445314-D337-4727-9318-3CCC745E8707}"/>
    <pc:docChg chg="custSel modSld">
      <pc:chgData name="Max Aragall Borràs" userId="87e097e4-5d98-43bc-9596-3648e60b41d0" providerId="ADAL" clId="{87445314-D337-4727-9318-3CCC745E8707}" dt="2023-06-19T11:17:59.698" v="27"/>
      <pc:docMkLst>
        <pc:docMk/>
      </pc:docMkLst>
      <pc:sldChg chg="addSp delSp modSp mod">
        <pc:chgData name="Max Aragall Borràs" userId="87e097e4-5d98-43bc-9596-3648e60b41d0" providerId="ADAL" clId="{87445314-D337-4727-9318-3CCC745E8707}" dt="2023-06-19T11:17:11.242" v="1"/>
        <pc:sldMkLst>
          <pc:docMk/>
          <pc:sldMk cId="268178800" sldId="258"/>
        </pc:sldMkLst>
        <pc:picChg chg="add mod">
          <ac:chgData name="Max Aragall Borràs" userId="87e097e4-5d98-43bc-9596-3648e60b41d0" providerId="ADAL" clId="{87445314-D337-4727-9318-3CCC745E8707}" dt="2023-06-19T11:17:11.242" v="1"/>
          <ac:picMkLst>
            <pc:docMk/>
            <pc:sldMk cId="268178800" sldId="258"/>
            <ac:picMk id="2" creationId="{597A1693-C6C0-583B-170F-BC792090A8DE}"/>
          </ac:picMkLst>
        </pc:picChg>
        <pc:picChg chg="del">
          <ac:chgData name="Max Aragall Borràs" userId="87e097e4-5d98-43bc-9596-3648e60b41d0" providerId="ADAL" clId="{87445314-D337-4727-9318-3CCC745E8707}" dt="2023-06-19T11:17:10.608" v="0" actId="478"/>
          <ac:picMkLst>
            <pc:docMk/>
            <pc:sldMk cId="268178800" sldId="258"/>
            <ac:picMk id="16" creationId="{00000000-0000-0000-0000-000000000000}"/>
          </ac:picMkLst>
        </pc:picChg>
      </pc:sldChg>
      <pc:sldChg chg="addSp delSp modSp mod">
        <pc:chgData name="Max Aragall Borràs" userId="87e097e4-5d98-43bc-9596-3648e60b41d0" providerId="ADAL" clId="{87445314-D337-4727-9318-3CCC745E8707}" dt="2023-06-19T11:17:14.922" v="3"/>
        <pc:sldMkLst>
          <pc:docMk/>
          <pc:sldMk cId="1660957725" sldId="259"/>
        </pc:sldMkLst>
        <pc:picChg chg="add mod">
          <ac:chgData name="Max Aragall Borràs" userId="87e097e4-5d98-43bc-9596-3648e60b41d0" providerId="ADAL" clId="{87445314-D337-4727-9318-3CCC745E8707}" dt="2023-06-19T11:17:14.922" v="3"/>
          <ac:picMkLst>
            <pc:docMk/>
            <pc:sldMk cId="1660957725" sldId="259"/>
            <ac:picMk id="2" creationId="{6743B2BE-03DF-F381-678F-F1C39132CF6D}"/>
          </ac:picMkLst>
        </pc:picChg>
        <pc:picChg chg="del">
          <ac:chgData name="Max Aragall Borràs" userId="87e097e4-5d98-43bc-9596-3648e60b41d0" providerId="ADAL" clId="{87445314-D337-4727-9318-3CCC745E8707}" dt="2023-06-19T11:17:14.231" v="2" actId="478"/>
          <ac:picMkLst>
            <pc:docMk/>
            <pc:sldMk cId="1660957725" sldId="259"/>
            <ac:picMk id="14" creationId="{00000000-0000-0000-0000-000000000000}"/>
          </ac:picMkLst>
        </pc:picChg>
      </pc:sldChg>
      <pc:sldChg chg="addSp delSp modSp mod">
        <pc:chgData name="Max Aragall Borràs" userId="87e097e4-5d98-43bc-9596-3648e60b41d0" providerId="ADAL" clId="{87445314-D337-4727-9318-3CCC745E8707}" dt="2023-06-19T11:17:39.675" v="17"/>
        <pc:sldMkLst>
          <pc:docMk/>
          <pc:sldMk cId="1671001698" sldId="260"/>
        </pc:sldMkLst>
        <pc:picChg chg="add mod">
          <ac:chgData name="Max Aragall Borràs" userId="87e097e4-5d98-43bc-9596-3648e60b41d0" providerId="ADAL" clId="{87445314-D337-4727-9318-3CCC745E8707}" dt="2023-06-19T11:17:39.675" v="17"/>
          <ac:picMkLst>
            <pc:docMk/>
            <pc:sldMk cId="1671001698" sldId="260"/>
            <ac:picMk id="2" creationId="{C4BA3F62-8929-D19A-25F0-155E722F99B6}"/>
          </ac:picMkLst>
        </pc:picChg>
        <pc:picChg chg="del">
          <ac:chgData name="Max Aragall Borràs" userId="87e097e4-5d98-43bc-9596-3648e60b41d0" providerId="ADAL" clId="{87445314-D337-4727-9318-3CCC745E8707}" dt="2023-06-19T11:17:39.033" v="16" actId="478"/>
          <ac:picMkLst>
            <pc:docMk/>
            <pc:sldMk cId="1671001698" sldId="260"/>
            <ac:picMk id="14" creationId="{00000000-0000-0000-0000-000000000000}"/>
          </ac:picMkLst>
        </pc:picChg>
      </pc:sldChg>
      <pc:sldChg chg="addSp delSp modSp mod">
        <pc:chgData name="Max Aragall Borràs" userId="87e097e4-5d98-43bc-9596-3648e60b41d0" providerId="ADAL" clId="{87445314-D337-4727-9318-3CCC745E8707}" dt="2023-06-19T11:17:43.057" v="19"/>
        <pc:sldMkLst>
          <pc:docMk/>
          <pc:sldMk cId="3196979363" sldId="261"/>
        </pc:sldMkLst>
        <pc:picChg chg="add mod">
          <ac:chgData name="Max Aragall Borràs" userId="87e097e4-5d98-43bc-9596-3648e60b41d0" providerId="ADAL" clId="{87445314-D337-4727-9318-3CCC745E8707}" dt="2023-06-19T11:17:43.057" v="19"/>
          <ac:picMkLst>
            <pc:docMk/>
            <pc:sldMk cId="3196979363" sldId="261"/>
            <ac:picMk id="2" creationId="{C109C74D-A5AE-79F8-F0CD-3AF70991B2CA}"/>
          </ac:picMkLst>
        </pc:picChg>
        <pc:picChg chg="del">
          <ac:chgData name="Max Aragall Borràs" userId="87e097e4-5d98-43bc-9596-3648e60b41d0" providerId="ADAL" clId="{87445314-D337-4727-9318-3CCC745E8707}" dt="2023-06-19T11:17:42.438" v="18" actId="478"/>
          <ac:picMkLst>
            <pc:docMk/>
            <pc:sldMk cId="3196979363" sldId="261"/>
            <ac:picMk id="15" creationId="{00000000-0000-0000-0000-000000000000}"/>
          </ac:picMkLst>
        </pc:picChg>
      </pc:sldChg>
      <pc:sldChg chg="addSp delSp modSp mod">
        <pc:chgData name="Max Aragall Borràs" userId="87e097e4-5d98-43bc-9596-3648e60b41d0" providerId="ADAL" clId="{87445314-D337-4727-9318-3CCC745E8707}" dt="2023-06-19T11:17:46.602" v="21"/>
        <pc:sldMkLst>
          <pc:docMk/>
          <pc:sldMk cId="1142835651" sldId="262"/>
        </pc:sldMkLst>
        <pc:picChg chg="add mod">
          <ac:chgData name="Max Aragall Borràs" userId="87e097e4-5d98-43bc-9596-3648e60b41d0" providerId="ADAL" clId="{87445314-D337-4727-9318-3CCC745E8707}" dt="2023-06-19T11:17:46.602" v="21"/>
          <ac:picMkLst>
            <pc:docMk/>
            <pc:sldMk cId="1142835651" sldId="262"/>
            <ac:picMk id="2" creationId="{2B85DD40-039A-C20A-70FE-44800481EBA2}"/>
          </ac:picMkLst>
        </pc:picChg>
        <pc:picChg chg="del">
          <ac:chgData name="Max Aragall Borràs" userId="87e097e4-5d98-43bc-9596-3648e60b41d0" providerId="ADAL" clId="{87445314-D337-4727-9318-3CCC745E8707}" dt="2023-06-19T11:17:45.974" v="20" actId="478"/>
          <ac:picMkLst>
            <pc:docMk/>
            <pc:sldMk cId="1142835651" sldId="262"/>
            <ac:picMk id="15" creationId="{00000000-0000-0000-0000-000000000000}"/>
          </ac:picMkLst>
        </pc:picChg>
      </pc:sldChg>
      <pc:sldChg chg="addSp delSp modSp mod">
        <pc:chgData name="Max Aragall Borràs" userId="87e097e4-5d98-43bc-9596-3648e60b41d0" providerId="ADAL" clId="{87445314-D337-4727-9318-3CCC745E8707}" dt="2023-06-19T11:17:50.592" v="23"/>
        <pc:sldMkLst>
          <pc:docMk/>
          <pc:sldMk cId="292298953" sldId="263"/>
        </pc:sldMkLst>
        <pc:picChg chg="add mod">
          <ac:chgData name="Max Aragall Borràs" userId="87e097e4-5d98-43bc-9596-3648e60b41d0" providerId="ADAL" clId="{87445314-D337-4727-9318-3CCC745E8707}" dt="2023-06-19T11:17:50.592" v="23"/>
          <ac:picMkLst>
            <pc:docMk/>
            <pc:sldMk cId="292298953" sldId="263"/>
            <ac:picMk id="2" creationId="{FC470EF6-CF00-008A-535D-DE055854B6EE}"/>
          </ac:picMkLst>
        </pc:picChg>
        <pc:picChg chg="del">
          <ac:chgData name="Max Aragall Borràs" userId="87e097e4-5d98-43bc-9596-3648e60b41d0" providerId="ADAL" clId="{87445314-D337-4727-9318-3CCC745E8707}" dt="2023-06-19T11:17:49.838" v="22" actId="478"/>
          <ac:picMkLst>
            <pc:docMk/>
            <pc:sldMk cId="292298953" sldId="263"/>
            <ac:picMk id="15" creationId="{00000000-0000-0000-0000-000000000000}"/>
          </ac:picMkLst>
        </pc:picChg>
      </pc:sldChg>
      <pc:sldChg chg="addSp delSp modSp mod">
        <pc:chgData name="Max Aragall Borràs" userId="87e097e4-5d98-43bc-9596-3648e60b41d0" providerId="ADAL" clId="{87445314-D337-4727-9318-3CCC745E8707}" dt="2023-06-19T11:17:54.578" v="25"/>
        <pc:sldMkLst>
          <pc:docMk/>
          <pc:sldMk cId="731911525" sldId="264"/>
        </pc:sldMkLst>
        <pc:picChg chg="add mod">
          <ac:chgData name="Max Aragall Borràs" userId="87e097e4-5d98-43bc-9596-3648e60b41d0" providerId="ADAL" clId="{87445314-D337-4727-9318-3CCC745E8707}" dt="2023-06-19T11:17:54.578" v="25"/>
          <ac:picMkLst>
            <pc:docMk/>
            <pc:sldMk cId="731911525" sldId="264"/>
            <ac:picMk id="2" creationId="{E1FFC146-BCA8-636D-BEC1-69F411088386}"/>
          </ac:picMkLst>
        </pc:picChg>
        <pc:picChg chg="del">
          <ac:chgData name="Max Aragall Borràs" userId="87e097e4-5d98-43bc-9596-3648e60b41d0" providerId="ADAL" clId="{87445314-D337-4727-9318-3CCC745E8707}" dt="2023-06-19T11:17:53.945" v="24" actId="478"/>
          <ac:picMkLst>
            <pc:docMk/>
            <pc:sldMk cId="731911525" sldId="264"/>
            <ac:picMk id="15" creationId="{00000000-0000-0000-0000-000000000000}"/>
          </ac:picMkLst>
        </pc:picChg>
      </pc:sldChg>
      <pc:sldChg chg="addSp delSp modSp mod">
        <pc:chgData name="Max Aragall Borràs" userId="87e097e4-5d98-43bc-9596-3648e60b41d0" providerId="ADAL" clId="{87445314-D337-4727-9318-3CCC745E8707}" dt="2023-06-19T11:17:59.698" v="27"/>
        <pc:sldMkLst>
          <pc:docMk/>
          <pc:sldMk cId="2582874520" sldId="265"/>
        </pc:sldMkLst>
        <pc:picChg chg="add mod">
          <ac:chgData name="Max Aragall Borràs" userId="87e097e4-5d98-43bc-9596-3648e60b41d0" providerId="ADAL" clId="{87445314-D337-4727-9318-3CCC745E8707}" dt="2023-06-19T11:17:59.698" v="27"/>
          <ac:picMkLst>
            <pc:docMk/>
            <pc:sldMk cId="2582874520" sldId="265"/>
            <ac:picMk id="2" creationId="{193C1FEC-23F1-EFD1-B701-1BEC3E4FD272}"/>
          </ac:picMkLst>
        </pc:picChg>
        <pc:picChg chg="del">
          <ac:chgData name="Max Aragall Borràs" userId="87e097e4-5d98-43bc-9596-3648e60b41d0" providerId="ADAL" clId="{87445314-D337-4727-9318-3CCC745E8707}" dt="2023-06-19T11:17:59.217" v="26" actId="478"/>
          <ac:picMkLst>
            <pc:docMk/>
            <pc:sldMk cId="2582874520" sldId="265"/>
            <ac:picMk id="15" creationId="{00000000-0000-0000-0000-000000000000}"/>
          </ac:picMkLst>
        </pc:picChg>
      </pc:sldChg>
      <pc:sldChg chg="addSp delSp modSp mod">
        <pc:chgData name="Max Aragall Borràs" userId="87e097e4-5d98-43bc-9596-3648e60b41d0" providerId="ADAL" clId="{87445314-D337-4727-9318-3CCC745E8707}" dt="2023-06-19T11:17:21.578" v="7"/>
        <pc:sldMkLst>
          <pc:docMk/>
          <pc:sldMk cId="4021742732" sldId="266"/>
        </pc:sldMkLst>
        <pc:picChg chg="add mod">
          <ac:chgData name="Max Aragall Borràs" userId="87e097e4-5d98-43bc-9596-3648e60b41d0" providerId="ADAL" clId="{87445314-D337-4727-9318-3CCC745E8707}" dt="2023-06-19T11:17:21.578" v="7"/>
          <ac:picMkLst>
            <pc:docMk/>
            <pc:sldMk cId="4021742732" sldId="266"/>
            <ac:picMk id="2" creationId="{F1895E64-2695-C432-527E-0559BD8DC2F0}"/>
          </ac:picMkLst>
        </pc:picChg>
        <pc:picChg chg="del">
          <ac:chgData name="Max Aragall Borràs" userId="87e097e4-5d98-43bc-9596-3648e60b41d0" providerId="ADAL" clId="{87445314-D337-4727-9318-3CCC745E8707}" dt="2023-06-19T11:17:21.042" v="6" actId="478"/>
          <ac:picMkLst>
            <pc:docMk/>
            <pc:sldMk cId="4021742732" sldId="266"/>
            <ac:picMk id="14" creationId="{00000000-0000-0000-0000-000000000000}"/>
          </ac:picMkLst>
        </pc:picChg>
      </pc:sldChg>
      <pc:sldChg chg="addSp delSp modSp mod">
        <pc:chgData name="Max Aragall Borràs" userId="87e097e4-5d98-43bc-9596-3648e60b41d0" providerId="ADAL" clId="{87445314-D337-4727-9318-3CCC745E8707}" dt="2023-06-19T11:17:18.141" v="5"/>
        <pc:sldMkLst>
          <pc:docMk/>
          <pc:sldMk cId="143330571" sldId="268"/>
        </pc:sldMkLst>
        <pc:picChg chg="add mod">
          <ac:chgData name="Max Aragall Borràs" userId="87e097e4-5d98-43bc-9596-3648e60b41d0" providerId="ADAL" clId="{87445314-D337-4727-9318-3CCC745E8707}" dt="2023-06-19T11:17:18.141" v="5"/>
          <ac:picMkLst>
            <pc:docMk/>
            <pc:sldMk cId="143330571" sldId="268"/>
            <ac:picMk id="3" creationId="{87B2A757-5009-9007-68E5-BDEA0B7AAF7C}"/>
          </ac:picMkLst>
        </pc:picChg>
        <pc:picChg chg="del">
          <ac:chgData name="Max Aragall Borràs" userId="87e097e4-5d98-43bc-9596-3648e60b41d0" providerId="ADAL" clId="{87445314-D337-4727-9318-3CCC745E8707}" dt="2023-06-19T11:17:17.753" v="4" actId="478"/>
          <ac:picMkLst>
            <pc:docMk/>
            <pc:sldMk cId="143330571" sldId="268"/>
            <ac:picMk id="15" creationId="{00000000-0000-0000-0000-000000000000}"/>
          </ac:picMkLst>
        </pc:picChg>
      </pc:sldChg>
      <pc:sldChg chg="addSp delSp modSp mod">
        <pc:chgData name="Max Aragall Borràs" userId="87e097e4-5d98-43bc-9596-3648e60b41d0" providerId="ADAL" clId="{87445314-D337-4727-9318-3CCC745E8707}" dt="2023-06-19T11:17:25.075" v="9"/>
        <pc:sldMkLst>
          <pc:docMk/>
          <pc:sldMk cId="305793143" sldId="269"/>
        </pc:sldMkLst>
        <pc:picChg chg="add mod">
          <ac:chgData name="Max Aragall Borràs" userId="87e097e4-5d98-43bc-9596-3648e60b41d0" providerId="ADAL" clId="{87445314-D337-4727-9318-3CCC745E8707}" dt="2023-06-19T11:17:25.075" v="9"/>
          <ac:picMkLst>
            <pc:docMk/>
            <pc:sldMk cId="305793143" sldId="269"/>
            <ac:picMk id="3" creationId="{56667ADC-2C7F-5792-84D9-C5660DD62F0E}"/>
          </ac:picMkLst>
        </pc:picChg>
        <pc:picChg chg="del">
          <ac:chgData name="Max Aragall Borràs" userId="87e097e4-5d98-43bc-9596-3648e60b41d0" providerId="ADAL" clId="{87445314-D337-4727-9318-3CCC745E8707}" dt="2023-06-19T11:17:24.489" v="8" actId="478"/>
          <ac:picMkLst>
            <pc:docMk/>
            <pc:sldMk cId="305793143" sldId="269"/>
            <ac:picMk id="15" creationId="{00000000-0000-0000-0000-000000000000}"/>
          </ac:picMkLst>
        </pc:picChg>
      </pc:sldChg>
      <pc:sldChg chg="addSp delSp modSp mod">
        <pc:chgData name="Max Aragall Borràs" userId="87e097e4-5d98-43bc-9596-3648e60b41d0" providerId="ADAL" clId="{87445314-D337-4727-9318-3CCC745E8707}" dt="2023-06-19T11:17:28.691" v="11"/>
        <pc:sldMkLst>
          <pc:docMk/>
          <pc:sldMk cId="2321599723" sldId="270"/>
        </pc:sldMkLst>
        <pc:picChg chg="add mod">
          <ac:chgData name="Max Aragall Borràs" userId="87e097e4-5d98-43bc-9596-3648e60b41d0" providerId="ADAL" clId="{87445314-D337-4727-9318-3CCC745E8707}" dt="2023-06-19T11:17:28.691" v="11"/>
          <ac:picMkLst>
            <pc:docMk/>
            <pc:sldMk cId="2321599723" sldId="270"/>
            <ac:picMk id="6" creationId="{B2070655-C92E-09EB-4CD7-B079C12219BF}"/>
          </ac:picMkLst>
        </pc:picChg>
        <pc:picChg chg="del">
          <ac:chgData name="Max Aragall Borràs" userId="87e097e4-5d98-43bc-9596-3648e60b41d0" providerId="ADAL" clId="{87445314-D337-4727-9318-3CCC745E8707}" dt="2023-06-19T11:17:28.158" v="10" actId="478"/>
          <ac:picMkLst>
            <pc:docMk/>
            <pc:sldMk cId="2321599723" sldId="270"/>
            <ac:picMk id="16" creationId="{00000000-0000-0000-0000-000000000000}"/>
          </ac:picMkLst>
        </pc:picChg>
      </pc:sldChg>
      <pc:sldChg chg="addSp delSp modSp mod">
        <pc:chgData name="Max Aragall Borràs" userId="87e097e4-5d98-43bc-9596-3648e60b41d0" providerId="ADAL" clId="{87445314-D337-4727-9318-3CCC745E8707}" dt="2023-06-19T11:17:32.170" v="13"/>
        <pc:sldMkLst>
          <pc:docMk/>
          <pc:sldMk cId="1818461648" sldId="271"/>
        </pc:sldMkLst>
        <pc:picChg chg="add mod">
          <ac:chgData name="Max Aragall Borràs" userId="87e097e4-5d98-43bc-9596-3648e60b41d0" providerId="ADAL" clId="{87445314-D337-4727-9318-3CCC745E8707}" dt="2023-06-19T11:17:32.170" v="13"/>
          <ac:picMkLst>
            <pc:docMk/>
            <pc:sldMk cId="1818461648" sldId="271"/>
            <ac:picMk id="3" creationId="{0DA90C11-0C10-8B18-CF06-55EB4E54E36A}"/>
          </ac:picMkLst>
        </pc:picChg>
        <pc:picChg chg="del">
          <ac:chgData name="Max Aragall Borràs" userId="87e097e4-5d98-43bc-9596-3648e60b41d0" providerId="ADAL" clId="{87445314-D337-4727-9318-3CCC745E8707}" dt="2023-06-19T11:17:31.505" v="12" actId="478"/>
          <ac:picMkLst>
            <pc:docMk/>
            <pc:sldMk cId="1818461648" sldId="271"/>
            <ac:picMk id="16" creationId="{00000000-0000-0000-0000-000000000000}"/>
          </ac:picMkLst>
        </pc:picChg>
      </pc:sldChg>
      <pc:sldChg chg="addSp delSp modSp mod">
        <pc:chgData name="Max Aragall Borràs" userId="87e097e4-5d98-43bc-9596-3648e60b41d0" providerId="ADAL" clId="{87445314-D337-4727-9318-3CCC745E8707}" dt="2023-06-19T11:17:35.827" v="15"/>
        <pc:sldMkLst>
          <pc:docMk/>
          <pc:sldMk cId="445239080" sldId="272"/>
        </pc:sldMkLst>
        <pc:picChg chg="add mod">
          <ac:chgData name="Max Aragall Borràs" userId="87e097e4-5d98-43bc-9596-3648e60b41d0" providerId="ADAL" clId="{87445314-D337-4727-9318-3CCC745E8707}" dt="2023-06-19T11:17:35.827" v="15"/>
          <ac:picMkLst>
            <pc:docMk/>
            <pc:sldMk cId="445239080" sldId="272"/>
            <ac:picMk id="3" creationId="{CB1A7D43-E28D-B798-5DA3-C54E0CB5A014}"/>
          </ac:picMkLst>
        </pc:picChg>
        <pc:picChg chg="del">
          <ac:chgData name="Max Aragall Borràs" userId="87e097e4-5d98-43bc-9596-3648e60b41d0" providerId="ADAL" clId="{87445314-D337-4727-9318-3CCC745E8707}" dt="2023-06-19T11:17:35.249" v="14" actId="478"/>
          <ac:picMkLst>
            <pc:docMk/>
            <pc:sldMk cId="445239080" sldId="272"/>
            <ac:picMk id="17" creationId="{00000000-0000-0000-0000-000000000000}"/>
          </ac:picMkLst>
        </pc:picChg>
      </pc:sldChg>
    </pc:docChg>
  </pc:docChgLst>
  <pc:docChgLst>
    <pc:chgData name="Rosa María Cabrera Corchos" userId="f1659fda-de31-4a64-8d16-4a5c28fbfcfc" providerId="ADAL" clId="{FA0E267B-1B05-4870-B1B0-FA9E1176A7EE}"/>
    <pc:docChg chg="delSld modSld sldOrd">
      <pc:chgData name="Rosa María Cabrera Corchos" userId="f1659fda-de31-4a64-8d16-4a5c28fbfcfc" providerId="ADAL" clId="{FA0E267B-1B05-4870-B1B0-FA9E1176A7EE}" dt="2022-09-22T09:13:55.983" v="46" actId="790"/>
      <pc:docMkLst>
        <pc:docMk/>
      </pc:docMkLst>
      <pc:sldChg chg="del ord">
        <pc:chgData name="Rosa María Cabrera Corchos" userId="f1659fda-de31-4a64-8d16-4a5c28fbfcfc" providerId="ADAL" clId="{FA0E267B-1B05-4870-B1B0-FA9E1176A7EE}" dt="2022-09-21T10:17:23.217" v="44" actId="47"/>
        <pc:sldMkLst>
          <pc:docMk/>
          <pc:sldMk cId="2198526229" sldId="257"/>
        </pc:sldMkLst>
      </pc:sldChg>
      <pc:sldChg chg="modSp mod">
        <pc:chgData name="Rosa María Cabrera Corchos" userId="f1659fda-de31-4a64-8d16-4a5c28fbfcfc" providerId="ADAL" clId="{FA0E267B-1B05-4870-B1B0-FA9E1176A7EE}" dt="2022-09-22T09:13:55.983" v="46" actId="790"/>
        <pc:sldMkLst>
          <pc:docMk/>
          <pc:sldMk cId="143330571" sldId="268"/>
        </pc:sldMkLst>
        <pc:spChg chg="mod">
          <ac:chgData name="Rosa María Cabrera Corchos" userId="f1659fda-de31-4a64-8d16-4a5c28fbfcfc" providerId="ADAL" clId="{FA0E267B-1B05-4870-B1B0-FA9E1176A7EE}" dt="2022-09-22T09:13:55.983" v="46" actId="790"/>
          <ac:spMkLst>
            <pc:docMk/>
            <pc:sldMk cId="143330571" sldId="268"/>
            <ac:spMk id="29" creationId="{00000000-0000-0000-0000-000000000000}"/>
          </ac:spMkLst>
        </pc:spChg>
      </pc:sldChg>
      <pc:sldChg chg="modSp mod">
        <pc:chgData name="Rosa María Cabrera Corchos" userId="f1659fda-de31-4a64-8d16-4a5c28fbfcfc" providerId="ADAL" clId="{FA0E267B-1B05-4870-B1B0-FA9E1176A7EE}" dt="2022-09-21T10:04:34.737" v="13" actId="20577"/>
        <pc:sldMkLst>
          <pc:docMk/>
          <pc:sldMk cId="305793143" sldId="269"/>
        </pc:sldMkLst>
        <pc:spChg chg="mod">
          <ac:chgData name="Rosa María Cabrera Corchos" userId="f1659fda-de31-4a64-8d16-4a5c28fbfcfc" providerId="ADAL" clId="{FA0E267B-1B05-4870-B1B0-FA9E1176A7EE}" dt="2022-09-21T10:04:34.737" v="13" actId="20577"/>
          <ac:spMkLst>
            <pc:docMk/>
            <pc:sldMk cId="305793143" sldId="269"/>
            <ac:spMk id="10" creationId="{00000000-0000-0000-0000-000000000000}"/>
          </ac:spMkLst>
        </pc:spChg>
      </pc:sldChg>
      <pc:sldChg chg="modSp mod">
        <pc:chgData name="Rosa María Cabrera Corchos" userId="f1659fda-de31-4a64-8d16-4a5c28fbfcfc" providerId="ADAL" clId="{FA0E267B-1B05-4870-B1B0-FA9E1176A7EE}" dt="2022-09-21T10:06:36.160" v="27" actId="20577"/>
        <pc:sldMkLst>
          <pc:docMk/>
          <pc:sldMk cId="2321599723" sldId="270"/>
        </pc:sldMkLst>
        <pc:spChg chg="mod">
          <ac:chgData name="Rosa María Cabrera Corchos" userId="f1659fda-de31-4a64-8d16-4a5c28fbfcfc" providerId="ADAL" clId="{FA0E267B-1B05-4870-B1B0-FA9E1176A7EE}" dt="2022-09-21T10:06:36.160" v="27" actId="20577"/>
          <ac:spMkLst>
            <pc:docMk/>
            <pc:sldMk cId="2321599723" sldId="270"/>
            <ac:spMk id="10" creationId="{00000000-0000-0000-0000-000000000000}"/>
          </ac:spMkLst>
        </pc:spChg>
      </pc:sldChg>
      <pc:sldChg chg="modSp mod">
        <pc:chgData name="Rosa María Cabrera Corchos" userId="f1659fda-de31-4a64-8d16-4a5c28fbfcfc" providerId="ADAL" clId="{FA0E267B-1B05-4870-B1B0-FA9E1176A7EE}" dt="2022-09-21T11:12:17.449" v="45" actId="790"/>
        <pc:sldMkLst>
          <pc:docMk/>
          <pc:sldMk cId="1818461648" sldId="271"/>
        </pc:sldMkLst>
        <pc:spChg chg="mod">
          <ac:chgData name="Rosa María Cabrera Corchos" userId="f1659fda-de31-4a64-8d16-4a5c28fbfcfc" providerId="ADAL" clId="{FA0E267B-1B05-4870-B1B0-FA9E1176A7EE}" dt="2022-09-21T11:12:17.449" v="45" actId="790"/>
          <ac:spMkLst>
            <pc:docMk/>
            <pc:sldMk cId="1818461648" sldId="271"/>
            <ac:spMk id="4" creationId="{00000000-0000-0000-0000-000000000000}"/>
          </ac:spMkLst>
        </pc:spChg>
        <pc:spChg chg="mod">
          <ac:chgData name="Rosa María Cabrera Corchos" userId="f1659fda-de31-4a64-8d16-4a5c28fbfcfc" providerId="ADAL" clId="{FA0E267B-1B05-4870-B1B0-FA9E1176A7EE}" dt="2022-09-21T11:12:17.449" v="45" actId="790"/>
          <ac:spMkLst>
            <pc:docMk/>
            <pc:sldMk cId="1818461648" sldId="271"/>
            <ac:spMk id="10" creationId="{00000000-0000-0000-0000-000000000000}"/>
          </ac:spMkLst>
        </pc:spChg>
        <pc:spChg chg="mod">
          <ac:chgData name="Rosa María Cabrera Corchos" userId="f1659fda-de31-4a64-8d16-4a5c28fbfcfc" providerId="ADAL" clId="{FA0E267B-1B05-4870-B1B0-FA9E1176A7EE}" dt="2022-09-21T11:12:17.449" v="45" actId="790"/>
          <ac:spMkLst>
            <pc:docMk/>
            <pc:sldMk cId="1818461648" sldId="271"/>
            <ac:spMk id="26" creationId="{00000000-0000-0000-0000-000000000000}"/>
          </ac:spMkLst>
        </pc:spChg>
        <pc:spChg chg="mod">
          <ac:chgData name="Rosa María Cabrera Corchos" userId="f1659fda-de31-4a64-8d16-4a5c28fbfcfc" providerId="ADAL" clId="{FA0E267B-1B05-4870-B1B0-FA9E1176A7EE}" dt="2022-09-21T11:12:17.449" v="45" actId="790"/>
          <ac:spMkLst>
            <pc:docMk/>
            <pc:sldMk cId="1818461648" sldId="271"/>
            <ac:spMk id="29" creationId="{00000000-0000-0000-0000-000000000000}"/>
          </ac:spMkLst>
        </pc:spChg>
      </pc:sldChg>
      <pc:sldChg chg="modSp mod">
        <pc:chgData name="Rosa María Cabrera Corchos" userId="f1659fda-de31-4a64-8d16-4a5c28fbfcfc" providerId="ADAL" clId="{FA0E267B-1B05-4870-B1B0-FA9E1176A7EE}" dt="2022-09-21T10:06:54.061" v="43" actId="20577"/>
        <pc:sldMkLst>
          <pc:docMk/>
          <pc:sldMk cId="445239080" sldId="272"/>
        </pc:sldMkLst>
        <pc:spChg chg="mod">
          <ac:chgData name="Rosa María Cabrera Corchos" userId="f1659fda-de31-4a64-8d16-4a5c28fbfcfc" providerId="ADAL" clId="{FA0E267B-1B05-4870-B1B0-FA9E1176A7EE}" dt="2022-09-21T10:06:54.061" v="43" actId="20577"/>
          <ac:spMkLst>
            <pc:docMk/>
            <pc:sldMk cId="445239080" sldId="272"/>
            <ac:spMk id="10"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1C936E"/>
              </a:solidFill>
              <a:effectLst/>
            </c:spPr>
            <c:extLst>
              <c:ext xmlns:c16="http://schemas.microsoft.com/office/drawing/2014/chart" uri="{C3380CC4-5D6E-409C-BE32-E72D297353CC}">
                <c16:uniqueId val="{00000001-FF39-4BD7-9C13-DB0366CDA6C8}"/>
              </c:ext>
            </c:extLst>
          </c:dPt>
          <c:dPt>
            <c:idx val="1"/>
            <c:bubble3D val="0"/>
            <c:spPr>
              <a:solidFill>
                <a:srgbClr val="0D6F91"/>
              </a:solidFill>
              <a:effectLst/>
            </c:spPr>
            <c:extLst>
              <c:ext xmlns:c16="http://schemas.microsoft.com/office/drawing/2014/chart" uri="{C3380CC4-5D6E-409C-BE32-E72D297353CC}">
                <c16:uniqueId val="{00000003-FF39-4BD7-9C13-DB0366CDA6C8}"/>
              </c:ext>
            </c:extLst>
          </c:dPt>
          <c:dPt>
            <c:idx val="2"/>
            <c:bubble3D val="0"/>
            <c:spPr>
              <a:solidFill>
                <a:srgbClr val="3AAF28"/>
              </a:solidFill>
              <a:effectLst/>
            </c:spPr>
            <c:extLst>
              <c:ext xmlns:c16="http://schemas.microsoft.com/office/drawing/2014/chart" uri="{C3380CC4-5D6E-409C-BE32-E72D297353CC}">
                <c16:uniqueId val="{00000005-FF39-4BD7-9C13-DB0366CDA6C8}"/>
              </c:ext>
            </c:extLst>
          </c:dPt>
          <c:dPt>
            <c:idx val="3"/>
            <c:bubble3D val="0"/>
            <c:spPr>
              <a:solidFill>
                <a:srgbClr val="6CBD1F"/>
              </a:solidFill>
              <a:effectLst/>
            </c:spPr>
            <c:extLst>
              <c:ext xmlns:c16="http://schemas.microsoft.com/office/drawing/2014/chart" uri="{C3380CC4-5D6E-409C-BE32-E72D297353CC}">
                <c16:uniqueId val="{00000007-FF39-4BD7-9C13-DB0366CDA6C8}"/>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FF39-4BD7-9C13-DB0366CDA6C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3</a:t>
            </a:fld>
            <a:endParaRPr lang="es-ES"/>
          </a:p>
        </p:txBody>
      </p:sp>
    </p:spTree>
    <p:extLst>
      <p:ext uri="{BB962C8B-B14F-4D97-AF65-F5344CB8AC3E}">
        <p14:creationId xmlns:p14="http://schemas.microsoft.com/office/powerpoint/2010/main" val="350782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5</a:t>
            </a:fld>
            <a:endParaRPr lang="es-ES"/>
          </a:p>
        </p:txBody>
      </p:sp>
    </p:spTree>
    <p:extLst>
      <p:ext uri="{BB962C8B-B14F-4D97-AF65-F5344CB8AC3E}">
        <p14:creationId xmlns:p14="http://schemas.microsoft.com/office/powerpoint/2010/main" val="61978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6</a:t>
            </a:fld>
            <a:endParaRPr lang="es-ES"/>
          </a:p>
        </p:txBody>
      </p:sp>
    </p:spTree>
    <p:extLst>
      <p:ext uri="{BB962C8B-B14F-4D97-AF65-F5344CB8AC3E}">
        <p14:creationId xmlns:p14="http://schemas.microsoft.com/office/powerpoint/2010/main" val="361192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7</a:t>
            </a:fld>
            <a:endParaRPr lang="es-ES"/>
          </a:p>
        </p:txBody>
      </p:sp>
    </p:spTree>
    <p:extLst>
      <p:ext uri="{BB962C8B-B14F-4D97-AF65-F5344CB8AC3E}">
        <p14:creationId xmlns:p14="http://schemas.microsoft.com/office/powerpoint/2010/main" val="292049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8</a:t>
            </a:fld>
            <a:endParaRPr lang="es-ES"/>
          </a:p>
        </p:txBody>
      </p:sp>
    </p:spTree>
    <p:extLst>
      <p:ext uri="{BB962C8B-B14F-4D97-AF65-F5344CB8AC3E}">
        <p14:creationId xmlns:p14="http://schemas.microsoft.com/office/powerpoint/2010/main" val="166782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3" y="273845"/>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3"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3" name="CuadroTexto 2"/>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6" name="CuadroTexto 5"/>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97A1693-C6C0-583B-170F-BC792090A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99" t="2" r="-199" b="24413"/>
          <a:stretch/>
        </p:blipFill>
        <p:spPr>
          <a:xfrm>
            <a:off x="4" y="0"/>
            <a:ext cx="9176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2" name="CuadroTexto 11"/>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C109C74D-A5AE-79F8-F0CD-3AF70991B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199" t="8" r="-199" b="24407"/>
          <a:stretch/>
        </p:blipFill>
        <p:spPr>
          <a:xfrm>
            <a:off x="4" y="3"/>
            <a:ext cx="9176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8" name="CuadroTexto 7"/>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2B85DD40-039A-C20A-70FE-44800481E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391" t="5" r="-782" b="24410"/>
          <a:stretch/>
        </p:blipFill>
        <p:spPr>
          <a:xfrm>
            <a:off x="-14477" y="3"/>
            <a:ext cx="9248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8" name="CuadroTexto 7"/>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FC470EF6-CF00-008A-535D-DE055854B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98" t="5" r="-197" b="24410"/>
          <a:stretch/>
        </p:blipFill>
        <p:spPr>
          <a:xfrm>
            <a:off x="-14477" y="1"/>
            <a:ext cx="9176400" cy="5184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2" name="CuadroTexto 11"/>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E1FFC146-BCA8-636D-BEC1-69F411088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198" t="5" r="-197" b="23885"/>
          <a:stretch/>
        </p:blipFill>
        <p:spPr>
          <a:xfrm>
            <a:off x="-3978" y="1"/>
            <a:ext cx="9176400" cy="5220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8" name="CuadroTexto 7"/>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193C1FEC-23F1-EFD1-B701-1BEC3E4FD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9" name="Imagen 18"/>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23" name="Imagen 22"/>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24" name="Imagen 23"/>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25" name="Imagen 24"/>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26" name="Imagen 25"/>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28" name="Imagen 27"/>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68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7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54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4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14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6743B2BE-03DF-F381-678F-F1C39132C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col1-.png"/>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p:cNvSpPr/>
          <p:nvPr/>
        </p:nvSpPr>
        <p:spPr>
          <a:xfrm>
            <a:off x="1075643" y="921233"/>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foto</a:t>
            </a:r>
            <a:endParaRPr lang="ca-ES" sz="3200" b="1" dirty="0">
              <a:solidFill>
                <a:srgbClr val="3BAF29"/>
              </a:solidFill>
              <a:latin typeface="Arial"/>
              <a:cs typeface="Arial"/>
            </a:endParaRPr>
          </a:p>
        </p:txBody>
      </p:sp>
      <p:sp>
        <p:nvSpPr>
          <p:cNvPr id="2" name="CuadroTexto 1"/>
          <p:cNvSpPr txBox="1"/>
          <p:nvPr/>
        </p:nvSpPr>
        <p:spPr>
          <a:xfrm>
            <a:off x="-931333" y="1299308"/>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82" y="1514236"/>
            <a:ext cx="3475229" cy="2281137"/>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a:t>
            </a:r>
            <a:endParaRPr lang="en-US" sz="1700" dirty="0">
              <a:latin typeface="Arial"/>
              <a:cs typeface="Arial"/>
            </a:endParaRPr>
          </a:p>
        </p:txBody>
      </p:sp>
      <p:sp>
        <p:nvSpPr>
          <p:cNvPr id="28" name="Rectángulo 27"/>
          <p:cNvSpPr/>
          <p:nvPr/>
        </p:nvSpPr>
        <p:spPr>
          <a:xfrm>
            <a:off x="4474308" y="3769810"/>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sp>
        <p:nvSpPr>
          <p:cNvPr id="29" name="CuadroTexto 28"/>
          <p:cNvSpPr txBox="1"/>
          <p:nvPr/>
        </p:nvSpPr>
        <p:spPr>
          <a:xfrm>
            <a:off x="970631" y="1059583"/>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sp>
        <p:nvSpPr>
          <p:cNvPr id="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9603" b="10804"/>
          <a:stretch/>
        </p:blipFill>
        <p:spPr>
          <a:xfrm>
            <a:off x="4572000" y="1268732"/>
            <a:ext cx="3998092" cy="2386800"/>
          </a:xfrm>
          <a:prstGeom prst="rect">
            <a:avLst/>
          </a:prstGeom>
        </p:spPr>
      </p:pic>
      <p:pic>
        <p:nvPicPr>
          <p:cNvPr id="3" name="Imagen 2">
            <a:extLst>
              <a:ext uri="{FF2B5EF4-FFF2-40B4-BE49-F238E27FC236}">
                <a16:creationId xmlns:a16="http://schemas.microsoft.com/office/drawing/2014/main" id="{87B2A757-5009-9007-68E5-BDEA0B7AA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433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4" name="Rectángulo 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F1895E64-2695-C432-527E-0559BD8DC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col1-.png"/>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p:cNvSpPr/>
          <p:nvPr/>
        </p:nvSpPr>
        <p:spPr>
          <a:xfrm>
            <a:off x="1075643" y="921233"/>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a:t>
            </a:r>
            <a:endParaRPr lang="ca-ES" sz="3200" b="1" dirty="0">
              <a:solidFill>
                <a:srgbClr val="3BAF29"/>
              </a:solidFill>
              <a:latin typeface="Arial"/>
              <a:cs typeface="Arial"/>
            </a:endParaRPr>
          </a:p>
        </p:txBody>
      </p:sp>
      <p:sp>
        <p:nvSpPr>
          <p:cNvPr id="2" name="CuadroTexto 1"/>
          <p:cNvSpPr txBox="1"/>
          <p:nvPr/>
        </p:nvSpPr>
        <p:spPr>
          <a:xfrm>
            <a:off x="-931333" y="1299308"/>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82" y="1514236"/>
            <a:ext cx="3475229" cy="2281137"/>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a:t>
            </a:r>
            <a:endParaRPr lang="en-US" sz="1700" dirty="0">
              <a:latin typeface="Arial"/>
              <a:cs typeface="Arial"/>
            </a:endParaRPr>
          </a:p>
        </p:txBody>
      </p:sp>
      <p:sp>
        <p:nvSpPr>
          <p:cNvPr id="29" name="CuadroTexto 28"/>
          <p:cNvSpPr txBox="1"/>
          <p:nvPr/>
        </p:nvSpPr>
        <p:spPr>
          <a:xfrm>
            <a:off x="970631" y="1059583"/>
            <a:ext cx="7684913" cy="523220"/>
          </a:xfrm>
          <a:prstGeom prst="rect">
            <a:avLst/>
          </a:prstGeom>
          <a:noFill/>
        </p:spPr>
        <p:txBody>
          <a:bodyPr wrap="square" rtlCol="0">
            <a:spAutoFit/>
          </a:bodyPr>
          <a:lstStyle/>
          <a:p>
            <a:pPr>
              <a:lnSpc>
                <a:spcPct val="120000"/>
              </a:lnSpc>
            </a:pPr>
            <a:r>
              <a:rPr lang="en-US" sz="2400" b="1" dirty="0" err="1">
                <a:latin typeface="Arial"/>
                <a:cs typeface="Arial"/>
              </a:rPr>
              <a:t>Subtítol</a:t>
            </a:r>
            <a:endParaRPr lang="es-ES" sz="2400" b="1" dirty="0">
              <a:latin typeface="Arial"/>
              <a:cs typeface="Arial"/>
            </a:endParaRPr>
          </a:p>
        </p:txBody>
      </p:sp>
      <p:sp>
        <p:nvSpPr>
          <p:cNvPr id="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graphicFrame>
        <p:nvGraphicFramePr>
          <p:cNvPr id="12" name="Gráfico 11"/>
          <p:cNvGraphicFramePr/>
          <p:nvPr/>
        </p:nvGraphicFramePr>
        <p:xfrm>
          <a:off x="3661859" y="1400764"/>
          <a:ext cx="5882703" cy="2941352"/>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a:extLst>
              <a:ext uri="{FF2B5EF4-FFF2-40B4-BE49-F238E27FC236}">
                <a16:creationId xmlns:a16="http://schemas.microsoft.com/office/drawing/2014/main" id="{56667ADC-2C7F-5792-84D9-C5660DD62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0579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col1-.png"/>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p:cNvSpPr/>
          <p:nvPr/>
        </p:nvSpPr>
        <p:spPr>
          <a:xfrm>
            <a:off x="1075643" y="921233"/>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 2</a:t>
            </a:r>
            <a:endParaRPr lang="ca-ES" sz="3200" b="1" dirty="0">
              <a:solidFill>
                <a:srgbClr val="3BAF29"/>
              </a:solidFill>
              <a:latin typeface="Arial"/>
              <a:cs typeface="Arial"/>
            </a:endParaRPr>
          </a:p>
        </p:txBody>
      </p:sp>
      <p:sp>
        <p:nvSpPr>
          <p:cNvPr id="2" name="CuadroTexto 1"/>
          <p:cNvSpPr txBox="1"/>
          <p:nvPr/>
        </p:nvSpPr>
        <p:spPr>
          <a:xfrm>
            <a:off x="-931333" y="1299308"/>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81" y="1514236"/>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29" name="CuadroTexto 28"/>
          <p:cNvSpPr txBox="1"/>
          <p:nvPr/>
        </p:nvSpPr>
        <p:spPr>
          <a:xfrm>
            <a:off x="970631" y="1059583"/>
            <a:ext cx="7684913" cy="523220"/>
          </a:xfrm>
          <a:prstGeom prst="rect">
            <a:avLst/>
          </a:prstGeom>
          <a:noFill/>
        </p:spPr>
        <p:txBody>
          <a:bodyPr wrap="square" rtlCol="0">
            <a:spAutoFit/>
          </a:bodyPr>
          <a:lstStyle/>
          <a:p>
            <a:pPr>
              <a:lnSpc>
                <a:spcPct val="120000"/>
              </a:lnSpc>
            </a:pPr>
            <a:r>
              <a:rPr lang="ca-ES" sz="2400" b="1" dirty="0">
                <a:latin typeface="Arial"/>
                <a:cs typeface="Arial"/>
              </a:rPr>
              <a:t>Subtítol</a:t>
            </a:r>
          </a:p>
        </p:txBody>
      </p:sp>
      <p:sp>
        <p:nvSpPr>
          <p:cNvPr id="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pic>
        <p:nvPicPr>
          <p:cNvPr id="3" name="Imagen 2" descr="as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481" y="2727236"/>
            <a:ext cx="5197699" cy="921282"/>
          </a:xfrm>
          <a:prstGeom prst="rect">
            <a:avLst/>
          </a:prstGeom>
        </p:spPr>
      </p:pic>
      <p:pic>
        <p:nvPicPr>
          <p:cNvPr id="6" name="Imagen 5">
            <a:extLst>
              <a:ext uri="{FF2B5EF4-FFF2-40B4-BE49-F238E27FC236}">
                <a16:creationId xmlns:a16="http://schemas.microsoft.com/office/drawing/2014/main" id="{B2070655-C92E-09EB-4CD7-B079C1221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3215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col1-.png"/>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p:cNvSpPr/>
          <p:nvPr/>
        </p:nvSpPr>
        <p:spPr>
          <a:xfrm>
            <a:off x="1075643" y="921233"/>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336638"/>
            <a:ext cx="7601664" cy="523220"/>
          </a:xfrm>
          <a:prstGeom prst="rect">
            <a:avLst/>
          </a:prstGeom>
          <a:noFill/>
        </p:spPr>
        <p:txBody>
          <a:bodyPr wrap="square" rtlCol="0">
            <a:spAutoFit/>
          </a:bodyPr>
          <a:lstStyle/>
          <a:p>
            <a:pPr>
              <a:lnSpc>
                <a:spcPct val="85000"/>
              </a:lnSpc>
            </a:pPr>
            <a:r>
              <a:rPr lang="ca-ES" sz="3200" b="1">
                <a:solidFill>
                  <a:srgbClr val="3BAF29"/>
                </a:solidFill>
                <a:latin typeface="Arial"/>
                <a:cs typeface="Arial"/>
              </a:rPr>
              <a:t>Exemple de diapo amb imatge 3</a:t>
            </a:r>
          </a:p>
        </p:txBody>
      </p:sp>
      <p:sp>
        <p:nvSpPr>
          <p:cNvPr id="2" name="CuadroTexto 1"/>
          <p:cNvSpPr txBox="1"/>
          <p:nvPr/>
        </p:nvSpPr>
        <p:spPr>
          <a:xfrm>
            <a:off x="-931333" y="1299308"/>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82" y="1514236"/>
            <a:ext cx="3475229" cy="2595069"/>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sem sit.</a:t>
            </a:r>
          </a:p>
        </p:txBody>
      </p:sp>
      <p:sp>
        <p:nvSpPr>
          <p:cNvPr id="29" name="CuadroTexto 28"/>
          <p:cNvSpPr txBox="1"/>
          <p:nvPr/>
        </p:nvSpPr>
        <p:spPr>
          <a:xfrm>
            <a:off x="970631" y="1059583"/>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sp>
        <p:nvSpPr>
          <p:cNvPr id="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pic>
        <p:nvPicPr>
          <p:cNvPr id="13" name="Imagen 12" descr="csc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184" y="2169413"/>
            <a:ext cx="2838940" cy="1734615"/>
          </a:xfrm>
          <a:prstGeom prst="rect">
            <a:avLst/>
          </a:prstGeom>
        </p:spPr>
      </p:pic>
      <p:pic>
        <p:nvPicPr>
          <p:cNvPr id="3" name="Imagen 2">
            <a:extLst>
              <a:ext uri="{FF2B5EF4-FFF2-40B4-BE49-F238E27FC236}">
                <a16:creationId xmlns:a16="http://schemas.microsoft.com/office/drawing/2014/main" id="{0DA90C11-0C10-8B18-CF06-55EB4E54E3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8184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col1-.png"/>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p:cNvSpPr/>
          <p:nvPr/>
        </p:nvSpPr>
        <p:spPr>
          <a:xfrm>
            <a:off x="1075643" y="921233"/>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foto 2</a:t>
            </a:r>
            <a:endParaRPr lang="ca-ES" sz="3200" b="1" dirty="0">
              <a:solidFill>
                <a:srgbClr val="3BAF29"/>
              </a:solidFill>
              <a:latin typeface="Arial"/>
              <a:cs typeface="Arial"/>
            </a:endParaRPr>
          </a:p>
        </p:txBody>
      </p:sp>
      <p:sp>
        <p:nvSpPr>
          <p:cNvPr id="2" name="CuadroTexto 1"/>
          <p:cNvSpPr txBox="1"/>
          <p:nvPr/>
        </p:nvSpPr>
        <p:spPr>
          <a:xfrm>
            <a:off x="-931333" y="1299308"/>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82" y="1514236"/>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8" name="Rectángulo 27"/>
          <p:cNvSpPr/>
          <p:nvPr/>
        </p:nvSpPr>
        <p:spPr>
          <a:xfrm>
            <a:off x="4474308" y="3927264"/>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sp>
        <p:nvSpPr>
          <p:cNvPr id="29" name="CuadroTexto 28"/>
          <p:cNvSpPr txBox="1"/>
          <p:nvPr/>
        </p:nvSpPr>
        <p:spPr>
          <a:xfrm>
            <a:off x="970631" y="1059583"/>
            <a:ext cx="7684913" cy="523220"/>
          </a:xfrm>
          <a:prstGeom prst="rect">
            <a:avLst/>
          </a:prstGeom>
          <a:noFill/>
        </p:spPr>
        <p:txBody>
          <a:bodyPr wrap="square" rtlCol="0">
            <a:spAutoFit/>
          </a:bodyPr>
          <a:lstStyle/>
          <a:p>
            <a:pPr>
              <a:lnSpc>
                <a:spcPct val="120000"/>
              </a:lnSpc>
            </a:pPr>
            <a:r>
              <a:rPr lang="en-US" sz="2400" b="1" dirty="0" err="1">
                <a:latin typeface="Arial"/>
                <a:cs typeface="Arial"/>
              </a:rPr>
              <a:t>Subtítol</a:t>
            </a:r>
            <a:endParaRPr lang="es-ES" sz="2400" b="1" dirty="0">
              <a:latin typeface="Arial"/>
              <a:cs typeface="Arial"/>
            </a:endParaRPr>
          </a:p>
        </p:txBody>
      </p:sp>
      <p:sp>
        <p:nvSpPr>
          <p:cNvPr id="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8</a:t>
            </a:fld>
            <a:endParaRPr lang="es-ES" b="1" dirty="0">
              <a:solidFill>
                <a:schemeClr val="bg1"/>
              </a:solidFill>
              <a:latin typeface="Arial"/>
              <a:cs typeface="Arial"/>
            </a:endParaRPr>
          </a:p>
        </p:txBody>
      </p:sp>
      <p:pic>
        <p:nvPicPr>
          <p:cNvPr id="15" name="Imagen 14"/>
          <p:cNvPicPr>
            <a:picLocks noChangeAspect="1"/>
          </p:cNvPicPr>
          <p:nvPr/>
        </p:nvPicPr>
        <p:blipFill rotWithShape="1">
          <a:blip r:embed="rId4" cstate="print">
            <a:extLst>
              <a:ext uri="{28A0092B-C50C-407E-A947-70E740481C1C}">
                <a14:useLocalDpi xmlns:a14="http://schemas.microsoft.com/office/drawing/2010/main" val="0"/>
              </a:ext>
            </a:extLst>
          </a:blip>
          <a:srcRect t="19206" b="4799"/>
          <a:stretch/>
        </p:blipFill>
        <p:spPr>
          <a:xfrm>
            <a:off x="4603490" y="1562605"/>
            <a:ext cx="3998091" cy="2278800"/>
          </a:xfrm>
          <a:prstGeom prst="rect">
            <a:avLst/>
          </a:prstGeom>
        </p:spPr>
      </p:pic>
      <p:pic>
        <p:nvPicPr>
          <p:cNvPr id="3" name="Imagen 2">
            <a:extLst>
              <a:ext uri="{FF2B5EF4-FFF2-40B4-BE49-F238E27FC236}">
                <a16:creationId xmlns:a16="http://schemas.microsoft.com/office/drawing/2014/main" id="{CB1A7D43-E28D-B798-5DA3-C54E0CB5A0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4523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l="393" t="-2" r="-3" b="24673"/>
          <a:stretch/>
        </p:blipFill>
        <p:spPr>
          <a:xfrm>
            <a:off x="4" y="0"/>
            <a:ext cx="9176400" cy="5166000"/>
          </a:xfrm>
          <a:prstGeom prst="rect">
            <a:avLst/>
          </a:prstGeom>
        </p:spPr>
      </p:pic>
      <p:sp>
        <p:nvSpPr>
          <p:cNvPr id="3" name="CuadroTexto 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C4BA3F62-8929-D19A-25F0-155E722F9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90A50B01-D5EE-435E-B9C8-25E1AB29FC2C}">
  <ds:schemaRefs>
    <ds:schemaRef ds:uri="http://schemas.microsoft.com/sharepoint/v3/contenttype/forms"/>
  </ds:schemaRefs>
</ds:datastoreItem>
</file>

<file path=customXml/itemProps2.xml><?xml version="1.0" encoding="utf-8"?>
<ds:datastoreItem xmlns:ds="http://schemas.openxmlformats.org/officeDocument/2006/customXml" ds:itemID="{B5E2C775-683F-418D-82E2-9E87EF2D15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030E37-C8E1-46F7-BA09-5D520149D13C}">
  <ds:schemaRefs>
    <ds:schemaRef ds:uri="4323b3df-8132-45da-9814-5f12b4f3bf2e"/>
    <ds:schemaRef ds:uri="http://purl.org/dc/terms/"/>
    <ds:schemaRef ds:uri="ccf361f3-7d9d-47e4-9d86-af699410c5d4"/>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414</TotalTime>
  <Words>312</Words>
  <Application>Microsoft Office PowerPoint</Application>
  <PresentationFormat>Presentación en pantalla (16:9)</PresentationFormat>
  <Paragraphs>54</Paragraphs>
  <Slides>15</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25</cp:revision>
  <dcterms:created xsi:type="dcterms:W3CDTF">2019-10-28T14:52:52Z</dcterms:created>
  <dcterms:modified xsi:type="dcterms:W3CDTF">2023-06-19T11:18:05Z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