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8" r:id="rId5"/>
    <p:sldId id="259" r:id="rId6"/>
    <p:sldId id="277" r:id="rId7"/>
    <p:sldId id="273" r:id="rId8"/>
    <p:sldId id="266" r:id="rId9"/>
    <p:sldId id="275" r:id="rId10"/>
    <p:sldId id="274" r:id="rId11"/>
    <p:sldId id="276" r:id="rId12"/>
    <p:sldId id="260" r:id="rId13"/>
    <p:sldId id="261" r:id="rId14"/>
    <p:sldId id="262" r:id="rId15"/>
    <p:sldId id="263" r:id="rId16"/>
    <p:sldId id="264" r:id="rId17"/>
    <p:sldId id="265" r:id="rId18"/>
    <p:sldId id="267" r:id="rId19"/>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EC788A-9D95-4AA3-AA70-F932A3D8FD5D}" v="16" dt="2023-06-19T10:57:56.4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925" autoAdjust="0"/>
    <p:restoredTop sz="96754" autoAdjust="0"/>
  </p:normalViewPr>
  <p:slideViewPr>
    <p:cSldViewPr snapToGrid="0">
      <p:cViewPr varScale="1">
        <p:scale>
          <a:sx n="114" d="100"/>
          <a:sy n="114" d="100"/>
        </p:scale>
        <p:origin x="208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 Aragall Borràs" userId="87e097e4-5d98-43bc-9596-3648e60b41d0" providerId="ADAL" clId="{E1EC788A-9D95-4AA3-AA70-F932A3D8FD5D}"/>
    <pc:docChg chg="custSel modSld">
      <pc:chgData name="Max Aragall Borràs" userId="87e097e4-5d98-43bc-9596-3648e60b41d0" providerId="ADAL" clId="{E1EC788A-9D95-4AA3-AA70-F932A3D8FD5D}" dt="2023-06-19T10:57:56.469" v="29"/>
      <pc:docMkLst>
        <pc:docMk/>
      </pc:docMkLst>
      <pc:sldChg chg="addSp delSp modSp mod">
        <pc:chgData name="Max Aragall Borràs" userId="87e097e4-5d98-43bc-9596-3648e60b41d0" providerId="ADAL" clId="{E1EC788A-9D95-4AA3-AA70-F932A3D8FD5D}" dt="2023-06-19T10:56:56.580" v="3"/>
        <pc:sldMkLst>
          <pc:docMk/>
          <pc:sldMk cId="268178800" sldId="258"/>
        </pc:sldMkLst>
        <pc:picChg chg="add del mod">
          <ac:chgData name="Max Aragall Borràs" userId="87e097e4-5d98-43bc-9596-3648e60b41d0" providerId="ADAL" clId="{E1EC788A-9D95-4AA3-AA70-F932A3D8FD5D}" dt="2023-06-19T10:56:54.486" v="1"/>
          <ac:picMkLst>
            <pc:docMk/>
            <pc:sldMk cId="268178800" sldId="258"/>
            <ac:picMk id="2" creationId="{6C08AE43-9FE9-952A-04C3-408AAF94FB8B}"/>
          </ac:picMkLst>
        </pc:picChg>
        <pc:picChg chg="add mod">
          <ac:chgData name="Max Aragall Borràs" userId="87e097e4-5d98-43bc-9596-3648e60b41d0" providerId="ADAL" clId="{E1EC788A-9D95-4AA3-AA70-F932A3D8FD5D}" dt="2023-06-19T10:56:56.580" v="3"/>
          <ac:picMkLst>
            <pc:docMk/>
            <pc:sldMk cId="268178800" sldId="258"/>
            <ac:picMk id="5" creationId="{4090458F-CF18-DADD-D003-BE34201976F4}"/>
          </ac:picMkLst>
        </pc:picChg>
        <pc:picChg chg="del">
          <ac:chgData name="Max Aragall Borràs" userId="87e097e4-5d98-43bc-9596-3648e60b41d0" providerId="ADAL" clId="{E1EC788A-9D95-4AA3-AA70-F932A3D8FD5D}" dt="2023-06-19T10:56:55.809" v="2" actId="478"/>
          <ac:picMkLst>
            <pc:docMk/>
            <pc:sldMk cId="268178800" sldId="258"/>
            <ac:picMk id="10" creationId="{00000000-0000-0000-0000-000000000000}"/>
          </ac:picMkLst>
        </pc:picChg>
      </pc:sldChg>
      <pc:sldChg chg="addSp delSp modSp mod">
        <pc:chgData name="Max Aragall Borràs" userId="87e097e4-5d98-43bc-9596-3648e60b41d0" providerId="ADAL" clId="{E1EC788A-9D95-4AA3-AA70-F932A3D8FD5D}" dt="2023-06-19T10:57:01.317" v="5"/>
        <pc:sldMkLst>
          <pc:docMk/>
          <pc:sldMk cId="1660957725" sldId="259"/>
        </pc:sldMkLst>
        <pc:picChg chg="add mod">
          <ac:chgData name="Max Aragall Borràs" userId="87e097e4-5d98-43bc-9596-3648e60b41d0" providerId="ADAL" clId="{E1EC788A-9D95-4AA3-AA70-F932A3D8FD5D}" dt="2023-06-19T10:57:01.317" v="5"/>
          <ac:picMkLst>
            <pc:docMk/>
            <pc:sldMk cId="1660957725" sldId="259"/>
            <ac:picMk id="2" creationId="{AC1142C2-887D-A477-3E2E-9E0FE9E24A31}"/>
          </ac:picMkLst>
        </pc:picChg>
        <pc:picChg chg="del">
          <ac:chgData name="Max Aragall Borràs" userId="87e097e4-5d98-43bc-9596-3648e60b41d0" providerId="ADAL" clId="{E1EC788A-9D95-4AA3-AA70-F932A3D8FD5D}" dt="2023-06-19T10:57:00.644" v="4" actId="478"/>
          <ac:picMkLst>
            <pc:docMk/>
            <pc:sldMk cId="1660957725" sldId="259"/>
            <ac:picMk id="9" creationId="{00000000-0000-0000-0000-000000000000}"/>
          </ac:picMkLst>
        </pc:picChg>
      </pc:sldChg>
      <pc:sldChg chg="addSp delSp modSp mod">
        <pc:chgData name="Max Aragall Borràs" userId="87e097e4-5d98-43bc-9596-3648e60b41d0" providerId="ADAL" clId="{E1EC788A-9D95-4AA3-AA70-F932A3D8FD5D}" dt="2023-06-19T10:57:38.832" v="19"/>
        <pc:sldMkLst>
          <pc:docMk/>
          <pc:sldMk cId="1671001698" sldId="260"/>
        </pc:sldMkLst>
        <pc:picChg chg="add mod">
          <ac:chgData name="Max Aragall Borràs" userId="87e097e4-5d98-43bc-9596-3648e60b41d0" providerId="ADAL" clId="{E1EC788A-9D95-4AA3-AA70-F932A3D8FD5D}" dt="2023-06-19T10:57:38.832" v="19"/>
          <ac:picMkLst>
            <pc:docMk/>
            <pc:sldMk cId="1671001698" sldId="260"/>
            <ac:picMk id="2" creationId="{5F018B0E-6617-1A1F-378A-B48AC860BF58}"/>
          </ac:picMkLst>
        </pc:picChg>
        <pc:picChg chg="del">
          <ac:chgData name="Max Aragall Borràs" userId="87e097e4-5d98-43bc-9596-3648e60b41d0" providerId="ADAL" clId="{E1EC788A-9D95-4AA3-AA70-F932A3D8FD5D}" dt="2023-06-19T10:57:38.209" v="18" actId="478"/>
          <ac:picMkLst>
            <pc:docMk/>
            <pc:sldMk cId="1671001698" sldId="260"/>
            <ac:picMk id="9" creationId="{00000000-0000-0000-0000-000000000000}"/>
          </ac:picMkLst>
        </pc:picChg>
      </pc:sldChg>
      <pc:sldChg chg="addSp delSp modSp mod">
        <pc:chgData name="Max Aragall Borràs" userId="87e097e4-5d98-43bc-9596-3648e60b41d0" providerId="ADAL" clId="{E1EC788A-9D95-4AA3-AA70-F932A3D8FD5D}" dt="2023-06-19T10:57:41.973" v="21"/>
        <pc:sldMkLst>
          <pc:docMk/>
          <pc:sldMk cId="3196979363" sldId="261"/>
        </pc:sldMkLst>
        <pc:picChg chg="add mod">
          <ac:chgData name="Max Aragall Borràs" userId="87e097e4-5d98-43bc-9596-3648e60b41d0" providerId="ADAL" clId="{E1EC788A-9D95-4AA3-AA70-F932A3D8FD5D}" dt="2023-06-19T10:57:41.973" v="21"/>
          <ac:picMkLst>
            <pc:docMk/>
            <pc:sldMk cId="3196979363" sldId="261"/>
            <ac:picMk id="2" creationId="{819F5FCB-EA0B-35DD-283E-02B34A6F2876}"/>
          </ac:picMkLst>
        </pc:picChg>
        <pc:picChg chg="del">
          <ac:chgData name="Max Aragall Borràs" userId="87e097e4-5d98-43bc-9596-3648e60b41d0" providerId="ADAL" clId="{E1EC788A-9D95-4AA3-AA70-F932A3D8FD5D}" dt="2023-06-19T10:57:41.305" v="20" actId="478"/>
          <ac:picMkLst>
            <pc:docMk/>
            <pc:sldMk cId="3196979363" sldId="261"/>
            <ac:picMk id="9" creationId="{00000000-0000-0000-0000-000000000000}"/>
          </ac:picMkLst>
        </pc:picChg>
      </pc:sldChg>
      <pc:sldChg chg="addSp delSp modSp mod">
        <pc:chgData name="Max Aragall Borràs" userId="87e097e4-5d98-43bc-9596-3648e60b41d0" providerId="ADAL" clId="{E1EC788A-9D95-4AA3-AA70-F932A3D8FD5D}" dt="2023-06-19T10:57:45.832" v="23"/>
        <pc:sldMkLst>
          <pc:docMk/>
          <pc:sldMk cId="1142835651" sldId="262"/>
        </pc:sldMkLst>
        <pc:picChg chg="add mod">
          <ac:chgData name="Max Aragall Borràs" userId="87e097e4-5d98-43bc-9596-3648e60b41d0" providerId="ADAL" clId="{E1EC788A-9D95-4AA3-AA70-F932A3D8FD5D}" dt="2023-06-19T10:57:45.832" v="23"/>
          <ac:picMkLst>
            <pc:docMk/>
            <pc:sldMk cId="1142835651" sldId="262"/>
            <ac:picMk id="2" creationId="{543E69EC-077B-5DF2-D7C6-951DCC17B424}"/>
          </ac:picMkLst>
        </pc:picChg>
        <pc:picChg chg="del">
          <ac:chgData name="Max Aragall Borràs" userId="87e097e4-5d98-43bc-9596-3648e60b41d0" providerId="ADAL" clId="{E1EC788A-9D95-4AA3-AA70-F932A3D8FD5D}" dt="2023-06-19T10:57:44.980" v="22" actId="478"/>
          <ac:picMkLst>
            <pc:docMk/>
            <pc:sldMk cId="1142835651" sldId="262"/>
            <ac:picMk id="9" creationId="{00000000-0000-0000-0000-000000000000}"/>
          </ac:picMkLst>
        </pc:picChg>
      </pc:sldChg>
      <pc:sldChg chg="addSp delSp modSp mod">
        <pc:chgData name="Max Aragall Borràs" userId="87e097e4-5d98-43bc-9596-3648e60b41d0" providerId="ADAL" clId="{E1EC788A-9D95-4AA3-AA70-F932A3D8FD5D}" dt="2023-06-19T10:57:49.669" v="25"/>
        <pc:sldMkLst>
          <pc:docMk/>
          <pc:sldMk cId="292298953" sldId="263"/>
        </pc:sldMkLst>
        <pc:picChg chg="add mod">
          <ac:chgData name="Max Aragall Borràs" userId="87e097e4-5d98-43bc-9596-3648e60b41d0" providerId="ADAL" clId="{E1EC788A-9D95-4AA3-AA70-F932A3D8FD5D}" dt="2023-06-19T10:57:49.669" v="25"/>
          <ac:picMkLst>
            <pc:docMk/>
            <pc:sldMk cId="292298953" sldId="263"/>
            <ac:picMk id="2" creationId="{40347994-AC50-9F3E-1542-6BEA3D671722}"/>
          </ac:picMkLst>
        </pc:picChg>
        <pc:picChg chg="del">
          <ac:chgData name="Max Aragall Borràs" userId="87e097e4-5d98-43bc-9596-3648e60b41d0" providerId="ADAL" clId="{E1EC788A-9D95-4AA3-AA70-F932A3D8FD5D}" dt="2023-06-19T10:57:48.784" v="24" actId="478"/>
          <ac:picMkLst>
            <pc:docMk/>
            <pc:sldMk cId="292298953" sldId="263"/>
            <ac:picMk id="9" creationId="{00000000-0000-0000-0000-000000000000}"/>
          </ac:picMkLst>
        </pc:picChg>
      </pc:sldChg>
      <pc:sldChg chg="addSp delSp modSp mod">
        <pc:chgData name="Max Aragall Borràs" userId="87e097e4-5d98-43bc-9596-3648e60b41d0" providerId="ADAL" clId="{E1EC788A-9D95-4AA3-AA70-F932A3D8FD5D}" dt="2023-06-19T10:57:53.271" v="27"/>
        <pc:sldMkLst>
          <pc:docMk/>
          <pc:sldMk cId="731911525" sldId="264"/>
        </pc:sldMkLst>
        <pc:picChg chg="add mod">
          <ac:chgData name="Max Aragall Borràs" userId="87e097e4-5d98-43bc-9596-3648e60b41d0" providerId="ADAL" clId="{E1EC788A-9D95-4AA3-AA70-F932A3D8FD5D}" dt="2023-06-19T10:57:53.271" v="27"/>
          <ac:picMkLst>
            <pc:docMk/>
            <pc:sldMk cId="731911525" sldId="264"/>
            <ac:picMk id="2" creationId="{5CBDEAED-E173-4474-D405-1396EB44662C}"/>
          </ac:picMkLst>
        </pc:picChg>
        <pc:picChg chg="del">
          <ac:chgData name="Max Aragall Borràs" userId="87e097e4-5d98-43bc-9596-3648e60b41d0" providerId="ADAL" clId="{E1EC788A-9D95-4AA3-AA70-F932A3D8FD5D}" dt="2023-06-19T10:57:52.538" v="26" actId="478"/>
          <ac:picMkLst>
            <pc:docMk/>
            <pc:sldMk cId="731911525" sldId="264"/>
            <ac:picMk id="9" creationId="{00000000-0000-0000-0000-000000000000}"/>
          </ac:picMkLst>
        </pc:picChg>
      </pc:sldChg>
      <pc:sldChg chg="addSp delSp modSp mod">
        <pc:chgData name="Max Aragall Borràs" userId="87e097e4-5d98-43bc-9596-3648e60b41d0" providerId="ADAL" clId="{E1EC788A-9D95-4AA3-AA70-F932A3D8FD5D}" dt="2023-06-19T10:57:56.469" v="29"/>
        <pc:sldMkLst>
          <pc:docMk/>
          <pc:sldMk cId="2582874520" sldId="265"/>
        </pc:sldMkLst>
        <pc:picChg chg="add mod">
          <ac:chgData name="Max Aragall Borràs" userId="87e097e4-5d98-43bc-9596-3648e60b41d0" providerId="ADAL" clId="{E1EC788A-9D95-4AA3-AA70-F932A3D8FD5D}" dt="2023-06-19T10:57:56.469" v="29"/>
          <ac:picMkLst>
            <pc:docMk/>
            <pc:sldMk cId="2582874520" sldId="265"/>
            <ac:picMk id="2" creationId="{AD047850-7DA7-46BC-247E-02F5A39F42D0}"/>
          </ac:picMkLst>
        </pc:picChg>
        <pc:picChg chg="del">
          <ac:chgData name="Max Aragall Borràs" userId="87e097e4-5d98-43bc-9596-3648e60b41d0" providerId="ADAL" clId="{E1EC788A-9D95-4AA3-AA70-F932A3D8FD5D}" dt="2023-06-19T10:57:55.859" v="28" actId="478"/>
          <ac:picMkLst>
            <pc:docMk/>
            <pc:sldMk cId="2582874520" sldId="265"/>
            <ac:picMk id="9" creationId="{00000000-0000-0000-0000-000000000000}"/>
          </ac:picMkLst>
        </pc:picChg>
      </pc:sldChg>
      <pc:sldChg chg="addSp delSp modSp mod">
        <pc:chgData name="Max Aragall Borràs" userId="87e097e4-5d98-43bc-9596-3648e60b41d0" providerId="ADAL" clId="{E1EC788A-9D95-4AA3-AA70-F932A3D8FD5D}" dt="2023-06-19T10:57:11.525" v="11"/>
        <pc:sldMkLst>
          <pc:docMk/>
          <pc:sldMk cId="4021742732" sldId="266"/>
        </pc:sldMkLst>
        <pc:picChg chg="add mod">
          <ac:chgData name="Max Aragall Borràs" userId="87e097e4-5d98-43bc-9596-3648e60b41d0" providerId="ADAL" clId="{E1EC788A-9D95-4AA3-AA70-F932A3D8FD5D}" dt="2023-06-19T10:57:11.525" v="11"/>
          <ac:picMkLst>
            <pc:docMk/>
            <pc:sldMk cId="4021742732" sldId="266"/>
            <ac:picMk id="3" creationId="{B065065B-E2CD-F1B3-E16A-7FFC111B0F57}"/>
          </ac:picMkLst>
        </pc:picChg>
        <pc:picChg chg="del">
          <ac:chgData name="Max Aragall Borràs" userId="87e097e4-5d98-43bc-9596-3648e60b41d0" providerId="ADAL" clId="{E1EC788A-9D95-4AA3-AA70-F932A3D8FD5D}" dt="2023-06-19T10:57:10.865" v="10" actId="478"/>
          <ac:picMkLst>
            <pc:docMk/>
            <pc:sldMk cId="4021742732" sldId="266"/>
            <ac:picMk id="8" creationId="{00000000-0000-0000-0000-000000000000}"/>
          </ac:picMkLst>
        </pc:picChg>
      </pc:sldChg>
      <pc:sldChg chg="addSp delSp modSp mod">
        <pc:chgData name="Max Aragall Borràs" userId="87e097e4-5d98-43bc-9596-3648e60b41d0" providerId="ADAL" clId="{E1EC788A-9D95-4AA3-AA70-F932A3D8FD5D}" dt="2023-06-19T10:57:08.152" v="9"/>
        <pc:sldMkLst>
          <pc:docMk/>
          <pc:sldMk cId="1145965758" sldId="273"/>
        </pc:sldMkLst>
        <pc:picChg chg="add mod">
          <ac:chgData name="Max Aragall Borràs" userId="87e097e4-5d98-43bc-9596-3648e60b41d0" providerId="ADAL" clId="{E1EC788A-9D95-4AA3-AA70-F932A3D8FD5D}" dt="2023-06-19T10:57:08.152" v="9"/>
          <ac:picMkLst>
            <pc:docMk/>
            <pc:sldMk cId="1145965758" sldId="273"/>
            <ac:picMk id="3" creationId="{F5A283D5-771E-B950-7F21-44D2CFA4C0AA}"/>
          </ac:picMkLst>
        </pc:picChg>
        <pc:picChg chg="del">
          <ac:chgData name="Max Aragall Borràs" userId="87e097e4-5d98-43bc-9596-3648e60b41d0" providerId="ADAL" clId="{E1EC788A-9D95-4AA3-AA70-F932A3D8FD5D}" dt="2023-06-19T10:57:07.384" v="8" actId="478"/>
          <ac:picMkLst>
            <pc:docMk/>
            <pc:sldMk cId="1145965758" sldId="273"/>
            <ac:picMk id="8" creationId="{00000000-0000-0000-0000-000000000000}"/>
          </ac:picMkLst>
        </pc:picChg>
      </pc:sldChg>
      <pc:sldChg chg="addSp delSp modSp mod">
        <pc:chgData name="Max Aragall Borràs" userId="87e097e4-5d98-43bc-9596-3648e60b41d0" providerId="ADAL" clId="{E1EC788A-9D95-4AA3-AA70-F932A3D8FD5D}" dt="2023-06-19T10:57:18.541" v="15"/>
        <pc:sldMkLst>
          <pc:docMk/>
          <pc:sldMk cId="4274322823" sldId="274"/>
        </pc:sldMkLst>
        <pc:picChg chg="add mod">
          <ac:chgData name="Max Aragall Borràs" userId="87e097e4-5d98-43bc-9596-3648e60b41d0" providerId="ADAL" clId="{E1EC788A-9D95-4AA3-AA70-F932A3D8FD5D}" dt="2023-06-19T10:57:18.541" v="15"/>
          <ac:picMkLst>
            <pc:docMk/>
            <pc:sldMk cId="4274322823" sldId="274"/>
            <ac:picMk id="5" creationId="{0FC93C8A-50C1-3D94-44BB-38631BDCF98B}"/>
          </ac:picMkLst>
        </pc:picChg>
        <pc:picChg chg="del">
          <ac:chgData name="Max Aragall Borràs" userId="87e097e4-5d98-43bc-9596-3648e60b41d0" providerId="ADAL" clId="{E1EC788A-9D95-4AA3-AA70-F932A3D8FD5D}" dt="2023-06-19T10:57:17.955" v="14" actId="478"/>
          <ac:picMkLst>
            <pc:docMk/>
            <pc:sldMk cId="4274322823" sldId="274"/>
            <ac:picMk id="8" creationId="{00000000-0000-0000-0000-000000000000}"/>
          </ac:picMkLst>
        </pc:picChg>
      </pc:sldChg>
      <pc:sldChg chg="addSp delSp modSp mod">
        <pc:chgData name="Max Aragall Borràs" userId="87e097e4-5d98-43bc-9596-3648e60b41d0" providerId="ADAL" clId="{E1EC788A-9D95-4AA3-AA70-F932A3D8FD5D}" dt="2023-06-19T10:57:14.959" v="13"/>
        <pc:sldMkLst>
          <pc:docMk/>
          <pc:sldMk cId="3383201417" sldId="275"/>
        </pc:sldMkLst>
        <pc:picChg chg="add mod">
          <ac:chgData name="Max Aragall Borràs" userId="87e097e4-5d98-43bc-9596-3648e60b41d0" providerId="ADAL" clId="{E1EC788A-9D95-4AA3-AA70-F932A3D8FD5D}" dt="2023-06-19T10:57:14.959" v="13"/>
          <ac:picMkLst>
            <pc:docMk/>
            <pc:sldMk cId="3383201417" sldId="275"/>
            <ac:picMk id="4" creationId="{E7876DCD-4DDD-6425-C861-8A0F8422442B}"/>
          </ac:picMkLst>
        </pc:picChg>
        <pc:picChg chg="del">
          <ac:chgData name="Max Aragall Borràs" userId="87e097e4-5d98-43bc-9596-3648e60b41d0" providerId="ADAL" clId="{E1EC788A-9D95-4AA3-AA70-F932A3D8FD5D}" dt="2023-06-19T10:57:14.323" v="12" actId="478"/>
          <ac:picMkLst>
            <pc:docMk/>
            <pc:sldMk cId="3383201417" sldId="275"/>
            <ac:picMk id="8" creationId="{00000000-0000-0000-0000-000000000000}"/>
          </ac:picMkLst>
        </pc:picChg>
      </pc:sldChg>
      <pc:sldChg chg="addSp delSp modSp mod">
        <pc:chgData name="Max Aragall Borràs" userId="87e097e4-5d98-43bc-9596-3648e60b41d0" providerId="ADAL" clId="{E1EC788A-9D95-4AA3-AA70-F932A3D8FD5D}" dt="2023-06-19T10:57:29.981" v="17"/>
        <pc:sldMkLst>
          <pc:docMk/>
          <pc:sldMk cId="2508757366" sldId="276"/>
        </pc:sldMkLst>
        <pc:picChg chg="add mod">
          <ac:chgData name="Max Aragall Borràs" userId="87e097e4-5d98-43bc-9596-3648e60b41d0" providerId="ADAL" clId="{E1EC788A-9D95-4AA3-AA70-F932A3D8FD5D}" dt="2023-06-19T10:57:29.981" v="17"/>
          <ac:picMkLst>
            <pc:docMk/>
            <pc:sldMk cId="2508757366" sldId="276"/>
            <ac:picMk id="2" creationId="{C9709FA3-2A69-80FE-8F2A-E3E4829B3813}"/>
          </ac:picMkLst>
        </pc:picChg>
        <pc:picChg chg="del">
          <ac:chgData name="Max Aragall Borràs" userId="87e097e4-5d98-43bc-9596-3648e60b41d0" providerId="ADAL" clId="{E1EC788A-9D95-4AA3-AA70-F932A3D8FD5D}" dt="2023-06-19T10:57:29.313" v="16" actId="478"/>
          <ac:picMkLst>
            <pc:docMk/>
            <pc:sldMk cId="2508757366" sldId="276"/>
            <ac:picMk id="13" creationId="{00000000-0000-0000-0000-000000000000}"/>
          </ac:picMkLst>
        </pc:picChg>
      </pc:sldChg>
      <pc:sldChg chg="addSp delSp modSp mod">
        <pc:chgData name="Max Aragall Borràs" userId="87e097e4-5d98-43bc-9596-3648e60b41d0" providerId="ADAL" clId="{E1EC788A-9D95-4AA3-AA70-F932A3D8FD5D}" dt="2023-06-19T10:57:04.672" v="7"/>
        <pc:sldMkLst>
          <pc:docMk/>
          <pc:sldMk cId="1343255326" sldId="277"/>
        </pc:sldMkLst>
        <pc:picChg chg="del">
          <ac:chgData name="Max Aragall Borràs" userId="87e097e4-5d98-43bc-9596-3648e60b41d0" providerId="ADAL" clId="{E1EC788A-9D95-4AA3-AA70-F932A3D8FD5D}" dt="2023-06-19T10:57:04.010" v="6" actId="478"/>
          <ac:picMkLst>
            <pc:docMk/>
            <pc:sldMk cId="1343255326" sldId="277"/>
            <ac:picMk id="8" creationId="{00000000-0000-0000-0000-000000000000}"/>
          </ac:picMkLst>
        </pc:picChg>
        <pc:picChg chg="add mod">
          <ac:chgData name="Max Aragall Borràs" userId="87e097e4-5d98-43bc-9596-3648e60b41d0" providerId="ADAL" clId="{E1EC788A-9D95-4AA3-AA70-F932A3D8FD5D}" dt="2023-06-19T10:57:04.672" v="7"/>
          <ac:picMkLst>
            <pc:docMk/>
            <pc:sldMk cId="1343255326" sldId="277"/>
            <ac:picMk id="12" creationId="{ED83A569-7A31-1B49-0BB9-BB13E94F1A05}"/>
          </ac:picMkLst>
        </pc:picChg>
      </pc:sldChg>
    </pc:docChg>
  </pc:docChgLst>
  <pc:docChgLst>
    <pc:chgData name="Rosa María Cabrera Corchos" userId="f1659fda-de31-4a64-8d16-4a5c28fbfcfc" providerId="ADAL" clId="{DC222359-8D24-413D-BE44-5F020700FCFE}"/>
    <pc:docChg chg="undo custSel delSld modSld">
      <pc:chgData name="Rosa María Cabrera Corchos" userId="f1659fda-de31-4a64-8d16-4a5c28fbfcfc" providerId="ADAL" clId="{DC222359-8D24-413D-BE44-5F020700FCFE}" dt="2022-09-22T09:56:32.025" v="14" actId="14100"/>
      <pc:docMkLst>
        <pc:docMk/>
      </pc:docMkLst>
      <pc:sldChg chg="del">
        <pc:chgData name="Rosa María Cabrera Corchos" userId="f1659fda-de31-4a64-8d16-4a5c28fbfcfc" providerId="ADAL" clId="{DC222359-8D24-413D-BE44-5F020700FCFE}" dt="2022-09-22T09:08:33.560" v="0" actId="2696"/>
        <pc:sldMkLst>
          <pc:docMk/>
          <pc:sldMk cId="2198526229" sldId="257"/>
        </pc:sldMkLst>
      </pc:sldChg>
      <pc:sldChg chg="modSp mod">
        <pc:chgData name="Rosa María Cabrera Corchos" userId="f1659fda-de31-4a64-8d16-4a5c28fbfcfc" providerId="ADAL" clId="{DC222359-8D24-413D-BE44-5F020700FCFE}" dt="2022-09-22T09:56:13.690" v="13" actId="14100"/>
        <pc:sldMkLst>
          <pc:docMk/>
          <pc:sldMk cId="731911525" sldId="264"/>
        </pc:sldMkLst>
        <pc:picChg chg="mod modCrop">
          <ac:chgData name="Rosa María Cabrera Corchos" userId="f1659fda-de31-4a64-8d16-4a5c28fbfcfc" providerId="ADAL" clId="{DC222359-8D24-413D-BE44-5F020700FCFE}" dt="2022-09-22T09:56:13.690" v="13" actId="14100"/>
          <ac:picMkLst>
            <pc:docMk/>
            <pc:sldMk cId="731911525" sldId="264"/>
            <ac:picMk id="4" creationId="{6C1F4DC2-FAF9-B228-A3B4-52E44B6172B8}"/>
          </ac:picMkLst>
        </pc:picChg>
      </pc:sldChg>
      <pc:sldChg chg="modSp mod">
        <pc:chgData name="Rosa María Cabrera Corchos" userId="f1659fda-de31-4a64-8d16-4a5c28fbfcfc" providerId="ADAL" clId="{DC222359-8D24-413D-BE44-5F020700FCFE}" dt="2022-09-22T09:56:32.025" v="14" actId="14100"/>
        <pc:sldMkLst>
          <pc:docMk/>
          <pc:sldMk cId="2582874520" sldId="265"/>
        </pc:sldMkLst>
        <pc:picChg chg="mod">
          <ac:chgData name="Rosa María Cabrera Corchos" userId="f1659fda-de31-4a64-8d16-4a5c28fbfcfc" providerId="ADAL" clId="{DC222359-8D24-413D-BE44-5F020700FCFE}" dt="2022-09-22T09:56:32.025" v="14" actId="14100"/>
          <ac:picMkLst>
            <pc:docMk/>
            <pc:sldMk cId="2582874520" sldId="265"/>
            <ac:picMk id="4" creationId="{88254AA9-3D24-C7D1-8C60-9F2BAB904C63}"/>
          </ac:picMkLst>
        </pc:picChg>
      </pc:sldChg>
      <pc:sldChg chg="modSp mod">
        <pc:chgData name="Rosa María Cabrera Corchos" userId="f1659fda-de31-4a64-8d16-4a5c28fbfcfc" providerId="ADAL" clId="{DC222359-8D24-413D-BE44-5F020700FCFE}" dt="2022-09-22T09:54:53.720" v="10" actId="732"/>
        <pc:sldMkLst>
          <pc:docMk/>
          <pc:sldMk cId="2508757366" sldId="276"/>
        </pc:sldMkLst>
        <pc:picChg chg="mod modCrop">
          <ac:chgData name="Rosa María Cabrera Corchos" userId="f1659fda-de31-4a64-8d16-4a5c28fbfcfc" providerId="ADAL" clId="{DC222359-8D24-413D-BE44-5F020700FCFE}" dt="2022-09-22T09:54:53.720" v="10" actId="732"/>
          <ac:picMkLst>
            <pc:docMk/>
            <pc:sldMk cId="2508757366" sldId="276"/>
            <ac:picMk id="3" creationId="{CE98C6C3-CA00-E2D2-702B-A2A734D7A751}"/>
          </ac:picMkLst>
        </pc:picChg>
      </pc:sldChg>
      <pc:sldChg chg="addSp delSp modSp mod">
        <pc:chgData name="Rosa María Cabrera Corchos" userId="f1659fda-de31-4a64-8d16-4a5c28fbfcfc" providerId="ADAL" clId="{DC222359-8D24-413D-BE44-5F020700FCFE}" dt="2022-09-22T09:12:32.182" v="7" actId="790"/>
        <pc:sldMkLst>
          <pc:docMk/>
          <pc:sldMk cId="1343255326" sldId="277"/>
        </pc:sldMkLst>
        <pc:spChg chg="add mod">
          <ac:chgData name="Rosa María Cabrera Corchos" userId="f1659fda-de31-4a64-8d16-4a5c28fbfcfc" providerId="ADAL" clId="{DC222359-8D24-413D-BE44-5F020700FCFE}" dt="2022-09-22T09:11:36.625" v="4" actId="207"/>
          <ac:spMkLst>
            <pc:docMk/>
            <pc:sldMk cId="1343255326" sldId="277"/>
            <ac:spMk id="3" creationId="{621119F3-A71E-E314-7965-80AA9DA03AF9}"/>
          </ac:spMkLst>
        </pc:spChg>
        <pc:spChg chg="add mod">
          <ac:chgData name="Rosa María Cabrera Corchos" userId="f1659fda-de31-4a64-8d16-4a5c28fbfcfc" providerId="ADAL" clId="{DC222359-8D24-413D-BE44-5F020700FCFE}" dt="2022-09-22T09:11:25.986" v="3" actId="207"/>
          <ac:spMkLst>
            <pc:docMk/>
            <pc:sldMk cId="1343255326" sldId="277"/>
            <ac:spMk id="4" creationId="{A8B4F59E-CD8A-F683-7D0B-05F9950354A8}"/>
          </ac:spMkLst>
        </pc:spChg>
        <pc:spChg chg="add mod">
          <ac:chgData name="Rosa María Cabrera Corchos" userId="f1659fda-de31-4a64-8d16-4a5c28fbfcfc" providerId="ADAL" clId="{DC222359-8D24-413D-BE44-5F020700FCFE}" dt="2022-09-22T09:12:32.182" v="7" actId="790"/>
          <ac:spMkLst>
            <pc:docMk/>
            <pc:sldMk cId="1343255326" sldId="277"/>
            <ac:spMk id="5" creationId="{C7BEEDC3-E00B-7AFB-BE2E-BF7CBC63F149}"/>
          </ac:spMkLst>
        </pc:spChg>
        <pc:spChg chg="add mod">
          <ac:chgData name="Rosa María Cabrera Corchos" userId="f1659fda-de31-4a64-8d16-4a5c28fbfcfc" providerId="ADAL" clId="{DC222359-8D24-413D-BE44-5F020700FCFE}" dt="2022-09-22T09:12:32.182" v="7" actId="790"/>
          <ac:spMkLst>
            <pc:docMk/>
            <pc:sldMk cId="1343255326" sldId="277"/>
            <ac:spMk id="7" creationId="{96007C4F-F201-F219-E583-568813068D45}"/>
          </ac:spMkLst>
        </pc:spChg>
        <pc:spChg chg="add mod">
          <ac:chgData name="Rosa María Cabrera Corchos" userId="f1659fda-de31-4a64-8d16-4a5c28fbfcfc" providerId="ADAL" clId="{DC222359-8D24-413D-BE44-5F020700FCFE}" dt="2022-09-22T09:11:25.986" v="3" actId="207"/>
          <ac:spMkLst>
            <pc:docMk/>
            <pc:sldMk cId="1343255326" sldId="277"/>
            <ac:spMk id="9" creationId="{0CDBE22B-8E59-15A0-8357-0B656BBE15C7}"/>
          </ac:spMkLst>
        </pc:spChg>
        <pc:spChg chg="del">
          <ac:chgData name="Rosa María Cabrera Corchos" userId="f1659fda-de31-4a64-8d16-4a5c28fbfcfc" providerId="ADAL" clId="{DC222359-8D24-413D-BE44-5F020700FCFE}" dt="2022-09-22T09:09:37.916" v="1" actId="478"/>
          <ac:spMkLst>
            <pc:docMk/>
            <pc:sldMk cId="1343255326" sldId="277"/>
            <ac:spMk id="12" creationId="{00000000-0000-0000-0000-000000000000}"/>
          </ac:spMkLst>
        </pc:spChg>
        <pc:spChg chg="del">
          <ac:chgData name="Rosa María Cabrera Corchos" userId="f1659fda-de31-4a64-8d16-4a5c28fbfcfc" providerId="ADAL" clId="{DC222359-8D24-413D-BE44-5F020700FCFE}" dt="2022-09-22T09:09:37.916" v="1" actId="478"/>
          <ac:spMkLst>
            <pc:docMk/>
            <pc:sldMk cId="1343255326" sldId="277"/>
            <ac:spMk id="13" creationId="{00000000-0000-0000-0000-000000000000}"/>
          </ac:spMkLst>
        </pc:spChg>
        <pc:spChg chg="del">
          <ac:chgData name="Rosa María Cabrera Corchos" userId="f1659fda-de31-4a64-8d16-4a5c28fbfcfc" providerId="ADAL" clId="{DC222359-8D24-413D-BE44-5F020700FCFE}" dt="2022-09-22T09:09:37.916" v="1" actId="478"/>
          <ac:spMkLst>
            <pc:docMk/>
            <pc:sldMk cId="1343255326" sldId="277"/>
            <ac:spMk id="14" creationId="{00000000-0000-0000-0000-000000000000}"/>
          </ac:spMkLst>
        </pc:spChg>
        <pc:spChg chg="del">
          <ac:chgData name="Rosa María Cabrera Corchos" userId="f1659fda-de31-4a64-8d16-4a5c28fbfcfc" providerId="ADAL" clId="{DC222359-8D24-413D-BE44-5F020700FCFE}" dt="2022-09-22T09:09:37.916" v="1" actId="478"/>
          <ac:spMkLst>
            <pc:docMk/>
            <pc:sldMk cId="1343255326" sldId="277"/>
            <ac:spMk id="15" creationId="{00000000-0000-0000-0000-000000000000}"/>
          </ac:spMkLst>
        </pc:spChg>
        <pc:picChg chg="add mod">
          <ac:chgData name="Rosa María Cabrera Corchos" userId="f1659fda-de31-4a64-8d16-4a5c28fbfcfc" providerId="ADAL" clId="{DC222359-8D24-413D-BE44-5F020700FCFE}" dt="2022-09-22T09:10:00.396" v="2"/>
          <ac:picMkLst>
            <pc:docMk/>
            <pc:sldMk cId="1343255326" sldId="277"/>
            <ac:picMk id="6" creationId="{53D24601-5650-B874-0418-EB6A34D18DFA}"/>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236398471926936"/>
          <c:y val="3.9831689616150898E-2"/>
          <c:w val="0.527202886156245"/>
          <c:h val="0.79080432923436705"/>
        </c:manualLayout>
      </c:layout>
      <c:doughnutChart>
        <c:varyColors val="1"/>
        <c:ser>
          <c:idx val="0"/>
          <c:order val="0"/>
          <c:tx>
            <c:strRef>
              <c:f>Hoja1!$B$1</c:f>
              <c:strCache>
                <c:ptCount val="1"/>
                <c:pt idx="0">
                  <c:v>Exemple titol</c:v>
                </c:pt>
              </c:strCache>
            </c:strRef>
          </c:tx>
          <c:spPr>
            <a:effectLst/>
          </c:spPr>
          <c:dPt>
            <c:idx val="0"/>
            <c:bubble3D val="0"/>
            <c:spPr>
              <a:gradFill rotWithShape="1">
                <a:gsLst>
                  <a:gs pos="0">
                    <a:schemeClr val="accent3">
                      <a:tint val="58000"/>
                      <a:satMod val="103000"/>
                      <a:lumMod val="102000"/>
                      <a:tint val="94000"/>
                    </a:schemeClr>
                  </a:gs>
                  <a:gs pos="50000">
                    <a:schemeClr val="accent3">
                      <a:tint val="58000"/>
                      <a:satMod val="110000"/>
                      <a:lumMod val="100000"/>
                      <a:shade val="100000"/>
                    </a:schemeClr>
                  </a:gs>
                  <a:gs pos="100000">
                    <a:schemeClr val="accent3">
                      <a:tint val="58000"/>
                      <a:lumMod val="99000"/>
                      <a:satMod val="120000"/>
                      <a:shade val="78000"/>
                    </a:schemeClr>
                  </a:gs>
                </a:gsLst>
                <a:lin ang="5400000" scaled="0"/>
              </a:gradFill>
              <a:ln>
                <a:noFill/>
              </a:ln>
              <a:effectLst/>
            </c:spPr>
            <c:extLst>
              <c:ext xmlns:c16="http://schemas.microsoft.com/office/drawing/2014/chart" uri="{C3380CC4-5D6E-409C-BE32-E72D297353CC}">
                <c16:uniqueId val="{00000001-85BF-814E-8AFB-94744BCBDB35}"/>
              </c:ext>
            </c:extLst>
          </c:dPt>
          <c:dPt>
            <c:idx val="1"/>
            <c:bubble3D val="0"/>
            <c:spPr>
              <a:gradFill rotWithShape="1">
                <a:gsLst>
                  <a:gs pos="0">
                    <a:schemeClr val="accent3">
                      <a:tint val="86000"/>
                      <a:satMod val="103000"/>
                      <a:lumMod val="102000"/>
                      <a:tint val="94000"/>
                    </a:schemeClr>
                  </a:gs>
                  <a:gs pos="50000">
                    <a:schemeClr val="accent3">
                      <a:tint val="86000"/>
                      <a:satMod val="110000"/>
                      <a:lumMod val="100000"/>
                      <a:shade val="100000"/>
                    </a:schemeClr>
                  </a:gs>
                  <a:gs pos="100000">
                    <a:schemeClr val="accent3">
                      <a:tint val="86000"/>
                      <a:lumMod val="99000"/>
                      <a:satMod val="120000"/>
                      <a:shade val="78000"/>
                    </a:schemeClr>
                  </a:gs>
                </a:gsLst>
                <a:lin ang="5400000" scaled="0"/>
              </a:gradFill>
              <a:ln>
                <a:noFill/>
              </a:ln>
              <a:effectLst/>
            </c:spPr>
            <c:extLst>
              <c:ext xmlns:c16="http://schemas.microsoft.com/office/drawing/2014/chart" uri="{C3380CC4-5D6E-409C-BE32-E72D297353CC}">
                <c16:uniqueId val="{00000003-85BF-814E-8AFB-94744BCBDB35}"/>
              </c:ext>
            </c:extLst>
          </c:dPt>
          <c:dPt>
            <c:idx val="2"/>
            <c:bubble3D val="0"/>
            <c:spPr>
              <a:gradFill rotWithShape="1">
                <a:gsLst>
                  <a:gs pos="0">
                    <a:schemeClr val="accent3">
                      <a:shade val="86000"/>
                      <a:satMod val="103000"/>
                      <a:lumMod val="102000"/>
                      <a:tint val="94000"/>
                    </a:schemeClr>
                  </a:gs>
                  <a:gs pos="50000">
                    <a:schemeClr val="accent3">
                      <a:shade val="86000"/>
                      <a:satMod val="110000"/>
                      <a:lumMod val="100000"/>
                      <a:shade val="100000"/>
                    </a:schemeClr>
                  </a:gs>
                  <a:gs pos="100000">
                    <a:schemeClr val="accent3">
                      <a:shade val="86000"/>
                      <a:lumMod val="99000"/>
                      <a:satMod val="120000"/>
                      <a:shade val="78000"/>
                    </a:schemeClr>
                  </a:gs>
                </a:gsLst>
                <a:lin ang="5400000" scaled="0"/>
              </a:gradFill>
              <a:ln>
                <a:noFill/>
              </a:ln>
              <a:effectLst/>
            </c:spPr>
            <c:extLst>
              <c:ext xmlns:c16="http://schemas.microsoft.com/office/drawing/2014/chart" uri="{C3380CC4-5D6E-409C-BE32-E72D297353CC}">
                <c16:uniqueId val="{00000005-85BF-814E-8AFB-94744BCBDB35}"/>
              </c:ext>
            </c:extLst>
          </c:dPt>
          <c:dPt>
            <c:idx val="3"/>
            <c:bubble3D val="0"/>
            <c:spPr>
              <a:gradFill rotWithShape="1">
                <a:gsLst>
                  <a:gs pos="0">
                    <a:schemeClr val="accent3">
                      <a:shade val="58000"/>
                      <a:satMod val="103000"/>
                      <a:lumMod val="102000"/>
                      <a:tint val="94000"/>
                    </a:schemeClr>
                  </a:gs>
                  <a:gs pos="50000">
                    <a:schemeClr val="accent3">
                      <a:shade val="58000"/>
                      <a:satMod val="110000"/>
                      <a:lumMod val="100000"/>
                      <a:shade val="100000"/>
                    </a:schemeClr>
                  </a:gs>
                  <a:gs pos="100000">
                    <a:schemeClr val="accent3">
                      <a:shade val="58000"/>
                      <a:lumMod val="99000"/>
                      <a:satMod val="120000"/>
                      <a:shade val="78000"/>
                    </a:schemeClr>
                  </a:gs>
                </a:gsLst>
                <a:lin ang="5400000" scaled="0"/>
              </a:gradFill>
              <a:ln>
                <a:noFill/>
              </a:ln>
              <a:effectLst/>
            </c:spPr>
            <c:extLst>
              <c:ext xmlns:c16="http://schemas.microsoft.com/office/drawing/2014/chart" uri="{C3380CC4-5D6E-409C-BE32-E72D297353CC}">
                <c16:uniqueId val="{00000007-85BF-814E-8AFB-94744BCBDB35}"/>
              </c:ext>
            </c:extLst>
          </c:dPt>
          <c:dLbls>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Arial"/>
                    <a:ea typeface="+mn-ea"/>
                    <a:cs typeface="+mn-cs"/>
                  </a:defRPr>
                </a:pPr>
                <a:endParaRPr lang="es-ES"/>
              </a:p>
            </c:txPr>
            <c:showLegendKey val="0"/>
            <c:showVal val="1"/>
            <c:showCatName val="0"/>
            <c:showSerName val="0"/>
            <c:showPercent val="0"/>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Hoja1!$A$2:$A$5</c:f>
              <c:strCache>
                <c:ptCount val="4"/>
                <c:pt idx="0">
                  <c:v>1er trim.</c:v>
                </c:pt>
                <c:pt idx="1">
                  <c:v>2do trim.</c:v>
                </c:pt>
                <c:pt idx="2">
                  <c:v>3er trim.</c:v>
                </c:pt>
                <c:pt idx="3">
                  <c:v>4to trim.</c:v>
                </c:pt>
              </c:strCache>
            </c:strRef>
          </c:cat>
          <c:val>
            <c:numRef>
              <c:f>Hoja1!$B$2:$B$5</c:f>
              <c:numCache>
                <c:formatCode>General</c:formatCode>
                <c:ptCount val="4"/>
                <c:pt idx="0">
                  <c:v>10</c:v>
                </c:pt>
                <c:pt idx="1">
                  <c:v>30</c:v>
                </c:pt>
                <c:pt idx="2">
                  <c:v>15</c:v>
                </c:pt>
                <c:pt idx="3">
                  <c:v>55</c:v>
                </c:pt>
              </c:numCache>
            </c:numRef>
          </c:val>
          <c:extLst>
            <c:ext xmlns:c16="http://schemas.microsoft.com/office/drawing/2014/chart" uri="{C3380CC4-5D6E-409C-BE32-E72D297353CC}">
              <c16:uniqueId val="{00000008-85BF-814E-8AFB-94744BCBDB3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3">
  <a:schemeClr val="accent3"/>
</cs:colorStyle>
</file>

<file path=ppt/charts/style1.xml><?xml version="1.0" encoding="utf-8"?>
<cs:chartStyle xmlns:cs="http://schemas.microsoft.com/office/drawing/2012/chartStyle" xmlns:a="http://schemas.openxmlformats.org/drawingml/2006/main" id="119">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1">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8E46EB-7ED4-4E81-B5A8-CAAE973A36B1}" type="datetimeFigureOut">
              <a:rPr lang="ca-ES" smtClean="0"/>
              <a:t>19/6/2023</a:t>
            </a:fld>
            <a:endParaRPr lang="ca-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a-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CE0EC8-6B12-4D72-B689-D1B018B569F3}" type="slidenum">
              <a:rPr lang="ca-ES" smtClean="0"/>
              <a:t>‹Nº›</a:t>
            </a:fld>
            <a:endParaRPr lang="ca-ES"/>
          </a:p>
        </p:txBody>
      </p:sp>
    </p:spTree>
    <p:extLst>
      <p:ext uri="{BB962C8B-B14F-4D97-AF65-F5344CB8AC3E}">
        <p14:creationId xmlns:p14="http://schemas.microsoft.com/office/powerpoint/2010/main" val="915183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D2088980-06ED-5F45-BC66-4D07F267F9B6}" type="slidenum">
              <a:rPr lang="es-ES" smtClean="0"/>
              <a:t>15</a:t>
            </a:fld>
            <a:endParaRPr lang="es-ES"/>
          </a:p>
        </p:txBody>
      </p:sp>
    </p:spTree>
    <p:extLst>
      <p:ext uri="{BB962C8B-B14F-4D97-AF65-F5344CB8AC3E}">
        <p14:creationId xmlns:p14="http://schemas.microsoft.com/office/powerpoint/2010/main" val="2483002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596033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336486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305899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4255159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1548302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6ACFD2C-81BE-434C-A612-12BDB52A82EF}" type="datetimeFigureOut">
              <a:rPr lang="ca-ES" smtClean="0"/>
              <a:t>19/6/2023</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768598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6ACFD2C-81BE-434C-A612-12BDB52A82EF}" type="datetimeFigureOut">
              <a:rPr lang="ca-ES" smtClean="0"/>
              <a:t>19/6/2023</a:t>
            </a:fld>
            <a:endParaRPr lang="ca-ES"/>
          </a:p>
        </p:txBody>
      </p:sp>
      <p:sp>
        <p:nvSpPr>
          <p:cNvPr id="8" name="Footer Placeholder 7"/>
          <p:cNvSpPr>
            <a:spLocks noGrp="1"/>
          </p:cNvSpPr>
          <p:nvPr>
            <p:ph type="ftr" sz="quarter" idx="11"/>
          </p:nvPr>
        </p:nvSpPr>
        <p:spPr/>
        <p:txBody>
          <a:bodyPr/>
          <a:lstStyle/>
          <a:p>
            <a:endParaRPr lang="ca-ES"/>
          </a:p>
        </p:txBody>
      </p:sp>
      <p:sp>
        <p:nvSpPr>
          <p:cNvPr id="9" name="Slide Number Placeholder 8"/>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1467346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6ACFD2C-81BE-434C-A612-12BDB52A82EF}" type="datetimeFigureOut">
              <a:rPr lang="ca-ES" smtClean="0"/>
              <a:t>19/6/2023</a:t>
            </a:fld>
            <a:endParaRPr lang="ca-ES"/>
          </a:p>
        </p:txBody>
      </p:sp>
      <p:sp>
        <p:nvSpPr>
          <p:cNvPr id="4" name="Footer Placeholder 3"/>
          <p:cNvSpPr>
            <a:spLocks noGrp="1"/>
          </p:cNvSpPr>
          <p:nvPr>
            <p:ph type="ftr" sz="quarter" idx="11"/>
          </p:nvPr>
        </p:nvSpPr>
        <p:spPr/>
        <p:txBody>
          <a:bodyPr/>
          <a:lstStyle/>
          <a:p>
            <a:endParaRPr lang="ca-ES"/>
          </a:p>
        </p:txBody>
      </p:sp>
      <p:sp>
        <p:nvSpPr>
          <p:cNvPr id="5" name="Slide Number Placeholder 4"/>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63245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ACFD2C-81BE-434C-A612-12BDB52A82EF}" type="datetimeFigureOut">
              <a:rPr lang="ca-ES" smtClean="0"/>
              <a:t>19/6/2023</a:t>
            </a:fld>
            <a:endParaRPr lang="ca-ES"/>
          </a:p>
        </p:txBody>
      </p:sp>
      <p:sp>
        <p:nvSpPr>
          <p:cNvPr id="3" name="Footer Placeholder 2"/>
          <p:cNvSpPr>
            <a:spLocks noGrp="1"/>
          </p:cNvSpPr>
          <p:nvPr>
            <p:ph type="ftr" sz="quarter" idx="11"/>
          </p:nvPr>
        </p:nvSpPr>
        <p:spPr/>
        <p:txBody>
          <a:bodyPr/>
          <a:lstStyle/>
          <a:p>
            <a:endParaRPr lang="ca-ES"/>
          </a:p>
        </p:txBody>
      </p:sp>
      <p:sp>
        <p:nvSpPr>
          <p:cNvPr id="4" name="Slide Number Placeholder 3"/>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014103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6ACFD2C-81BE-434C-A612-12BDB52A82EF}" type="datetimeFigureOut">
              <a:rPr lang="ca-ES" smtClean="0"/>
              <a:t>19/6/2023</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2217239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6ACFD2C-81BE-434C-A612-12BDB52A82EF}" type="datetimeFigureOut">
              <a:rPr lang="ca-ES" smtClean="0"/>
              <a:t>19/6/2023</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687971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CFD2C-81BE-434C-A612-12BDB52A82EF}" type="datetimeFigureOut">
              <a:rPr lang="ca-ES" smtClean="0"/>
              <a:t>19/6/2023</a:t>
            </a:fld>
            <a:endParaRPr lang="ca-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C38BFC-B3B9-4863-B138-64B367EFCDD2}" type="slidenum">
              <a:rPr lang="ca-ES" smtClean="0"/>
              <a:t>‹Nº›</a:t>
            </a:fld>
            <a:endParaRPr lang="ca-ES"/>
          </a:p>
        </p:txBody>
      </p:sp>
    </p:spTree>
    <p:extLst>
      <p:ext uri="{BB962C8B-B14F-4D97-AF65-F5344CB8AC3E}">
        <p14:creationId xmlns:p14="http://schemas.microsoft.com/office/powerpoint/2010/main" val="3301663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444467D-4346-E6BE-8984-6A4AECFAA5F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02" r="5782" b="2797"/>
          <a:stretch/>
        </p:blipFill>
        <p:spPr>
          <a:xfrm>
            <a:off x="-1" y="0"/>
            <a:ext cx="9144000" cy="6876000"/>
          </a:xfrm>
          <a:prstGeom prst="rect">
            <a:avLst/>
          </a:prstGeom>
        </p:spPr>
      </p:pic>
      <p:sp>
        <p:nvSpPr>
          <p:cNvPr id="3" name="CuadroTexto 2"/>
          <p:cNvSpPr txBox="1"/>
          <p:nvPr/>
        </p:nvSpPr>
        <p:spPr>
          <a:xfrm>
            <a:off x="928590" y="1102894"/>
            <a:ext cx="7541641" cy="1975926"/>
          </a:xfrm>
          <a:prstGeom prst="rect">
            <a:avLst/>
          </a:prstGeom>
          <a:noFill/>
        </p:spPr>
        <p:txBody>
          <a:bodyPr wrap="square" rtlCol="0">
            <a:spAutoFit/>
          </a:bodyPr>
          <a:lstStyle/>
          <a:p>
            <a:pPr>
              <a:lnSpc>
                <a:spcPct val="85000"/>
              </a:lnSpc>
            </a:pPr>
            <a:r>
              <a:rPr lang="ca-ES" sz="7200" b="1" dirty="0">
                <a:solidFill>
                  <a:schemeClr val="bg1"/>
                </a:solidFill>
                <a:latin typeface="Arial"/>
                <a:cs typeface="Arial"/>
              </a:rPr>
              <a:t>Títol</a:t>
            </a:r>
            <a:r>
              <a:rPr lang="es-ES_tradnl" sz="7200" b="1" dirty="0">
                <a:solidFill>
                  <a:schemeClr val="bg1"/>
                </a:solidFill>
                <a:latin typeface="Arial"/>
                <a:cs typeface="Arial"/>
              </a:rPr>
              <a:t> </a:t>
            </a:r>
            <a:r>
              <a:rPr lang="ca-ES" sz="7200" b="1" dirty="0">
                <a:solidFill>
                  <a:schemeClr val="bg1"/>
                </a:solidFill>
                <a:latin typeface="Arial"/>
                <a:cs typeface="Arial"/>
              </a:rPr>
              <a:t>presentació</a:t>
            </a:r>
            <a:br>
              <a:rPr lang="es-ES_tradnl" sz="7200" b="1" dirty="0">
                <a:solidFill>
                  <a:schemeClr val="bg1"/>
                </a:solidFill>
                <a:latin typeface="Arial"/>
                <a:cs typeface="Arial"/>
              </a:rPr>
            </a:br>
            <a:r>
              <a:rPr lang="es-ES_tradnl" sz="7200" b="1" dirty="0">
                <a:solidFill>
                  <a:schemeClr val="bg1"/>
                </a:solidFill>
                <a:latin typeface="Arial"/>
                <a:cs typeface="Arial"/>
              </a:rPr>
              <a:t>UAB</a:t>
            </a:r>
            <a:endParaRPr lang="ca-ES" sz="7200" b="1" dirty="0">
              <a:solidFill>
                <a:schemeClr val="bg1"/>
              </a:solidFill>
              <a:latin typeface="Arial"/>
              <a:cs typeface="Arial"/>
            </a:endParaRPr>
          </a:p>
        </p:txBody>
      </p:sp>
      <p:sp>
        <p:nvSpPr>
          <p:cNvPr id="6" name="CuadroTexto 5"/>
          <p:cNvSpPr txBox="1"/>
          <p:nvPr/>
        </p:nvSpPr>
        <p:spPr>
          <a:xfrm>
            <a:off x="969208" y="3040705"/>
            <a:ext cx="7232316" cy="523220"/>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Subtítol</a:t>
            </a:r>
          </a:p>
        </p:txBody>
      </p:sp>
      <p:sp>
        <p:nvSpPr>
          <p:cNvPr id="11" name="Rectángulo 10"/>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2"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1</a:t>
            </a:fld>
            <a:endParaRPr lang="es-ES" b="1" dirty="0">
              <a:solidFill>
                <a:schemeClr val="bg1"/>
              </a:solidFill>
              <a:latin typeface="Arial"/>
              <a:cs typeface="Arial"/>
            </a:endParaRPr>
          </a:p>
        </p:txBody>
      </p:sp>
      <p:pic>
        <p:nvPicPr>
          <p:cNvPr id="5" name="Imagen 4">
            <a:extLst>
              <a:ext uri="{FF2B5EF4-FFF2-40B4-BE49-F238E27FC236}">
                <a16:creationId xmlns:a16="http://schemas.microsoft.com/office/drawing/2014/main" id="{4090458F-CF18-DADD-D003-BE34201976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26817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88E8E8F-74FC-DECB-E50D-1D59D01B2474}"/>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5936" r="5936"/>
          <a:stretch/>
        </p:blipFill>
        <p:spPr>
          <a:xfrm>
            <a:off x="-576000" y="2391"/>
            <a:ext cx="9704693" cy="6855609"/>
          </a:xfrm>
          <a:prstGeom prst="rect">
            <a:avLst/>
          </a:prstGeom>
        </p:spPr>
      </p:pic>
      <p:sp>
        <p:nvSpPr>
          <p:cNvPr id="3" name="CuadroTexto 2"/>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03</a:t>
            </a:r>
            <a:endParaRPr lang="ca-ES" sz="16500" b="1" dirty="0">
              <a:solidFill>
                <a:schemeClr val="bg1"/>
              </a:solidFill>
              <a:latin typeface="Arial"/>
              <a:cs typeface="Arial"/>
            </a:endParaRPr>
          </a:p>
        </p:txBody>
      </p:sp>
      <p:sp>
        <p:nvSpPr>
          <p:cNvPr id="6" name="CuadroTexto 5"/>
          <p:cNvSpPr txBox="1"/>
          <p:nvPr/>
        </p:nvSpPr>
        <p:spPr>
          <a:xfrm>
            <a:off x="969208" y="3040705"/>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10</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819F5FCB-EA0B-35DD-283E-02B34A6F2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319697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A8AC692-0853-E39D-3690-000081AA9EFF}"/>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674" r="1425"/>
          <a:stretch/>
        </p:blipFill>
        <p:spPr>
          <a:xfrm>
            <a:off x="0" y="-10026"/>
            <a:ext cx="9144000" cy="6878051"/>
          </a:xfrm>
          <a:prstGeom prst="rect">
            <a:avLst/>
          </a:prstGeom>
        </p:spPr>
      </p:pic>
      <p:sp>
        <p:nvSpPr>
          <p:cNvPr id="3" name="CuadroTexto 2"/>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04</a:t>
            </a:r>
            <a:endParaRPr lang="ca-ES" sz="16500" b="1" dirty="0">
              <a:solidFill>
                <a:schemeClr val="bg1"/>
              </a:solidFill>
              <a:latin typeface="Arial"/>
              <a:cs typeface="Arial"/>
            </a:endParaRPr>
          </a:p>
        </p:txBody>
      </p:sp>
      <p:sp>
        <p:nvSpPr>
          <p:cNvPr id="6" name="CuadroTexto 5"/>
          <p:cNvSpPr txBox="1"/>
          <p:nvPr/>
        </p:nvSpPr>
        <p:spPr>
          <a:xfrm>
            <a:off x="969208" y="3040705"/>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11</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543E69EC-077B-5DF2-D7C6-951DCC17B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114283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59A83F8-8EEB-CFD5-DA01-2DD35AC46587}"/>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842" r="2383" b="1757"/>
          <a:stretch/>
        </p:blipFill>
        <p:spPr>
          <a:xfrm>
            <a:off x="0" y="9000"/>
            <a:ext cx="9144000" cy="6840000"/>
          </a:xfrm>
          <a:prstGeom prst="rect">
            <a:avLst/>
          </a:prstGeom>
        </p:spPr>
      </p:pic>
      <p:sp>
        <p:nvSpPr>
          <p:cNvPr id="3" name="CuadroTexto 2"/>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05</a:t>
            </a:r>
            <a:endParaRPr lang="ca-ES" sz="16500" b="1" dirty="0">
              <a:solidFill>
                <a:schemeClr val="bg1"/>
              </a:solidFill>
              <a:latin typeface="Arial"/>
              <a:cs typeface="Arial"/>
            </a:endParaRPr>
          </a:p>
        </p:txBody>
      </p:sp>
      <p:sp>
        <p:nvSpPr>
          <p:cNvPr id="6" name="CuadroTexto 5"/>
          <p:cNvSpPr txBox="1"/>
          <p:nvPr/>
        </p:nvSpPr>
        <p:spPr>
          <a:xfrm>
            <a:off x="969208" y="3040705"/>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12</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40347994-AC50-9F3E-1542-6BEA3D6717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292298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C1F4DC2-FAF9-B228-A3B4-52E44B6172B8}"/>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5881" r="257"/>
          <a:stretch/>
        </p:blipFill>
        <p:spPr>
          <a:xfrm>
            <a:off x="0" y="1"/>
            <a:ext cx="9144000" cy="6857998"/>
          </a:xfrm>
          <a:prstGeom prst="rect">
            <a:avLst/>
          </a:prstGeom>
        </p:spPr>
      </p:pic>
      <p:sp>
        <p:nvSpPr>
          <p:cNvPr id="3" name="CuadroTexto 2"/>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06</a:t>
            </a:r>
            <a:endParaRPr lang="ca-ES" sz="16500" b="1" dirty="0">
              <a:solidFill>
                <a:schemeClr val="bg1"/>
              </a:solidFill>
              <a:latin typeface="Arial"/>
              <a:cs typeface="Arial"/>
            </a:endParaRPr>
          </a:p>
        </p:txBody>
      </p:sp>
      <p:sp>
        <p:nvSpPr>
          <p:cNvPr id="6" name="CuadroTexto 5"/>
          <p:cNvSpPr txBox="1"/>
          <p:nvPr/>
        </p:nvSpPr>
        <p:spPr>
          <a:xfrm>
            <a:off x="969208" y="3040705"/>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13</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5CBDEAED-E173-4474-D405-1396EB4466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73191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8254AA9-3D24-C7D1-8C60-9F2BAB904C63}"/>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r="3955"/>
          <a:stretch/>
        </p:blipFill>
        <p:spPr>
          <a:xfrm>
            <a:off x="-180000" y="0"/>
            <a:ext cx="9324000" cy="6857998"/>
          </a:xfrm>
          <a:prstGeom prst="rect">
            <a:avLst/>
          </a:prstGeom>
        </p:spPr>
      </p:pic>
      <p:sp>
        <p:nvSpPr>
          <p:cNvPr id="3" name="CuadroTexto 2"/>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07</a:t>
            </a:r>
            <a:endParaRPr lang="ca-ES" sz="16500" b="1" dirty="0">
              <a:solidFill>
                <a:schemeClr val="bg1"/>
              </a:solidFill>
              <a:latin typeface="Arial"/>
              <a:cs typeface="Arial"/>
            </a:endParaRPr>
          </a:p>
        </p:txBody>
      </p:sp>
      <p:sp>
        <p:nvSpPr>
          <p:cNvPr id="6" name="CuadroTexto 5"/>
          <p:cNvSpPr txBox="1"/>
          <p:nvPr/>
        </p:nvSpPr>
        <p:spPr>
          <a:xfrm>
            <a:off x="969208" y="3040705"/>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14</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AD047850-7DA7-46BC-247E-02F5A39F42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258287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agen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0467"/>
            <a:ext cx="3051777" cy="2288832"/>
          </a:xfrm>
          <a:prstGeom prst="rect">
            <a:avLst/>
          </a:prstGeom>
        </p:spPr>
      </p:pic>
      <p:pic>
        <p:nvPicPr>
          <p:cNvPr id="30" name="Imagen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0600" y="-40467"/>
            <a:ext cx="3051777" cy="2288832"/>
          </a:xfrm>
          <a:prstGeom prst="rect">
            <a:avLst/>
          </a:prstGeom>
        </p:spPr>
      </p:pic>
      <p:pic>
        <p:nvPicPr>
          <p:cNvPr id="31" name="Imagen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2224" y="-40467"/>
            <a:ext cx="3051777" cy="2288832"/>
          </a:xfrm>
          <a:prstGeom prst="rect">
            <a:avLst/>
          </a:prstGeom>
        </p:spPr>
      </p:pic>
      <p:pic>
        <p:nvPicPr>
          <p:cNvPr id="32" name="Imagen 3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0" y="2246400"/>
            <a:ext cx="3058467" cy="2325600"/>
          </a:xfrm>
          <a:prstGeom prst="rect">
            <a:avLst/>
          </a:prstGeom>
        </p:spPr>
      </p:pic>
      <p:pic>
        <p:nvPicPr>
          <p:cNvPr id="33" name="Imagen 32"/>
          <p:cNvPicPr>
            <a:picLocks noChangeAspect="1"/>
          </p:cNvPicPr>
          <p:nvPr/>
        </p:nvPicPr>
        <p:blipFill rotWithShape="1">
          <a:blip r:embed="rId7" cstate="print">
            <a:extLst>
              <a:ext uri="{28A0092B-C50C-407E-A947-70E740481C1C}">
                <a14:useLocalDpi xmlns:a14="http://schemas.microsoft.com/office/drawing/2010/main" val="0"/>
              </a:ext>
            </a:extLst>
          </a:blip>
          <a:srcRect l="1548" t="13598" r="11773" b="3235"/>
          <a:stretch/>
        </p:blipFill>
        <p:spPr>
          <a:xfrm>
            <a:off x="3045600" y="2247899"/>
            <a:ext cx="3051777" cy="2311401"/>
          </a:xfrm>
          <a:prstGeom prst="rect">
            <a:avLst/>
          </a:prstGeom>
        </p:spPr>
      </p:pic>
      <p:pic>
        <p:nvPicPr>
          <p:cNvPr id="34" name="Imagen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2224" y="2243668"/>
            <a:ext cx="3051777" cy="2315632"/>
          </a:xfrm>
          <a:prstGeom prst="rect">
            <a:avLst/>
          </a:prstGeom>
        </p:spPr>
      </p:pic>
      <p:pic>
        <p:nvPicPr>
          <p:cNvPr id="35" name="Imagen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4565650"/>
            <a:ext cx="3051777" cy="2300142"/>
          </a:xfrm>
          <a:prstGeom prst="rect">
            <a:avLst/>
          </a:prstGeom>
        </p:spPr>
      </p:pic>
      <p:pic>
        <p:nvPicPr>
          <p:cNvPr id="36" name="Imagen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50600" y="4559300"/>
            <a:ext cx="3051777" cy="2306492"/>
          </a:xfrm>
          <a:prstGeom prst="rect">
            <a:avLst/>
          </a:prstGeom>
        </p:spPr>
      </p:pic>
      <p:pic>
        <p:nvPicPr>
          <p:cNvPr id="37" name="Imagen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92224" y="4559301"/>
            <a:ext cx="3051777" cy="2306492"/>
          </a:xfrm>
          <a:prstGeom prst="rect">
            <a:avLst/>
          </a:prstGeom>
        </p:spPr>
      </p:pic>
    </p:spTree>
    <p:extLst>
      <p:ext uri="{BB962C8B-B14F-4D97-AF65-F5344CB8AC3E}">
        <p14:creationId xmlns:p14="http://schemas.microsoft.com/office/powerpoint/2010/main" val="360396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15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68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nodeType="withEffect">
                                  <p:stCondLst>
                                    <p:cond delay="50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nodeType="withEffect">
                                  <p:stCondLst>
                                    <p:cond delay="70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nodeType="withEffect">
                                  <p:stCondLst>
                                    <p:cond delay="54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nodeType="withEffect">
                                  <p:stCondLst>
                                    <p:cond delay="60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nodeType="withEffect">
                                  <p:stCondLst>
                                    <p:cond delay="40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nodeType="withEffect">
                                  <p:stCondLst>
                                    <p:cond delay="14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70ADFA5-602D-A63A-57E4-0D25A33E68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02" r="5782" b="2797"/>
          <a:stretch/>
        </p:blipFill>
        <p:spPr>
          <a:xfrm>
            <a:off x="-1" y="0"/>
            <a:ext cx="9144000" cy="6876000"/>
          </a:xfrm>
          <a:prstGeom prst="rect">
            <a:avLst/>
          </a:prstGeom>
        </p:spPr>
      </p:pic>
      <p:sp>
        <p:nvSpPr>
          <p:cNvPr id="3" name="CuadroTexto 2"/>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01</a:t>
            </a:r>
            <a:endParaRPr lang="ca-ES" sz="16500" b="1" dirty="0">
              <a:solidFill>
                <a:schemeClr val="bg1"/>
              </a:solidFill>
              <a:latin typeface="Arial"/>
              <a:cs typeface="Arial"/>
            </a:endParaRPr>
          </a:p>
        </p:txBody>
      </p:sp>
      <p:sp>
        <p:nvSpPr>
          <p:cNvPr id="6" name="CuadroTexto 5"/>
          <p:cNvSpPr txBox="1"/>
          <p:nvPr/>
        </p:nvSpPr>
        <p:spPr>
          <a:xfrm>
            <a:off x="969208" y="3040705"/>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2</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AC1142C2-887D-A477-3E2E-9E0FE9E24A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166095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1D77694-5A67-8265-28A1-3C89CA8838B7}"/>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5065" t="1" b="-262"/>
          <a:stretch/>
        </p:blipFill>
        <p:spPr>
          <a:xfrm>
            <a:off x="-72000" y="0"/>
            <a:ext cx="9216000" cy="6876000"/>
          </a:xfrm>
          <a:prstGeom prst="rect">
            <a:avLst/>
          </a:prstGeom>
        </p:spPr>
      </p:pic>
      <p:sp>
        <p:nvSpPr>
          <p:cNvPr id="11" name="Rectángulo 10"/>
          <p:cNvSpPr/>
          <p:nvPr/>
        </p:nvSpPr>
        <p:spPr>
          <a:xfrm>
            <a:off x="-63960" y="-1"/>
            <a:ext cx="9216001" cy="5795963"/>
          </a:xfrm>
          <a:prstGeom prst="rect">
            <a:avLst/>
          </a:prstGeom>
          <a:solidFill>
            <a:schemeClr val="bg2">
              <a:lumMod val="25000"/>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6181090"/>
            <a:ext cx="2133600" cy="365125"/>
          </a:xfrm>
        </p:spPr>
        <p:txBody>
          <a:bodyPr/>
          <a:lstStyle/>
          <a:p>
            <a:fld id="{841C1E86-93E3-524B-8B78-F1FFA2ACD5CB}" type="slidenum">
              <a:rPr lang="es-ES" b="1" smtClean="0">
                <a:solidFill>
                  <a:schemeClr val="bg1"/>
                </a:solidFill>
                <a:latin typeface="Arial"/>
                <a:cs typeface="Arial"/>
              </a:rPr>
              <a:t>3</a:t>
            </a:fld>
            <a:endParaRPr lang="es-ES" b="1" dirty="0">
              <a:solidFill>
                <a:schemeClr val="bg1"/>
              </a:solidFill>
              <a:latin typeface="Arial"/>
              <a:cs typeface="Arial"/>
            </a:endParaRPr>
          </a:p>
        </p:txBody>
      </p:sp>
      <p:sp>
        <p:nvSpPr>
          <p:cNvPr id="3" name="Rectángulo 3">
            <a:extLst>
              <a:ext uri="{FF2B5EF4-FFF2-40B4-BE49-F238E27FC236}">
                <a16:creationId xmlns:a16="http://schemas.microsoft.com/office/drawing/2014/main" id="{621119F3-A71E-E314-7965-80AA9DA03AF9}"/>
              </a:ext>
            </a:extLst>
          </p:cNvPr>
          <p:cNvSpPr/>
          <p:nvPr/>
        </p:nvSpPr>
        <p:spPr>
          <a:xfrm>
            <a:off x="1075643" y="1228308"/>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solidFill>
                <a:schemeClr val="bg1"/>
              </a:solidFill>
            </a:endParaRPr>
          </a:p>
        </p:txBody>
      </p:sp>
      <p:sp>
        <p:nvSpPr>
          <p:cNvPr id="4" name="CuadroTexto 9">
            <a:extLst>
              <a:ext uri="{FF2B5EF4-FFF2-40B4-BE49-F238E27FC236}">
                <a16:creationId xmlns:a16="http://schemas.microsoft.com/office/drawing/2014/main" id="{A8B4F59E-CD8A-F683-7D0B-05F9950354A8}"/>
              </a:ext>
            </a:extLst>
          </p:cNvPr>
          <p:cNvSpPr txBox="1"/>
          <p:nvPr/>
        </p:nvSpPr>
        <p:spPr>
          <a:xfrm>
            <a:off x="969208" y="448851"/>
            <a:ext cx="7601664" cy="523220"/>
          </a:xfrm>
          <a:prstGeom prst="rect">
            <a:avLst/>
          </a:prstGeom>
          <a:noFill/>
        </p:spPr>
        <p:txBody>
          <a:bodyPr wrap="square" rtlCol="0">
            <a:spAutoFit/>
          </a:bodyPr>
          <a:lstStyle/>
          <a:p>
            <a:pPr>
              <a:lnSpc>
                <a:spcPct val="85000"/>
              </a:lnSpc>
            </a:pPr>
            <a:r>
              <a:rPr lang="ca-ES" sz="3200" b="1">
                <a:solidFill>
                  <a:schemeClr val="bg1"/>
                </a:solidFill>
                <a:latin typeface="Arial"/>
                <a:cs typeface="Arial"/>
              </a:rPr>
              <a:t>Exemple de diapo amb foto</a:t>
            </a:r>
          </a:p>
        </p:txBody>
      </p:sp>
      <p:sp>
        <p:nvSpPr>
          <p:cNvPr id="5" name="CuadroTexto 25">
            <a:extLst>
              <a:ext uri="{FF2B5EF4-FFF2-40B4-BE49-F238E27FC236}">
                <a16:creationId xmlns:a16="http://schemas.microsoft.com/office/drawing/2014/main" id="{C7BEEDC3-E00B-7AFB-BE2E-BF7CBC63F149}"/>
              </a:ext>
            </a:extLst>
          </p:cNvPr>
          <p:cNvSpPr txBox="1"/>
          <p:nvPr/>
        </p:nvSpPr>
        <p:spPr>
          <a:xfrm>
            <a:off x="999079" y="2018980"/>
            <a:ext cx="3475229" cy="3222933"/>
          </a:xfrm>
          <a:prstGeom prst="rect">
            <a:avLst/>
          </a:prstGeom>
          <a:noFill/>
        </p:spPr>
        <p:txBody>
          <a:bodyPr wrap="square" rtlCol="0">
            <a:spAutoFit/>
          </a:bodyPr>
          <a:lstStyle/>
          <a:p>
            <a:pPr>
              <a:lnSpc>
                <a:spcPct val="120000"/>
              </a:lnSpc>
            </a:pPr>
            <a:r>
              <a:rPr lang="ca-ES" sz="1700">
                <a:solidFill>
                  <a:schemeClr val="bg1"/>
                </a:solidFill>
                <a:latin typeface="Arial"/>
                <a:cs typeface="Arial"/>
              </a:rPr>
              <a:t>Lorem ipsum dolor sit amet, consectetur adipiscing elit. Phasellus ornare sem et luctus posuere. Suspendisse luctus massa quis velit commodo tincidunt. Nullam et augue et sem pulvinar sollicitudin nec suscipit nisl. Ut ac sem sit amet nibh rhoncus blandit. Nullam sit amet placerat lacus. </a:t>
            </a:r>
          </a:p>
        </p:txBody>
      </p:sp>
      <p:pic>
        <p:nvPicPr>
          <p:cNvPr id="6" name="Imagen 26">
            <a:extLst>
              <a:ext uri="{FF2B5EF4-FFF2-40B4-BE49-F238E27FC236}">
                <a16:creationId xmlns:a16="http://schemas.microsoft.com/office/drawing/2014/main" id="{53D24601-5650-B874-0418-EB6A34D18D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133093"/>
            <a:ext cx="3998092" cy="2998569"/>
          </a:xfrm>
          <a:prstGeom prst="rect">
            <a:avLst/>
          </a:prstGeom>
        </p:spPr>
      </p:pic>
      <p:sp>
        <p:nvSpPr>
          <p:cNvPr id="7" name="Rectángulo 27">
            <a:extLst>
              <a:ext uri="{FF2B5EF4-FFF2-40B4-BE49-F238E27FC236}">
                <a16:creationId xmlns:a16="http://schemas.microsoft.com/office/drawing/2014/main" id="{96007C4F-F201-F219-E583-568813068D45}"/>
              </a:ext>
            </a:extLst>
          </p:cNvPr>
          <p:cNvSpPr/>
          <p:nvPr/>
        </p:nvSpPr>
        <p:spPr>
          <a:xfrm>
            <a:off x="4474308" y="5236350"/>
            <a:ext cx="1497526" cy="276999"/>
          </a:xfrm>
          <a:prstGeom prst="rect">
            <a:avLst/>
          </a:prstGeom>
        </p:spPr>
        <p:txBody>
          <a:bodyPr wrap="none">
            <a:spAutoFit/>
          </a:bodyPr>
          <a:lstStyle/>
          <a:p>
            <a:r>
              <a:rPr lang="ca-ES" sz="1200">
                <a:solidFill>
                  <a:schemeClr val="bg1"/>
                </a:solidFill>
                <a:latin typeface="Arial"/>
                <a:cs typeface="Arial"/>
              </a:rPr>
              <a:t>Lorem ipsum dolor </a:t>
            </a:r>
            <a:endParaRPr lang="ca-ES" sz="1200">
              <a:solidFill>
                <a:schemeClr val="bg1"/>
              </a:solidFill>
            </a:endParaRPr>
          </a:p>
        </p:txBody>
      </p:sp>
      <p:sp>
        <p:nvSpPr>
          <p:cNvPr id="9" name="CuadroTexto 28">
            <a:extLst>
              <a:ext uri="{FF2B5EF4-FFF2-40B4-BE49-F238E27FC236}">
                <a16:creationId xmlns:a16="http://schemas.microsoft.com/office/drawing/2014/main" id="{0CDBE22B-8E59-15A0-8357-0B656BBE15C7}"/>
              </a:ext>
            </a:extLst>
          </p:cNvPr>
          <p:cNvSpPr txBox="1"/>
          <p:nvPr/>
        </p:nvSpPr>
        <p:spPr>
          <a:xfrm>
            <a:off x="970628" y="1412776"/>
            <a:ext cx="7684913" cy="494751"/>
          </a:xfrm>
          <a:prstGeom prst="rect">
            <a:avLst/>
          </a:prstGeom>
          <a:noFill/>
        </p:spPr>
        <p:txBody>
          <a:bodyPr wrap="square" rtlCol="0">
            <a:spAutoFit/>
          </a:bodyPr>
          <a:lstStyle/>
          <a:p>
            <a:pPr>
              <a:lnSpc>
                <a:spcPct val="120000"/>
              </a:lnSpc>
            </a:pPr>
            <a:r>
              <a:rPr lang="ca-ES" sz="2400" b="1">
                <a:solidFill>
                  <a:schemeClr val="bg1"/>
                </a:solidFill>
                <a:latin typeface="Arial"/>
                <a:cs typeface="Arial"/>
              </a:rPr>
              <a:t>Subtítol</a:t>
            </a:r>
          </a:p>
        </p:txBody>
      </p:sp>
      <p:pic>
        <p:nvPicPr>
          <p:cNvPr id="12" name="Imagen 11">
            <a:extLst>
              <a:ext uri="{FF2B5EF4-FFF2-40B4-BE49-F238E27FC236}">
                <a16:creationId xmlns:a16="http://schemas.microsoft.com/office/drawing/2014/main" id="{ED83A569-7A31-1B49-0BB9-BB13E94F1A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134325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1D77694-5A67-8265-28A1-3C89CA8838B7}"/>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5065" t="1" b="-262"/>
          <a:stretch/>
        </p:blipFill>
        <p:spPr>
          <a:xfrm>
            <a:off x="-72000" y="0"/>
            <a:ext cx="9216000" cy="6876000"/>
          </a:xfrm>
          <a:prstGeom prst="rect">
            <a:avLst/>
          </a:prstGeom>
        </p:spPr>
      </p:pic>
      <p:sp>
        <p:nvSpPr>
          <p:cNvPr id="11" name="Rectángulo 10"/>
          <p:cNvSpPr/>
          <p:nvPr/>
        </p:nvSpPr>
        <p:spPr>
          <a:xfrm>
            <a:off x="-63960" y="-1"/>
            <a:ext cx="9216001" cy="5795963"/>
          </a:xfrm>
          <a:prstGeom prst="rect">
            <a:avLst/>
          </a:prstGeom>
          <a:solidFill>
            <a:schemeClr val="bg2">
              <a:lumMod val="25000"/>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6181090"/>
            <a:ext cx="2133600" cy="365125"/>
          </a:xfrm>
        </p:spPr>
        <p:txBody>
          <a:bodyPr/>
          <a:lstStyle/>
          <a:p>
            <a:fld id="{841C1E86-93E3-524B-8B78-F1FFA2ACD5CB}" type="slidenum">
              <a:rPr lang="es-ES" b="1" smtClean="0">
                <a:solidFill>
                  <a:schemeClr val="bg1"/>
                </a:solidFill>
                <a:latin typeface="Arial"/>
                <a:cs typeface="Arial"/>
              </a:rPr>
              <a:t>4</a:t>
            </a:fld>
            <a:endParaRPr lang="es-ES" b="1" dirty="0">
              <a:solidFill>
                <a:schemeClr val="bg1"/>
              </a:solidFill>
              <a:latin typeface="Arial"/>
              <a:cs typeface="Arial"/>
            </a:endParaRPr>
          </a:p>
        </p:txBody>
      </p:sp>
      <p:sp>
        <p:nvSpPr>
          <p:cNvPr id="12" name="CuadroTexto 11"/>
          <p:cNvSpPr txBox="1"/>
          <p:nvPr/>
        </p:nvSpPr>
        <p:spPr>
          <a:xfrm>
            <a:off x="799516" y="2018980"/>
            <a:ext cx="7769646" cy="3222933"/>
          </a:xfrm>
          <a:prstGeom prst="rect">
            <a:avLst/>
          </a:prstGeom>
          <a:noFill/>
        </p:spPr>
        <p:txBody>
          <a:bodyPr wrap="square" rtlCol="0">
            <a:spAutoFit/>
          </a:bodyPr>
          <a:lstStyle/>
          <a:p>
            <a:pPr marL="180975" indent="-180975">
              <a:lnSpc>
                <a:spcPct val="120000"/>
              </a:lnSpc>
              <a:buFont typeface="Arial"/>
              <a:buChar char="•"/>
            </a:pPr>
            <a:r>
              <a:rPr lang="is-IS" sz="1700" dirty="0">
                <a:solidFill>
                  <a:schemeClr val="bg1"/>
                </a:solidFill>
                <a:latin typeface="Arial"/>
                <a:cs typeface="Arial"/>
              </a:rPr>
              <a:t>Lorem ipsum dolor sit amet, consectetur adipiscing elit. </a:t>
            </a:r>
          </a:p>
          <a:p>
            <a:pPr marL="180975" indent="-180975">
              <a:lnSpc>
                <a:spcPct val="120000"/>
              </a:lnSpc>
              <a:buFont typeface="Arial"/>
              <a:buChar char="•"/>
            </a:pPr>
            <a:r>
              <a:rPr lang="is-IS" sz="1700" dirty="0">
                <a:solidFill>
                  <a:schemeClr val="bg1"/>
                </a:solidFill>
                <a:latin typeface="Arial"/>
                <a:cs typeface="Arial"/>
              </a:rPr>
              <a:t>Phasellus ornare sem et luctus posuere. Suspendisse luctus </a:t>
            </a:r>
          </a:p>
          <a:p>
            <a:pPr marL="180975" indent="-180975">
              <a:lnSpc>
                <a:spcPct val="120000"/>
              </a:lnSpc>
              <a:buFont typeface="Arial"/>
              <a:buChar char="•"/>
            </a:pPr>
            <a:r>
              <a:rPr lang="is-IS" sz="1700" dirty="0">
                <a:solidFill>
                  <a:schemeClr val="bg1"/>
                </a:solidFill>
                <a:latin typeface="Arial"/>
                <a:cs typeface="Arial"/>
              </a:rPr>
              <a:t>massa quis velit commodo tincidunt et augue et sem.</a:t>
            </a:r>
          </a:p>
          <a:p>
            <a:pPr marL="180975" indent="-180975">
              <a:lnSpc>
                <a:spcPct val="120000"/>
              </a:lnSpc>
              <a:buFont typeface="Arial"/>
              <a:buChar char="•"/>
            </a:pPr>
            <a:r>
              <a:rPr lang="is-IS" sz="1700" dirty="0">
                <a:solidFill>
                  <a:schemeClr val="bg1"/>
                </a:solidFill>
                <a:latin typeface="Arial"/>
                <a:cs typeface="Arial"/>
              </a:rPr>
              <a:t>pulvinar sollicitudin nec suscipit nisl. Ut ac sem sit amet nibh.</a:t>
            </a:r>
          </a:p>
          <a:p>
            <a:pPr marL="180975" indent="-180975">
              <a:lnSpc>
                <a:spcPct val="120000"/>
              </a:lnSpc>
              <a:buFont typeface="Arial"/>
              <a:buChar char="•"/>
            </a:pPr>
            <a:r>
              <a:rPr lang="is-IS" sz="1700" dirty="0">
                <a:solidFill>
                  <a:schemeClr val="bg1"/>
                </a:solidFill>
                <a:latin typeface="Arial"/>
                <a:cs typeface="Arial"/>
              </a:rPr>
              <a:t>Rhoncus blandit. Nullam sit amet placerat lacus. </a:t>
            </a:r>
          </a:p>
          <a:p>
            <a:pPr marL="180975" indent="-180975">
              <a:lnSpc>
                <a:spcPct val="120000"/>
              </a:lnSpc>
              <a:buFont typeface="Arial"/>
              <a:buChar char="•"/>
            </a:pPr>
            <a:r>
              <a:rPr lang="is-IS" sz="1700" dirty="0">
                <a:solidFill>
                  <a:schemeClr val="bg1"/>
                </a:solidFill>
                <a:latin typeface="Arial"/>
                <a:cs typeface="Arial"/>
              </a:rPr>
              <a:t>Aliquam blandit, lorem eget suscipit lobortis, justo lectus.</a:t>
            </a:r>
          </a:p>
          <a:p>
            <a:pPr marL="180975" indent="-180975">
              <a:lnSpc>
                <a:spcPct val="120000"/>
              </a:lnSpc>
              <a:buFont typeface="Arial"/>
              <a:buChar char="•"/>
            </a:pPr>
            <a:r>
              <a:rPr lang="is-IS" sz="1700" dirty="0">
                <a:solidFill>
                  <a:schemeClr val="bg1"/>
                </a:solidFill>
                <a:latin typeface="Arial"/>
                <a:cs typeface="Arial"/>
              </a:rPr>
              <a:t>Iaculis tellus, id porta leo ex a elit. Sed euismod ante in egestas.</a:t>
            </a:r>
          </a:p>
          <a:p>
            <a:pPr marL="180975" indent="-180975">
              <a:lnSpc>
                <a:spcPct val="120000"/>
              </a:lnSpc>
              <a:buFont typeface="Arial"/>
              <a:buChar char="•"/>
            </a:pPr>
            <a:r>
              <a:rPr lang="is-IS" sz="1700" dirty="0">
                <a:solidFill>
                  <a:schemeClr val="bg1"/>
                </a:solidFill>
                <a:latin typeface="Arial"/>
                <a:cs typeface="Arial"/>
              </a:rPr>
              <a:t>Placerat. Phasellus porttitor vulputate quam suscipit fermentum. </a:t>
            </a:r>
          </a:p>
          <a:p>
            <a:pPr marL="180975" indent="-180975">
              <a:lnSpc>
                <a:spcPct val="120000"/>
              </a:lnSpc>
              <a:buFont typeface="Arial"/>
              <a:buChar char="•"/>
            </a:pPr>
            <a:r>
              <a:rPr lang="is-IS" sz="1700" dirty="0">
                <a:solidFill>
                  <a:schemeClr val="bg1"/>
                </a:solidFill>
                <a:latin typeface="Arial"/>
                <a:cs typeface="Arial"/>
              </a:rPr>
              <a:t>Ut sed ullamcorper ligula, a rhoncus felis. Vivamus a faucibus sapien. </a:t>
            </a:r>
          </a:p>
          <a:p>
            <a:pPr marL="180975" indent="-180975">
              <a:lnSpc>
                <a:spcPct val="120000"/>
              </a:lnSpc>
              <a:buFont typeface="Arial"/>
              <a:buChar char="•"/>
            </a:pPr>
            <a:r>
              <a:rPr lang="is-IS" sz="1700" dirty="0">
                <a:solidFill>
                  <a:schemeClr val="bg1"/>
                </a:solidFill>
                <a:latin typeface="Arial"/>
                <a:cs typeface="Arial"/>
              </a:rPr>
              <a:t>Duis et ullamcorper lectus. Sed purus massa.</a:t>
            </a:r>
            <a:endParaRPr lang="en-US" sz="1700" dirty="0">
              <a:solidFill>
                <a:schemeClr val="bg1"/>
              </a:solidFill>
              <a:latin typeface="Arial"/>
              <a:cs typeface="Arial"/>
            </a:endParaRPr>
          </a:p>
        </p:txBody>
      </p:sp>
      <p:sp>
        <p:nvSpPr>
          <p:cNvPr id="13" name="Rectángulo 12"/>
          <p:cNvSpPr/>
          <p:nvPr/>
        </p:nvSpPr>
        <p:spPr>
          <a:xfrm>
            <a:off x="1075643" y="1228308"/>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CuadroTexto 13"/>
          <p:cNvSpPr txBox="1"/>
          <p:nvPr/>
        </p:nvSpPr>
        <p:spPr>
          <a:xfrm>
            <a:off x="969208" y="448851"/>
            <a:ext cx="7601664" cy="523220"/>
          </a:xfrm>
          <a:prstGeom prst="rect">
            <a:avLst/>
          </a:prstGeom>
          <a:noFill/>
        </p:spPr>
        <p:txBody>
          <a:bodyPr wrap="square" rtlCol="0">
            <a:spAutoFit/>
          </a:bodyPr>
          <a:lstStyle/>
          <a:p>
            <a:pPr>
              <a:lnSpc>
                <a:spcPct val="85000"/>
              </a:lnSpc>
            </a:pPr>
            <a:r>
              <a:rPr lang="is-IS" sz="3200" b="1" dirty="0">
                <a:solidFill>
                  <a:schemeClr val="bg1"/>
                </a:solidFill>
                <a:latin typeface="Arial"/>
                <a:cs typeface="Arial"/>
              </a:rPr>
              <a:t>Exemple de títol</a:t>
            </a:r>
            <a:endParaRPr lang="ca-ES" sz="3200" b="1" dirty="0">
              <a:solidFill>
                <a:schemeClr val="bg1"/>
              </a:solidFill>
              <a:latin typeface="Arial"/>
              <a:cs typeface="Arial"/>
            </a:endParaRPr>
          </a:p>
        </p:txBody>
      </p:sp>
      <p:sp>
        <p:nvSpPr>
          <p:cNvPr id="15" name="CuadroTexto 14"/>
          <p:cNvSpPr txBox="1"/>
          <p:nvPr/>
        </p:nvSpPr>
        <p:spPr>
          <a:xfrm>
            <a:off x="970628" y="1412776"/>
            <a:ext cx="7684913" cy="494751"/>
          </a:xfrm>
          <a:prstGeom prst="rect">
            <a:avLst/>
          </a:prstGeom>
          <a:noFill/>
        </p:spPr>
        <p:txBody>
          <a:bodyPr wrap="square" rtlCol="0">
            <a:spAutoFit/>
          </a:bodyPr>
          <a:lstStyle/>
          <a:p>
            <a:pPr>
              <a:lnSpc>
                <a:spcPct val="120000"/>
              </a:lnSpc>
            </a:pPr>
            <a:r>
              <a:rPr lang="ca-ES" sz="2400" b="1" dirty="0">
                <a:solidFill>
                  <a:schemeClr val="bg1"/>
                </a:solidFill>
                <a:latin typeface="Arial"/>
                <a:cs typeface="Arial"/>
              </a:rPr>
              <a:t>Subtítol</a:t>
            </a:r>
          </a:p>
        </p:txBody>
      </p:sp>
      <p:pic>
        <p:nvPicPr>
          <p:cNvPr id="3" name="Imagen 2">
            <a:extLst>
              <a:ext uri="{FF2B5EF4-FFF2-40B4-BE49-F238E27FC236}">
                <a16:creationId xmlns:a16="http://schemas.microsoft.com/office/drawing/2014/main" id="{F5A283D5-771E-B950-7F21-44D2CFA4C0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11459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B2D38E6-442E-0C09-40A9-649F8C5FF75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02" r="5782" b="2797"/>
          <a:stretch/>
        </p:blipFill>
        <p:spPr>
          <a:xfrm>
            <a:off x="-1" y="0"/>
            <a:ext cx="9144000" cy="6876000"/>
          </a:xfrm>
          <a:prstGeom prst="rect">
            <a:avLst/>
          </a:prstGeom>
        </p:spPr>
      </p:pic>
      <p:sp>
        <p:nvSpPr>
          <p:cNvPr id="4" name="Rectángulo 3"/>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9" name="CuadroTexto 8"/>
          <p:cNvSpPr txBox="1"/>
          <p:nvPr/>
        </p:nvSpPr>
        <p:spPr>
          <a:xfrm>
            <a:off x="969208" y="1210604"/>
            <a:ext cx="7601664" cy="3034677"/>
          </a:xfrm>
          <a:prstGeom prst="rect">
            <a:avLst/>
          </a:prstGeom>
          <a:noFill/>
        </p:spPr>
        <p:txBody>
          <a:bodyPr wrap="square" rtlCol="0">
            <a:spAutoFit/>
          </a:bodyPr>
          <a:lstStyle/>
          <a:p>
            <a:pPr>
              <a:lnSpc>
                <a:spcPct val="85000"/>
              </a:lnSpc>
            </a:pPr>
            <a:r>
              <a:rPr lang="is-IS" sz="3200" b="1" dirty="0">
                <a:solidFill>
                  <a:schemeClr val="bg1"/>
                </a:solidFill>
                <a:latin typeface="Arial"/>
                <a:cs typeface="Arial"/>
              </a:rPr>
              <a:t>Lorem ipsum dolor sit amet, consectetur adipiscing elit. Phasellus ornare sem et luctus posuere. Suspendisse luctus massa quis velit commodo tincidunt. Nullam et augue et sem pulvinar sollicitudin nec suscipit nisl. </a:t>
            </a:r>
            <a:endParaRPr lang="ca-ES" sz="3200" b="1" dirty="0">
              <a:solidFill>
                <a:schemeClr val="bg1"/>
              </a:solidFill>
              <a:latin typeface="Arial"/>
              <a:cs typeface="Arial"/>
            </a:endParaRPr>
          </a:p>
        </p:txBody>
      </p:sp>
      <p:sp>
        <p:nvSpPr>
          <p:cNvPr id="10"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5</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B065065B-E2CD-F1B3-E16A-7FFC111B0F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402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397471B-4AA8-5F00-1EE6-78042D67FEF7}"/>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5809" r="1"/>
          <a:stretch/>
        </p:blipFill>
        <p:spPr>
          <a:xfrm>
            <a:off x="0" y="0"/>
            <a:ext cx="9144000" cy="6858000"/>
          </a:xfrm>
          <a:prstGeom prst="rect">
            <a:avLst/>
          </a:prstGeom>
        </p:spPr>
      </p:pic>
      <p:sp>
        <p:nvSpPr>
          <p:cNvPr id="11" name="Rectángulo 10"/>
          <p:cNvSpPr/>
          <p:nvPr/>
        </p:nvSpPr>
        <p:spPr>
          <a:xfrm>
            <a:off x="1" y="-1"/>
            <a:ext cx="9144000" cy="5795963"/>
          </a:xfrm>
          <a:prstGeom prst="rect">
            <a:avLst/>
          </a:prstGeom>
          <a:solidFill>
            <a:schemeClr val="bg2">
              <a:lumMod val="25000"/>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6181090"/>
            <a:ext cx="2133600" cy="365125"/>
          </a:xfrm>
        </p:spPr>
        <p:txBody>
          <a:bodyPr/>
          <a:lstStyle/>
          <a:p>
            <a:fld id="{841C1E86-93E3-524B-8B78-F1FFA2ACD5CB}" type="slidenum">
              <a:rPr lang="es-ES" b="1" smtClean="0">
                <a:solidFill>
                  <a:schemeClr val="bg1"/>
                </a:solidFill>
                <a:latin typeface="Arial"/>
                <a:cs typeface="Arial"/>
              </a:rPr>
              <a:t>6</a:t>
            </a:fld>
            <a:endParaRPr lang="es-ES" b="1" dirty="0">
              <a:solidFill>
                <a:schemeClr val="bg1"/>
              </a:solidFill>
              <a:latin typeface="Arial"/>
              <a:cs typeface="Arial"/>
            </a:endParaRPr>
          </a:p>
        </p:txBody>
      </p:sp>
      <p:sp>
        <p:nvSpPr>
          <p:cNvPr id="13" name="Rectángulo 12"/>
          <p:cNvSpPr/>
          <p:nvPr/>
        </p:nvSpPr>
        <p:spPr>
          <a:xfrm>
            <a:off x="1075643" y="1228308"/>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CuadroTexto 13"/>
          <p:cNvSpPr txBox="1"/>
          <p:nvPr/>
        </p:nvSpPr>
        <p:spPr>
          <a:xfrm>
            <a:off x="969208" y="448851"/>
            <a:ext cx="7601664" cy="523220"/>
          </a:xfrm>
          <a:prstGeom prst="rect">
            <a:avLst/>
          </a:prstGeom>
          <a:noFill/>
        </p:spPr>
        <p:txBody>
          <a:bodyPr wrap="square" rtlCol="0">
            <a:spAutoFit/>
          </a:bodyPr>
          <a:lstStyle/>
          <a:p>
            <a:pPr>
              <a:lnSpc>
                <a:spcPct val="85000"/>
              </a:lnSpc>
            </a:pPr>
            <a:r>
              <a:rPr lang="is-IS" sz="3200" b="1" dirty="0">
                <a:solidFill>
                  <a:schemeClr val="bg1"/>
                </a:solidFill>
                <a:latin typeface="Arial"/>
                <a:cs typeface="Arial"/>
              </a:rPr>
              <a:t>Exemple de diapo amb imatge</a:t>
            </a:r>
            <a:endParaRPr lang="ca-ES" sz="3200" b="1" dirty="0">
              <a:solidFill>
                <a:schemeClr val="bg1"/>
              </a:solidFill>
              <a:latin typeface="Arial"/>
              <a:cs typeface="Arial"/>
            </a:endParaRPr>
          </a:p>
        </p:txBody>
      </p:sp>
      <p:sp>
        <p:nvSpPr>
          <p:cNvPr id="15" name="CuadroTexto 14"/>
          <p:cNvSpPr txBox="1"/>
          <p:nvPr/>
        </p:nvSpPr>
        <p:spPr>
          <a:xfrm>
            <a:off x="-931333" y="1732410"/>
            <a:ext cx="184666" cy="369332"/>
          </a:xfrm>
          <a:prstGeom prst="rect">
            <a:avLst/>
          </a:prstGeom>
          <a:noFill/>
        </p:spPr>
        <p:txBody>
          <a:bodyPr wrap="none" rtlCol="0">
            <a:spAutoFit/>
          </a:bodyPr>
          <a:lstStyle/>
          <a:p>
            <a:endParaRPr lang="ca-ES" dirty="0"/>
          </a:p>
        </p:txBody>
      </p:sp>
      <p:sp>
        <p:nvSpPr>
          <p:cNvPr id="21" name="CuadroTexto 20"/>
          <p:cNvSpPr txBox="1"/>
          <p:nvPr/>
        </p:nvSpPr>
        <p:spPr>
          <a:xfrm>
            <a:off x="999079" y="2018980"/>
            <a:ext cx="3475229" cy="3222933"/>
          </a:xfrm>
          <a:prstGeom prst="rect">
            <a:avLst/>
          </a:prstGeom>
          <a:noFill/>
        </p:spPr>
        <p:txBody>
          <a:bodyPr wrap="square" rtlCol="0">
            <a:spAutoFit/>
          </a:bodyPr>
          <a:lstStyle/>
          <a:p>
            <a:pPr>
              <a:lnSpc>
                <a:spcPct val="120000"/>
              </a:lnSpc>
            </a:pPr>
            <a:r>
              <a:rPr lang="is-IS" sz="1700" dirty="0">
                <a:solidFill>
                  <a:schemeClr val="bg1"/>
                </a:solidFill>
                <a:latin typeface="Arial"/>
                <a:cs typeface="Arial"/>
              </a:rPr>
              <a:t>Lorem ipsum dolor sit amet, consectetur adipiscing elit. Phasellus ornare sem et luctus posuere. Suspendisse luctus massa quis velit commodo tincidunt. Nullam et augue et sem pulvinar sollicitudin nec suscipit nisl. Ut ac sem sit amet nibh rhoncus blandit. Nullam sit amet placerat lacus. </a:t>
            </a:r>
            <a:endParaRPr lang="en-US" sz="1700" dirty="0">
              <a:solidFill>
                <a:schemeClr val="bg1"/>
              </a:solidFill>
              <a:latin typeface="Arial"/>
              <a:cs typeface="Arial"/>
            </a:endParaRPr>
          </a:p>
        </p:txBody>
      </p:sp>
      <p:sp>
        <p:nvSpPr>
          <p:cNvPr id="22" name="CuadroTexto 21"/>
          <p:cNvSpPr txBox="1"/>
          <p:nvPr/>
        </p:nvSpPr>
        <p:spPr>
          <a:xfrm>
            <a:off x="970628" y="1412776"/>
            <a:ext cx="7684913" cy="494751"/>
          </a:xfrm>
          <a:prstGeom prst="rect">
            <a:avLst/>
          </a:prstGeom>
          <a:noFill/>
        </p:spPr>
        <p:txBody>
          <a:bodyPr wrap="square" rtlCol="0">
            <a:spAutoFit/>
          </a:bodyPr>
          <a:lstStyle/>
          <a:p>
            <a:pPr>
              <a:lnSpc>
                <a:spcPct val="120000"/>
              </a:lnSpc>
            </a:pPr>
            <a:r>
              <a:rPr lang="ca-ES" sz="2400" b="1" dirty="0">
                <a:solidFill>
                  <a:schemeClr val="bg1"/>
                </a:solidFill>
                <a:latin typeface="Arial"/>
                <a:cs typeface="Arial"/>
              </a:rPr>
              <a:t>Subtítol</a:t>
            </a:r>
          </a:p>
        </p:txBody>
      </p:sp>
      <p:graphicFrame>
        <p:nvGraphicFramePr>
          <p:cNvPr id="3" name="Gráfico 2">
            <a:extLst>
              <a:ext uri="{FF2B5EF4-FFF2-40B4-BE49-F238E27FC236}">
                <a16:creationId xmlns:a16="http://schemas.microsoft.com/office/drawing/2014/main" id="{6D91161E-2260-F387-6BFE-F5E74214A06F}"/>
              </a:ext>
            </a:extLst>
          </p:cNvPr>
          <p:cNvGraphicFramePr/>
          <p:nvPr>
            <p:extLst>
              <p:ext uri="{D42A27DB-BD31-4B8C-83A1-F6EECF244321}">
                <p14:modId xmlns:p14="http://schemas.microsoft.com/office/powerpoint/2010/main" val="643175526"/>
              </p:ext>
            </p:extLst>
          </p:nvPr>
        </p:nvGraphicFramePr>
        <p:xfrm>
          <a:off x="2797907" y="1732410"/>
          <a:ext cx="7610600" cy="3943564"/>
        </p:xfrm>
        <a:graphic>
          <a:graphicData uri="http://schemas.openxmlformats.org/drawingml/2006/chart">
            <c:chart xmlns:c="http://schemas.openxmlformats.org/drawingml/2006/chart" xmlns:r="http://schemas.openxmlformats.org/officeDocument/2006/relationships" r:id="rId3"/>
          </a:graphicData>
        </a:graphic>
      </p:graphicFrame>
      <p:pic>
        <p:nvPicPr>
          <p:cNvPr id="4" name="Imagen 3">
            <a:extLst>
              <a:ext uri="{FF2B5EF4-FFF2-40B4-BE49-F238E27FC236}">
                <a16:creationId xmlns:a16="http://schemas.microsoft.com/office/drawing/2014/main" id="{E7876DCD-4DDD-6425-C861-8A0F842244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3383201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687F1F3-4017-B455-2DD0-20406DE3C701}"/>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5809" r="1"/>
          <a:stretch/>
        </p:blipFill>
        <p:spPr>
          <a:xfrm>
            <a:off x="0" y="0"/>
            <a:ext cx="9144000" cy="6858000"/>
          </a:xfrm>
          <a:prstGeom prst="rect">
            <a:avLst/>
          </a:prstGeom>
        </p:spPr>
      </p:pic>
      <p:sp>
        <p:nvSpPr>
          <p:cNvPr id="11" name="Rectángulo 10"/>
          <p:cNvSpPr/>
          <p:nvPr/>
        </p:nvSpPr>
        <p:spPr>
          <a:xfrm>
            <a:off x="1" y="-1"/>
            <a:ext cx="9144000" cy="5795963"/>
          </a:xfrm>
          <a:prstGeom prst="rect">
            <a:avLst/>
          </a:prstGeom>
          <a:solidFill>
            <a:schemeClr val="bg2">
              <a:lumMod val="25000"/>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6181090"/>
            <a:ext cx="2133600" cy="365125"/>
          </a:xfrm>
        </p:spPr>
        <p:txBody>
          <a:bodyPr/>
          <a:lstStyle/>
          <a:p>
            <a:fld id="{841C1E86-93E3-524B-8B78-F1FFA2ACD5CB}" type="slidenum">
              <a:rPr lang="es-ES" b="1" smtClean="0">
                <a:solidFill>
                  <a:schemeClr val="bg1"/>
                </a:solidFill>
                <a:latin typeface="Arial"/>
                <a:cs typeface="Arial"/>
              </a:rPr>
              <a:t>7</a:t>
            </a:fld>
            <a:endParaRPr lang="es-ES" b="1" dirty="0">
              <a:solidFill>
                <a:schemeClr val="bg1"/>
              </a:solidFill>
              <a:latin typeface="Arial"/>
              <a:cs typeface="Arial"/>
            </a:endParaRPr>
          </a:p>
        </p:txBody>
      </p:sp>
      <p:sp>
        <p:nvSpPr>
          <p:cNvPr id="16" name="Rectángulo 15"/>
          <p:cNvSpPr/>
          <p:nvPr/>
        </p:nvSpPr>
        <p:spPr>
          <a:xfrm>
            <a:off x="1075643" y="1228308"/>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7" name="CuadroTexto 16"/>
          <p:cNvSpPr txBox="1"/>
          <p:nvPr/>
        </p:nvSpPr>
        <p:spPr>
          <a:xfrm>
            <a:off x="969208" y="448851"/>
            <a:ext cx="7601664" cy="510909"/>
          </a:xfrm>
          <a:prstGeom prst="rect">
            <a:avLst/>
          </a:prstGeom>
          <a:noFill/>
        </p:spPr>
        <p:txBody>
          <a:bodyPr wrap="square" rtlCol="0">
            <a:spAutoFit/>
          </a:bodyPr>
          <a:lstStyle/>
          <a:p>
            <a:pPr>
              <a:lnSpc>
                <a:spcPct val="85000"/>
              </a:lnSpc>
            </a:pPr>
            <a:r>
              <a:rPr lang="is-IS" sz="3200" b="1" dirty="0">
                <a:solidFill>
                  <a:schemeClr val="bg1"/>
                </a:solidFill>
                <a:latin typeface="Arial"/>
                <a:cs typeface="Arial"/>
              </a:rPr>
              <a:t>Exemple de diapo amb imatge 2</a:t>
            </a:r>
          </a:p>
        </p:txBody>
      </p:sp>
      <p:sp>
        <p:nvSpPr>
          <p:cNvPr id="18" name="CuadroTexto 17"/>
          <p:cNvSpPr txBox="1"/>
          <p:nvPr/>
        </p:nvSpPr>
        <p:spPr>
          <a:xfrm>
            <a:off x="999078" y="2018980"/>
            <a:ext cx="7425371" cy="1025409"/>
          </a:xfrm>
          <a:prstGeom prst="rect">
            <a:avLst/>
          </a:prstGeom>
          <a:noFill/>
        </p:spPr>
        <p:txBody>
          <a:bodyPr wrap="square" rtlCol="0">
            <a:spAutoFit/>
          </a:bodyPr>
          <a:lstStyle/>
          <a:p>
            <a:pPr>
              <a:lnSpc>
                <a:spcPct val="120000"/>
              </a:lnSpc>
            </a:pPr>
            <a:r>
              <a:rPr lang="is-IS" sz="1700" dirty="0">
                <a:solidFill>
                  <a:schemeClr val="bg1"/>
                </a:solidFill>
                <a:latin typeface="Arial"/>
                <a:cs typeface="Arial"/>
              </a:rPr>
              <a:t>Lorem ipsum dolor sit amet, consectetur adipiscing elit. Phasellus ornare sem et luctus posuere. Suspendisse luctus massa quis velit commodo tincidunt. Nullam et augue et sem pulvinar.</a:t>
            </a:r>
            <a:endParaRPr lang="en-US" sz="1700" dirty="0">
              <a:solidFill>
                <a:schemeClr val="bg1"/>
              </a:solidFill>
              <a:latin typeface="Arial"/>
              <a:cs typeface="Arial"/>
            </a:endParaRPr>
          </a:p>
        </p:txBody>
      </p:sp>
      <p:sp>
        <p:nvSpPr>
          <p:cNvPr id="19" name="CuadroTexto 18"/>
          <p:cNvSpPr txBox="1"/>
          <p:nvPr/>
        </p:nvSpPr>
        <p:spPr>
          <a:xfrm>
            <a:off x="970628" y="1412776"/>
            <a:ext cx="7684913" cy="494751"/>
          </a:xfrm>
          <a:prstGeom prst="rect">
            <a:avLst/>
          </a:prstGeom>
          <a:noFill/>
        </p:spPr>
        <p:txBody>
          <a:bodyPr wrap="square" rtlCol="0">
            <a:spAutoFit/>
          </a:bodyPr>
          <a:lstStyle/>
          <a:p>
            <a:pPr>
              <a:lnSpc>
                <a:spcPct val="120000"/>
              </a:lnSpc>
            </a:pPr>
            <a:r>
              <a:rPr lang="ca-ES" sz="2400" b="1" dirty="0">
                <a:solidFill>
                  <a:schemeClr val="bg1"/>
                </a:solidFill>
                <a:latin typeface="Arial"/>
                <a:cs typeface="Arial"/>
              </a:rPr>
              <a:t>Subtítol</a:t>
            </a:r>
          </a:p>
        </p:txBody>
      </p:sp>
      <p:pic>
        <p:nvPicPr>
          <p:cNvPr id="3" name="Imagen 2">
            <a:extLst>
              <a:ext uri="{FF2B5EF4-FFF2-40B4-BE49-F238E27FC236}">
                <a16:creationId xmlns:a16="http://schemas.microsoft.com/office/drawing/2014/main" id="{0257B16E-85C5-A842-53ED-3708B1B7BE53}"/>
              </a:ext>
            </a:extLst>
          </p:cNvPr>
          <p:cNvPicPr>
            <a:picLocks noChangeAspect="1"/>
          </p:cNvPicPr>
          <p:nvPr/>
        </p:nvPicPr>
        <p:blipFill>
          <a:blip r:embed="rId3"/>
          <a:stretch>
            <a:fillRect/>
          </a:stretch>
        </p:blipFill>
        <p:spPr>
          <a:xfrm>
            <a:off x="2133221" y="3627011"/>
            <a:ext cx="5935136" cy="1148736"/>
          </a:xfrm>
          <a:prstGeom prst="rect">
            <a:avLst/>
          </a:prstGeom>
        </p:spPr>
      </p:pic>
      <p:pic>
        <p:nvPicPr>
          <p:cNvPr id="4" name="Imagen 3">
            <a:extLst>
              <a:ext uri="{FF2B5EF4-FFF2-40B4-BE49-F238E27FC236}">
                <a16:creationId xmlns:a16="http://schemas.microsoft.com/office/drawing/2014/main" id="{9481CD07-9D74-6A9B-5174-44EE10162F1D}"/>
              </a:ext>
            </a:extLst>
          </p:cNvPr>
          <p:cNvPicPr>
            <a:picLocks noChangeAspect="1"/>
          </p:cNvPicPr>
          <p:nvPr/>
        </p:nvPicPr>
        <p:blipFill>
          <a:blip r:embed="rId4"/>
          <a:stretch>
            <a:fillRect/>
          </a:stretch>
        </p:blipFill>
        <p:spPr>
          <a:xfrm>
            <a:off x="1075643" y="3696958"/>
            <a:ext cx="856034" cy="838200"/>
          </a:xfrm>
          <a:prstGeom prst="rect">
            <a:avLst/>
          </a:prstGeom>
        </p:spPr>
      </p:pic>
      <p:pic>
        <p:nvPicPr>
          <p:cNvPr id="5" name="Imagen 4">
            <a:extLst>
              <a:ext uri="{FF2B5EF4-FFF2-40B4-BE49-F238E27FC236}">
                <a16:creationId xmlns:a16="http://schemas.microsoft.com/office/drawing/2014/main" id="{0FC93C8A-50C1-3D94-44BB-38631BDCF9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427432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E98C6C3-CA00-E2D2-702B-A2A734D7A751}"/>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5810"/>
          <a:stretch/>
        </p:blipFill>
        <p:spPr>
          <a:xfrm>
            <a:off x="0" y="0"/>
            <a:ext cx="9144000" cy="6858000"/>
          </a:xfrm>
          <a:prstGeom prst="rect">
            <a:avLst/>
          </a:prstGeom>
        </p:spPr>
      </p:pic>
      <p:sp>
        <p:nvSpPr>
          <p:cNvPr id="4" name="Rectángulo 3"/>
          <p:cNvSpPr/>
          <p:nvPr/>
        </p:nvSpPr>
        <p:spPr>
          <a:xfrm>
            <a:off x="1075643" y="848895"/>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9" name="CuadroTexto 8"/>
          <p:cNvSpPr txBox="1"/>
          <p:nvPr/>
        </p:nvSpPr>
        <p:spPr>
          <a:xfrm>
            <a:off x="969208" y="1210602"/>
            <a:ext cx="7601664" cy="3034677"/>
          </a:xfrm>
          <a:prstGeom prst="rect">
            <a:avLst/>
          </a:prstGeom>
          <a:noFill/>
        </p:spPr>
        <p:txBody>
          <a:bodyPr wrap="square" rtlCol="0">
            <a:spAutoFit/>
          </a:bodyPr>
          <a:lstStyle/>
          <a:p>
            <a:pPr>
              <a:lnSpc>
                <a:spcPct val="85000"/>
              </a:lnSpc>
            </a:pPr>
            <a:r>
              <a:rPr lang="is-IS" sz="3200" b="1" dirty="0">
                <a:solidFill>
                  <a:schemeClr val="bg1"/>
                </a:solidFill>
                <a:latin typeface="Arial"/>
                <a:cs typeface="Arial"/>
              </a:rPr>
              <a:t>Lorem ipsum dolor sit amet, consectetur adipiscing elit. Phasellus ornare sem et luctus posuere. Suspendisse luctus massa quis velit commodo tincidunt. Nullam et augue et sem pulvinar sollicitudin nec suscipit nisl. </a:t>
            </a:r>
            <a:endParaRPr lang="ca-ES" sz="3200" b="1" dirty="0">
              <a:solidFill>
                <a:schemeClr val="bg1"/>
              </a:solidFill>
              <a:latin typeface="Arial"/>
              <a:cs typeface="Arial"/>
            </a:endParaRPr>
          </a:p>
        </p:txBody>
      </p:sp>
      <p:sp>
        <p:nvSpPr>
          <p:cNvPr id="15" name="Rectángulo 14"/>
          <p:cNvSpPr/>
          <p:nvPr/>
        </p:nvSpPr>
        <p:spPr>
          <a:xfrm flipV="1">
            <a:off x="0" y="5795962"/>
            <a:ext cx="9144000" cy="1062038"/>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Marcador de número de diapositiva 4"/>
          <p:cNvSpPr>
            <a:spLocks noGrp="1"/>
          </p:cNvSpPr>
          <p:nvPr>
            <p:ph type="sldNum" sz="quarter" idx="12"/>
          </p:nvPr>
        </p:nvSpPr>
        <p:spPr>
          <a:xfrm>
            <a:off x="6553200" y="6181090"/>
            <a:ext cx="2133600" cy="365125"/>
          </a:xfrm>
        </p:spPr>
        <p:txBody>
          <a:bodyPr/>
          <a:lstStyle/>
          <a:p>
            <a:fld id="{841C1E86-93E3-524B-8B78-F1FFA2ACD5CB}" type="slidenum">
              <a:rPr lang="es-ES" b="1" smtClean="0">
                <a:solidFill>
                  <a:schemeClr val="tx1"/>
                </a:solidFill>
                <a:latin typeface="Arial"/>
                <a:cs typeface="Arial"/>
              </a:rPr>
              <a:t>8</a:t>
            </a:fld>
            <a:endParaRPr lang="es-ES" b="1" dirty="0">
              <a:solidFill>
                <a:schemeClr val="tx1"/>
              </a:solidFill>
              <a:latin typeface="Arial"/>
              <a:cs typeface="Arial"/>
            </a:endParaRPr>
          </a:p>
        </p:txBody>
      </p:sp>
      <p:pic>
        <p:nvPicPr>
          <p:cNvPr id="2" name="Imagen 1">
            <a:extLst>
              <a:ext uri="{FF2B5EF4-FFF2-40B4-BE49-F238E27FC236}">
                <a16:creationId xmlns:a16="http://schemas.microsoft.com/office/drawing/2014/main" id="{C9709FA3-2A69-80FE-8F2A-E3E4829B38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5173"/>
            <a:ext cx="2178000" cy="234314"/>
          </a:xfrm>
          <a:prstGeom prst="rect">
            <a:avLst/>
          </a:prstGeom>
        </p:spPr>
      </p:pic>
    </p:spTree>
    <p:extLst>
      <p:ext uri="{BB962C8B-B14F-4D97-AF65-F5344CB8AC3E}">
        <p14:creationId xmlns:p14="http://schemas.microsoft.com/office/powerpoint/2010/main" val="25087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88F19BE-5E91-485E-EE7B-48A2E5C63A6F}"/>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5811" r="-5811"/>
          <a:stretch/>
        </p:blipFill>
        <p:spPr>
          <a:xfrm>
            <a:off x="0" y="0"/>
            <a:ext cx="9708077" cy="6858000"/>
          </a:xfrm>
          <a:prstGeom prst="rect">
            <a:avLst/>
          </a:prstGeom>
        </p:spPr>
      </p:pic>
      <p:sp>
        <p:nvSpPr>
          <p:cNvPr id="3" name="CuadroTexto 2"/>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02</a:t>
            </a:r>
            <a:endParaRPr lang="ca-ES" sz="16500" b="1" dirty="0">
              <a:solidFill>
                <a:schemeClr val="bg1"/>
              </a:solidFill>
              <a:latin typeface="Arial"/>
              <a:cs typeface="Arial"/>
            </a:endParaRPr>
          </a:p>
        </p:txBody>
      </p:sp>
      <p:sp>
        <p:nvSpPr>
          <p:cNvPr id="6" name="CuadroTexto 5"/>
          <p:cNvSpPr txBox="1"/>
          <p:nvPr/>
        </p:nvSpPr>
        <p:spPr>
          <a:xfrm>
            <a:off x="969208" y="3040705"/>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9</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5F018B0E-6617-1A1F-378A-B48AC860BF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167100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74E4F18643A3644AC48B2ED7B13CB2D" ma:contentTypeVersion="16" ma:contentTypeDescription="Crea un document nou" ma:contentTypeScope="" ma:versionID="432578bf71b743a87ddb303728ed4ae1">
  <xsd:schema xmlns:xsd="http://www.w3.org/2001/XMLSchema" xmlns:xs="http://www.w3.org/2001/XMLSchema" xmlns:p="http://schemas.microsoft.com/office/2006/metadata/properties" xmlns:ns2="4323b3df-8132-45da-9814-5f12b4f3bf2e" xmlns:ns3="ccf361f3-7d9d-47e4-9d86-af699410c5d4" targetNamespace="http://schemas.microsoft.com/office/2006/metadata/properties" ma:root="true" ma:fieldsID="40b9f7d83ac00fc87291d54a0b8bd9a6" ns2:_="" ns3:_="">
    <xsd:import namespace="4323b3df-8132-45da-9814-5f12b4f3bf2e"/>
    <xsd:import namespace="ccf361f3-7d9d-47e4-9d86-af699410c5d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23b3df-8132-45da-9814-5f12b4f3bf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Etiquetes de la imatge" ma:readOnly="false" ma:fieldId="{5cf76f15-5ced-4ddc-b409-7134ff3c332f}" ma:taxonomyMulti="true" ma:sspId="34c01127-bdf0-454e-9077-a20ba63b60e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cf361f3-7d9d-47e4-9d86-af699410c5d4" elementFormDefault="qualified">
    <xsd:import namespace="http://schemas.microsoft.com/office/2006/documentManagement/types"/>
    <xsd:import namespace="http://schemas.microsoft.com/office/infopath/2007/PartnerControls"/>
    <xsd:element name="SharedWithUsers" ma:index="19" nillable="true" ma:displayName="Compartit amb"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 compartit amb detalls" ma:internalName="SharedWithDetails" ma:readOnly="true">
      <xsd:simpleType>
        <xsd:restriction base="dms:Note">
          <xsd:maxLength value="255"/>
        </xsd:restriction>
      </xsd:simpleType>
    </xsd:element>
    <xsd:element name="TaxCatchAll" ma:index="23" nillable="true" ma:displayName="Taxonomy Catch All Column" ma:hidden="true" ma:list="{365779cb-6ade-421e-ba4e-56ff2afe84e9}" ma:internalName="TaxCatchAll" ma:showField="CatchAllData" ma:web="ccf361f3-7d9d-47e4-9d86-af699410c5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us de contingut"/>
        <xsd:element ref="dc:title" minOccurs="0" maxOccurs="1" ma:index="4" ma:displayName="Títo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323b3df-8132-45da-9814-5f12b4f3bf2e">
      <Terms xmlns="http://schemas.microsoft.com/office/infopath/2007/PartnerControls"/>
    </lcf76f155ced4ddcb4097134ff3c332f>
    <TaxCatchAll xmlns="ccf361f3-7d9d-47e4-9d86-af699410c5d4" xsi:nil="true"/>
  </documentManagement>
</p:properties>
</file>

<file path=customXml/itemProps1.xml><?xml version="1.0" encoding="utf-8"?>
<ds:datastoreItem xmlns:ds="http://schemas.openxmlformats.org/officeDocument/2006/customXml" ds:itemID="{BCAE1AC7-74CA-49AD-A5E3-75176D7BF140}">
  <ds:schemaRefs>
    <ds:schemaRef ds:uri="http://schemas.microsoft.com/sharepoint/v3/contenttype/forms"/>
  </ds:schemaRefs>
</ds:datastoreItem>
</file>

<file path=customXml/itemProps2.xml><?xml version="1.0" encoding="utf-8"?>
<ds:datastoreItem xmlns:ds="http://schemas.openxmlformats.org/officeDocument/2006/customXml" ds:itemID="{7EE2F981-B63C-4F8D-9561-25E737C314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23b3df-8132-45da-9814-5f12b4f3bf2e"/>
    <ds:schemaRef ds:uri="ccf361f3-7d9d-47e4-9d86-af699410c5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EB3C86-8E5C-4B5C-9CE6-95B30E872E5E}">
  <ds:schemaRef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http://www.w3.org/XML/1998/namespace"/>
    <ds:schemaRef ds:uri="4323b3df-8132-45da-9814-5f12b4f3bf2e"/>
    <ds:schemaRef ds:uri="ccf361f3-7d9d-47e4-9d86-af699410c5d4"/>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512</TotalTime>
  <Words>397</Words>
  <Application>Microsoft Office PowerPoint</Application>
  <PresentationFormat>Presentación en pantalla (4:3)</PresentationFormat>
  <Paragraphs>55</Paragraphs>
  <Slides>15</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RosaMaria.Cabrera@uab.es</dc:creator>
  <cp:lastModifiedBy>Max Aragall Borràs</cp:lastModifiedBy>
  <cp:revision>13</cp:revision>
  <dcterms:created xsi:type="dcterms:W3CDTF">2019-10-28T14:52:52Z</dcterms:created>
  <dcterms:modified xsi:type="dcterms:W3CDTF">2023-06-19T10:57:58Z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0x010100A74E4F18643A3644AC48B2ED7B13CB2D</vt:lpwstr>
  </property>
  <property fmtid="{D5CDD505-2E9C-101B-9397-08002B2CF9AE}" pid="3" name="MediaServiceImageTags">
    <vt:lpwstr/>
  </property>
</Properties>
</file>