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0"/>
  </p:notesMasterIdLst>
  <p:sldIdLst>
    <p:sldId id="258" r:id="rId5"/>
    <p:sldId id="259" r:id="rId6"/>
    <p:sldId id="277" r:id="rId7"/>
    <p:sldId id="273" r:id="rId8"/>
    <p:sldId id="266" r:id="rId9"/>
    <p:sldId id="275" r:id="rId10"/>
    <p:sldId id="274" r:id="rId11"/>
    <p:sldId id="276" r:id="rId12"/>
    <p:sldId id="260" r:id="rId13"/>
    <p:sldId id="261" r:id="rId14"/>
    <p:sldId id="262" r:id="rId15"/>
    <p:sldId id="263" r:id="rId16"/>
    <p:sldId id="264" r:id="rId17"/>
    <p:sldId id="265" r:id="rId18"/>
    <p:sldId id="267" r:id="rId19"/>
  </p:sldIdLst>
  <p:sldSz cx="9144000" cy="5143500" type="screen16x9"/>
  <p:notesSz cx="6858000" cy="9144000"/>
  <p:defaultText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16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2687178-3809-4D5F-97EA-83FF24A428BB}" v="14" dt="2023-06-19T11:16:38.63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6677" autoAdjust="0"/>
    <p:restoredTop sz="96754" autoAdjust="0"/>
  </p:normalViewPr>
  <p:slideViewPr>
    <p:cSldViewPr snapToGrid="0">
      <p:cViewPr varScale="1">
        <p:scale>
          <a:sx n="150" d="100"/>
          <a:sy n="150" d="100"/>
        </p:scale>
        <p:origin x="990" y="126"/>
      </p:cViewPr>
      <p:guideLst>
        <p:guide orient="horz" pos="2160"/>
        <p:guide pos="2880"/>
        <p:guide orient="horz" pos="162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sa María Cabrera Corchos" userId="f1659fda-de31-4a64-8d16-4a5c28fbfcfc" providerId="ADAL" clId="{9C03E847-DD76-49E3-95EC-3C92C6638603}"/>
    <pc:docChg chg="custSel delSld modSld">
      <pc:chgData name="Rosa María Cabrera Corchos" userId="f1659fda-de31-4a64-8d16-4a5c28fbfcfc" providerId="ADAL" clId="{9C03E847-DD76-49E3-95EC-3C92C6638603}" dt="2022-09-22T10:19:32.212" v="7" actId="478"/>
      <pc:docMkLst>
        <pc:docMk/>
      </pc:docMkLst>
      <pc:sldChg chg="del">
        <pc:chgData name="Rosa María Cabrera Corchos" userId="f1659fda-de31-4a64-8d16-4a5c28fbfcfc" providerId="ADAL" clId="{9C03E847-DD76-49E3-95EC-3C92C6638603}" dt="2022-09-22T09:13:06.008" v="0" actId="2696"/>
        <pc:sldMkLst>
          <pc:docMk/>
          <pc:sldMk cId="2198526229" sldId="257"/>
        </pc:sldMkLst>
      </pc:sldChg>
      <pc:sldChg chg="modSp mod">
        <pc:chgData name="Rosa María Cabrera Corchos" userId="f1659fda-de31-4a64-8d16-4a5c28fbfcfc" providerId="ADAL" clId="{9C03E847-DD76-49E3-95EC-3C92C6638603}" dt="2022-09-22T10:18:36.216" v="6" actId="14100"/>
        <pc:sldMkLst>
          <pc:docMk/>
          <pc:sldMk cId="1145965758" sldId="273"/>
        </pc:sldMkLst>
        <pc:spChg chg="mod">
          <ac:chgData name="Rosa María Cabrera Corchos" userId="f1659fda-de31-4a64-8d16-4a5c28fbfcfc" providerId="ADAL" clId="{9C03E847-DD76-49E3-95EC-3C92C6638603}" dt="2022-09-22T10:18:36.216" v="6" actId="14100"/>
          <ac:spMkLst>
            <pc:docMk/>
            <pc:sldMk cId="1145965758" sldId="273"/>
            <ac:spMk id="18" creationId="{FF75CE5E-8EC9-4F1A-DE9E-E9958A3482E2}"/>
          </ac:spMkLst>
        </pc:spChg>
      </pc:sldChg>
      <pc:sldChg chg="delSp mod">
        <pc:chgData name="Rosa María Cabrera Corchos" userId="f1659fda-de31-4a64-8d16-4a5c28fbfcfc" providerId="ADAL" clId="{9C03E847-DD76-49E3-95EC-3C92C6638603}" dt="2022-09-22T10:19:32.212" v="7" actId="478"/>
        <pc:sldMkLst>
          <pc:docMk/>
          <pc:sldMk cId="3383201417" sldId="275"/>
        </pc:sldMkLst>
        <pc:spChg chg="del">
          <ac:chgData name="Rosa María Cabrera Corchos" userId="f1659fda-de31-4a64-8d16-4a5c28fbfcfc" providerId="ADAL" clId="{9C03E847-DD76-49E3-95EC-3C92C6638603}" dt="2022-09-22T10:19:32.212" v="7" actId="478"/>
          <ac:spMkLst>
            <pc:docMk/>
            <pc:sldMk cId="3383201417" sldId="275"/>
            <ac:spMk id="15" creationId="{00000000-0000-0000-0000-000000000000}"/>
          </ac:spMkLst>
        </pc:spChg>
      </pc:sldChg>
      <pc:sldChg chg="addSp delSp modSp mod">
        <pc:chgData name="Rosa María Cabrera Corchos" userId="f1659fda-de31-4a64-8d16-4a5c28fbfcfc" providerId="ADAL" clId="{9C03E847-DD76-49E3-95EC-3C92C6638603}" dt="2022-09-22T09:14:57.670" v="5" actId="207"/>
        <pc:sldMkLst>
          <pc:docMk/>
          <pc:sldMk cId="2374345742" sldId="277"/>
        </pc:sldMkLst>
        <pc:spChg chg="add mod">
          <ac:chgData name="Rosa María Cabrera Corchos" userId="f1659fda-de31-4a64-8d16-4a5c28fbfcfc" providerId="ADAL" clId="{9C03E847-DD76-49E3-95EC-3C92C6638603}" dt="2022-09-22T09:14:57.670" v="5" actId="207"/>
          <ac:spMkLst>
            <pc:docMk/>
            <pc:sldMk cId="2374345742" sldId="277"/>
            <ac:spMk id="3" creationId="{4EEFDC21-0FCC-153E-AD22-D68FE6603704}"/>
          </ac:spMkLst>
        </pc:spChg>
        <pc:spChg chg="add mod">
          <ac:chgData name="Rosa María Cabrera Corchos" userId="f1659fda-de31-4a64-8d16-4a5c28fbfcfc" providerId="ADAL" clId="{9C03E847-DD76-49E3-95EC-3C92C6638603}" dt="2022-09-22T09:14:37.880" v="3" actId="207"/>
          <ac:spMkLst>
            <pc:docMk/>
            <pc:sldMk cId="2374345742" sldId="277"/>
            <ac:spMk id="4" creationId="{36BC52F6-59F9-B4E0-B387-7BB335BFBBA4}"/>
          </ac:spMkLst>
        </pc:spChg>
        <pc:spChg chg="add mod">
          <ac:chgData name="Rosa María Cabrera Corchos" userId="f1659fda-de31-4a64-8d16-4a5c28fbfcfc" providerId="ADAL" clId="{9C03E847-DD76-49E3-95EC-3C92C6638603}" dt="2022-09-22T09:14:37.880" v="3" actId="207"/>
          <ac:spMkLst>
            <pc:docMk/>
            <pc:sldMk cId="2374345742" sldId="277"/>
            <ac:spMk id="5" creationId="{79FE335E-F830-FF23-5117-2ABE244087A2}"/>
          </ac:spMkLst>
        </pc:spChg>
        <pc:spChg chg="add mod">
          <ac:chgData name="Rosa María Cabrera Corchos" userId="f1659fda-de31-4a64-8d16-4a5c28fbfcfc" providerId="ADAL" clId="{9C03E847-DD76-49E3-95EC-3C92C6638603}" dt="2022-09-22T09:14:37.880" v="3" actId="207"/>
          <ac:spMkLst>
            <pc:docMk/>
            <pc:sldMk cId="2374345742" sldId="277"/>
            <ac:spMk id="6" creationId="{7C0CD9F5-25B1-D5A8-17B4-6425B75A80D8}"/>
          </ac:spMkLst>
        </pc:spChg>
        <pc:spChg chg="add mod">
          <ac:chgData name="Rosa María Cabrera Corchos" userId="f1659fda-de31-4a64-8d16-4a5c28fbfcfc" providerId="ADAL" clId="{9C03E847-DD76-49E3-95EC-3C92C6638603}" dt="2022-09-22T09:14:37.880" v="3" actId="207"/>
          <ac:spMkLst>
            <pc:docMk/>
            <pc:sldMk cId="2374345742" sldId="277"/>
            <ac:spMk id="7" creationId="{184F7272-9BF1-D6DB-432E-C303931011CD}"/>
          </ac:spMkLst>
        </pc:spChg>
        <pc:spChg chg="del">
          <ac:chgData name="Rosa María Cabrera Corchos" userId="f1659fda-de31-4a64-8d16-4a5c28fbfcfc" providerId="ADAL" clId="{9C03E847-DD76-49E3-95EC-3C92C6638603}" dt="2022-09-22T09:14:19.278" v="1" actId="478"/>
          <ac:spMkLst>
            <pc:docMk/>
            <pc:sldMk cId="2374345742" sldId="277"/>
            <ac:spMk id="12" creationId="{00000000-0000-0000-0000-000000000000}"/>
          </ac:spMkLst>
        </pc:spChg>
        <pc:spChg chg="del">
          <ac:chgData name="Rosa María Cabrera Corchos" userId="f1659fda-de31-4a64-8d16-4a5c28fbfcfc" providerId="ADAL" clId="{9C03E847-DD76-49E3-95EC-3C92C6638603}" dt="2022-09-22T09:14:19.278" v="1" actId="478"/>
          <ac:spMkLst>
            <pc:docMk/>
            <pc:sldMk cId="2374345742" sldId="277"/>
            <ac:spMk id="13" creationId="{00000000-0000-0000-0000-000000000000}"/>
          </ac:spMkLst>
        </pc:spChg>
        <pc:spChg chg="del">
          <ac:chgData name="Rosa María Cabrera Corchos" userId="f1659fda-de31-4a64-8d16-4a5c28fbfcfc" providerId="ADAL" clId="{9C03E847-DD76-49E3-95EC-3C92C6638603}" dt="2022-09-22T09:14:19.278" v="1" actId="478"/>
          <ac:spMkLst>
            <pc:docMk/>
            <pc:sldMk cId="2374345742" sldId="277"/>
            <ac:spMk id="14" creationId="{00000000-0000-0000-0000-000000000000}"/>
          </ac:spMkLst>
        </pc:spChg>
        <pc:spChg chg="del">
          <ac:chgData name="Rosa María Cabrera Corchos" userId="f1659fda-de31-4a64-8d16-4a5c28fbfcfc" providerId="ADAL" clId="{9C03E847-DD76-49E3-95EC-3C92C6638603}" dt="2022-09-22T09:14:19.278" v="1" actId="478"/>
          <ac:spMkLst>
            <pc:docMk/>
            <pc:sldMk cId="2374345742" sldId="277"/>
            <ac:spMk id="15" creationId="{00000000-0000-0000-0000-000000000000}"/>
          </ac:spMkLst>
        </pc:spChg>
        <pc:spChg chg="mod">
          <ac:chgData name="Rosa María Cabrera Corchos" userId="f1659fda-de31-4a64-8d16-4a5c28fbfcfc" providerId="ADAL" clId="{9C03E847-DD76-49E3-95EC-3C92C6638603}" dt="2022-09-22T09:14:47.596" v="4" actId="14100"/>
          <ac:spMkLst>
            <pc:docMk/>
            <pc:sldMk cId="2374345742" sldId="277"/>
            <ac:spMk id="18" creationId="{FF75CE5E-8EC9-4F1A-DE9E-E9958A3482E2}"/>
          </ac:spMkLst>
        </pc:spChg>
        <pc:picChg chg="add mod">
          <ac:chgData name="Rosa María Cabrera Corchos" userId="f1659fda-de31-4a64-8d16-4a5c28fbfcfc" providerId="ADAL" clId="{9C03E847-DD76-49E3-95EC-3C92C6638603}" dt="2022-09-22T09:14:25.942" v="2"/>
          <ac:picMkLst>
            <pc:docMk/>
            <pc:sldMk cId="2374345742" sldId="277"/>
            <ac:picMk id="8" creationId="{C3F2D158-3229-E551-4E8C-2A1E33BE8C74}"/>
          </ac:picMkLst>
        </pc:picChg>
      </pc:sldChg>
    </pc:docChg>
  </pc:docChgLst>
  <pc:docChgLst>
    <pc:chgData name="Max Aragall Borràs" userId="87e097e4-5d98-43bc-9596-3648e60b41d0" providerId="ADAL" clId="{12687178-3809-4D5F-97EA-83FF24A428BB}"/>
    <pc:docChg chg="custSel modSld">
      <pc:chgData name="Max Aragall Borràs" userId="87e097e4-5d98-43bc-9596-3648e60b41d0" providerId="ADAL" clId="{12687178-3809-4D5F-97EA-83FF24A428BB}" dt="2023-06-19T11:16:38.637" v="27"/>
      <pc:docMkLst>
        <pc:docMk/>
      </pc:docMkLst>
      <pc:sldChg chg="addSp delSp modSp mod">
        <pc:chgData name="Max Aragall Borràs" userId="87e097e4-5d98-43bc-9596-3648e60b41d0" providerId="ADAL" clId="{12687178-3809-4D5F-97EA-83FF24A428BB}" dt="2023-06-19T11:15:51.964" v="1"/>
        <pc:sldMkLst>
          <pc:docMk/>
          <pc:sldMk cId="268178800" sldId="258"/>
        </pc:sldMkLst>
        <pc:picChg chg="add mod">
          <ac:chgData name="Max Aragall Borràs" userId="87e097e4-5d98-43bc-9596-3648e60b41d0" providerId="ADAL" clId="{12687178-3809-4D5F-97EA-83FF24A428BB}" dt="2023-06-19T11:15:51.964" v="1"/>
          <ac:picMkLst>
            <pc:docMk/>
            <pc:sldMk cId="268178800" sldId="258"/>
            <ac:picMk id="2" creationId="{BC45B1E4-EF12-D03F-CA88-C00F1B58D5F2}"/>
          </ac:picMkLst>
        </pc:picChg>
        <pc:picChg chg="del">
          <ac:chgData name="Max Aragall Borràs" userId="87e097e4-5d98-43bc-9596-3648e60b41d0" providerId="ADAL" clId="{12687178-3809-4D5F-97EA-83FF24A428BB}" dt="2023-06-19T11:15:51.350" v="0" actId="478"/>
          <ac:picMkLst>
            <pc:docMk/>
            <pc:sldMk cId="268178800" sldId="258"/>
            <ac:picMk id="18" creationId="{00000000-0000-0000-0000-000000000000}"/>
          </ac:picMkLst>
        </pc:picChg>
      </pc:sldChg>
      <pc:sldChg chg="addSp delSp modSp mod">
        <pc:chgData name="Max Aragall Borràs" userId="87e097e4-5d98-43bc-9596-3648e60b41d0" providerId="ADAL" clId="{12687178-3809-4D5F-97EA-83FF24A428BB}" dt="2023-06-19T11:15:55.303" v="3"/>
        <pc:sldMkLst>
          <pc:docMk/>
          <pc:sldMk cId="1660957725" sldId="259"/>
        </pc:sldMkLst>
        <pc:picChg chg="add mod">
          <ac:chgData name="Max Aragall Borràs" userId="87e097e4-5d98-43bc-9596-3648e60b41d0" providerId="ADAL" clId="{12687178-3809-4D5F-97EA-83FF24A428BB}" dt="2023-06-19T11:15:55.303" v="3"/>
          <ac:picMkLst>
            <pc:docMk/>
            <pc:sldMk cId="1660957725" sldId="259"/>
            <ac:picMk id="2" creationId="{35E5A0DD-D499-E03E-6A53-79A1F94293F6}"/>
          </ac:picMkLst>
        </pc:picChg>
        <pc:picChg chg="del">
          <ac:chgData name="Max Aragall Borràs" userId="87e097e4-5d98-43bc-9596-3648e60b41d0" providerId="ADAL" clId="{12687178-3809-4D5F-97EA-83FF24A428BB}" dt="2023-06-19T11:15:54.817" v="2" actId="478"/>
          <ac:picMkLst>
            <pc:docMk/>
            <pc:sldMk cId="1660957725" sldId="259"/>
            <ac:picMk id="18" creationId="{00000000-0000-0000-0000-000000000000}"/>
          </ac:picMkLst>
        </pc:picChg>
      </pc:sldChg>
      <pc:sldChg chg="addSp delSp modSp mod">
        <pc:chgData name="Max Aragall Borràs" userId="87e097e4-5d98-43bc-9596-3648e60b41d0" providerId="ADAL" clId="{12687178-3809-4D5F-97EA-83FF24A428BB}" dt="2023-06-19T11:16:18.526" v="17"/>
        <pc:sldMkLst>
          <pc:docMk/>
          <pc:sldMk cId="1671001698" sldId="260"/>
        </pc:sldMkLst>
        <pc:picChg chg="add mod">
          <ac:chgData name="Max Aragall Borràs" userId="87e097e4-5d98-43bc-9596-3648e60b41d0" providerId="ADAL" clId="{12687178-3809-4D5F-97EA-83FF24A428BB}" dt="2023-06-19T11:16:18.526" v="17"/>
          <ac:picMkLst>
            <pc:docMk/>
            <pc:sldMk cId="1671001698" sldId="260"/>
            <ac:picMk id="2" creationId="{082A3F63-39EC-8282-4D66-C1D12896D41F}"/>
          </ac:picMkLst>
        </pc:picChg>
        <pc:picChg chg="del">
          <ac:chgData name="Max Aragall Borràs" userId="87e097e4-5d98-43bc-9596-3648e60b41d0" providerId="ADAL" clId="{12687178-3809-4D5F-97EA-83FF24A428BB}" dt="2023-06-19T11:16:17.966" v="16" actId="478"/>
          <ac:picMkLst>
            <pc:docMk/>
            <pc:sldMk cId="1671001698" sldId="260"/>
            <ac:picMk id="19" creationId="{00000000-0000-0000-0000-000000000000}"/>
          </ac:picMkLst>
        </pc:picChg>
      </pc:sldChg>
      <pc:sldChg chg="addSp delSp modSp mod">
        <pc:chgData name="Max Aragall Borràs" userId="87e097e4-5d98-43bc-9596-3648e60b41d0" providerId="ADAL" clId="{12687178-3809-4D5F-97EA-83FF24A428BB}" dt="2023-06-19T11:16:25.386" v="19"/>
        <pc:sldMkLst>
          <pc:docMk/>
          <pc:sldMk cId="3196979363" sldId="261"/>
        </pc:sldMkLst>
        <pc:picChg chg="add mod">
          <ac:chgData name="Max Aragall Borràs" userId="87e097e4-5d98-43bc-9596-3648e60b41d0" providerId="ADAL" clId="{12687178-3809-4D5F-97EA-83FF24A428BB}" dt="2023-06-19T11:16:25.386" v="19"/>
          <ac:picMkLst>
            <pc:docMk/>
            <pc:sldMk cId="3196979363" sldId="261"/>
            <ac:picMk id="2" creationId="{4A41775D-41A2-D2BA-6ADE-76B1687CB0BA}"/>
          </ac:picMkLst>
        </pc:picChg>
        <pc:picChg chg="del">
          <ac:chgData name="Max Aragall Borràs" userId="87e097e4-5d98-43bc-9596-3648e60b41d0" providerId="ADAL" clId="{12687178-3809-4D5F-97EA-83FF24A428BB}" dt="2023-06-19T11:16:24.823" v="18" actId="478"/>
          <ac:picMkLst>
            <pc:docMk/>
            <pc:sldMk cId="3196979363" sldId="261"/>
            <ac:picMk id="18" creationId="{00000000-0000-0000-0000-000000000000}"/>
          </ac:picMkLst>
        </pc:picChg>
      </pc:sldChg>
      <pc:sldChg chg="addSp delSp modSp mod">
        <pc:chgData name="Max Aragall Borràs" userId="87e097e4-5d98-43bc-9596-3648e60b41d0" providerId="ADAL" clId="{12687178-3809-4D5F-97EA-83FF24A428BB}" dt="2023-06-19T11:16:28.626" v="21"/>
        <pc:sldMkLst>
          <pc:docMk/>
          <pc:sldMk cId="1142835651" sldId="262"/>
        </pc:sldMkLst>
        <pc:picChg chg="add mod">
          <ac:chgData name="Max Aragall Borràs" userId="87e097e4-5d98-43bc-9596-3648e60b41d0" providerId="ADAL" clId="{12687178-3809-4D5F-97EA-83FF24A428BB}" dt="2023-06-19T11:16:28.626" v="21"/>
          <ac:picMkLst>
            <pc:docMk/>
            <pc:sldMk cId="1142835651" sldId="262"/>
            <ac:picMk id="2" creationId="{1846973F-C7CB-E1B8-8500-1B950CF59877}"/>
          </ac:picMkLst>
        </pc:picChg>
        <pc:picChg chg="del">
          <ac:chgData name="Max Aragall Borràs" userId="87e097e4-5d98-43bc-9596-3648e60b41d0" providerId="ADAL" clId="{12687178-3809-4D5F-97EA-83FF24A428BB}" dt="2023-06-19T11:16:28.098" v="20" actId="478"/>
          <ac:picMkLst>
            <pc:docMk/>
            <pc:sldMk cId="1142835651" sldId="262"/>
            <ac:picMk id="24" creationId="{00000000-0000-0000-0000-000000000000}"/>
          </ac:picMkLst>
        </pc:picChg>
      </pc:sldChg>
      <pc:sldChg chg="addSp delSp modSp mod">
        <pc:chgData name="Max Aragall Borràs" userId="87e097e4-5d98-43bc-9596-3648e60b41d0" providerId="ADAL" clId="{12687178-3809-4D5F-97EA-83FF24A428BB}" dt="2023-06-19T11:16:31.850" v="23"/>
        <pc:sldMkLst>
          <pc:docMk/>
          <pc:sldMk cId="292298953" sldId="263"/>
        </pc:sldMkLst>
        <pc:picChg chg="add mod">
          <ac:chgData name="Max Aragall Borràs" userId="87e097e4-5d98-43bc-9596-3648e60b41d0" providerId="ADAL" clId="{12687178-3809-4D5F-97EA-83FF24A428BB}" dt="2023-06-19T11:16:31.850" v="23"/>
          <ac:picMkLst>
            <pc:docMk/>
            <pc:sldMk cId="292298953" sldId="263"/>
            <ac:picMk id="2" creationId="{5BE9C19D-5054-60C4-3E93-F0CD2AA8F98E}"/>
          </ac:picMkLst>
        </pc:picChg>
        <pc:picChg chg="del">
          <ac:chgData name="Max Aragall Borràs" userId="87e097e4-5d98-43bc-9596-3648e60b41d0" providerId="ADAL" clId="{12687178-3809-4D5F-97EA-83FF24A428BB}" dt="2023-06-19T11:16:31.297" v="22" actId="478"/>
          <ac:picMkLst>
            <pc:docMk/>
            <pc:sldMk cId="292298953" sldId="263"/>
            <ac:picMk id="18" creationId="{00000000-0000-0000-0000-000000000000}"/>
          </ac:picMkLst>
        </pc:picChg>
      </pc:sldChg>
      <pc:sldChg chg="addSp delSp modSp mod">
        <pc:chgData name="Max Aragall Borràs" userId="87e097e4-5d98-43bc-9596-3648e60b41d0" providerId="ADAL" clId="{12687178-3809-4D5F-97EA-83FF24A428BB}" dt="2023-06-19T11:16:34.979" v="25"/>
        <pc:sldMkLst>
          <pc:docMk/>
          <pc:sldMk cId="731911525" sldId="264"/>
        </pc:sldMkLst>
        <pc:picChg chg="add mod">
          <ac:chgData name="Max Aragall Borràs" userId="87e097e4-5d98-43bc-9596-3648e60b41d0" providerId="ADAL" clId="{12687178-3809-4D5F-97EA-83FF24A428BB}" dt="2023-06-19T11:16:34.979" v="25"/>
          <ac:picMkLst>
            <pc:docMk/>
            <pc:sldMk cId="731911525" sldId="264"/>
            <ac:picMk id="2" creationId="{D7E18BAF-646A-2565-8818-1FB459B2485C}"/>
          </ac:picMkLst>
        </pc:picChg>
        <pc:picChg chg="del">
          <ac:chgData name="Max Aragall Borràs" userId="87e097e4-5d98-43bc-9596-3648e60b41d0" providerId="ADAL" clId="{12687178-3809-4D5F-97EA-83FF24A428BB}" dt="2023-06-19T11:16:34.361" v="24" actId="478"/>
          <ac:picMkLst>
            <pc:docMk/>
            <pc:sldMk cId="731911525" sldId="264"/>
            <ac:picMk id="18" creationId="{00000000-0000-0000-0000-000000000000}"/>
          </ac:picMkLst>
        </pc:picChg>
      </pc:sldChg>
      <pc:sldChg chg="addSp delSp modSp mod">
        <pc:chgData name="Max Aragall Borràs" userId="87e097e4-5d98-43bc-9596-3648e60b41d0" providerId="ADAL" clId="{12687178-3809-4D5F-97EA-83FF24A428BB}" dt="2023-06-19T11:16:38.637" v="27"/>
        <pc:sldMkLst>
          <pc:docMk/>
          <pc:sldMk cId="2582874520" sldId="265"/>
        </pc:sldMkLst>
        <pc:picChg chg="add mod">
          <ac:chgData name="Max Aragall Borràs" userId="87e097e4-5d98-43bc-9596-3648e60b41d0" providerId="ADAL" clId="{12687178-3809-4D5F-97EA-83FF24A428BB}" dt="2023-06-19T11:16:38.637" v="27"/>
          <ac:picMkLst>
            <pc:docMk/>
            <pc:sldMk cId="2582874520" sldId="265"/>
            <ac:picMk id="2" creationId="{4BE6A21D-613D-D7F3-ACB4-BE10EC35A76F}"/>
          </ac:picMkLst>
        </pc:picChg>
        <pc:picChg chg="del">
          <ac:chgData name="Max Aragall Borràs" userId="87e097e4-5d98-43bc-9596-3648e60b41d0" providerId="ADAL" clId="{12687178-3809-4D5F-97EA-83FF24A428BB}" dt="2023-06-19T11:16:38.006" v="26" actId="478"/>
          <ac:picMkLst>
            <pc:docMk/>
            <pc:sldMk cId="2582874520" sldId="265"/>
            <ac:picMk id="18" creationId="{00000000-0000-0000-0000-000000000000}"/>
          </ac:picMkLst>
        </pc:picChg>
      </pc:sldChg>
      <pc:sldChg chg="addSp delSp modSp mod">
        <pc:chgData name="Max Aragall Borràs" userId="87e097e4-5d98-43bc-9596-3648e60b41d0" providerId="ADAL" clId="{12687178-3809-4D5F-97EA-83FF24A428BB}" dt="2023-06-19T11:16:04.638" v="9"/>
        <pc:sldMkLst>
          <pc:docMk/>
          <pc:sldMk cId="4021742732" sldId="266"/>
        </pc:sldMkLst>
        <pc:picChg chg="add mod">
          <ac:chgData name="Max Aragall Borràs" userId="87e097e4-5d98-43bc-9596-3648e60b41d0" providerId="ADAL" clId="{12687178-3809-4D5F-97EA-83FF24A428BB}" dt="2023-06-19T11:16:04.638" v="9"/>
          <ac:picMkLst>
            <pc:docMk/>
            <pc:sldMk cId="4021742732" sldId="266"/>
            <ac:picMk id="2" creationId="{F2B621F6-BFE2-E87A-502D-C501FC75657F}"/>
          </ac:picMkLst>
        </pc:picChg>
        <pc:picChg chg="del">
          <ac:chgData name="Max Aragall Borràs" userId="87e097e4-5d98-43bc-9596-3648e60b41d0" providerId="ADAL" clId="{12687178-3809-4D5F-97EA-83FF24A428BB}" dt="2023-06-19T11:16:04.093" v="8" actId="478"/>
          <ac:picMkLst>
            <pc:docMk/>
            <pc:sldMk cId="4021742732" sldId="266"/>
            <ac:picMk id="16" creationId="{00000000-0000-0000-0000-000000000000}"/>
          </ac:picMkLst>
        </pc:picChg>
      </pc:sldChg>
      <pc:sldChg chg="addSp delSp modSp mod">
        <pc:chgData name="Max Aragall Borràs" userId="87e097e4-5d98-43bc-9596-3648e60b41d0" providerId="ADAL" clId="{12687178-3809-4D5F-97EA-83FF24A428BB}" dt="2023-06-19T11:16:01.434" v="7"/>
        <pc:sldMkLst>
          <pc:docMk/>
          <pc:sldMk cId="1145965758" sldId="273"/>
        </pc:sldMkLst>
        <pc:picChg chg="add mod">
          <ac:chgData name="Max Aragall Borràs" userId="87e097e4-5d98-43bc-9596-3648e60b41d0" providerId="ADAL" clId="{12687178-3809-4D5F-97EA-83FF24A428BB}" dt="2023-06-19T11:16:01.434" v="7"/>
          <ac:picMkLst>
            <pc:docMk/>
            <pc:sldMk cId="1145965758" sldId="273"/>
            <ac:picMk id="3" creationId="{DE9A55A8-7097-5C18-2EE5-B38DFCB3991F}"/>
          </ac:picMkLst>
        </pc:picChg>
        <pc:picChg chg="del">
          <ac:chgData name="Max Aragall Borràs" userId="87e097e4-5d98-43bc-9596-3648e60b41d0" providerId="ADAL" clId="{12687178-3809-4D5F-97EA-83FF24A428BB}" dt="2023-06-19T11:16:01.001" v="6" actId="478"/>
          <ac:picMkLst>
            <pc:docMk/>
            <pc:sldMk cId="1145965758" sldId="273"/>
            <ac:picMk id="19" creationId="{00000000-0000-0000-0000-000000000000}"/>
          </ac:picMkLst>
        </pc:picChg>
      </pc:sldChg>
      <pc:sldChg chg="addSp delSp modSp mod">
        <pc:chgData name="Max Aragall Borràs" userId="87e097e4-5d98-43bc-9596-3648e60b41d0" providerId="ADAL" clId="{12687178-3809-4D5F-97EA-83FF24A428BB}" dt="2023-06-19T11:16:11.626" v="13"/>
        <pc:sldMkLst>
          <pc:docMk/>
          <pc:sldMk cId="4274322823" sldId="274"/>
        </pc:sldMkLst>
        <pc:picChg chg="add mod">
          <ac:chgData name="Max Aragall Borràs" userId="87e097e4-5d98-43bc-9596-3648e60b41d0" providerId="ADAL" clId="{12687178-3809-4D5F-97EA-83FF24A428BB}" dt="2023-06-19T11:16:11.626" v="13"/>
          <ac:picMkLst>
            <pc:docMk/>
            <pc:sldMk cId="4274322823" sldId="274"/>
            <ac:picMk id="2" creationId="{73B3F2A0-F305-3C91-A630-5865E4144247}"/>
          </ac:picMkLst>
        </pc:picChg>
        <pc:picChg chg="del">
          <ac:chgData name="Max Aragall Borràs" userId="87e097e4-5d98-43bc-9596-3648e60b41d0" providerId="ADAL" clId="{12687178-3809-4D5F-97EA-83FF24A428BB}" dt="2023-06-19T11:16:11.046" v="12" actId="478"/>
          <ac:picMkLst>
            <pc:docMk/>
            <pc:sldMk cId="4274322823" sldId="274"/>
            <ac:picMk id="15" creationId="{00000000-0000-0000-0000-000000000000}"/>
          </ac:picMkLst>
        </pc:picChg>
      </pc:sldChg>
      <pc:sldChg chg="addSp delSp modSp mod">
        <pc:chgData name="Max Aragall Borràs" userId="87e097e4-5d98-43bc-9596-3648e60b41d0" providerId="ADAL" clId="{12687178-3809-4D5F-97EA-83FF24A428BB}" dt="2023-06-19T11:16:08.098" v="11"/>
        <pc:sldMkLst>
          <pc:docMk/>
          <pc:sldMk cId="3383201417" sldId="275"/>
        </pc:sldMkLst>
        <pc:picChg chg="add mod">
          <ac:chgData name="Max Aragall Borràs" userId="87e097e4-5d98-43bc-9596-3648e60b41d0" providerId="ADAL" clId="{12687178-3809-4D5F-97EA-83FF24A428BB}" dt="2023-06-19T11:16:08.098" v="11"/>
          <ac:picMkLst>
            <pc:docMk/>
            <pc:sldMk cId="3383201417" sldId="275"/>
            <ac:picMk id="2" creationId="{EE0A3211-CFEF-F6A8-7AC3-77868DF7B3B7}"/>
          </ac:picMkLst>
        </pc:picChg>
        <pc:picChg chg="del">
          <ac:chgData name="Max Aragall Borràs" userId="87e097e4-5d98-43bc-9596-3648e60b41d0" providerId="ADAL" clId="{12687178-3809-4D5F-97EA-83FF24A428BB}" dt="2023-06-19T11:16:07.503" v="10" actId="478"/>
          <ac:picMkLst>
            <pc:docMk/>
            <pc:sldMk cId="3383201417" sldId="275"/>
            <ac:picMk id="19" creationId="{00000000-0000-0000-0000-000000000000}"/>
          </ac:picMkLst>
        </pc:picChg>
      </pc:sldChg>
      <pc:sldChg chg="addSp delSp modSp mod">
        <pc:chgData name="Max Aragall Borràs" userId="87e097e4-5d98-43bc-9596-3648e60b41d0" providerId="ADAL" clId="{12687178-3809-4D5F-97EA-83FF24A428BB}" dt="2023-06-19T11:16:15.450" v="15"/>
        <pc:sldMkLst>
          <pc:docMk/>
          <pc:sldMk cId="2508757366" sldId="276"/>
        </pc:sldMkLst>
        <pc:picChg chg="add mod">
          <ac:chgData name="Max Aragall Borràs" userId="87e097e4-5d98-43bc-9596-3648e60b41d0" providerId="ADAL" clId="{12687178-3809-4D5F-97EA-83FF24A428BB}" dt="2023-06-19T11:16:15.450" v="15"/>
          <ac:picMkLst>
            <pc:docMk/>
            <pc:sldMk cId="2508757366" sldId="276"/>
            <ac:picMk id="2" creationId="{4FCCB72F-B7AC-77E7-22E4-F850AD03C3E5}"/>
          </ac:picMkLst>
        </pc:picChg>
        <pc:picChg chg="del">
          <ac:chgData name="Max Aragall Borràs" userId="87e097e4-5d98-43bc-9596-3648e60b41d0" providerId="ADAL" clId="{12687178-3809-4D5F-97EA-83FF24A428BB}" dt="2023-06-19T11:16:14.793" v="14" actId="478"/>
          <ac:picMkLst>
            <pc:docMk/>
            <pc:sldMk cId="2508757366" sldId="276"/>
            <ac:picMk id="11" creationId="{F5755282-C32B-7783-0A5C-434C06488CC8}"/>
          </ac:picMkLst>
        </pc:picChg>
      </pc:sldChg>
      <pc:sldChg chg="addSp delSp modSp mod">
        <pc:chgData name="Max Aragall Borràs" userId="87e097e4-5d98-43bc-9596-3648e60b41d0" providerId="ADAL" clId="{12687178-3809-4D5F-97EA-83FF24A428BB}" dt="2023-06-19T11:15:58.362" v="5"/>
        <pc:sldMkLst>
          <pc:docMk/>
          <pc:sldMk cId="2374345742" sldId="277"/>
        </pc:sldMkLst>
        <pc:picChg chg="add mod">
          <ac:chgData name="Max Aragall Borràs" userId="87e097e4-5d98-43bc-9596-3648e60b41d0" providerId="ADAL" clId="{12687178-3809-4D5F-97EA-83FF24A428BB}" dt="2023-06-19T11:15:58.362" v="5"/>
          <ac:picMkLst>
            <pc:docMk/>
            <pc:sldMk cId="2374345742" sldId="277"/>
            <ac:picMk id="9" creationId="{678D7D5A-0072-EEAC-417F-99724F44EE3B}"/>
          </ac:picMkLst>
        </pc:picChg>
        <pc:picChg chg="del">
          <ac:chgData name="Max Aragall Borràs" userId="87e097e4-5d98-43bc-9596-3648e60b41d0" providerId="ADAL" clId="{12687178-3809-4D5F-97EA-83FF24A428BB}" dt="2023-06-19T11:15:57.928" v="4" actId="478"/>
          <ac:picMkLst>
            <pc:docMk/>
            <pc:sldMk cId="2374345742" sldId="277"/>
            <ac:picMk id="19" creationId="{00000000-0000-0000-0000-000000000000}"/>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manualLayout>
          <c:layoutTarget val="inner"/>
          <c:xMode val="edge"/>
          <c:yMode val="edge"/>
          <c:x val="0.236398471926936"/>
          <c:y val="3.9831689616150898E-2"/>
          <c:w val="0.527202886156245"/>
          <c:h val="0.79080432923436705"/>
        </c:manualLayout>
      </c:layout>
      <c:doughnutChart>
        <c:varyColors val="1"/>
        <c:ser>
          <c:idx val="0"/>
          <c:order val="0"/>
          <c:tx>
            <c:strRef>
              <c:f>Hoja1!$B$1</c:f>
              <c:strCache>
                <c:ptCount val="1"/>
                <c:pt idx="0">
                  <c:v>Exemple titol</c:v>
                </c:pt>
              </c:strCache>
            </c:strRef>
          </c:tx>
          <c:spPr>
            <a:effectLst/>
          </c:spPr>
          <c:dPt>
            <c:idx val="0"/>
            <c:bubble3D val="0"/>
            <c:spPr>
              <a:gradFill rotWithShape="1">
                <a:gsLst>
                  <a:gs pos="0">
                    <a:schemeClr val="accent3">
                      <a:tint val="58000"/>
                      <a:satMod val="103000"/>
                      <a:lumMod val="102000"/>
                      <a:tint val="94000"/>
                    </a:schemeClr>
                  </a:gs>
                  <a:gs pos="50000">
                    <a:schemeClr val="accent3">
                      <a:tint val="58000"/>
                      <a:satMod val="110000"/>
                      <a:lumMod val="100000"/>
                      <a:shade val="100000"/>
                    </a:schemeClr>
                  </a:gs>
                  <a:gs pos="100000">
                    <a:schemeClr val="accent3">
                      <a:tint val="58000"/>
                      <a:lumMod val="99000"/>
                      <a:satMod val="120000"/>
                      <a:shade val="78000"/>
                    </a:schemeClr>
                  </a:gs>
                </a:gsLst>
                <a:lin ang="5400000" scaled="0"/>
              </a:gradFill>
              <a:ln>
                <a:noFill/>
              </a:ln>
              <a:effectLst/>
            </c:spPr>
            <c:extLst>
              <c:ext xmlns:c16="http://schemas.microsoft.com/office/drawing/2014/chart" uri="{C3380CC4-5D6E-409C-BE32-E72D297353CC}">
                <c16:uniqueId val="{00000001-4DCA-4E3D-B75E-86F0401B6723}"/>
              </c:ext>
            </c:extLst>
          </c:dPt>
          <c:dPt>
            <c:idx val="1"/>
            <c:bubble3D val="0"/>
            <c:spPr>
              <a:gradFill rotWithShape="1">
                <a:gsLst>
                  <a:gs pos="0">
                    <a:schemeClr val="accent3">
                      <a:tint val="86000"/>
                      <a:satMod val="103000"/>
                      <a:lumMod val="102000"/>
                      <a:tint val="94000"/>
                    </a:schemeClr>
                  </a:gs>
                  <a:gs pos="50000">
                    <a:schemeClr val="accent3">
                      <a:tint val="86000"/>
                      <a:satMod val="110000"/>
                      <a:lumMod val="100000"/>
                      <a:shade val="100000"/>
                    </a:schemeClr>
                  </a:gs>
                  <a:gs pos="100000">
                    <a:schemeClr val="accent3">
                      <a:tint val="86000"/>
                      <a:lumMod val="99000"/>
                      <a:satMod val="120000"/>
                      <a:shade val="78000"/>
                    </a:schemeClr>
                  </a:gs>
                </a:gsLst>
                <a:lin ang="5400000" scaled="0"/>
              </a:gradFill>
              <a:ln>
                <a:noFill/>
              </a:ln>
              <a:effectLst/>
            </c:spPr>
            <c:extLst>
              <c:ext xmlns:c16="http://schemas.microsoft.com/office/drawing/2014/chart" uri="{C3380CC4-5D6E-409C-BE32-E72D297353CC}">
                <c16:uniqueId val="{00000003-4DCA-4E3D-B75E-86F0401B6723}"/>
              </c:ext>
            </c:extLst>
          </c:dPt>
          <c:dPt>
            <c:idx val="2"/>
            <c:bubble3D val="0"/>
            <c:spPr>
              <a:gradFill rotWithShape="1">
                <a:gsLst>
                  <a:gs pos="0">
                    <a:schemeClr val="accent3">
                      <a:shade val="86000"/>
                      <a:satMod val="103000"/>
                      <a:lumMod val="102000"/>
                      <a:tint val="94000"/>
                    </a:schemeClr>
                  </a:gs>
                  <a:gs pos="50000">
                    <a:schemeClr val="accent3">
                      <a:shade val="86000"/>
                      <a:satMod val="110000"/>
                      <a:lumMod val="100000"/>
                      <a:shade val="100000"/>
                    </a:schemeClr>
                  </a:gs>
                  <a:gs pos="100000">
                    <a:schemeClr val="accent3">
                      <a:shade val="86000"/>
                      <a:lumMod val="99000"/>
                      <a:satMod val="120000"/>
                      <a:shade val="78000"/>
                    </a:schemeClr>
                  </a:gs>
                </a:gsLst>
                <a:lin ang="5400000" scaled="0"/>
              </a:gradFill>
              <a:ln>
                <a:noFill/>
              </a:ln>
              <a:effectLst/>
            </c:spPr>
            <c:extLst>
              <c:ext xmlns:c16="http://schemas.microsoft.com/office/drawing/2014/chart" uri="{C3380CC4-5D6E-409C-BE32-E72D297353CC}">
                <c16:uniqueId val="{00000005-4DCA-4E3D-B75E-86F0401B6723}"/>
              </c:ext>
            </c:extLst>
          </c:dPt>
          <c:dPt>
            <c:idx val="3"/>
            <c:bubble3D val="0"/>
            <c:spPr>
              <a:gradFill rotWithShape="1">
                <a:gsLst>
                  <a:gs pos="0">
                    <a:schemeClr val="accent3">
                      <a:shade val="58000"/>
                      <a:satMod val="103000"/>
                      <a:lumMod val="102000"/>
                      <a:tint val="94000"/>
                    </a:schemeClr>
                  </a:gs>
                  <a:gs pos="50000">
                    <a:schemeClr val="accent3">
                      <a:shade val="58000"/>
                      <a:satMod val="110000"/>
                      <a:lumMod val="100000"/>
                      <a:shade val="100000"/>
                    </a:schemeClr>
                  </a:gs>
                  <a:gs pos="100000">
                    <a:schemeClr val="accent3">
                      <a:shade val="58000"/>
                      <a:lumMod val="99000"/>
                      <a:satMod val="120000"/>
                      <a:shade val="78000"/>
                    </a:schemeClr>
                  </a:gs>
                </a:gsLst>
                <a:lin ang="5400000" scaled="0"/>
              </a:gradFill>
              <a:ln>
                <a:noFill/>
              </a:ln>
              <a:effectLst/>
            </c:spPr>
            <c:extLst>
              <c:ext xmlns:c16="http://schemas.microsoft.com/office/drawing/2014/chart" uri="{C3380CC4-5D6E-409C-BE32-E72D297353CC}">
                <c16:uniqueId val="{00000007-4DCA-4E3D-B75E-86F0401B6723}"/>
              </c:ext>
            </c:extLst>
          </c:dPt>
          <c:dLbls>
            <c:spPr>
              <a:noFill/>
              <a:ln>
                <a:noFill/>
              </a:ln>
              <a:effectLst/>
            </c:spPr>
            <c:txPr>
              <a:bodyPr rot="0" spcFirstLastPara="1" vertOverflow="ellipsis" vert="horz" wrap="square" anchor="ctr" anchorCtr="1"/>
              <a:lstStyle/>
              <a:p>
                <a:pPr>
                  <a:defRPr sz="2000" b="1" i="0" u="none" strike="noStrike" kern="1200" baseline="0">
                    <a:solidFill>
                      <a:schemeClr val="bg1"/>
                    </a:solidFill>
                    <a:latin typeface="Arial"/>
                    <a:ea typeface="+mn-ea"/>
                    <a:cs typeface="+mn-cs"/>
                  </a:defRPr>
                </a:pPr>
                <a:endParaRPr lang="es-ES"/>
              </a:p>
            </c:txPr>
            <c:showLegendKey val="0"/>
            <c:showVal val="1"/>
            <c:showCatName val="0"/>
            <c:showSerName val="0"/>
            <c:showPercent val="0"/>
            <c:showBubbleSize val="0"/>
            <c:showLeaderLines val="1"/>
            <c:leaderLines>
              <c:spPr>
                <a:ln w="6350" cap="flat" cmpd="sng" algn="ctr">
                  <a:solidFill>
                    <a:schemeClr val="tx1"/>
                  </a:solidFill>
                  <a:prstDash val="solid"/>
                  <a:round/>
                </a:ln>
                <a:effectLst/>
              </c:spPr>
            </c:leaderLines>
            <c:extLst>
              <c:ext xmlns:c15="http://schemas.microsoft.com/office/drawing/2012/chart" uri="{CE6537A1-D6FC-4f65-9D91-7224C49458BB}"/>
            </c:extLst>
          </c:dLbls>
          <c:cat>
            <c:strRef>
              <c:f>Hoja1!$A$2:$A$5</c:f>
              <c:strCache>
                <c:ptCount val="4"/>
                <c:pt idx="0">
                  <c:v>1er trim.</c:v>
                </c:pt>
                <c:pt idx="1">
                  <c:v>2do trim.</c:v>
                </c:pt>
                <c:pt idx="2">
                  <c:v>3er trim.</c:v>
                </c:pt>
                <c:pt idx="3">
                  <c:v>4to trim.</c:v>
                </c:pt>
              </c:strCache>
            </c:strRef>
          </c:cat>
          <c:val>
            <c:numRef>
              <c:f>Hoja1!$B$2:$B$5</c:f>
              <c:numCache>
                <c:formatCode>General</c:formatCode>
                <c:ptCount val="4"/>
                <c:pt idx="0">
                  <c:v>10</c:v>
                </c:pt>
                <c:pt idx="1">
                  <c:v>30</c:v>
                </c:pt>
                <c:pt idx="2">
                  <c:v>15</c:v>
                </c:pt>
                <c:pt idx="3">
                  <c:v>55</c:v>
                </c:pt>
              </c:numCache>
            </c:numRef>
          </c:val>
          <c:extLst>
            <c:ext xmlns:c16="http://schemas.microsoft.com/office/drawing/2014/chart" uri="{C3380CC4-5D6E-409C-BE32-E72D297353CC}">
              <c16:uniqueId val="{00000008-4DCA-4E3D-B75E-86F0401B6723}"/>
            </c:ext>
          </c:extLst>
        </c:ser>
        <c:dLbls>
          <c:showLegendKey val="0"/>
          <c:showVal val="0"/>
          <c:showCatName val="0"/>
          <c:showSerName val="0"/>
          <c:showPercent val="0"/>
          <c:showBubbleSize val="0"/>
          <c:showLeaderLines val="1"/>
        </c:dLbls>
        <c:firstSliceAng val="0"/>
        <c:holeSize val="50"/>
      </c:doughnutChart>
      <c:spPr>
        <a:noFill/>
        <a:ln>
          <a:noFill/>
        </a:ln>
        <a:effectLst/>
      </c:spPr>
    </c:plotArea>
    <c:plotVisOnly val="1"/>
    <c:dispBlanksAs val="gap"/>
    <c:showDLblsOverMax val="0"/>
  </c:chart>
  <c:spPr>
    <a:noFill/>
    <a:ln w="6350" cap="flat" cmpd="sng" algn="ctr">
      <a:noFill/>
      <a:prstDash val="solid"/>
      <a:miter lim="800000"/>
    </a:ln>
    <a:effectLst/>
  </c:spPr>
  <c:txPr>
    <a:bodyPr/>
    <a:lstStyle/>
    <a:p>
      <a:pPr>
        <a:defRPr sz="1800"/>
      </a:pPr>
      <a:endParaRPr lang="es-E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3">
  <a:schemeClr val="accent3"/>
</cs:colorStyle>
</file>

<file path=ppt/charts/style1.xml><?xml version="1.0" encoding="utf-8"?>
<cs:chartStyle xmlns:cs="http://schemas.microsoft.com/office/drawing/2012/chartStyle" xmlns:a="http://schemas.openxmlformats.org/drawingml/2006/main" id="119">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3">
      <cs:styleClr val="auto"/>
    </cs:fillRef>
    <cs:effectRef idx="2">
      <a:schemeClr val="dk1"/>
    </cs:effectRef>
    <cs:fontRef idx="minor">
      <a:schemeClr val="tx1"/>
    </cs:fontRef>
  </cs:dataPoint>
  <cs:dataPoint3D>
    <cs:lnRef idx="0"/>
    <cs:fillRef idx="1">
      <cs:styleClr val="auto"/>
    </cs:fillRef>
    <cs:effectRef idx="2">
      <a:schemeClr val="dk1"/>
    </cs:effectRef>
    <cs:fontRef idx="minor">
      <a:schemeClr val="tx1"/>
    </cs:fontRef>
  </cs:dataPoint3D>
  <cs:dataPointLine>
    <cs:lnRef idx="1">
      <cs:styleClr val="auto"/>
    </cs:lnRef>
    <cs:lineWidthScale>5</cs:lineWidthScale>
    <cs:fillRef idx="0"/>
    <cs:effectRef idx="0"/>
    <cs:fontRef idx="minor">
      <a:schemeClr val="tx1"/>
    </cs:fontRef>
    <cs:spPr>
      <a:ln cap="rnd">
        <a:round/>
      </a:ln>
    </cs:spPr>
  </cs:dataPointLine>
  <cs:dataPointMarker>
    <cs:lnRef idx="1">
      <cs:styleClr val="auto"/>
    </cs:lnRef>
    <cs:fillRef idx="3">
      <cs:styleClr val="auto"/>
    </cs:fillRef>
    <cs:effectRef idx="2">
      <a:schemeClr val="dk1"/>
    </cs:effectRef>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0"/>
    <cs:fillRef idx="3" mods="ignoreCSTransforms">
      <cs:styleClr val="0">
        <a:shade val="25000"/>
      </cs:styleClr>
    </cs:fillRef>
    <cs:effectRef idx="2">
      <a:schemeClr val="dk1"/>
    </cs:effectRef>
    <cs:fontRef idx="minor">
      <a:schemeClr val="tx1"/>
    </cs:fontRef>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0"/>
    <cs:fillRef idx="3" mods="ignoreCSTransforms">
      <cs:styleClr val="0">
        <a:tint val="25000"/>
      </cs:styleClr>
    </cs:fillRef>
    <cs:effectRef idx="2">
      <a:schemeClr val="dk1"/>
    </cs:effectRef>
    <cs:fontRef idx="minor">
      <a:schemeClr val="tx1"/>
    </cs:fontRef>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a-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A8E46EB-7ED4-4E81-B5A8-CAAE973A36B1}" type="datetimeFigureOut">
              <a:rPr lang="ca-ES" smtClean="0"/>
              <a:t>19/6/2023</a:t>
            </a:fld>
            <a:endParaRPr lang="ca-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a-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ca-E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a-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CCE0EC8-6B12-4D72-B689-D1B018B569F3}" type="slidenum">
              <a:rPr lang="ca-ES" smtClean="0"/>
              <a:t>‹Nº›</a:t>
            </a:fld>
            <a:endParaRPr lang="ca-ES"/>
          </a:p>
        </p:txBody>
      </p:sp>
    </p:spTree>
    <p:extLst>
      <p:ext uri="{BB962C8B-B14F-4D97-AF65-F5344CB8AC3E}">
        <p14:creationId xmlns:p14="http://schemas.microsoft.com/office/powerpoint/2010/main" val="9151839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85800" y="1143000"/>
            <a:ext cx="5486400" cy="3086100"/>
          </a:xfrm>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D2088980-06ED-5F45-BC66-4D07F267F9B6}" type="slidenum">
              <a:rPr lang="es-ES" smtClean="0"/>
              <a:t>15</a:t>
            </a:fld>
            <a:endParaRPr lang="es-ES"/>
          </a:p>
        </p:txBody>
      </p:sp>
    </p:spTree>
    <p:extLst>
      <p:ext uri="{BB962C8B-B14F-4D97-AF65-F5344CB8AC3E}">
        <p14:creationId xmlns:p14="http://schemas.microsoft.com/office/powerpoint/2010/main" val="24830027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841772"/>
            <a:ext cx="7772400" cy="1790700"/>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46ACFD2C-81BE-434C-A612-12BDB52A82EF}" type="datetimeFigureOut">
              <a:rPr lang="ca-ES" smtClean="0"/>
              <a:t>19/6/2023</a:t>
            </a:fld>
            <a:endParaRPr lang="ca-ES"/>
          </a:p>
        </p:txBody>
      </p:sp>
      <p:sp>
        <p:nvSpPr>
          <p:cNvPr id="5" name="Footer Placeholder 4"/>
          <p:cNvSpPr>
            <a:spLocks noGrp="1"/>
          </p:cNvSpPr>
          <p:nvPr>
            <p:ph type="ftr" sz="quarter" idx="11"/>
          </p:nvPr>
        </p:nvSpPr>
        <p:spPr/>
        <p:txBody>
          <a:bodyPr/>
          <a:lstStyle/>
          <a:p>
            <a:endParaRPr lang="ca-ES"/>
          </a:p>
        </p:txBody>
      </p:sp>
      <p:sp>
        <p:nvSpPr>
          <p:cNvPr id="6" name="Slide Number Placeholder 5"/>
          <p:cNvSpPr>
            <a:spLocks noGrp="1"/>
          </p:cNvSpPr>
          <p:nvPr>
            <p:ph type="sldNum" sz="quarter" idx="12"/>
          </p:nvPr>
        </p:nvSpPr>
        <p:spPr/>
        <p:txBody>
          <a:bodyPr/>
          <a:lstStyle/>
          <a:p>
            <a:fld id="{B4C38BFC-B3B9-4863-B138-64B367EFCDD2}" type="slidenum">
              <a:rPr lang="ca-ES" smtClean="0"/>
              <a:t>‹Nº›</a:t>
            </a:fld>
            <a:endParaRPr lang="ca-ES"/>
          </a:p>
        </p:txBody>
      </p:sp>
    </p:spTree>
    <p:extLst>
      <p:ext uri="{BB962C8B-B14F-4D97-AF65-F5344CB8AC3E}">
        <p14:creationId xmlns:p14="http://schemas.microsoft.com/office/powerpoint/2010/main" val="35960335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6ACFD2C-81BE-434C-A612-12BDB52A82EF}" type="datetimeFigureOut">
              <a:rPr lang="ca-ES" smtClean="0"/>
              <a:t>19/6/2023</a:t>
            </a:fld>
            <a:endParaRPr lang="ca-ES"/>
          </a:p>
        </p:txBody>
      </p:sp>
      <p:sp>
        <p:nvSpPr>
          <p:cNvPr id="5" name="Footer Placeholder 4"/>
          <p:cNvSpPr>
            <a:spLocks noGrp="1"/>
          </p:cNvSpPr>
          <p:nvPr>
            <p:ph type="ftr" sz="quarter" idx="11"/>
          </p:nvPr>
        </p:nvSpPr>
        <p:spPr/>
        <p:txBody>
          <a:bodyPr/>
          <a:lstStyle/>
          <a:p>
            <a:endParaRPr lang="ca-ES"/>
          </a:p>
        </p:txBody>
      </p:sp>
      <p:sp>
        <p:nvSpPr>
          <p:cNvPr id="6" name="Slide Number Placeholder 5"/>
          <p:cNvSpPr>
            <a:spLocks noGrp="1"/>
          </p:cNvSpPr>
          <p:nvPr>
            <p:ph type="sldNum" sz="quarter" idx="12"/>
          </p:nvPr>
        </p:nvSpPr>
        <p:spPr/>
        <p:txBody>
          <a:bodyPr/>
          <a:lstStyle/>
          <a:p>
            <a:fld id="{B4C38BFC-B3B9-4863-B138-64B367EFCDD2}" type="slidenum">
              <a:rPr lang="ca-ES" smtClean="0"/>
              <a:t>‹Nº›</a:t>
            </a:fld>
            <a:endParaRPr lang="ca-ES"/>
          </a:p>
        </p:txBody>
      </p:sp>
    </p:spTree>
    <p:extLst>
      <p:ext uri="{BB962C8B-B14F-4D97-AF65-F5344CB8AC3E}">
        <p14:creationId xmlns:p14="http://schemas.microsoft.com/office/powerpoint/2010/main" val="33364869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273844"/>
            <a:ext cx="1971675" cy="4358879"/>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1" y="273844"/>
            <a:ext cx="5800725" cy="4358879"/>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6ACFD2C-81BE-434C-A612-12BDB52A82EF}" type="datetimeFigureOut">
              <a:rPr lang="ca-ES" smtClean="0"/>
              <a:t>19/6/2023</a:t>
            </a:fld>
            <a:endParaRPr lang="ca-ES"/>
          </a:p>
        </p:txBody>
      </p:sp>
      <p:sp>
        <p:nvSpPr>
          <p:cNvPr id="5" name="Footer Placeholder 4"/>
          <p:cNvSpPr>
            <a:spLocks noGrp="1"/>
          </p:cNvSpPr>
          <p:nvPr>
            <p:ph type="ftr" sz="quarter" idx="11"/>
          </p:nvPr>
        </p:nvSpPr>
        <p:spPr/>
        <p:txBody>
          <a:bodyPr/>
          <a:lstStyle/>
          <a:p>
            <a:endParaRPr lang="ca-ES"/>
          </a:p>
        </p:txBody>
      </p:sp>
      <p:sp>
        <p:nvSpPr>
          <p:cNvPr id="6" name="Slide Number Placeholder 5"/>
          <p:cNvSpPr>
            <a:spLocks noGrp="1"/>
          </p:cNvSpPr>
          <p:nvPr>
            <p:ph type="sldNum" sz="quarter" idx="12"/>
          </p:nvPr>
        </p:nvSpPr>
        <p:spPr/>
        <p:txBody>
          <a:bodyPr/>
          <a:lstStyle/>
          <a:p>
            <a:fld id="{B4C38BFC-B3B9-4863-B138-64B367EFCDD2}" type="slidenum">
              <a:rPr lang="ca-ES" smtClean="0"/>
              <a:t>‹Nº›</a:t>
            </a:fld>
            <a:endParaRPr lang="ca-ES"/>
          </a:p>
        </p:txBody>
      </p:sp>
    </p:spTree>
    <p:extLst>
      <p:ext uri="{BB962C8B-B14F-4D97-AF65-F5344CB8AC3E}">
        <p14:creationId xmlns:p14="http://schemas.microsoft.com/office/powerpoint/2010/main" val="33058991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6ACFD2C-81BE-434C-A612-12BDB52A82EF}" type="datetimeFigureOut">
              <a:rPr lang="ca-ES" smtClean="0"/>
              <a:t>19/6/2023</a:t>
            </a:fld>
            <a:endParaRPr lang="ca-ES"/>
          </a:p>
        </p:txBody>
      </p:sp>
      <p:sp>
        <p:nvSpPr>
          <p:cNvPr id="5" name="Footer Placeholder 4"/>
          <p:cNvSpPr>
            <a:spLocks noGrp="1"/>
          </p:cNvSpPr>
          <p:nvPr>
            <p:ph type="ftr" sz="quarter" idx="11"/>
          </p:nvPr>
        </p:nvSpPr>
        <p:spPr/>
        <p:txBody>
          <a:bodyPr/>
          <a:lstStyle/>
          <a:p>
            <a:endParaRPr lang="ca-ES"/>
          </a:p>
        </p:txBody>
      </p:sp>
      <p:sp>
        <p:nvSpPr>
          <p:cNvPr id="6" name="Slide Number Placeholder 5"/>
          <p:cNvSpPr>
            <a:spLocks noGrp="1"/>
          </p:cNvSpPr>
          <p:nvPr>
            <p:ph type="sldNum" sz="quarter" idx="12"/>
          </p:nvPr>
        </p:nvSpPr>
        <p:spPr/>
        <p:txBody>
          <a:bodyPr/>
          <a:lstStyle/>
          <a:p>
            <a:fld id="{B4C38BFC-B3B9-4863-B138-64B367EFCDD2}" type="slidenum">
              <a:rPr lang="ca-ES" smtClean="0"/>
              <a:t>‹Nº›</a:t>
            </a:fld>
            <a:endParaRPr lang="ca-ES"/>
          </a:p>
        </p:txBody>
      </p:sp>
    </p:spTree>
    <p:extLst>
      <p:ext uri="{BB962C8B-B14F-4D97-AF65-F5344CB8AC3E}">
        <p14:creationId xmlns:p14="http://schemas.microsoft.com/office/powerpoint/2010/main" val="42551598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5"/>
            <a:ext cx="7886700" cy="2139553"/>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23888" y="3442099"/>
            <a:ext cx="7886700" cy="1125140"/>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46ACFD2C-81BE-434C-A612-12BDB52A82EF}" type="datetimeFigureOut">
              <a:rPr lang="ca-ES" smtClean="0"/>
              <a:t>19/6/2023</a:t>
            </a:fld>
            <a:endParaRPr lang="ca-ES"/>
          </a:p>
        </p:txBody>
      </p:sp>
      <p:sp>
        <p:nvSpPr>
          <p:cNvPr id="5" name="Footer Placeholder 4"/>
          <p:cNvSpPr>
            <a:spLocks noGrp="1"/>
          </p:cNvSpPr>
          <p:nvPr>
            <p:ph type="ftr" sz="quarter" idx="11"/>
          </p:nvPr>
        </p:nvSpPr>
        <p:spPr/>
        <p:txBody>
          <a:bodyPr/>
          <a:lstStyle/>
          <a:p>
            <a:endParaRPr lang="ca-ES"/>
          </a:p>
        </p:txBody>
      </p:sp>
      <p:sp>
        <p:nvSpPr>
          <p:cNvPr id="6" name="Slide Number Placeholder 5"/>
          <p:cNvSpPr>
            <a:spLocks noGrp="1"/>
          </p:cNvSpPr>
          <p:nvPr>
            <p:ph type="sldNum" sz="quarter" idx="12"/>
          </p:nvPr>
        </p:nvSpPr>
        <p:spPr/>
        <p:txBody>
          <a:bodyPr/>
          <a:lstStyle/>
          <a:p>
            <a:fld id="{B4C38BFC-B3B9-4863-B138-64B367EFCDD2}" type="slidenum">
              <a:rPr lang="ca-ES" smtClean="0"/>
              <a:t>‹Nº›</a:t>
            </a:fld>
            <a:endParaRPr lang="ca-ES"/>
          </a:p>
        </p:txBody>
      </p:sp>
    </p:spTree>
    <p:extLst>
      <p:ext uri="{BB962C8B-B14F-4D97-AF65-F5344CB8AC3E}">
        <p14:creationId xmlns:p14="http://schemas.microsoft.com/office/powerpoint/2010/main" val="15483021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46ACFD2C-81BE-434C-A612-12BDB52A82EF}" type="datetimeFigureOut">
              <a:rPr lang="ca-ES" smtClean="0"/>
              <a:t>19/6/2023</a:t>
            </a:fld>
            <a:endParaRPr lang="ca-ES"/>
          </a:p>
        </p:txBody>
      </p:sp>
      <p:sp>
        <p:nvSpPr>
          <p:cNvPr id="6" name="Footer Placeholder 5"/>
          <p:cNvSpPr>
            <a:spLocks noGrp="1"/>
          </p:cNvSpPr>
          <p:nvPr>
            <p:ph type="ftr" sz="quarter" idx="11"/>
          </p:nvPr>
        </p:nvSpPr>
        <p:spPr/>
        <p:txBody>
          <a:bodyPr/>
          <a:lstStyle/>
          <a:p>
            <a:endParaRPr lang="ca-ES"/>
          </a:p>
        </p:txBody>
      </p:sp>
      <p:sp>
        <p:nvSpPr>
          <p:cNvPr id="7" name="Slide Number Placeholder 6"/>
          <p:cNvSpPr>
            <a:spLocks noGrp="1"/>
          </p:cNvSpPr>
          <p:nvPr>
            <p:ph type="sldNum" sz="quarter" idx="12"/>
          </p:nvPr>
        </p:nvSpPr>
        <p:spPr/>
        <p:txBody>
          <a:bodyPr/>
          <a:lstStyle/>
          <a:p>
            <a:fld id="{B4C38BFC-B3B9-4863-B138-64B367EFCDD2}" type="slidenum">
              <a:rPr lang="ca-ES" smtClean="0"/>
              <a:t>‹Nº›</a:t>
            </a:fld>
            <a:endParaRPr lang="ca-ES"/>
          </a:p>
        </p:txBody>
      </p:sp>
    </p:spTree>
    <p:extLst>
      <p:ext uri="{BB962C8B-B14F-4D97-AF65-F5344CB8AC3E}">
        <p14:creationId xmlns:p14="http://schemas.microsoft.com/office/powerpoint/2010/main" val="37685988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5"/>
            <a:ext cx="7886700" cy="994172"/>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629842" y="1878806"/>
            <a:ext cx="3868340" cy="2763441"/>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29151" y="1260872"/>
            <a:ext cx="3887391" cy="61793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4629151" y="1878806"/>
            <a:ext cx="3887391" cy="2763441"/>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46ACFD2C-81BE-434C-A612-12BDB52A82EF}" type="datetimeFigureOut">
              <a:rPr lang="ca-ES" smtClean="0"/>
              <a:t>19/6/2023</a:t>
            </a:fld>
            <a:endParaRPr lang="ca-ES"/>
          </a:p>
        </p:txBody>
      </p:sp>
      <p:sp>
        <p:nvSpPr>
          <p:cNvPr id="8" name="Footer Placeholder 7"/>
          <p:cNvSpPr>
            <a:spLocks noGrp="1"/>
          </p:cNvSpPr>
          <p:nvPr>
            <p:ph type="ftr" sz="quarter" idx="11"/>
          </p:nvPr>
        </p:nvSpPr>
        <p:spPr/>
        <p:txBody>
          <a:bodyPr/>
          <a:lstStyle/>
          <a:p>
            <a:endParaRPr lang="ca-ES"/>
          </a:p>
        </p:txBody>
      </p:sp>
      <p:sp>
        <p:nvSpPr>
          <p:cNvPr id="9" name="Slide Number Placeholder 8"/>
          <p:cNvSpPr>
            <a:spLocks noGrp="1"/>
          </p:cNvSpPr>
          <p:nvPr>
            <p:ph type="sldNum" sz="quarter" idx="12"/>
          </p:nvPr>
        </p:nvSpPr>
        <p:spPr/>
        <p:txBody>
          <a:bodyPr/>
          <a:lstStyle/>
          <a:p>
            <a:fld id="{B4C38BFC-B3B9-4863-B138-64B367EFCDD2}" type="slidenum">
              <a:rPr lang="ca-ES" smtClean="0"/>
              <a:t>‹Nº›</a:t>
            </a:fld>
            <a:endParaRPr lang="ca-ES"/>
          </a:p>
        </p:txBody>
      </p:sp>
    </p:spTree>
    <p:extLst>
      <p:ext uri="{BB962C8B-B14F-4D97-AF65-F5344CB8AC3E}">
        <p14:creationId xmlns:p14="http://schemas.microsoft.com/office/powerpoint/2010/main" val="14673466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46ACFD2C-81BE-434C-A612-12BDB52A82EF}" type="datetimeFigureOut">
              <a:rPr lang="ca-ES" smtClean="0"/>
              <a:t>19/6/2023</a:t>
            </a:fld>
            <a:endParaRPr lang="ca-ES"/>
          </a:p>
        </p:txBody>
      </p:sp>
      <p:sp>
        <p:nvSpPr>
          <p:cNvPr id="4" name="Footer Placeholder 3"/>
          <p:cNvSpPr>
            <a:spLocks noGrp="1"/>
          </p:cNvSpPr>
          <p:nvPr>
            <p:ph type="ftr" sz="quarter" idx="11"/>
          </p:nvPr>
        </p:nvSpPr>
        <p:spPr/>
        <p:txBody>
          <a:bodyPr/>
          <a:lstStyle/>
          <a:p>
            <a:endParaRPr lang="ca-ES"/>
          </a:p>
        </p:txBody>
      </p:sp>
      <p:sp>
        <p:nvSpPr>
          <p:cNvPr id="5" name="Slide Number Placeholder 4"/>
          <p:cNvSpPr>
            <a:spLocks noGrp="1"/>
          </p:cNvSpPr>
          <p:nvPr>
            <p:ph type="sldNum" sz="quarter" idx="12"/>
          </p:nvPr>
        </p:nvSpPr>
        <p:spPr/>
        <p:txBody>
          <a:bodyPr/>
          <a:lstStyle/>
          <a:p>
            <a:fld id="{B4C38BFC-B3B9-4863-B138-64B367EFCDD2}" type="slidenum">
              <a:rPr lang="ca-ES" smtClean="0"/>
              <a:t>‹Nº›</a:t>
            </a:fld>
            <a:endParaRPr lang="ca-ES"/>
          </a:p>
        </p:txBody>
      </p:sp>
    </p:spTree>
    <p:extLst>
      <p:ext uri="{BB962C8B-B14F-4D97-AF65-F5344CB8AC3E}">
        <p14:creationId xmlns:p14="http://schemas.microsoft.com/office/powerpoint/2010/main" val="6324555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ACFD2C-81BE-434C-A612-12BDB52A82EF}" type="datetimeFigureOut">
              <a:rPr lang="ca-ES" smtClean="0"/>
              <a:t>19/6/2023</a:t>
            </a:fld>
            <a:endParaRPr lang="ca-ES"/>
          </a:p>
        </p:txBody>
      </p:sp>
      <p:sp>
        <p:nvSpPr>
          <p:cNvPr id="3" name="Footer Placeholder 2"/>
          <p:cNvSpPr>
            <a:spLocks noGrp="1"/>
          </p:cNvSpPr>
          <p:nvPr>
            <p:ph type="ftr" sz="quarter" idx="11"/>
          </p:nvPr>
        </p:nvSpPr>
        <p:spPr/>
        <p:txBody>
          <a:bodyPr/>
          <a:lstStyle/>
          <a:p>
            <a:endParaRPr lang="ca-ES"/>
          </a:p>
        </p:txBody>
      </p:sp>
      <p:sp>
        <p:nvSpPr>
          <p:cNvPr id="4" name="Slide Number Placeholder 3"/>
          <p:cNvSpPr>
            <a:spLocks noGrp="1"/>
          </p:cNvSpPr>
          <p:nvPr>
            <p:ph type="sldNum" sz="quarter" idx="12"/>
          </p:nvPr>
        </p:nvSpPr>
        <p:spPr/>
        <p:txBody>
          <a:bodyPr/>
          <a:lstStyle/>
          <a:p>
            <a:fld id="{B4C38BFC-B3B9-4863-B138-64B367EFCDD2}" type="slidenum">
              <a:rPr lang="ca-ES" smtClean="0"/>
              <a:t>‹Nº›</a:t>
            </a:fld>
            <a:endParaRPr lang="ca-ES"/>
          </a:p>
        </p:txBody>
      </p:sp>
    </p:spTree>
    <p:extLst>
      <p:ext uri="{BB962C8B-B14F-4D97-AF65-F5344CB8AC3E}">
        <p14:creationId xmlns:p14="http://schemas.microsoft.com/office/powerpoint/2010/main" val="30141037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887391" y="740570"/>
            <a:ext cx="4629150" cy="365521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46ACFD2C-81BE-434C-A612-12BDB52A82EF}" type="datetimeFigureOut">
              <a:rPr lang="ca-ES" smtClean="0"/>
              <a:t>19/6/2023</a:t>
            </a:fld>
            <a:endParaRPr lang="ca-ES"/>
          </a:p>
        </p:txBody>
      </p:sp>
      <p:sp>
        <p:nvSpPr>
          <p:cNvPr id="6" name="Footer Placeholder 5"/>
          <p:cNvSpPr>
            <a:spLocks noGrp="1"/>
          </p:cNvSpPr>
          <p:nvPr>
            <p:ph type="ftr" sz="quarter" idx="11"/>
          </p:nvPr>
        </p:nvSpPr>
        <p:spPr/>
        <p:txBody>
          <a:bodyPr/>
          <a:lstStyle/>
          <a:p>
            <a:endParaRPr lang="ca-ES"/>
          </a:p>
        </p:txBody>
      </p:sp>
      <p:sp>
        <p:nvSpPr>
          <p:cNvPr id="7" name="Slide Number Placeholder 6"/>
          <p:cNvSpPr>
            <a:spLocks noGrp="1"/>
          </p:cNvSpPr>
          <p:nvPr>
            <p:ph type="sldNum" sz="quarter" idx="12"/>
          </p:nvPr>
        </p:nvSpPr>
        <p:spPr/>
        <p:txBody>
          <a:bodyPr/>
          <a:lstStyle/>
          <a:p>
            <a:fld id="{B4C38BFC-B3B9-4863-B138-64B367EFCDD2}" type="slidenum">
              <a:rPr lang="ca-ES" smtClean="0"/>
              <a:t>‹Nº›</a:t>
            </a:fld>
            <a:endParaRPr lang="ca-ES"/>
          </a:p>
        </p:txBody>
      </p:sp>
    </p:spTree>
    <p:extLst>
      <p:ext uri="{BB962C8B-B14F-4D97-AF65-F5344CB8AC3E}">
        <p14:creationId xmlns:p14="http://schemas.microsoft.com/office/powerpoint/2010/main" val="22172390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887391" y="740570"/>
            <a:ext cx="4629150" cy="365521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46ACFD2C-81BE-434C-A612-12BDB52A82EF}" type="datetimeFigureOut">
              <a:rPr lang="ca-ES" smtClean="0"/>
              <a:t>19/6/2023</a:t>
            </a:fld>
            <a:endParaRPr lang="ca-ES"/>
          </a:p>
        </p:txBody>
      </p:sp>
      <p:sp>
        <p:nvSpPr>
          <p:cNvPr id="6" name="Footer Placeholder 5"/>
          <p:cNvSpPr>
            <a:spLocks noGrp="1"/>
          </p:cNvSpPr>
          <p:nvPr>
            <p:ph type="ftr" sz="quarter" idx="11"/>
          </p:nvPr>
        </p:nvSpPr>
        <p:spPr/>
        <p:txBody>
          <a:bodyPr/>
          <a:lstStyle/>
          <a:p>
            <a:endParaRPr lang="ca-ES"/>
          </a:p>
        </p:txBody>
      </p:sp>
      <p:sp>
        <p:nvSpPr>
          <p:cNvPr id="7" name="Slide Number Placeholder 6"/>
          <p:cNvSpPr>
            <a:spLocks noGrp="1"/>
          </p:cNvSpPr>
          <p:nvPr>
            <p:ph type="sldNum" sz="quarter" idx="12"/>
          </p:nvPr>
        </p:nvSpPr>
        <p:spPr/>
        <p:txBody>
          <a:bodyPr/>
          <a:lstStyle/>
          <a:p>
            <a:fld id="{B4C38BFC-B3B9-4863-B138-64B367EFCDD2}" type="slidenum">
              <a:rPr lang="ca-ES" smtClean="0"/>
              <a:t>‹Nº›</a:t>
            </a:fld>
            <a:endParaRPr lang="ca-ES"/>
          </a:p>
        </p:txBody>
      </p:sp>
    </p:spTree>
    <p:extLst>
      <p:ext uri="{BB962C8B-B14F-4D97-AF65-F5344CB8AC3E}">
        <p14:creationId xmlns:p14="http://schemas.microsoft.com/office/powerpoint/2010/main" val="6879714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5"/>
            <a:ext cx="7886700" cy="994172"/>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28650" y="4767264"/>
            <a:ext cx="20574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46ACFD2C-81BE-434C-A612-12BDB52A82EF}" type="datetimeFigureOut">
              <a:rPr lang="ca-ES" smtClean="0"/>
              <a:t>19/6/2023</a:t>
            </a:fld>
            <a:endParaRPr lang="ca-ES"/>
          </a:p>
        </p:txBody>
      </p:sp>
      <p:sp>
        <p:nvSpPr>
          <p:cNvPr id="5" name="Footer Placeholder 4"/>
          <p:cNvSpPr>
            <a:spLocks noGrp="1"/>
          </p:cNvSpPr>
          <p:nvPr>
            <p:ph type="ftr" sz="quarter" idx="3"/>
          </p:nvPr>
        </p:nvSpPr>
        <p:spPr>
          <a:xfrm>
            <a:off x="3028950" y="4767264"/>
            <a:ext cx="30861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a-ES"/>
          </a:p>
        </p:txBody>
      </p:sp>
      <p:sp>
        <p:nvSpPr>
          <p:cNvPr id="6" name="Slide Number Placeholder 5"/>
          <p:cNvSpPr>
            <a:spLocks noGrp="1"/>
          </p:cNvSpPr>
          <p:nvPr>
            <p:ph type="sldNum" sz="quarter" idx="4"/>
          </p:nvPr>
        </p:nvSpPr>
        <p:spPr>
          <a:xfrm>
            <a:off x="6457950" y="4767264"/>
            <a:ext cx="20574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4C38BFC-B3B9-4863-B138-64B367EFCDD2}" type="slidenum">
              <a:rPr lang="ca-ES" smtClean="0"/>
              <a:t>‹Nº›</a:t>
            </a:fld>
            <a:endParaRPr lang="ca-ES"/>
          </a:p>
        </p:txBody>
      </p:sp>
    </p:spTree>
    <p:extLst>
      <p:ext uri="{BB962C8B-B14F-4D97-AF65-F5344CB8AC3E}">
        <p14:creationId xmlns:p14="http://schemas.microsoft.com/office/powerpoint/2010/main" val="330166346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5.jpeg"/><Relationship Id="rId11" Type="http://schemas.openxmlformats.org/officeDocument/2006/relationships/image" Target="../media/image20.jpeg"/><Relationship Id="rId5" Type="http://schemas.openxmlformats.org/officeDocument/2006/relationships/image" Target="../media/image14.jpeg"/><Relationship Id="rId10" Type="http://schemas.openxmlformats.org/officeDocument/2006/relationships/image" Target="../media/image19.jpeg"/><Relationship Id="rId4" Type="http://schemas.openxmlformats.org/officeDocument/2006/relationships/image" Target="../media/image13.jpeg"/><Relationship Id="rId9" Type="http://schemas.openxmlformats.org/officeDocument/2006/relationships/image" Target="../media/image18.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3.jpe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6.emf"/></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id="{7B2018F4-CA9B-F7F9-841B-2EBED1CFBFA4}"/>
              </a:ext>
            </a:extLst>
          </p:cNvPr>
          <p:cNvPicPr>
            <a:picLocks noChangeAspect="1"/>
          </p:cNvPicPr>
          <p:nvPr/>
        </p:nvPicPr>
        <p:blipFill rotWithShape="1">
          <a:blip r:embed="rId2" cstate="print">
            <a:alphaModFix/>
            <a:extLst>
              <a:ext uri="{28A0092B-C50C-407E-A947-70E740481C1C}">
                <a14:useLocalDpi xmlns:a14="http://schemas.microsoft.com/office/drawing/2010/main" val="0"/>
              </a:ext>
            </a:extLst>
          </a:blip>
          <a:srcRect t="2" b="20033"/>
          <a:stretch/>
        </p:blipFill>
        <p:spPr>
          <a:xfrm>
            <a:off x="-2" y="0"/>
            <a:ext cx="9176401" cy="5184000"/>
          </a:xfrm>
          <a:prstGeom prst="rect">
            <a:avLst/>
          </a:prstGeom>
        </p:spPr>
      </p:pic>
      <p:sp>
        <p:nvSpPr>
          <p:cNvPr id="9" name="CuadroTexto 8"/>
          <p:cNvSpPr txBox="1"/>
          <p:nvPr/>
        </p:nvSpPr>
        <p:spPr>
          <a:xfrm>
            <a:off x="928593" y="827170"/>
            <a:ext cx="7517577" cy="2003626"/>
          </a:xfrm>
          <a:prstGeom prst="rect">
            <a:avLst/>
          </a:prstGeom>
          <a:noFill/>
        </p:spPr>
        <p:txBody>
          <a:bodyPr wrap="square" rtlCol="0">
            <a:spAutoFit/>
          </a:bodyPr>
          <a:lstStyle/>
          <a:p>
            <a:pPr>
              <a:lnSpc>
                <a:spcPct val="85000"/>
              </a:lnSpc>
            </a:pPr>
            <a:r>
              <a:rPr lang="ca-ES" sz="7200" b="1" dirty="0">
                <a:solidFill>
                  <a:schemeClr val="bg1"/>
                </a:solidFill>
                <a:latin typeface="Arial"/>
                <a:cs typeface="Arial"/>
              </a:rPr>
              <a:t>Títol presentació</a:t>
            </a:r>
            <a:br>
              <a:rPr lang="ca-ES" sz="7200" b="1" dirty="0">
                <a:solidFill>
                  <a:schemeClr val="bg1"/>
                </a:solidFill>
                <a:latin typeface="Arial"/>
                <a:cs typeface="Arial"/>
              </a:rPr>
            </a:br>
            <a:r>
              <a:rPr lang="ca-ES" sz="7200" b="1" dirty="0">
                <a:solidFill>
                  <a:schemeClr val="bg1"/>
                </a:solidFill>
                <a:latin typeface="Arial"/>
                <a:cs typeface="Arial"/>
              </a:rPr>
              <a:t>UAB</a:t>
            </a:r>
          </a:p>
        </p:txBody>
      </p:sp>
      <p:sp>
        <p:nvSpPr>
          <p:cNvPr id="13" name="CuadroTexto 12"/>
          <p:cNvSpPr txBox="1"/>
          <p:nvPr/>
        </p:nvSpPr>
        <p:spPr>
          <a:xfrm>
            <a:off x="969208" y="2699350"/>
            <a:ext cx="7232316" cy="523220"/>
          </a:xfrm>
          <a:prstGeom prst="rect">
            <a:avLst/>
          </a:prstGeom>
          <a:noFill/>
        </p:spPr>
        <p:txBody>
          <a:bodyPr wrap="square" rtlCol="0">
            <a:spAutoFit/>
          </a:bodyPr>
          <a:lstStyle/>
          <a:p>
            <a:pPr>
              <a:lnSpc>
                <a:spcPct val="85000"/>
              </a:lnSpc>
            </a:pPr>
            <a:r>
              <a:rPr lang="ca-ES" sz="3200" b="1" dirty="0">
                <a:solidFill>
                  <a:schemeClr val="bg1"/>
                </a:solidFill>
                <a:latin typeface="Arial"/>
                <a:cs typeface="Arial"/>
              </a:rPr>
              <a:t>Subtítol</a:t>
            </a:r>
          </a:p>
        </p:txBody>
      </p:sp>
      <p:sp>
        <p:nvSpPr>
          <p:cNvPr id="14" name="Rectángulo 13"/>
          <p:cNvSpPr/>
          <p:nvPr/>
        </p:nvSpPr>
        <p:spPr>
          <a:xfrm>
            <a:off x="1075643" y="636674"/>
            <a:ext cx="989264" cy="5389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ca-ES"/>
          </a:p>
        </p:txBody>
      </p:sp>
      <p:sp>
        <p:nvSpPr>
          <p:cNvPr id="15" name="Marcador de número de diapositiva 4"/>
          <p:cNvSpPr>
            <a:spLocks noGrp="1"/>
          </p:cNvSpPr>
          <p:nvPr>
            <p:ph type="sldNum" sz="quarter" idx="12"/>
          </p:nvPr>
        </p:nvSpPr>
        <p:spPr>
          <a:xfrm>
            <a:off x="6553200" y="4635819"/>
            <a:ext cx="2133600" cy="273844"/>
          </a:xfrm>
        </p:spPr>
        <p:txBody>
          <a:bodyPr/>
          <a:lstStyle/>
          <a:p>
            <a:fld id="{841C1E86-93E3-524B-8B78-F1FFA2ACD5CB}" type="slidenum">
              <a:rPr lang="es-ES" b="1" smtClean="0">
                <a:solidFill>
                  <a:schemeClr val="bg1"/>
                </a:solidFill>
                <a:latin typeface="Arial"/>
                <a:cs typeface="Arial"/>
              </a:rPr>
              <a:t>1</a:t>
            </a:fld>
            <a:endParaRPr lang="es-ES" b="1" dirty="0">
              <a:solidFill>
                <a:schemeClr val="bg1"/>
              </a:solidFill>
              <a:latin typeface="Arial"/>
              <a:cs typeface="Arial"/>
            </a:endParaRPr>
          </a:p>
        </p:txBody>
      </p:sp>
      <p:pic>
        <p:nvPicPr>
          <p:cNvPr id="2" name="Imagen 1">
            <a:extLst>
              <a:ext uri="{FF2B5EF4-FFF2-40B4-BE49-F238E27FC236}">
                <a16:creationId xmlns:a16="http://schemas.microsoft.com/office/drawing/2014/main" id="{BC45B1E4-EF12-D03F-CA88-C00F1B58D5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9293" y="4653349"/>
            <a:ext cx="2178000" cy="235158"/>
          </a:xfrm>
          <a:prstGeom prst="rect">
            <a:avLst/>
          </a:prstGeom>
        </p:spPr>
      </p:pic>
    </p:spTree>
    <p:extLst>
      <p:ext uri="{BB962C8B-B14F-4D97-AF65-F5344CB8AC3E}">
        <p14:creationId xmlns:p14="http://schemas.microsoft.com/office/powerpoint/2010/main" val="268178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BF74FE46-65D7-A904-567C-6541EA70D700}"/>
              </a:ext>
            </a:extLst>
          </p:cNvPr>
          <p:cNvPicPr>
            <a:picLocks noChangeAspect="1"/>
          </p:cNvPicPr>
          <p:nvPr/>
        </p:nvPicPr>
        <p:blipFill rotWithShape="1">
          <a:blip r:embed="rId2" cstate="print">
            <a:alphaModFix/>
            <a:extLst>
              <a:ext uri="{28A0092B-C50C-407E-A947-70E740481C1C}">
                <a14:useLocalDpi xmlns:a14="http://schemas.microsoft.com/office/drawing/2010/main" val="0"/>
              </a:ext>
            </a:extLst>
          </a:blip>
          <a:srcRect l="7" t="-2" r="6171" b="24705"/>
          <a:stretch/>
        </p:blipFill>
        <p:spPr>
          <a:xfrm>
            <a:off x="0" y="0"/>
            <a:ext cx="9144000" cy="5184000"/>
          </a:xfrm>
          <a:prstGeom prst="rect">
            <a:avLst/>
          </a:prstGeom>
        </p:spPr>
      </p:pic>
      <p:sp>
        <p:nvSpPr>
          <p:cNvPr id="12" name="CuadroTexto 11"/>
          <p:cNvSpPr txBox="1"/>
          <p:nvPr/>
        </p:nvSpPr>
        <p:spPr>
          <a:xfrm>
            <a:off x="898468" y="743830"/>
            <a:ext cx="7232316" cy="2314095"/>
          </a:xfrm>
          <a:prstGeom prst="rect">
            <a:avLst/>
          </a:prstGeom>
          <a:noFill/>
        </p:spPr>
        <p:txBody>
          <a:bodyPr wrap="square" rtlCol="0">
            <a:spAutoFit/>
          </a:bodyPr>
          <a:lstStyle/>
          <a:p>
            <a:pPr>
              <a:lnSpc>
                <a:spcPct val="85000"/>
              </a:lnSpc>
            </a:pPr>
            <a:r>
              <a:rPr lang="es-ES_tradnl" sz="16500" b="1" dirty="0">
                <a:solidFill>
                  <a:schemeClr val="bg1"/>
                </a:solidFill>
                <a:latin typeface="Arial"/>
                <a:cs typeface="Arial"/>
              </a:rPr>
              <a:t>03</a:t>
            </a:r>
            <a:endParaRPr lang="ca-ES" sz="16500" b="1" dirty="0">
              <a:solidFill>
                <a:schemeClr val="bg1"/>
              </a:solidFill>
              <a:latin typeface="Arial"/>
              <a:cs typeface="Arial"/>
            </a:endParaRPr>
          </a:p>
        </p:txBody>
      </p:sp>
      <p:sp>
        <p:nvSpPr>
          <p:cNvPr id="13" name="Rectángulo 12"/>
          <p:cNvSpPr/>
          <p:nvPr/>
        </p:nvSpPr>
        <p:spPr>
          <a:xfrm>
            <a:off x="1075643" y="636674"/>
            <a:ext cx="989264" cy="5389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ca-ES"/>
          </a:p>
        </p:txBody>
      </p:sp>
      <p:sp>
        <p:nvSpPr>
          <p:cNvPr id="14" name="Marcador de número de diapositiva 4"/>
          <p:cNvSpPr>
            <a:spLocks noGrp="1"/>
          </p:cNvSpPr>
          <p:nvPr>
            <p:ph type="sldNum" sz="quarter" idx="12"/>
          </p:nvPr>
        </p:nvSpPr>
        <p:spPr>
          <a:xfrm>
            <a:off x="6553200" y="4635819"/>
            <a:ext cx="2133600" cy="273844"/>
          </a:xfrm>
        </p:spPr>
        <p:txBody>
          <a:bodyPr/>
          <a:lstStyle/>
          <a:p>
            <a:fld id="{841C1E86-93E3-524B-8B78-F1FFA2ACD5CB}" type="slidenum">
              <a:rPr lang="es-ES" b="1" smtClean="0">
                <a:solidFill>
                  <a:schemeClr val="bg1"/>
                </a:solidFill>
                <a:latin typeface="Arial"/>
                <a:cs typeface="Arial"/>
              </a:rPr>
              <a:t>10</a:t>
            </a:fld>
            <a:endParaRPr lang="es-ES" b="1" dirty="0">
              <a:solidFill>
                <a:schemeClr val="bg1"/>
              </a:solidFill>
              <a:latin typeface="Arial"/>
              <a:cs typeface="Arial"/>
            </a:endParaRPr>
          </a:p>
        </p:txBody>
      </p:sp>
      <p:sp>
        <p:nvSpPr>
          <p:cNvPr id="15" name="CuadroTexto 14"/>
          <p:cNvSpPr txBox="1"/>
          <p:nvPr/>
        </p:nvSpPr>
        <p:spPr>
          <a:xfrm>
            <a:off x="969208" y="2705036"/>
            <a:ext cx="7232316" cy="941796"/>
          </a:xfrm>
          <a:prstGeom prst="rect">
            <a:avLst/>
          </a:prstGeom>
          <a:noFill/>
        </p:spPr>
        <p:txBody>
          <a:bodyPr wrap="square" rtlCol="0">
            <a:spAutoFit/>
          </a:bodyPr>
          <a:lstStyle/>
          <a:p>
            <a:pPr>
              <a:lnSpc>
                <a:spcPct val="85000"/>
              </a:lnSpc>
            </a:pPr>
            <a:r>
              <a:rPr lang="ca-ES" sz="3200" b="1" dirty="0">
                <a:solidFill>
                  <a:schemeClr val="bg1"/>
                </a:solidFill>
                <a:latin typeface="Arial"/>
                <a:cs typeface="Arial"/>
              </a:rPr>
              <a:t>Exemple</a:t>
            </a:r>
            <a:r>
              <a:rPr lang="es-ES_tradnl" sz="3200" b="1" dirty="0">
                <a:solidFill>
                  <a:schemeClr val="bg1"/>
                </a:solidFill>
                <a:latin typeface="Arial"/>
                <a:cs typeface="Arial"/>
              </a:rPr>
              <a:t> </a:t>
            </a:r>
            <a:br>
              <a:rPr lang="es-ES_tradnl" sz="3200" b="1" dirty="0">
                <a:solidFill>
                  <a:schemeClr val="bg1"/>
                </a:solidFill>
                <a:latin typeface="Arial"/>
                <a:cs typeface="Arial"/>
              </a:rPr>
            </a:br>
            <a:r>
              <a:rPr lang="es-ES_tradnl" sz="3200" b="1" dirty="0">
                <a:solidFill>
                  <a:schemeClr val="bg1"/>
                </a:solidFill>
                <a:latin typeface="Arial"/>
                <a:cs typeface="Arial"/>
              </a:rPr>
              <a:t>de separador</a:t>
            </a:r>
            <a:endParaRPr lang="ca-ES" sz="3200" b="1" dirty="0">
              <a:solidFill>
                <a:schemeClr val="bg1"/>
              </a:solidFill>
              <a:latin typeface="Arial"/>
              <a:cs typeface="Arial"/>
            </a:endParaRPr>
          </a:p>
        </p:txBody>
      </p:sp>
      <p:pic>
        <p:nvPicPr>
          <p:cNvPr id="2" name="Imagen 1">
            <a:extLst>
              <a:ext uri="{FF2B5EF4-FFF2-40B4-BE49-F238E27FC236}">
                <a16:creationId xmlns:a16="http://schemas.microsoft.com/office/drawing/2014/main" id="{4A41775D-41A2-D2BA-6ADE-76B1687CB0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9293" y="4653349"/>
            <a:ext cx="2178000" cy="235158"/>
          </a:xfrm>
          <a:prstGeom prst="rect">
            <a:avLst/>
          </a:prstGeom>
        </p:spPr>
      </p:pic>
    </p:spTree>
    <p:extLst>
      <p:ext uri="{BB962C8B-B14F-4D97-AF65-F5344CB8AC3E}">
        <p14:creationId xmlns:p14="http://schemas.microsoft.com/office/powerpoint/2010/main" val="3196979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29680446-EC6B-A69C-3EDB-5347A56262EE}"/>
              </a:ext>
            </a:extLst>
          </p:cNvPr>
          <p:cNvPicPr>
            <a:picLocks noChangeAspect="1"/>
          </p:cNvPicPr>
          <p:nvPr/>
        </p:nvPicPr>
        <p:blipFill rotWithShape="1">
          <a:blip r:embed="rId2" cstate="print">
            <a:alphaModFix/>
            <a:extLst>
              <a:ext uri="{28A0092B-C50C-407E-A947-70E740481C1C}">
                <a14:useLocalDpi xmlns:a14="http://schemas.microsoft.com/office/drawing/2010/main" val="0"/>
              </a:ext>
            </a:extLst>
          </a:blip>
          <a:srcRect t="2" r="353" b="20032"/>
          <a:stretch/>
        </p:blipFill>
        <p:spPr>
          <a:xfrm>
            <a:off x="1888" y="0"/>
            <a:ext cx="9144000" cy="5184000"/>
          </a:xfrm>
          <a:prstGeom prst="rect">
            <a:avLst/>
          </a:prstGeom>
        </p:spPr>
      </p:pic>
      <p:sp>
        <p:nvSpPr>
          <p:cNvPr id="18" name="CuadroTexto 17"/>
          <p:cNvSpPr txBox="1"/>
          <p:nvPr/>
        </p:nvSpPr>
        <p:spPr>
          <a:xfrm>
            <a:off x="898468" y="743830"/>
            <a:ext cx="7232316" cy="2314095"/>
          </a:xfrm>
          <a:prstGeom prst="rect">
            <a:avLst/>
          </a:prstGeom>
          <a:noFill/>
        </p:spPr>
        <p:txBody>
          <a:bodyPr wrap="square" rtlCol="0">
            <a:spAutoFit/>
          </a:bodyPr>
          <a:lstStyle/>
          <a:p>
            <a:pPr>
              <a:lnSpc>
                <a:spcPct val="85000"/>
              </a:lnSpc>
            </a:pPr>
            <a:r>
              <a:rPr lang="es-ES_tradnl" sz="16500" b="1" dirty="0">
                <a:solidFill>
                  <a:schemeClr val="bg1"/>
                </a:solidFill>
                <a:latin typeface="Arial"/>
                <a:cs typeface="Arial"/>
              </a:rPr>
              <a:t>04</a:t>
            </a:r>
            <a:endParaRPr lang="ca-ES" sz="16500" b="1" dirty="0">
              <a:solidFill>
                <a:schemeClr val="bg1"/>
              </a:solidFill>
              <a:latin typeface="Arial"/>
              <a:cs typeface="Arial"/>
            </a:endParaRPr>
          </a:p>
        </p:txBody>
      </p:sp>
      <p:sp>
        <p:nvSpPr>
          <p:cNvPr id="19" name="Rectángulo 18"/>
          <p:cNvSpPr/>
          <p:nvPr/>
        </p:nvSpPr>
        <p:spPr>
          <a:xfrm>
            <a:off x="1075643" y="636674"/>
            <a:ext cx="989264" cy="5389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ca-ES"/>
          </a:p>
        </p:txBody>
      </p:sp>
      <p:sp>
        <p:nvSpPr>
          <p:cNvPr id="20" name="Marcador de número de diapositiva 4"/>
          <p:cNvSpPr>
            <a:spLocks noGrp="1"/>
          </p:cNvSpPr>
          <p:nvPr>
            <p:ph type="sldNum" sz="quarter" idx="12"/>
          </p:nvPr>
        </p:nvSpPr>
        <p:spPr>
          <a:xfrm>
            <a:off x="6553200" y="4635819"/>
            <a:ext cx="2133600" cy="273844"/>
          </a:xfrm>
        </p:spPr>
        <p:txBody>
          <a:bodyPr/>
          <a:lstStyle/>
          <a:p>
            <a:fld id="{841C1E86-93E3-524B-8B78-F1FFA2ACD5CB}" type="slidenum">
              <a:rPr lang="es-ES" b="1" smtClean="0">
                <a:solidFill>
                  <a:schemeClr val="bg1"/>
                </a:solidFill>
                <a:latin typeface="Arial"/>
                <a:cs typeface="Arial"/>
              </a:rPr>
              <a:t>11</a:t>
            </a:fld>
            <a:endParaRPr lang="es-ES" b="1" dirty="0">
              <a:solidFill>
                <a:schemeClr val="bg1"/>
              </a:solidFill>
              <a:latin typeface="Arial"/>
              <a:cs typeface="Arial"/>
            </a:endParaRPr>
          </a:p>
        </p:txBody>
      </p:sp>
      <p:sp>
        <p:nvSpPr>
          <p:cNvPr id="21" name="CuadroTexto 20"/>
          <p:cNvSpPr txBox="1"/>
          <p:nvPr/>
        </p:nvSpPr>
        <p:spPr>
          <a:xfrm>
            <a:off x="969208" y="2705036"/>
            <a:ext cx="7232316" cy="941796"/>
          </a:xfrm>
          <a:prstGeom prst="rect">
            <a:avLst/>
          </a:prstGeom>
          <a:noFill/>
        </p:spPr>
        <p:txBody>
          <a:bodyPr wrap="square" rtlCol="0">
            <a:spAutoFit/>
          </a:bodyPr>
          <a:lstStyle/>
          <a:p>
            <a:pPr>
              <a:lnSpc>
                <a:spcPct val="85000"/>
              </a:lnSpc>
            </a:pPr>
            <a:r>
              <a:rPr lang="ca-ES" sz="3200" b="1" dirty="0">
                <a:solidFill>
                  <a:schemeClr val="bg1"/>
                </a:solidFill>
                <a:latin typeface="Arial"/>
                <a:cs typeface="Arial"/>
              </a:rPr>
              <a:t>Exemple</a:t>
            </a:r>
            <a:r>
              <a:rPr lang="es-ES_tradnl" sz="3200" b="1" dirty="0">
                <a:solidFill>
                  <a:schemeClr val="bg1"/>
                </a:solidFill>
                <a:latin typeface="Arial"/>
                <a:cs typeface="Arial"/>
              </a:rPr>
              <a:t> </a:t>
            </a:r>
            <a:br>
              <a:rPr lang="es-ES_tradnl" sz="3200" b="1" dirty="0">
                <a:solidFill>
                  <a:schemeClr val="bg1"/>
                </a:solidFill>
                <a:latin typeface="Arial"/>
                <a:cs typeface="Arial"/>
              </a:rPr>
            </a:br>
            <a:r>
              <a:rPr lang="es-ES_tradnl" sz="3200" b="1" dirty="0">
                <a:solidFill>
                  <a:schemeClr val="bg1"/>
                </a:solidFill>
                <a:latin typeface="Arial"/>
                <a:cs typeface="Arial"/>
              </a:rPr>
              <a:t>de separador</a:t>
            </a:r>
            <a:endParaRPr lang="ca-ES" sz="3200" b="1" dirty="0">
              <a:solidFill>
                <a:schemeClr val="bg1"/>
              </a:solidFill>
              <a:latin typeface="Arial"/>
              <a:cs typeface="Arial"/>
            </a:endParaRPr>
          </a:p>
        </p:txBody>
      </p:sp>
      <p:pic>
        <p:nvPicPr>
          <p:cNvPr id="2" name="Imagen 1">
            <a:extLst>
              <a:ext uri="{FF2B5EF4-FFF2-40B4-BE49-F238E27FC236}">
                <a16:creationId xmlns:a16="http://schemas.microsoft.com/office/drawing/2014/main" id="{1846973F-C7CB-E1B8-8500-1B950CF598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9293" y="4653349"/>
            <a:ext cx="2178000" cy="235158"/>
          </a:xfrm>
          <a:prstGeom prst="rect">
            <a:avLst/>
          </a:prstGeom>
        </p:spPr>
      </p:pic>
    </p:spTree>
    <p:extLst>
      <p:ext uri="{BB962C8B-B14F-4D97-AF65-F5344CB8AC3E}">
        <p14:creationId xmlns:p14="http://schemas.microsoft.com/office/powerpoint/2010/main" val="1142835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14522585-35D9-3E2F-7ED7-82FDAD36137D}"/>
              </a:ext>
            </a:extLst>
          </p:cNvPr>
          <p:cNvPicPr>
            <a:picLocks noChangeAspect="1"/>
          </p:cNvPicPr>
          <p:nvPr/>
        </p:nvPicPr>
        <p:blipFill rotWithShape="1">
          <a:blip r:embed="rId2" cstate="print">
            <a:alphaModFix/>
            <a:extLst>
              <a:ext uri="{28A0092B-C50C-407E-A947-70E740481C1C}">
                <a14:useLocalDpi xmlns:a14="http://schemas.microsoft.com/office/drawing/2010/main" val="0"/>
              </a:ext>
            </a:extLst>
          </a:blip>
          <a:srcRect l="5760" t="-52" r="2452" b="26679"/>
          <a:stretch/>
        </p:blipFill>
        <p:spPr>
          <a:xfrm>
            <a:off x="-18000" y="0"/>
            <a:ext cx="9180000" cy="5184000"/>
          </a:xfrm>
          <a:prstGeom prst="rect">
            <a:avLst/>
          </a:prstGeom>
        </p:spPr>
      </p:pic>
      <p:sp>
        <p:nvSpPr>
          <p:cNvPr id="12" name="CuadroTexto 11"/>
          <p:cNvSpPr txBox="1"/>
          <p:nvPr/>
        </p:nvSpPr>
        <p:spPr>
          <a:xfrm>
            <a:off x="898468" y="743830"/>
            <a:ext cx="7232316" cy="2314095"/>
          </a:xfrm>
          <a:prstGeom prst="rect">
            <a:avLst/>
          </a:prstGeom>
          <a:noFill/>
        </p:spPr>
        <p:txBody>
          <a:bodyPr wrap="square" rtlCol="0">
            <a:spAutoFit/>
          </a:bodyPr>
          <a:lstStyle/>
          <a:p>
            <a:pPr>
              <a:lnSpc>
                <a:spcPct val="85000"/>
              </a:lnSpc>
            </a:pPr>
            <a:r>
              <a:rPr lang="es-ES_tradnl" sz="16500" b="1" dirty="0">
                <a:solidFill>
                  <a:schemeClr val="bg1"/>
                </a:solidFill>
                <a:latin typeface="Arial"/>
                <a:cs typeface="Arial"/>
              </a:rPr>
              <a:t>05</a:t>
            </a:r>
            <a:endParaRPr lang="ca-ES" sz="16500" b="1" dirty="0">
              <a:solidFill>
                <a:schemeClr val="bg1"/>
              </a:solidFill>
              <a:latin typeface="Arial"/>
              <a:cs typeface="Arial"/>
            </a:endParaRPr>
          </a:p>
        </p:txBody>
      </p:sp>
      <p:sp>
        <p:nvSpPr>
          <p:cNvPr id="13" name="Rectángulo 12"/>
          <p:cNvSpPr/>
          <p:nvPr/>
        </p:nvSpPr>
        <p:spPr>
          <a:xfrm>
            <a:off x="1075643" y="636674"/>
            <a:ext cx="989264" cy="5389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ca-ES"/>
          </a:p>
        </p:txBody>
      </p:sp>
      <p:sp>
        <p:nvSpPr>
          <p:cNvPr id="14" name="Marcador de número de diapositiva 4"/>
          <p:cNvSpPr>
            <a:spLocks noGrp="1"/>
          </p:cNvSpPr>
          <p:nvPr>
            <p:ph type="sldNum" sz="quarter" idx="12"/>
          </p:nvPr>
        </p:nvSpPr>
        <p:spPr>
          <a:xfrm>
            <a:off x="6553200" y="4635819"/>
            <a:ext cx="2133600" cy="273844"/>
          </a:xfrm>
        </p:spPr>
        <p:txBody>
          <a:bodyPr/>
          <a:lstStyle/>
          <a:p>
            <a:fld id="{841C1E86-93E3-524B-8B78-F1FFA2ACD5CB}" type="slidenum">
              <a:rPr lang="es-ES" b="1" smtClean="0">
                <a:solidFill>
                  <a:schemeClr val="bg1"/>
                </a:solidFill>
                <a:latin typeface="Arial"/>
                <a:cs typeface="Arial"/>
              </a:rPr>
              <a:t>12</a:t>
            </a:fld>
            <a:endParaRPr lang="es-ES" b="1" dirty="0">
              <a:solidFill>
                <a:schemeClr val="bg1"/>
              </a:solidFill>
              <a:latin typeface="Arial"/>
              <a:cs typeface="Arial"/>
            </a:endParaRPr>
          </a:p>
        </p:txBody>
      </p:sp>
      <p:sp>
        <p:nvSpPr>
          <p:cNvPr id="15" name="CuadroTexto 14"/>
          <p:cNvSpPr txBox="1"/>
          <p:nvPr/>
        </p:nvSpPr>
        <p:spPr>
          <a:xfrm>
            <a:off x="969208" y="2705036"/>
            <a:ext cx="7232316" cy="941796"/>
          </a:xfrm>
          <a:prstGeom prst="rect">
            <a:avLst/>
          </a:prstGeom>
          <a:noFill/>
        </p:spPr>
        <p:txBody>
          <a:bodyPr wrap="square" rtlCol="0">
            <a:spAutoFit/>
          </a:bodyPr>
          <a:lstStyle/>
          <a:p>
            <a:pPr>
              <a:lnSpc>
                <a:spcPct val="85000"/>
              </a:lnSpc>
            </a:pPr>
            <a:r>
              <a:rPr lang="ca-ES" sz="3200" b="1" dirty="0">
                <a:solidFill>
                  <a:schemeClr val="bg1"/>
                </a:solidFill>
                <a:latin typeface="Arial"/>
                <a:cs typeface="Arial"/>
              </a:rPr>
              <a:t>Exemple</a:t>
            </a:r>
            <a:r>
              <a:rPr lang="es-ES_tradnl" sz="3200" b="1" dirty="0">
                <a:solidFill>
                  <a:schemeClr val="bg1"/>
                </a:solidFill>
                <a:latin typeface="Arial"/>
                <a:cs typeface="Arial"/>
              </a:rPr>
              <a:t> </a:t>
            </a:r>
            <a:br>
              <a:rPr lang="es-ES_tradnl" sz="3200" b="1" dirty="0">
                <a:solidFill>
                  <a:schemeClr val="bg1"/>
                </a:solidFill>
                <a:latin typeface="Arial"/>
                <a:cs typeface="Arial"/>
              </a:rPr>
            </a:br>
            <a:r>
              <a:rPr lang="es-ES_tradnl" sz="3200" b="1" dirty="0">
                <a:solidFill>
                  <a:schemeClr val="bg1"/>
                </a:solidFill>
                <a:latin typeface="Arial"/>
                <a:cs typeface="Arial"/>
              </a:rPr>
              <a:t>de separador</a:t>
            </a:r>
            <a:endParaRPr lang="ca-ES" sz="3200" b="1" dirty="0">
              <a:solidFill>
                <a:schemeClr val="bg1"/>
              </a:solidFill>
              <a:latin typeface="Arial"/>
              <a:cs typeface="Arial"/>
            </a:endParaRPr>
          </a:p>
        </p:txBody>
      </p:sp>
      <p:pic>
        <p:nvPicPr>
          <p:cNvPr id="2" name="Imagen 1">
            <a:extLst>
              <a:ext uri="{FF2B5EF4-FFF2-40B4-BE49-F238E27FC236}">
                <a16:creationId xmlns:a16="http://schemas.microsoft.com/office/drawing/2014/main" id="{5BE9C19D-5054-60C4-3E93-F0CD2AA8F9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9293" y="4653349"/>
            <a:ext cx="2178000" cy="235158"/>
          </a:xfrm>
          <a:prstGeom prst="rect">
            <a:avLst/>
          </a:prstGeom>
        </p:spPr>
      </p:pic>
    </p:spTree>
    <p:extLst>
      <p:ext uri="{BB962C8B-B14F-4D97-AF65-F5344CB8AC3E}">
        <p14:creationId xmlns:p14="http://schemas.microsoft.com/office/powerpoint/2010/main" val="292298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152C1C37-124F-DAD5-8EF5-4B25E56C2BFC}"/>
              </a:ext>
            </a:extLst>
          </p:cNvPr>
          <p:cNvPicPr>
            <a:picLocks noChangeAspect="1"/>
          </p:cNvPicPr>
          <p:nvPr/>
        </p:nvPicPr>
        <p:blipFill rotWithShape="1">
          <a:blip r:embed="rId2" cstate="print">
            <a:alphaModFix/>
            <a:extLst>
              <a:ext uri="{28A0092B-C50C-407E-A947-70E740481C1C}">
                <a14:useLocalDpi xmlns:a14="http://schemas.microsoft.com/office/drawing/2010/main" val="0"/>
              </a:ext>
            </a:extLst>
          </a:blip>
          <a:srcRect l="6808" t="3" r="182" b="25353"/>
          <a:stretch/>
        </p:blipFill>
        <p:spPr>
          <a:xfrm>
            <a:off x="0" y="8988"/>
            <a:ext cx="9144000" cy="5184000"/>
          </a:xfrm>
          <a:prstGeom prst="rect">
            <a:avLst/>
          </a:prstGeom>
        </p:spPr>
      </p:pic>
      <p:sp>
        <p:nvSpPr>
          <p:cNvPr id="12" name="CuadroTexto 11"/>
          <p:cNvSpPr txBox="1"/>
          <p:nvPr/>
        </p:nvSpPr>
        <p:spPr>
          <a:xfrm>
            <a:off x="898468" y="743830"/>
            <a:ext cx="7232316" cy="2314095"/>
          </a:xfrm>
          <a:prstGeom prst="rect">
            <a:avLst/>
          </a:prstGeom>
          <a:noFill/>
        </p:spPr>
        <p:txBody>
          <a:bodyPr wrap="square" rtlCol="0">
            <a:spAutoFit/>
          </a:bodyPr>
          <a:lstStyle/>
          <a:p>
            <a:pPr>
              <a:lnSpc>
                <a:spcPct val="85000"/>
              </a:lnSpc>
            </a:pPr>
            <a:r>
              <a:rPr lang="es-ES_tradnl" sz="16500" b="1" dirty="0">
                <a:solidFill>
                  <a:schemeClr val="bg1"/>
                </a:solidFill>
                <a:latin typeface="Arial"/>
                <a:cs typeface="Arial"/>
              </a:rPr>
              <a:t>06</a:t>
            </a:r>
            <a:endParaRPr lang="ca-ES" sz="16500" b="1" dirty="0">
              <a:solidFill>
                <a:schemeClr val="bg1"/>
              </a:solidFill>
              <a:latin typeface="Arial"/>
              <a:cs typeface="Arial"/>
            </a:endParaRPr>
          </a:p>
        </p:txBody>
      </p:sp>
      <p:sp>
        <p:nvSpPr>
          <p:cNvPr id="13" name="Rectángulo 12"/>
          <p:cNvSpPr/>
          <p:nvPr/>
        </p:nvSpPr>
        <p:spPr>
          <a:xfrm>
            <a:off x="1075643" y="636674"/>
            <a:ext cx="989264" cy="5389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ca-ES"/>
          </a:p>
        </p:txBody>
      </p:sp>
      <p:sp>
        <p:nvSpPr>
          <p:cNvPr id="14" name="Marcador de número de diapositiva 4"/>
          <p:cNvSpPr>
            <a:spLocks noGrp="1"/>
          </p:cNvSpPr>
          <p:nvPr>
            <p:ph type="sldNum" sz="quarter" idx="12"/>
          </p:nvPr>
        </p:nvSpPr>
        <p:spPr>
          <a:xfrm>
            <a:off x="6553200" y="4635819"/>
            <a:ext cx="2133600" cy="273844"/>
          </a:xfrm>
        </p:spPr>
        <p:txBody>
          <a:bodyPr/>
          <a:lstStyle/>
          <a:p>
            <a:fld id="{841C1E86-93E3-524B-8B78-F1FFA2ACD5CB}" type="slidenum">
              <a:rPr lang="es-ES" b="1" smtClean="0">
                <a:solidFill>
                  <a:schemeClr val="bg1"/>
                </a:solidFill>
                <a:latin typeface="Arial"/>
                <a:cs typeface="Arial"/>
              </a:rPr>
              <a:t>13</a:t>
            </a:fld>
            <a:endParaRPr lang="es-ES" b="1" dirty="0">
              <a:solidFill>
                <a:schemeClr val="bg1"/>
              </a:solidFill>
              <a:latin typeface="Arial"/>
              <a:cs typeface="Arial"/>
            </a:endParaRPr>
          </a:p>
        </p:txBody>
      </p:sp>
      <p:sp>
        <p:nvSpPr>
          <p:cNvPr id="15" name="CuadroTexto 14"/>
          <p:cNvSpPr txBox="1"/>
          <p:nvPr/>
        </p:nvSpPr>
        <p:spPr>
          <a:xfrm>
            <a:off x="969208" y="2705036"/>
            <a:ext cx="7232316" cy="941796"/>
          </a:xfrm>
          <a:prstGeom prst="rect">
            <a:avLst/>
          </a:prstGeom>
          <a:noFill/>
        </p:spPr>
        <p:txBody>
          <a:bodyPr wrap="square" rtlCol="0">
            <a:spAutoFit/>
          </a:bodyPr>
          <a:lstStyle/>
          <a:p>
            <a:pPr>
              <a:lnSpc>
                <a:spcPct val="85000"/>
              </a:lnSpc>
            </a:pPr>
            <a:r>
              <a:rPr lang="ca-ES" sz="3200" b="1" dirty="0">
                <a:solidFill>
                  <a:schemeClr val="bg1"/>
                </a:solidFill>
                <a:latin typeface="Arial"/>
                <a:cs typeface="Arial"/>
              </a:rPr>
              <a:t>Exemple</a:t>
            </a:r>
            <a:r>
              <a:rPr lang="es-ES_tradnl" sz="3200" b="1" dirty="0">
                <a:solidFill>
                  <a:schemeClr val="bg1"/>
                </a:solidFill>
                <a:latin typeface="Arial"/>
                <a:cs typeface="Arial"/>
              </a:rPr>
              <a:t> </a:t>
            </a:r>
            <a:br>
              <a:rPr lang="es-ES_tradnl" sz="3200" b="1" dirty="0">
                <a:solidFill>
                  <a:schemeClr val="bg1"/>
                </a:solidFill>
                <a:latin typeface="Arial"/>
                <a:cs typeface="Arial"/>
              </a:rPr>
            </a:br>
            <a:r>
              <a:rPr lang="es-ES_tradnl" sz="3200" b="1" dirty="0">
                <a:solidFill>
                  <a:schemeClr val="bg1"/>
                </a:solidFill>
                <a:latin typeface="Arial"/>
                <a:cs typeface="Arial"/>
              </a:rPr>
              <a:t>de separador</a:t>
            </a:r>
            <a:endParaRPr lang="ca-ES" sz="3200" b="1" dirty="0">
              <a:solidFill>
                <a:schemeClr val="bg1"/>
              </a:solidFill>
              <a:latin typeface="Arial"/>
              <a:cs typeface="Arial"/>
            </a:endParaRPr>
          </a:p>
        </p:txBody>
      </p:sp>
      <p:pic>
        <p:nvPicPr>
          <p:cNvPr id="2" name="Imagen 1">
            <a:extLst>
              <a:ext uri="{FF2B5EF4-FFF2-40B4-BE49-F238E27FC236}">
                <a16:creationId xmlns:a16="http://schemas.microsoft.com/office/drawing/2014/main" id="{D7E18BAF-646A-2565-8818-1FB459B248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9293" y="4653349"/>
            <a:ext cx="2178000" cy="235158"/>
          </a:xfrm>
          <a:prstGeom prst="rect">
            <a:avLst/>
          </a:prstGeom>
        </p:spPr>
      </p:pic>
    </p:spTree>
    <p:extLst>
      <p:ext uri="{BB962C8B-B14F-4D97-AF65-F5344CB8AC3E}">
        <p14:creationId xmlns:p14="http://schemas.microsoft.com/office/powerpoint/2010/main" val="731911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C80E9DA-ED74-6F07-A2CD-B7529FD408FF}"/>
              </a:ext>
            </a:extLst>
          </p:cNvPr>
          <p:cNvPicPr>
            <a:picLocks noChangeAspect="1"/>
          </p:cNvPicPr>
          <p:nvPr/>
        </p:nvPicPr>
        <p:blipFill rotWithShape="1">
          <a:blip r:embed="rId2" cstate="print">
            <a:alphaModFix/>
            <a:extLst>
              <a:ext uri="{28A0092B-C50C-407E-A947-70E740481C1C}">
                <a14:useLocalDpi xmlns:a14="http://schemas.microsoft.com/office/drawing/2010/main" val="0"/>
              </a:ext>
            </a:extLst>
          </a:blip>
          <a:srcRect t="1" b="19840"/>
          <a:stretch/>
        </p:blipFill>
        <p:spPr>
          <a:xfrm>
            <a:off x="-11152" y="0"/>
            <a:ext cx="9155151" cy="5184000"/>
          </a:xfrm>
          <a:prstGeom prst="rect">
            <a:avLst/>
          </a:prstGeom>
        </p:spPr>
      </p:pic>
      <p:sp>
        <p:nvSpPr>
          <p:cNvPr id="12" name="CuadroTexto 11"/>
          <p:cNvSpPr txBox="1"/>
          <p:nvPr/>
        </p:nvSpPr>
        <p:spPr>
          <a:xfrm>
            <a:off x="898468" y="743830"/>
            <a:ext cx="7232316" cy="2314095"/>
          </a:xfrm>
          <a:prstGeom prst="rect">
            <a:avLst/>
          </a:prstGeom>
          <a:noFill/>
        </p:spPr>
        <p:txBody>
          <a:bodyPr wrap="square" rtlCol="0">
            <a:spAutoFit/>
          </a:bodyPr>
          <a:lstStyle/>
          <a:p>
            <a:pPr>
              <a:lnSpc>
                <a:spcPct val="85000"/>
              </a:lnSpc>
            </a:pPr>
            <a:r>
              <a:rPr lang="es-ES_tradnl" sz="16500" b="1" dirty="0">
                <a:solidFill>
                  <a:schemeClr val="bg1"/>
                </a:solidFill>
                <a:latin typeface="Arial"/>
                <a:cs typeface="Arial"/>
              </a:rPr>
              <a:t>07</a:t>
            </a:r>
            <a:endParaRPr lang="ca-ES" sz="16500" b="1" dirty="0">
              <a:solidFill>
                <a:schemeClr val="bg1"/>
              </a:solidFill>
              <a:latin typeface="Arial"/>
              <a:cs typeface="Arial"/>
            </a:endParaRPr>
          </a:p>
        </p:txBody>
      </p:sp>
      <p:sp>
        <p:nvSpPr>
          <p:cNvPr id="13" name="Rectángulo 12"/>
          <p:cNvSpPr/>
          <p:nvPr/>
        </p:nvSpPr>
        <p:spPr>
          <a:xfrm>
            <a:off x="1075643" y="636674"/>
            <a:ext cx="989264" cy="5389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ca-ES"/>
          </a:p>
        </p:txBody>
      </p:sp>
      <p:sp>
        <p:nvSpPr>
          <p:cNvPr id="14" name="Marcador de número de diapositiva 4"/>
          <p:cNvSpPr>
            <a:spLocks noGrp="1"/>
          </p:cNvSpPr>
          <p:nvPr>
            <p:ph type="sldNum" sz="quarter" idx="12"/>
          </p:nvPr>
        </p:nvSpPr>
        <p:spPr>
          <a:xfrm>
            <a:off x="6553200" y="4635819"/>
            <a:ext cx="2133600" cy="273844"/>
          </a:xfrm>
        </p:spPr>
        <p:txBody>
          <a:bodyPr/>
          <a:lstStyle/>
          <a:p>
            <a:fld id="{841C1E86-93E3-524B-8B78-F1FFA2ACD5CB}" type="slidenum">
              <a:rPr lang="es-ES" b="1" smtClean="0">
                <a:solidFill>
                  <a:schemeClr val="bg1"/>
                </a:solidFill>
                <a:latin typeface="Arial"/>
                <a:cs typeface="Arial"/>
              </a:rPr>
              <a:t>14</a:t>
            </a:fld>
            <a:endParaRPr lang="es-ES" b="1" dirty="0">
              <a:solidFill>
                <a:schemeClr val="bg1"/>
              </a:solidFill>
              <a:latin typeface="Arial"/>
              <a:cs typeface="Arial"/>
            </a:endParaRPr>
          </a:p>
        </p:txBody>
      </p:sp>
      <p:sp>
        <p:nvSpPr>
          <p:cNvPr id="15" name="CuadroTexto 14"/>
          <p:cNvSpPr txBox="1"/>
          <p:nvPr/>
        </p:nvSpPr>
        <p:spPr>
          <a:xfrm>
            <a:off x="969208" y="2705036"/>
            <a:ext cx="7232316" cy="941796"/>
          </a:xfrm>
          <a:prstGeom prst="rect">
            <a:avLst/>
          </a:prstGeom>
          <a:noFill/>
        </p:spPr>
        <p:txBody>
          <a:bodyPr wrap="square" rtlCol="0">
            <a:spAutoFit/>
          </a:bodyPr>
          <a:lstStyle/>
          <a:p>
            <a:pPr>
              <a:lnSpc>
                <a:spcPct val="85000"/>
              </a:lnSpc>
            </a:pPr>
            <a:r>
              <a:rPr lang="ca-ES" sz="3200" b="1" dirty="0">
                <a:solidFill>
                  <a:schemeClr val="bg1"/>
                </a:solidFill>
                <a:latin typeface="Arial"/>
                <a:cs typeface="Arial"/>
              </a:rPr>
              <a:t>Exemple</a:t>
            </a:r>
            <a:r>
              <a:rPr lang="es-ES_tradnl" sz="3200" b="1" dirty="0">
                <a:solidFill>
                  <a:schemeClr val="bg1"/>
                </a:solidFill>
                <a:latin typeface="Arial"/>
                <a:cs typeface="Arial"/>
              </a:rPr>
              <a:t> </a:t>
            </a:r>
            <a:br>
              <a:rPr lang="es-ES_tradnl" sz="3200" b="1" dirty="0">
                <a:solidFill>
                  <a:schemeClr val="bg1"/>
                </a:solidFill>
                <a:latin typeface="Arial"/>
                <a:cs typeface="Arial"/>
              </a:rPr>
            </a:br>
            <a:r>
              <a:rPr lang="es-ES_tradnl" sz="3200" b="1" dirty="0">
                <a:solidFill>
                  <a:schemeClr val="bg1"/>
                </a:solidFill>
                <a:latin typeface="Arial"/>
                <a:cs typeface="Arial"/>
              </a:rPr>
              <a:t>de separador</a:t>
            </a:r>
            <a:endParaRPr lang="ca-ES" sz="3200" b="1" dirty="0">
              <a:solidFill>
                <a:schemeClr val="bg1"/>
              </a:solidFill>
              <a:latin typeface="Arial"/>
              <a:cs typeface="Arial"/>
            </a:endParaRPr>
          </a:p>
        </p:txBody>
      </p:sp>
      <p:pic>
        <p:nvPicPr>
          <p:cNvPr id="2" name="Imagen 1">
            <a:extLst>
              <a:ext uri="{FF2B5EF4-FFF2-40B4-BE49-F238E27FC236}">
                <a16:creationId xmlns:a16="http://schemas.microsoft.com/office/drawing/2014/main" id="{4BE6A21D-613D-D7F3-ACB4-BE10EC35A7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9293" y="4653349"/>
            <a:ext cx="2178000" cy="235158"/>
          </a:xfrm>
          <a:prstGeom prst="rect">
            <a:avLst/>
          </a:prstGeom>
        </p:spPr>
      </p:pic>
    </p:spTree>
    <p:extLst>
      <p:ext uri="{BB962C8B-B14F-4D97-AF65-F5344CB8AC3E}">
        <p14:creationId xmlns:p14="http://schemas.microsoft.com/office/powerpoint/2010/main" val="2582874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p:cNvPicPr>
            <a:picLocks noChangeAspect="1"/>
          </p:cNvPicPr>
          <p:nvPr/>
        </p:nvPicPr>
        <p:blipFill rotWithShape="1">
          <a:blip r:embed="rId3" cstate="print">
            <a:extLst>
              <a:ext uri="{28A0092B-C50C-407E-A947-70E740481C1C}">
                <a14:useLocalDpi xmlns:a14="http://schemas.microsoft.com/office/drawing/2010/main" val="0"/>
              </a:ext>
            </a:extLst>
          </a:blip>
          <a:srcRect l="997" t="14133" r="-31875" b="-14215"/>
          <a:stretch/>
        </p:blipFill>
        <p:spPr>
          <a:xfrm>
            <a:off x="2" y="-30355"/>
            <a:ext cx="4070839" cy="2333633"/>
          </a:xfrm>
          <a:prstGeom prst="rect">
            <a:avLst/>
          </a:prstGeom>
        </p:spPr>
      </p:pic>
      <p:pic>
        <p:nvPicPr>
          <p:cNvPr id="12" name="Imagen 11"/>
          <p:cNvPicPr>
            <a:picLocks noChangeAspect="1"/>
          </p:cNvPicPr>
          <p:nvPr/>
        </p:nvPicPr>
        <p:blipFill rotWithShape="1">
          <a:blip r:embed="rId4" cstate="print">
            <a:extLst>
              <a:ext uri="{28A0092B-C50C-407E-A947-70E740481C1C}">
                <a14:useLocalDpi xmlns:a14="http://schemas.microsoft.com/office/drawing/2010/main" val="0"/>
              </a:ext>
            </a:extLst>
          </a:blip>
          <a:srcRect t="20071" b="6127"/>
          <a:stretch/>
        </p:blipFill>
        <p:spPr>
          <a:xfrm>
            <a:off x="3050602" y="-30350"/>
            <a:ext cx="3111786" cy="1720800"/>
          </a:xfrm>
          <a:prstGeom prst="rect">
            <a:avLst/>
          </a:prstGeom>
        </p:spPr>
      </p:pic>
      <p:pic>
        <p:nvPicPr>
          <p:cNvPr id="13" name="Imagen 12"/>
          <p:cNvPicPr>
            <a:picLocks noChangeAspect="1"/>
          </p:cNvPicPr>
          <p:nvPr/>
        </p:nvPicPr>
        <p:blipFill rotWithShape="1">
          <a:blip r:embed="rId5" cstate="print">
            <a:extLst>
              <a:ext uri="{28A0092B-C50C-407E-A947-70E740481C1C}">
                <a14:useLocalDpi xmlns:a14="http://schemas.microsoft.com/office/drawing/2010/main" val="0"/>
              </a:ext>
            </a:extLst>
          </a:blip>
          <a:srcRect t="16983" b="-16983"/>
          <a:stretch/>
        </p:blipFill>
        <p:spPr>
          <a:xfrm>
            <a:off x="6092225" y="-30350"/>
            <a:ext cx="3111786" cy="2331720"/>
          </a:xfrm>
          <a:prstGeom prst="rect">
            <a:avLst/>
          </a:prstGeom>
        </p:spPr>
      </p:pic>
      <p:pic>
        <p:nvPicPr>
          <p:cNvPr id="14" name="Imagen 13"/>
          <p:cNvPicPr>
            <a:picLocks noChangeAspect="1"/>
          </p:cNvPicPr>
          <p:nvPr/>
        </p:nvPicPr>
        <p:blipFill rotWithShape="1">
          <a:blip r:embed="rId6" cstate="print">
            <a:extLst>
              <a:ext uri="{28A0092B-C50C-407E-A947-70E740481C1C}">
                <a14:useLocalDpi xmlns:a14="http://schemas.microsoft.com/office/drawing/2010/main" val="0"/>
              </a:ext>
            </a:extLst>
          </a:blip>
          <a:srcRect l="24" t="22827" r="2826" b="-22827"/>
          <a:stretch/>
        </p:blipFill>
        <p:spPr>
          <a:xfrm>
            <a:off x="0" y="1684800"/>
            <a:ext cx="3052800" cy="2388829"/>
          </a:xfrm>
          <a:prstGeom prst="rect">
            <a:avLst/>
          </a:prstGeom>
        </p:spPr>
      </p:pic>
      <p:pic>
        <p:nvPicPr>
          <p:cNvPr id="15" name="Imagen 14"/>
          <p:cNvPicPr>
            <a:picLocks noChangeAspect="1"/>
          </p:cNvPicPr>
          <p:nvPr/>
        </p:nvPicPr>
        <p:blipFill rotWithShape="1">
          <a:blip r:embed="rId7" cstate="print">
            <a:extLst>
              <a:ext uri="{28A0092B-C50C-407E-A947-70E740481C1C}">
                <a14:useLocalDpi xmlns:a14="http://schemas.microsoft.com/office/drawing/2010/main" val="0"/>
              </a:ext>
            </a:extLst>
          </a:blip>
          <a:srcRect l="1548" t="21709" r="11773" b="12755"/>
          <a:stretch/>
        </p:blipFill>
        <p:spPr>
          <a:xfrm>
            <a:off x="3045601" y="1685925"/>
            <a:ext cx="3067478" cy="1738800"/>
          </a:xfrm>
          <a:prstGeom prst="rect">
            <a:avLst/>
          </a:prstGeom>
        </p:spPr>
      </p:pic>
      <p:pic>
        <p:nvPicPr>
          <p:cNvPr id="16" name="Imagen 15"/>
          <p:cNvPicPr>
            <a:picLocks noChangeAspect="1"/>
          </p:cNvPicPr>
          <p:nvPr/>
        </p:nvPicPr>
        <p:blipFill rotWithShape="1">
          <a:blip r:embed="rId8" cstate="print">
            <a:extLst>
              <a:ext uri="{28A0092B-C50C-407E-A947-70E740481C1C}">
                <a14:useLocalDpi xmlns:a14="http://schemas.microsoft.com/office/drawing/2010/main" val="0"/>
              </a:ext>
            </a:extLst>
          </a:blip>
          <a:srcRect t="21749" b="3122"/>
          <a:stretch/>
        </p:blipFill>
        <p:spPr>
          <a:xfrm>
            <a:off x="6092226" y="1682751"/>
            <a:ext cx="3050771" cy="1742400"/>
          </a:xfrm>
          <a:prstGeom prst="rect">
            <a:avLst/>
          </a:prstGeom>
        </p:spPr>
      </p:pic>
      <p:pic>
        <p:nvPicPr>
          <p:cNvPr id="17" name="Imagen 16"/>
          <p:cNvPicPr>
            <a:picLocks noChangeAspect="1"/>
          </p:cNvPicPr>
          <p:nvPr/>
        </p:nvPicPr>
        <p:blipFill rotWithShape="1">
          <a:blip r:embed="rId9" cstate="print">
            <a:extLst>
              <a:ext uri="{28A0092B-C50C-407E-A947-70E740481C1C}">
                <a14:useLocalDpi xmlns:a14="http://schemas.microsoft.com/office/drawing/2010/main" val="0"/>
              </a:ext>
            </a:extLst>
          </a:blip>
          <a:srcRect t="23530" b="36"/>
          <a:stretch/>
        </p:blipFill>
        <p:spPr>
          <a:xfrm>
            <a:off x="4" y="3424238"/>
            <a:ext cx="3050771" cy="1756800"/>
          </a:xfrm>
          <a:prstGeom prst="rect">
            <a:avLst/>
          </a:prstGeom>
        </p:spPr>
      </p:pic>
      <p:pic>
        <p:nvPicPr>
          <p:cNvPr id="18" name="Imagen 17"/>
          <p:cNvPicPr>
            <a:picLocks noChangeAspect="1"/>
          </p:cNvPicPr>
          <p:nvPr/>
        </p:nvPicPr>
        <p:blipFill rotWithShape="1">
          <a:blip r:embed="rId10" cstate="print">
            <a:extLst>
              <a:ext uri="{28A0092B-C50C-407E-A947-70E740481C1C}">
                <a14:useLocalDpi xmlns:a14="http://schemas.microsoft.com/office/drawing/2010/main" val="0"/>
              </a:ext>
            </a:extLst>
          </a:blip>
          <a:srcRect l="1088" t="18720" r="-1036" b="6239"/>
          <a:stretch/>
        </p:blipFill>
        <p:spPr>
          <a:xfrm>
            <a:off x="3049200" y="3420000"/>
            <a:ext cx="3079677" cy="1748342"/>
          </a:xfrm>
          <a:prstGeom prst="rect">
            <a:avLst/>
          </a:prstGeom>
        </p:spPr>
      </p:pic>
      <p:pic>
        <p:nvPicPr>
          <p:cNvPr id="19" name="Imagen 18"/>
          <p:cNvPicPr>
            <a:picLocks noChangeAspect="1"/>
          </p:cNvPicPr>
          <p:nvPr/>
        </p:nvPicPr>
        <p:blipFill rotWithShape="1">
          <a:blip r:embed="rId11" cstate="print">
            <a:extLst>
              <a:ext uri="{28A0092B-C50C-407E-A947-70E740481C1C}">
                <a14:useLocalDpi xmlns:a14="http://schemas.microsoft.com/office/drawing/2010/main" val="0"/>
              </a:ext>
            </a:extLst>
          </a:blip>
          <a:srcRect t="24961" b="-1560"/>
          <a:stretch/>
        </p:blipFill>
        <p:spPr>
          <a:xfrm>
            <a:off x="6092226" y="3419476"/>
            <a:ext cx="3050771" cy="1767600"/>
          </a:xfrm>
          <a:prstGeom prst="rect">
            <a:avLst/>
          </a:prstGeom>
        </p:spPr>
      </p:pic>
    </p:spTree>
    <p:extLst>
      <p:ext uri="{BB962C8B-B14F-4D97-AF65-F5344CB8AC3E}">
        <p14:creationId xmlns:p14="http://schemas.microsoft.com/office/powerpoint/2010/main" val="3603962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nodeType="withEffect">
                                  <p:stCondLst>
                                    <p:cond delay="15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nodeType="withEffect">
                                  <p:stCondLst>
                                    <p:cond delay="68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par>
                                <p:cTn id="14" presetID="10" presetClass="entr" presetSubtype="0" fill="hold" nodeType="withEffect">
                                  <p:stCondLst>
                                    <p:cond delay="50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par>
                                <p:cTn id="17" presetID="10" presetClass="entr" presetSubtype="0" fill="hold" nodeType="withEffect">
                                  <p:stCondLst>
                                    <p:cond delay="70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par>
                                <p:cTn id="20" presetID="10" presetClass="entr" presetSubtype="0" fill="hold" nodeType="withEffect">
                                  <p:stCondLst>
                                    <p:cond delay="54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par>
                                <p:cTn id="23" presetID="10" presetClass="entr" presetSubtype="0" fill="hold" nodeType="withEffect">
                                  <p:stCondLst>
                                    <p:cond delay="60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500"/>
                                        <p:tgtEl>
                                          <p:spTgt spid="17"/>
                                        </p:tgtEl>
                                      </p:cBhvr>
                                    </p:animEffect>
                                  </p:childTnLst>
                                </p:cTn>
                              </p:par>
                              <p:par>
                                <p:cTn id="26" presetID="10" presetClass="entr" presetSubtype="0" fill="hold" nodeType="withEffect">
                                  <p:stCondLst>
                                    <p:cond delay="40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500"/>
                                        <p:tgtEl>
                                          <p:spTgt spid="18"/>
                                        </p:tgtEl>
                                      </p:cBhvr>
                                    </p:animEffect>
                                  </p:childTnLst>
                                </p:cTn>
                              </p:par>
                              <p:par>
                                <p:cTn id="29" presetID="10" presetClass="entr" presetSubtype="0" fill="hold" nodeType="withEffect">
                                  <p:stCondLst>
                                    <p:cond delay="14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a:extLst>
              <a:ext uri="{FF2B5EF4-FFF2-40B4-BE49-F238E27FC236}">
                <a16:creationId xmlns:a16="http://schemas.microsoft.com/office/drawing/2014/main" id="{93448CB9-A564-BE82-7E19-BBBC72268329}"/>
              </a:ext>
            </a:extLst>
          </p:cNvPr>
          <p:cNvPicPr>
            <a:picLocks noChangeAspect="1"/>
          </p:cNvPicPr>
          <p:nvPr/>
        </p:nvPicPr>
        <p:blipFill rotWithShape="1">
          <a:blip r:embed="rId2" cstate="print">
            <a:alphaModFix/>
            <a:extLst>
              <a:ext uri="{28A0092B-C50C-407E-A947-70E740481C1C}">
                <a14:useLocalDpi xmlns:a14="http://schemas.microsoft.com/office/drawing/2010/main" val="0"/>
              </a:ext>
            </a:extLst>
          </a:blip>
          <a:srcRect t="2" b="20033"/>
          <a:stretch/>
        </p:blipFill>
        <p:spPr>
          <a:xfrm>
            <a:off x="-2" y="0"/>
            <a:ext cx="9176401" cy="5184000"/>
          </a:xfrm>
          <a:prstGeom prst="rect">
            <a:avLst/>
          </a:prstGeom>
        </p:spPr>
      </p:pic>
      <p:sp>
        <p:nvSpPr>
          <p:cNvPr id="12" name="CuadroTexto 11"/>
          <p:cNvSpPr txBox="1"/>
          <p:nvPr/>
        </p:nvSpPr>
        <p:spPr>
          <a:xfrm>
            <a:off x="898468" y="743830"/>
            <a:ext cx="7232316" cy="2314095"/>
          </a:xfrm>
          <a:prstGeom prst="rect">
            <a:avLst/>
          </a:prstGeom>
          <a:noFill/>
        </p:spPr>
        <p:txBody>
          <a:bodyPr wrap="square" rtlCol="0">
            <a:spAutoFit/>
          </a:bodyPr>
          <a:lstStyle/>
          <a:p>
            <a:pPr>
              <a:lnSpc>
                <a:spcPct val="85000"/>
              </a:lnSpc>
            </a:pPr>
            <a:r>
              <a:rPr lang="es-ES_tradnl" sz="16500" b="1" dirty="0">
                <a:solidFill>
                  <a:schemeClr val="bg1"/>
                </a:solidFill>
                <a:latin typeface="Arial"/>
                <a:cs typeface="Arial"/>
              </a:rPr>
              <a:t>01</a:t>
            </a:r>
            <a:endParaRPr lang="ca-ES" sz="16500" b="1" dirty="0">
              <a:solidFill>
                <a:schemeClr val="bg1"/>
              </a:solidFill>
              <a:latin typeface="Arial"/>
              <a:cs typeface="Arial"/>
            </a:endParaRPr>
          </a:p>
        </p:txBody>
      </p:sp>
      <p:sp>
        <p:nvSpPr>
          <p:cNvPr id="13" name="CuadroTexto 12"/>
          <p:cNvSpPr txBox="1"/>
          <p:nvPr/>
        </p:nvSpPr>
        <p:spPr>
          <a:xfrm>
            <a:off x="969208" y="2736527"/>
            <a:ext cx="7232316" cy="941796"/>
          </a:xfrm>
          <a:prstGeom prst="rect">
            <a:avLst/>
          </a:prstGeom>
          <a:noFill/>
        </p:spPr>
        <p:txBody>
          <a:bodyPr wrap="square" rtlCol="0">
            <a:spAutoFit/>
          </a:bodyPr>
          <a:lstStyle/>
          <a:p>
            <a:pPr>
              <a:lnSpc>
                <a:spcPct val="85000"/>
              </a:lnSpc>
            </a:pPr>
            <a:r>
              <a:rPr lang="ca-ES" sz="3200" b="1" dirty="0">
                <a:solidFill>
                  <a:schemeClr val="bg1"/>
                </a:solidFill>
                <a:latin typeface="Arial"/>
                <a:cs typeface="Arial"/>
              </a:rPr>
              <a:t>Exemple</a:t>
            </a:r>
            <a:r>
              <a:rPr lang="es-ES_tradnl" sz="3200" b="1" dirty="0">
                <a:solidFill>
                  <a:schemeClr val="bg1"/>
                </a:solidFill>
                <a:latin typeface="Arial"/>
                <a:cs typeface="Arial"/>
              </a:rPr>
              <a:t> </a:t>
            </a:r>
            <a:br>
              <a:rPr lang="es-ES_tradnl" sz="3200" b="1" dirty="0">
                <a:solidFill>
                  <a:schemeClr val="bg1"/>
                </a:solidFill>
                <a:latin typeface="Arial"/>
                <a:cs typeface="Arial"/>
              </a:rPr>
            </a:br>
            <a:r>
              <a:rPr lang="es-ES_tradnl" sz="3200" b="1" dirty="0">
                <a:solidFill>
                  <a:schemeClr val="bg1"/>
                </a:solidFill>
                <a:latin typeface="Arial"/>
                <a:cs typeface="Arial"/>
              </a:rPr>
              <a:t>de separador</a:t>
            </a:r>
            <a:endParaRPr lang="ca-ES" sz="3200" b="1" dirty="0">
              <a:solidFill>
                <a:schemeClr val="bg1"/>
              </a:solidFill>
              <a:latin typeface="Arial"/>
              <a:cs typeface="Arial"/>
            </a:endParaRPr>
          </a:p>
        </p:txBody>
      </p:sp>
      <p:sp>
        <p:nvSpPr>
          <p:cNvPr id="14" name="Rectángulo 13"/>
          <p:cNvSpPr/>
          <p:nvPr/>
        </p:nvSpPr>
        <p:spPr>
          <a:xfrm>
            <a:off x="1075643" y="636674"/>
            <a:ext cx="989264" cy="5389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ca-ES"/>
          </a:p>
        </p:txBody>
      </p:sp>
      <p:sp>
        <p:nvSpPr>
          <p:cNvPr id="15" name="Marcador de número de diapositiva 4"/>
          <p:cNvSpPr>
            <a:spLocks noGrp="1"/>
          </p:cNvSpPr>
          <p:nvPr>
            <p:ph type="sldNum" sz="quarter" idx="12"/>
          </p:nvPr>
        </p:nvSpPr>
        <p:spPr>
          <a:xfrm>
            <a:off x="6553200" y="4635819"/>
            <a:ext cx="2133600" cy="273844"/>
          </a:xfrm>
        </p:spPr>
        <p:txBody>
          <a:bodyPr/>
          <a:lstStyle/>
          <a:p>
            <a:fld id="{841C1E86-93E3-524B-8B78-F1FFA2ACD5CB}" type="slidenum">
              <a:rPr lang="es-ES" b="1" smtClean="0">
                <a:solidFill>
                  <a:schemeClr val="bg1"/>
                </a:solidFill>
                <a:latin typeface="Arial"/>
                <a:cs typeface="Arial"/>
              </a:rPr>
              <a:t>2</a:t>
            </a:fld>
            <a:endParaRPr lang="es-ES" b="1" dirty="0">
              <a:solidFill>
                <a:schemeClr val="bg1"/>
              </a:solidFill>
              <a:latin typeface="Arial"/>
              <a:cs typeface="Arial"/>
            </a:endParaRPr>
          </a:p>
        </p:txBody>
      </p:sp>
      <p:pic>
        <p:nvPicPr>
          <p:cNvPr id="2" name="Imagen 1">
            <a:extLst>
              <a:ext uri="{FF2B5EF4-FFF2-40B4-BE49-F238E27FC236}">
                <a16:creationId xmlns:a16="http://schemas.microsoft.com/office/drawing/2014/main" id="{35E5A0DD-D499-E03E-6A53-79A1F94293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9293" y="4653349"/>
            <a:ext cx="2178000" cy="235158"/>
          </a:xfrm>
          <a:prstGeom prst="rect">
            <a:avLst/>
          </a:prstGeom>
        </p:spPr>
      </p:pic>
    </p:spTree>
    <p:extLst>
      <p:ext uri="{BB962C8B-B14F-4D97-AF65-F5344CB8AC3E}">
        <p14:creationId xmlns:p14="http://schemas.microsoft.com/office/powerpoint/2010/main" val="1660957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EFCDC0F8-FFE7-27A4-F324-5F7A9CC56DA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20309"/>
          <a:stretch/>
        </p:blipFill>
        <p:spPr>
          <a:xfrm>
            <a:off x="0" y="0"/>
            <a:ext cx="9144000" cy="5148000"/>
          </a:xfrm>
          <a:prstGeom prst="rect">
            <a:avLst/>
          </a:prstGeom>
        </p:spPr>
      </p:pic>
      <p:sp>
        <p:nvSpPr>
          <p:cNvPr id="18" name="Rectángulo 17">
            <a:extLst>
              <a:ext uri="{FF2B5EF4-FFF2-40B4-BE49-F238E27FC236}">
                <a16:creationId xmlns:a16="http://schemas.microsoft.com/office/drawing/2014/main" id="{FF75CE5E-8EC9-4F1A-DE9E-E9958A3482E2}"/>
              </a:ext>
            </a:extLst>
          </p:cNvPr>
          <p:cNvSpPr/>
          <p:nvPr/>
        </p:nvSpPr>
        <p:spPr>
          <a:xfrm>
            <a:off x="1" y="0"/>
            <a:ext cx="9144000" cy="4346972"/>
          </a:xfrm>
          <a:prstGeom prst="rect">
            <a:avLst/>
          </a:prstGeom>
          <a:solidFill>
            <a:schemeClr val="bg2">
              <a:lumMod val="25000"/>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ca-ES"/>
          </a:p>
        </p:txBody>
      </p:sp>
      <p:sp>
        <p:nvSpPr>
          <p:cNvPr id="10" name="Marcador de número de diapositiva 4"/>
          <p:cNvSpPr>
            <a:spLocks noGrp="1"/>
          </p:cNvSpPr>
          <p:nvPr>
            <p:ph type="sldNum" sz="quarter" idx="12"/>
          </p:nvPr>
        </p:nvSpPr>
        <p:spPr>
          <a:xfrm>
            <a:off x="6553200" y="4635818"/>
            <a:ext cx="2133600" cy="273844"/>
          </a:xfrm>
        </p:spPr>
        <p:txBody>
          <a:bodyPr/>
          <a:lstStyle/>
          <a:p>
            <a:fld id="{841C1E86-93E3-524B-8B78-F1FFA2ACD5CB}" type="slidenum">
              <a:rPr lang="es-ES" b="1" smtClean="0">
                <a:solidFill>
                  <a:schemeClr val="bg1"/>
                </a:solidFill>
                <a:latin typeface="Arial"/>
                <a:cs typeface="Arial"/>
              </a:rPr>
              <a:t>3</a:t>
            </a:fld>
            <a:endParaRPr lang="es-ES" b="1" dirty="0">
              <a:solidFill>
                <a:schemeClr val="bg1"/>
              </a:solidFill>
              <a:latin typeface="Arial"/>
              <a:cs typeface="Arial"/>
            </a:endParaRPr>
          </a:p>
        </p:txBody>
      </p:sp>
      <p:sp>
        <p:nvSpPr>
          <p:cNvPr id="3" name="Rectángulo 3">
            <a:extLst>
              <a:ext uri="{FF2B5EF4-FFF2-40B4-BE49-F238E27FC236}">
                <a16:creationId xmlns:a16="http://schemas.microsoft.com/office/drawing/2014/main" id="{4EEFDC21-0FCC-153E-AD22-D68FE6603704}"/>
              </a:ext>
            </a:extLst>
          </p:cNvPr>
          <p:cNvSpPr/>
          <p:nvPr/>
        </p:nvSpPr>
        <p:spPr>
          <a:xfrm>
            <a:off x="1075643" y="921233"/>
            <a:ext cx="989264" cy="5389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ca-ES">
              <a:solidFill>
                <a:schemeClr val="bg1"/>
              </a:solidFill>
            </a:endParaRPr>
          </a:p>
        </p:txBody>
      </p:sp>
      <p:sp>
        <p:nvSpPr>
          <p:cNvPr id="4" name="CuadroTexto 9">
            <a:extLst>
              <a:ext uri="{FF2B5EF4-FFF2-40B4-BE49-F238E27FC236}">
                <a16:creationId xmlns:a16="http://schemas.microsoft.com/office/drawing/2014/main" id="{36BC52F6-59F9-B4E0-B387-7BB335BFBBA4}"/>
              </a:ext>
            </a:extLst>
          </p:cNvPr>
          <p:cNvSpPr txBox="1"/>
          <p:nvPr/>
        </p:nvSpPr>
        <p:spPr>
          <a:xfrm>
            <a:off x="969208" y="336638"/>
            <a:ext cx="7601664" cy="523220"/>
          </a:xfrm>
          <a:prstGeom prst="rect">
            <a:avLst/>
          </a:prstGeom>
          <a:noFill/>
        </p:spPr>
        <p:txBody>
          <a:bodyPr wrap="square" rtlCol="0">
            <a:spAutoFit/>
          </a:bodyPr>
          <a:lstStyle/>
          <a:p>
            <a:pPr>
              <a:lnSpc>
                <a:spcPct val="85000"/>
              </a:lnSpc>
            </a:pPr>
            <a:r>
              <a:rPr lang="is-IS" sz="3200" b="1" dirty="0">
                <a:solidFill>
                  <a:schemeClr val="bg1"/>
                </a:solidFill>
                <a:latin typeface="Arial"/>
                <a:cs typeface="Arial"/>
              </a:rPr>
              <a:t>Exemple de diapo amb foto</a:t>
            </a:r>
            <a:endParaRPr lang="ca-ES" sz="3200" b="1" dirty="0">
              <a:solidFill>
                <a:schemeClr val="bg1"/>
              </a:solidFill>
              <a:latin typeface="Arial"/>
              <a:cs typeface="Arial"/>
            </a:endParaRPr>
          </a:p>
        </p:txBody>
      </p:sp>
      <p:sp>
        <p:nvSpPr>
          <p:cNvPr id="5" name="CuadroTexto 25">
            <a:extLst>
              <a:ext uri="{FF2B5EF4-FFF2-40B4-BE49-F238E27FC236}">
                <a16:creationId xmlns:a16="http://schemas.microsoft.com/office/drawing/2014/main" id="{79FE335E-F830-FF23-5117-2ABE244087A2}"/>
              </a:ext>
            </a:extLst>
          </p:cNvPr>
          <p:cNvSpPr txBox="1"/>
          <p:nvPr/>
        </p:nvSpPr>
        <p:spPr>
          <a:xfrm>
            <a:off x="999082" y="1514236"/>
            <a:ext cx="3475229" cy="2281137"/>
          </a:xfrm>
          <a:prstGeom prst="rect">
            <a:avLst/>
          </a:prstGeom>
          <a:noFill/>
        </p:spPr>
        <p:txBody>
          <a:bodyPr wrap="square" rtlCol="0">
            <a:spAutoFit/>
          </a:bodyPr>
          <a:lstStyle/>
          <a:p>
            <a:pPr>
              <a:lnSpc>
                <a:spcPct val="120000"/>
              </a:lnSpc>
            </a:pPr>
            <a:r>
              <a:rPr lang="is-IS" sz="1700" dirty="0">
                <a:solidFill>
                  <a:schemeClr val="bg1"/>
                </a:solidFill>
                <a:latin typeface="Arial"/>
                <a:cs typeface="Arial"/>
              </a:rPr>
              <a:t>Lorem ipsum dolor sit amet, consectetur adipiscing elit. Phasellus ornare sem et luctus posuere. Suspendisse luctus massa quis velit commodo tincidunt. Nullam et augue et sem pulvinar sollicitudin nec.</a:t>
            </a:r>
            <a:endParaRPr lang="en-US" sz="1700" dirty="0">
              <a:solidFill>
                <a:schemeClr val="bg1"/>
              </a:solidFill>
              <a:latin typeface="Arial"/>
              <a:cs typeface="Arial"/>
            </a:endParaRPr>
          </a:p>
        </p:txBody>
      </p:sp>
      <p:sp>
        <p:nvSpPr>
          <p:cNvPr id="6" name="Rectángulo 27">
            <a:extLst>
              <a:ext uri="{FF2B5EF4-FFF2-40B4-BE49-F238E27FC236}">
                <a16:creationId xmlns:a16="http://schemas.microsoft.com/office/drawing/2014/main" id="{7C0CD9F5-25B1-D5A8-17B4-6425B75A80D8}"/>
              </a:ext>
            </a:extLst>
          </p:cNvPr>
          <p:cNvSpPr/>
          <p:nvPr/>
        </p:nvSpPr>
        <p:spPr>
          <a:xfrm>
            <a:off x="4474308" y="3769810"/>
            <a:ext cx="1497526" cy="276999"/>
          </a:xfrm>
          <a:prstGeom prst="rect">
            <a:avLst/>
          </a:prstGeom>
        </p:spPr>
        <p:txBody>
          <a:bodyPr wrap="none">
            <a:spAutoFit/>
          </a:bodyPr>
          <a:lstStyle/>
          <a:p>
            <a:r>
              <a:rPr lang="is-IS" sz="1200" dirty="0">
                <a:solidFill>
                  <a:schemeClr val="bg1"/>
                </a:solidFill>
                <a:latin typeface="Arial"/>
                <a:cs typeface="Arial"/>
              </a:rPr>
              <a:t>Lorem ipsum dolor </a:t>
            </a:r>
            <a:endParaRPr lang="es-ES" sz="1200" dirty="0">
              <a:solidFill>
                <a:schemeClr val="bg1"/>
              </a:solidFill>
            </a:endParaRPr>
          </a:p>
        </p:txBody>
      </p:sp>
      <p:sp>
        <p:nvSpPr>
          <p:cNvPr id="7" name="CuadroTexto 28">
            <a:extLst>
              <a:ext uri="{FF2B5EF4-FFF2-40B4-BE49-F238E27FC236}">
                <a16:creationId xmlns:a16="http://schemas.microsoft.com/office/drawing/2014/main" id="{184F7272-9BF1-D6DB-432E-C303931011CD}"/>
              </a:ext>
            </a:extLst>
          </p:cNvPr>
          <p:cNvSpPr txBox="1"/>
          <p:nvPr/>
        </p:nvSpPr>
        <p:spPr>
          <a:xfrm>
            <a:off x="970631" y="1059583"/>
            <a:ext cx="7684913" cy="494751"/>
          </a:xfrm>
          <a:prstGeom prst="rect">
            <a:avLst/>
          </a:prstGeom>
          <a:noFill/>
        </p:spPr>
        <p:txBody>
          <a:bodyPr wrap="square" rtlCol="0">
            <a:spAutoFit/>
          </a:bodyPr>
          <a:lstStyle/>
          <a:p>
            <a:pPr>
              <a:lnSpc>
                <a:spcPct val="120000"/>
              </a:lnSpc>
            </a:pPr>
            <a:r>
              <a:rPr lang="ca-ES" sz="2400" b="1">
                <a:solidFill>
                  <a:schemeClr val="bg1"/>
                </a:solidFill>
                <a:latin typeface="Arial"/>
                <a:cs typeface="Arial"/>
              </a:rPr>
              <a:t>Subtítol</a:t>
            </a:r>
          </a:p>
        </p:txBody>
      </p:sp>
      <p:pic>
        <p:nvPicPr>
          <p:cNvPr id="8" name="Imagen 11">
            <a:extLst>
              <a:ext uri="{FF2B5EF4-FFF2-40B4-BE49-F238E27FC236}">
                <a16:creationId xmlns:a16="http://schemas.microsoft.com/office/drawing/2014/main" id="{C3F2D158-3229-E551-4E8C-2A1E33BE8C7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9603" b="10804"/>
          <a:stretch/>
        </p:blipFill>
        <p:spPr>
          <a:xfrm>
            <a:off x="4572000" y="1268732"/>
            <a:ext cx="3998092" cy="2386800"/>
          </a:xfrm>
          <a:prstGeom prst="rect">
            <a:avLst/>
          </a:prstGeom>
        </p:spPr>
      </p:pic>
      <p:pic>
        <p:nvPicPr>
          <p:cNvPr id="9" name="Imagen 8">
            <a:extLst>
              <a:ext uri="{FF2B5EF4-FFF2-40B4-BE49-F238E27FC236}">
                <a16:creationId xmlns:a16="http://schemas.microsoft.com/office/drawing/2014/main" id="{678D7D5A-0072-EEAC-417F-99724F44EE3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9293" y="4653349"/>
            <a:ext cx="2178000" cy="235158"/>
          </a:xfrm>
          <a:prstGeom prst="rect">
            <a:avLst/>
          </a:prstGeom>
        </p:spPr>
      </p:pic>
    </p:spTree>
    <p:extLst>
      <p:ext uri="{BB962C8B-B14F-4D97-AF65-F5344CB8AC3E}">
        <p14:creationId xmlns:p14="http://schemas.microsoft.com/office/powerpoint/2010/main" val="2374345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EFCDC0F8-FFE7-27A4-F324-5F7A9CC56DA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20309"/>
          <a:stretch/>
        </p:blipFill>
        <p:spPr>
          <a:xfrm>
            <a:off x="0" y="0"/>
            <a:ext cx="9144000" cy="5148000"/>
          </a:xfrm>
          <a:prstGeom prst="rect">
            <a:avLst/>
          </a:prstGeom>
        </p:spPr>
      </p:pic>
      <p:sp>
        <p:nvSpPr>
          <p:cNvPr id="18" name="Rectángulo 17">
            <a:extLst>
              <a:ext uri="{FF2B5EF4-FFF2-40B4-BE49-F238E27FC236}">
                <a16:creationId xmlns:a16="http://schemas.microsoft.com/office/drawing/2014/main" id="{FF75CE5E-8EC9-4F1A-DE9E-E9958A3482E2}"/>
              </a:ext>
            </a:extLst>
          </p:cNvPr>
          <p:cNvSpPr/>
          <p:nvPr/>
        </p:nvSpPr>
        <p:spPr>
          <a:xfrm>
            <a:off x="1" y="0"/>
            <a:ext cx="9144000" cy="4346972"/>
          </a:xfrm>
          <a:prstGeom prst="rect">
            <a:avLst/>
          </a:prstGeom>
          <a:solidFill>
            <a:schemeClr val="bg2">
              <a:lumMod val="25000"/>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ca-ES"/>
          </a:p>
        </p:txBody>
      </p:sp>
      <p:sp>
        <p:nvSpPr>
          <p:cNvPr id="10" name="Marcador de número de diapositiva 4"/>
          <p:cNvSpPr>
            <a:spLocks noGrp="1"/>
          </p:cNvSpPr>
          <p:nvPr>
            <p:ph type="sldNum" sz="quarter" idx="12"/>
          </p:nvPr>
        </p:nvSpPr>
        <p:spPr>
          <a:xfrm>
            <a:off x="6553200" y="4635818"/>
            <a:ext cx="2133600" cy="273844"/>
          </a:xfrm>
        </p:spPr>
        <p:txBody>
          <a:bodyPr/>
          <a:lstStyle/>
          <a:p>
            <a:fld id="{841C1E86-93E3-524B-8B78-F1FFA2ACD5CB}" type="slidenum">
              <a:rPr lang="es-ES" b="1" smtClean="0">
                <a:solidFill>
                  <a:schemeClr val="bg1"/>
                </a:solidFill>
                <a:latin typeface="Arial"/>
                <a:cs typeface="Arial"/>
              </a:rPr>
              <a:t>4</a:t>
            </a:fld>
            <a:endParaRPr lang="es-ES" b="1" dirty="0">
              <a:solidFill>
                <a:schemeClr val="bg1"/>
              </a:solidFill>
              <a:latin typeface="Arial"/>
              <a:cs typeface="Arial"/>
            </a:endParaRPr>
          </a:p>
        </p:txBody>
      </p:sp>
      <p:sp>
        <p:nvSpPr>
          <p:cNvPr id="12" name="CuadroTexto 11"/>
          <p:cNvSpPr txBox="1"/>
          <p:nvPr/>
        </p:nvSpPr>
        <p:spPr>
          <a:xfrm>
            <a:off x="799516" y="1514235"/>
            <a:ext cx="7769646" cy="2595069"/>
          </a:xfrm>
          <a:prstGeom prst="rect">
            <a:avLst/>
          </a:prstGeom>
          <a:noFill/>
        </p:spPr>
        <p:txBody>
          <a:bodyPr wrap="square" rtlCol="0">
            <a:spAutoFit/>
          </a:bodyPr>
          <a:lstStyle/>
          <a:p>
            <a:pPr marL="180975" indent="-180975">
              <a:lnSpc>
                <a:spcPct val="120000"/>
              </a:lnSpc>
              <a:buFont typeface="Arial"/>
              <a:buChar char="•"/>
            </a:pPr>
            <a:r>
              <a:rPr lang="is-IS" sz="1700" dirty="0">
                <a:solidFill>
                  <a:schemeClr val="bg1"/>
                </a:solidFill>
                <a:latin typeface="Arial"/>
                <a:cs typeface="Arial"/>
              </a:rPr>
              <a:t>Lorem ipsum dolor sit amet, consectetur adipiscing elit. </a:t>
            </a:r>
          </a:p>
          <a:p>
            <a:pPr marL="180975" indent="-180975">
              <a:lnSpc>
                <a:spcPct val="120000"/>
              </a:lnSpc>
              <a:buFont typeface="Arial"/>
              <a:buChar char="•"/>
            </a:pPr>
            <a:r>
              <a:rPr lang="is-IS" sz="1700" dirty="0">
                <a:solidFill>
                  <a:schemeClr val="bg1"/>
                </a:solidFill>
                <a:latin typeface="Arial"/>
                <a:cs typeface="Arial"/>
              </a:rPr>
              <a:t>Phasellus ornare sem et luctus posuere. Suspendisse luctus </a:t>
            </a:r>
          </a:p>
          <a:p>
            <a:pPr marL="180975" indent="-180975">
              <a:lnSpc>
                <a:spcPct val="120000"/>
              </a:lnSpc>
              <a:buFont typeface="Arial"/>
              <a:buChar char="•"/>
            </a:pPr>
            <a:r>
              <a:rPr lang="is-IS" sz="1700" dirty="0">
                <a:solidFill>
                  <a:schemeClr val="bg1"/>
                </a:solidFill>
                <a:latin typeface="Arial"/>
                <a:cs typeface="Arial"/>
              </a:rPr>
              <a:t>massa quis velit commodo tincidunt et augue et sem.</a:t>
            </a:r>
          </a:p>
          <a:p>
            <a:pPr marL="180975" indent="-180975">
              <a:lnSpc>
                <a:spcPct val="120000"/>
              </a:lnSpc>
              <a:buFont typeface="Arial"/>
              <a:buChar char="•"/>
            </a:pPr>
            <a:r>
              <a:rPr lang="is-IS" sz="1700" dirty="0">
                <a:solidFill>
                  <a:schemeClr val="bg1"/>
                </a:solidFill>
                <a:latin typeface="Arial"/>
                <a:cs typeface="Arial"/>
              </a:rPr>
              <a:t>pulvinar sollicitudin nec suscipit nisl. Ut ac sem sit amet nibh.</a:t>
            </a:r>
          </a:p>
          <a:p>
            <a:pPr marL="180975" indent="-180975">
              <a:lnSpc>
                <a:spcPct val="120000"/>
              </a:lnSpc>
              <a:buFont typeface="Arial"/>
              <a:buChar char="•"/>
            </a:pPr>
            <a:r>
              <a:rPr lang="is-IS" sz="1700" dirty="0">
                <a:solidFill>
                  <a:schemeClr val="bg1"/>
                </a:solidFill>
                <a:latin typeface="Arial"/>
                <a:cs typeface="Arial"/>
              </a:rPr>
              <a:t>Rhoncus blandit. Nullam sit amet placerat lacus. </a:t>
            </a:r>
          </a:p>
          <a:p>
            <a:pPr marL="180975" indent="-180975">
              <a:lnSpc>
                <a:spcPct val="120000"/>
              </a:lnSpc>
              <a:buFont typeface="Arial"/>
              <a:buChar char="•"/>
            </a:pPr>
            <a:r>
              <a:rPr lang="is-IS" sz="1700" dirty="0">
                <a:solidFill>
                  <a:schemeClr val="bg1"/>
                </a:solidFill>
                <a:latin typeface="Arial"/>
                <a:cs typeface="Arial"/>
              </a:rPr>
              <a:t>Aliquam blandit, lorem eget suscipit lobortis, justo lectus.</a:t>
            </a:r>
          </a:p>
          <a:p>
            <a:pPr marL="180975" indent="-180975">
              <a:lnSpc>
                <a:spcPct val="120000"/>
              </a:lnSpc>
              <a:buFont typeface="Arial"/>
              <a:buChar char="•"/>
            </a:pPr>
            <a:r>
              <a:rPr lang="is-IS" sz="1700" dirty="0">
                <a:solidFill>
                  <a:schemeClr val="bg1"/>
                </a:solidFill>
                <a:latin typeface="Arial"/>
                <a:cs typeface="Arial"/>
              </a:rPr>
              <a:t>Iaculis tellus, id porta leo ex a elit. Sed euismod ante in egestas.</a:t>
            </a:r>
          </a:p>
          <a:p>
            <a:pPr marL="180975" indent="-180975">
              <a:lnSpc>
                <a:spcPct val="120000"/>
              </a:lnSpc>
              <a:buFont typeface="Arial"/>
              <a:buChar char="•"/>
            </a:pPr>
            <a:r>
              <a:rPr lang="is-IS" sz="1700" dirty="0">
                <a:solidFill>
                  <a:schemeClr val="bg1"/>
                </a:solidFill>
                <a:latin typeface="Arial"/>
                <a:cs typeface="Arial"/>
              </a:rPr>
              <a:t>Placerat. Phasellus porttitor vulputate quam suscipit fermentum. </a:t>
            </a:r>
          </a:p>
        </p:txBody>
      </p:sp>
      <p:sp>
        <p:nvSpPr>
          <p:cNvPr id="13" name="Rectángulo 12"/>
          <p:cNvSpPr/>
          <p:nvPr/>
        </p:nvSpPr>
        <p:spPr>
          <a:xfrm>
            <a:off x="1075643" y="921232"/>
            <a:ext cx="989264" cy="5389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ca-ES">
              <a:solidFill>
                <a:schemeClr val="bg1"/>
              </a:solidFill>
            </a:endParaRPr>
          </a:p>
        </p:txBody>
      </p:sp>
      <p:sp>
        <p:nvSpPr>
          <p:cNvPr id="14" name="CuadroTexto 13"/>
          <p:cNvSpPr txBox="1"/>
          <p:nvPr/>
        </p:nvSpPr>
        <p:spPr>
          <a:xfrm>
            <a:off x="969208" y="336638"/>
            <a:ext cx="7601664" cy="523220"/>
          </a:xfrm>
          <a:prstGeom prst="rect">
            <a:avLst/>
          </a:prstGeom>
          <a:noFill/>
        </p:spPr>
        <p:txBody>
          <a:bodyPr wrap="square" rtlCol="0">
            <a:spAutoFit/>
          </a:bodyPr>
          <a:lstStyle/>
          <a:p>
            <a:pPr>
              <a:lnSpc>
                <a:spcPct val="85000"/>
              </a:lnSpc>
            </a:pPr>
            <a:r>
              <a:rPr lang="is-IS" sz="3200" b="1" dirty="0">
                <a:solidFill>
                  <a:schemeClr val="bg1"/>
                </a:solidFill>
                <a:latin typeface="Arial"/>
                <a:cs typeface="Arial"/>
              </a:rPr>
              <a:t>Exemple de títol</a:t>
            </a:r>
            <a:endParaRPr lang="ca-ES" sz="3200" b="1" dirty="0">
              <a:solidFill>
                <a:schemeClr val="bg1"/>
              </a:solidFill>
              <a:latin typeface="Arial"/>
              <a:cs typeface="Arial"/>
            </a:endParaRPr>
          </a:p>
        </p:txBody>
      </p:sp>
      <p:sp>
        <p:nvSpPr>
          <p:cNvPr id="15" name="CuadroTexto 14"/>
          <p:cNvSpPr txBox="1"/>
          <p:nvPr/>
        </p:nvSpPr>
        <p:spPr>
          <a:xfrm>
            <a:off x="970629" y="1059583"/>
            <a:ext cx="7684913" cy="494751"/>
          </a:xfrm>
          <a:prstGeom prst="rect">
            <a:avLst/>
          </a:prstGeom>
          <a:noFill/>
        </p:spPr>
        <p:txBody>
          <a:bodyPr wrap="square" rtlCol="0">
            <a:spAutoFit/>
          </a:bodyPr>
          <a:lstStyle/>
          <a:p>
            <a:pPr>
              <a:lnSpc>
                <a:spcPct val="120000"/>
              </a:lnSpc>
            </a:pPr>
            <a:r>
              <a:rPr lang="ca-ES" sz="2400" b="1" dirty="0">
                <a:solidFill>
                  <a:schemeClr val="bg1"/>
                </a:solidFill>
                <a:latin typeface="Arial"/>
                <a:cs typeface="Arial"/>
              </a:rPr>
              <a:t>Subtítol</a:t>
            </a:r>
          </a:p>
        </p:txBody>
      </p:sp>
      <p:pic>
        <p:nvPicPr>
          <p:cNvPr id="3" name="Imagen 2">
            <a:extLst>
              <a:ext uri="{FF2B5EF4-FFF2-40B4-BE49-F238E27FC236}">
                <a16:creationId xmlns:a16="http://schemas.microsoft.com/office/drawing/2014/main" id="{DE9A55A8-7097-5C18-2EE5-B38DFCB399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9293" y="4653349"/>
            <a:ext cx="2178000" cy="235158"/>
          </a:xfrm>
          <a:prstGeom prst="rect">
            <a:avLst/>
          </a:prstGeom>
        </p:spPr>
      </p:pic>
    </p:spTree>
    <p:extLst>
      <p:ext uri="{BB962C8B-B14F-4D97-AF65-F5344CB8AC3E}">
        <p14:creationId xmlns:p14="http://schemas.microsoft.com/office/powerpoint/2010/main" val="1145965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0CD45F31-D0A0-E041-AFAD-6DC70F7EF973}"/>
              </a:ext>
            </a:extLst>
          </p:cNvPr>
          <p:cNvPicPr>
            <a:picLocks noChangeAspect="1"/>
          </p:cNvPicPr>
          <p:nvPr/>
        </p:nvPicPr>
        <p:blipFill rotWithShape="1">
          <a:blip r:embed="rId2" cstate="print">
            <a:alphaModFix/>
            <a:extLst>
              <a:ext uri="{28A0092B-C50C-407E-A947-70E740481C1C}">
                <a14:useLocalDpi xmlns:a14="http://schemas.microsoft.com/office/drawing/2010/main" val="0"/>
              </a:ext>
            </a:extLst>
          </a:blip>
          <a:srcRect t="2" b="20033"/>
          <a:stretch/>
        </p:blipFill>
        <p:spPr>
          <a:xfrm>
            <a:off x="-2" y="0"/>
            <a:ext cx="9176401" cy="5184000"/>
          </a:xfrm>
          <a:prstGeom prst="rect">
            <a:avLst/>
          </a:prstGeom>
        </p:spPr>
      </p:pic>
      <p:sp>
        <p:nvSpPr>
          <p:cNvPr id="4" name="Rectángulo 3"/>
          <p:cNvSpPr/>
          <p:nvPr/>
        </p:nvSpPr>
        <p:spPr>
          <a:xfrm>
            <a:off x="1075643" y="636673"/>
            <a:ext cx="989264" cy="5389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ca-ES"/>
          </a:p>
        </p:txBody>
      </p:sp>
      <p:sp>
        <p:nvSpPr>
          <p:cNvPr id="10" name="Marcador de número de diapositiva 4"/>
          <p:cNvSpPr>
            <a:spLocks noGrp="1"/>
          </p:cNvSpPr>
          <p:nvPr>
            <p:ph type="sldNum" sz="quarter" idx="12"/>
          </p:nvPr>
        </p:nvSpPr>
        <p:spPr>
          <a:xfrm>
            <a:off x="6553200" y="4635819"/>
            <a:ext cx="2133600" cy="273844"/>
          </a:xfrm>
        </p:spPr>
        <p:txBody>
          <a:bodyPr/>
          <a:lstStyle/>
          <a:p>
            <a:fld id="{841C1E86-93E3-524B-8B78-F1FFA2ACD5CB}" type="slidenum">
              <a:rPr lang="es-ES" b="1" smtClean="0">
                <a:solidFill>
                  <a:schemeClr val="bg1"/>
                </a:solidFill>
                <a:latin typeface="Arial"/>
                <a:cs typeface="Arial"/>
              </a:rPr>
              <a:t>5</a:t>
            </a:fld>
            <a:endParaRPr lang="es-ES" b="1" dirty="0">
              <a:solidFill>
                <a:schemeClr val="bg1"/>
              </a:solidFill>
              <a:latin typeface="Arial"/>
              <a:cs typeface="Arial"/>
            </a:endParaRPr>
          </a:p>
        </p:txBody>
      </p:sp>
      <p:sp>
        <p:nvSpPr>
          <p:cNvPr id="14" name="CuadroTexto 13"/>
          <p:cNvSpPr txBox="1"/>
          <p:nvPr/>
        </p:nvSpPr>
        <p:spPr>
          <a:xfrm>
            <a:off x="969208" y="907953"/>
            <a:ext cx="7601664" cy="3034677"/>
          </a:xfrm>
          <a:prstGeom prst="rect">
            <a:avLst/>
          </a:prstGeom>
          <a:noFill/>
        </p:spPr>
        <p:txBody>
          <a:bodyPr wrap="square" rtlCol="0">
            <a:spAutoFit/>
          </a:bodyPr>
          <a:lstStyle/>
          <a:p>
            <a:pPr>
              <a:lnSpc>
                <a:spcPct val="85000"/>
              </a:lnSpc>
            </a:pPr>
            <a:r>
              <a:rPr lang="is-IS" sz="3200" b="1" dirty="0">
                <a:solidFill>
                  <a:schemeClr val="bg1"/>
                </a:solidFill>
                <a:latin typeface="Arial"/>
                <a:cs typeface="Arial"/>
              </a:rPr>
              <a:t>Lorem ipsum dolor sit amet, consectetur adipiscing elit. Phasellus ornare sem et luctus posuere. Suspendisse luctus massa quis velit commodo tincidunt. Nullam et augue et sem pulvinar sollicitudin nec suscipit nisl. </a:t>
            </a:r>
            <a:endParaRPr lang="ca-ES" sz="3200" b="1" dirty="0">
              <a:solidFill>
                <a:schemeClr val="bg1"/>
              </a:solidFill>
              <a:latin typeface="Arial"/>
              <a:cs typeface="Arial"/>
            </a:endParaRPr>
          </a:p>
        </p:txBody>
      </p:sp>
      <p:pic>
        <p:nvPicPr>
          <p:cNvPr id="2" name="Imagen 1">
            <a:extLst>
              <a:ext uri="{FF2B5EF4-FFF2-40B4-BE49-F238E27FC236}">
                <a16:creationId xmlns:a16="http://schemas.microsoft.com/office/drawing/2014/main" id="{F2B621F6-BFE2-E87A-502D-C501FC7565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9293" y="4653349"/>
            <a:ext cx="2178000" cy="235158"/>
          </a:xfrm>
          <a:prstGeom prst="rect">
            <a:avLst/>
          </a:prstGeom>
        </p:spPr>
      </p:pic>
    </p:spTree>
    <p:extLst>
      <p:ext uri="{BB962C8B-B14F-4D97-AF65-F5344CB8AC3E}">
        <p14:creationId xmlns:p14="http://schemas.microsoft.com/office/powerpoint/2010/main" val="4021742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0EC5A11D-989C-BDE2-DE0E-63BCA307BD8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20309"/>
          <a:stretch/>
        </p:blipFill>
        <p:spPr>
          <a:xfrm>
            <a:off x="0" y="0"/>
            <a:ext cx="9144000" cy="5148000"/>
          </a:xfrm>
          <a:prstGeom prst="rect">
            <a:avLst/>
          </a:prstGeom>
        </p:spPr>
      </p:pic>
      <p:sp>
        <p:nvSpPr>
          <p:cNvPr id="17" name="Rectángulo 16">
            <a:extLst>
              <a:ext uri="{FF2B5EF4-FFF2-40B4-BE49-F238E27FC236}">
                <a16:creationId xmlns:a16="http://schemas.microsoft.com/office/drawing/2014/main" id="{F6C8D0F4-4BCB-043A-3A29-27050C012103}"/>
              </a:ext>
            </a:extLst>
          </p:cNvPr>
          <p:cNvSpPr/>
          <p:nvPr/>
        </p:nvSpPr>
        <p:spPr>
          <a:xfrm>
            <a:off x="1" y="0"/>
            <a:ext cx="9144000" cy="4346972"/>
          </a:xfrm>
          <a:prstGeom prst="rect">
            <a:avLst/>
          </a:prstGeom>
          <a:solidFill>
            <a:schemeClr val="bg2">
              <a:lumMod val="25000"/>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ca-ES"/>
          </a:p>
        </p:txBody>
      </p:sp>
      <p:sp>
        <p:nvSpPr>
          <p:cNvPr id="10" name="Marcador de número de diapositiva 4"/>
          <p:cNvSpPr>
            <a:spLocks noGrp="1"/>
          </p:cNvSpPr>
          <p:nvPr>
            <p:ph type="sldNum" sz="quarter" idx="12"/>
          </p:nvPr>
        </p:nvSpPr>
        <p:spPr>
          <a:xfrm>
            <a:off x="6553200" y="4635818"/>
            <a:ext cx="2133600" cy="273844"/>
          </a:xfrm>
        </p:spPr>
        <p:txBody>
          <a:bodyPr/>
          <a:lstStyle/>
          <a:p>
            <a:fld id="{841C1E86-93E3-524B-8B78-F1FFA2ACD5CB}" type="slidenum">
              <a:rPr lang="es-ES" b="1" smtClean="0">
                <a:solidFill>
                  <a:schemeClr val="bg1"/>
                </a:solidFill>
                <a:latin typeface="Arial"/>
                <a:cs typeface="Arial"/>
              </a:rPr>
              <a:t>6</a:t>
            </a:fld>
            <a:endParaRPr lang="es-ES" b="1" dirty="0">
              <a:solidFill>
                <a:schemeClr val="bg1"/>
              </a:solidFill>
              <a:latin typeface="Arial"/>
              <a:cs typeface="Arial"/>
            </a:endParaRPr>
          </a:p>
        </p:txBody>
      </p:sp>
      <p:graphicFrame>
        <p:nvGraphicFramePr>
          <p:cNvPr id="12" name="Gráfico 11"/>
          <p:cNvGraphicFramePr/>
          <p:nvPr>
            <p:extLst>
              <p:ext uri="{D42A27DB-BD31-4B8C-83A1-F6EECF244321}">
                <p14:modId xmlns:p14="http://schemas.microsoft.com/office/powerpoint/2010/main" val="4074630582"/>
              </p:ext>
            </p:extLst>
          </p:nvPr>
        </p:nvGraphicFramePr>
        <p:xfrm>
          <a:off x="3661857" y="1400764"/>
          <a:ext cx="5882703" cy="2941352"/>
        </p:xfrm>
        <a:graphic>
          <a:graphicData uri="http://schemas.openxmlformats.org/drawingml/2006/chart">
            <c:chart xmlns:c="http://schemas.openxmlformats.org/drawingml/2006/chart" xmlns:r="http://schemas.openxmlformats.org/officeDocument/2006/relationships" r:id="rId3"/>
          </a:graphicData>
        </a:graphic>
      </p:graphicFrame>
      <p:sp>
        <p:nvSpPr>
          <p:cNvPr id="13" name="Rectángulo 12"/>
          <p:cNvSpPr/>
          <p:nvPr/>
        </p:nvSpPr>
        <p:spPr>
          <a:xfrm>
            <a:off x="1075643" y="921232"/>
            <a:ext cx="989264" cy="5389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ca-ES"/>
          </a:p>
        </p:txBody>
      </p:sp>
      <p:sp>
        <p:nvSpPr>
          <p:cNvPr id="14" name="CuadroTexto 13"/>
          <p:cNvSpPr txBox="1"/>
          <p:nvPr/>
        </p:nvSpPr>
        <p:spPr>
          <a:xfrm>
            <a:off x="969208" y="336638"/>
            <a:ext cx="7601664" cy="523220"/>
          </a:xfrm>
          <a:prstGeom prst="rect">
            <a:avLst/>
          </a:prstGeom>
          <a:noFill/>
        </p:spPr>
        <p:txBody>
          <a:bodyPr wrap="square" rtlCol="0">
            <a:spAutoFit/>
          </a:bodyPr>
          <a:lstStyle/>
          <a:p>
            <a:pPr>
              <a:lnSpc>
                <a:spcPct val="85000"/>
              </a:lnSpc>
            </a:pPr>
            <a:r>
              <a:rPr lang="is-IS" sz="3200" b="1" dirty="0">
                <a:solidFill>
                  <a:schemeClr val="bg1"/>
                </a:solidFill>
                <a:latin typeface="Arial"/>
                <a:cs typeface="Arial"/>
              </a:rPr>
              <a:t>Exemple de diapo amb imatge</a:t>
            </a:r>
            <a:endParaRPr lang="ca-ES" sz="3200" b="1" dirty="0">
              <a:solidFill>
                <a:schemeClr val="bg1"/>
              </a:solidFill>
              <a:latin typeface="Arial"/>
              <a:cs typeface="Arial"/>
            </a:endParaRPr>
          </a:p>
        </p:txBody>
      </p:sp>
      <p:sp>
        <p:nvSpPr>
          <p:cNvPr id="21" name="CuadroTexto 20"/>
          <p:cNvSpPr txBox="1"/>
          <p:nvPr/>
        </p:nvSpPr>
        <p:spPr>
          <a:xfrm>
            <a:off x="999080" y="1514235"/>
            <a:ext cx="3475229" cy="2595069"/>
          </a:xfrm>
          <a:prstGeom prst="rect">
            <a:avLst/>
          </a:prstGeom>
          <a:noFill/>
        </p:spPr>
        <p:txBody>
          <a:bodyPr wrap="square" rtlCol="0">
            <a:spAutoFit/>
          </a:bodyPr>
          <a:lstStyle/>
          <a:p>
            <a:pPr>
              <a:lnSpc>
                <a:spcPct val="120000"/>
              </a:lnSpc>
            </a:pPr>
            <a:r>
              <a:rPr lang="is-IS" sz="1700" dirty="0">
                <a:solidFill>
                  <a:schemeClr val="bg1"/>
                </a:solidFill>
                <a:latin typeface="Arial"/>
                <a:cs typeface="Arial"/>
              </a:rPr>
              <a:t>Lorem ipsum dolor sit amet, consectetur adipiscing elit. Phasellus ornare sem et luctus posuere. Suspendisse luctus massa quis velit commodo tincidunt. Nullam et augue et sem pulvinar sollicitudin nec suscipit nisl. Ut ac sem sit.</a:t>
            </a:r>
            <a:endParaRPr lang="en-US" sz="1700" dirty="0">
              <a:solidFill>
                <a:schemeClr val="bg1"/>
              </a:solidFill>
              <a:latin typeface="Arial"/>
              <a:cs typeface="Arial"/>
            </a:endParaRPr>
          </a:p>
        </p:txBody>
      </p:sp>
      <p:sp>
        <p:nvSpPr>
          <p:cNvPr id="22" name="CuadroTexto 21"/>
          <p:cNvSpPr txBox="1"/>
          <p:nvPr/>
        </p:nvSpPr>
        <p:spPr>
          <a:xfrm>
            <a:off x="970629" y="1059583"/>
            <a:ext cx="7684913" cy="494751"/>
          </a:xfrm>
          <a:prstGeom prst="rect">
            <a:avLst/>
          </a:prstGeom>
          <a:noFill/>
        </p:spPr>
        <p:txBody>
          <a:bodyPr wrap="square" rtlCol="0">
            <a:spAutoFit/>
          </a:bodyPr>
          <a:lstStyle/>
          <a:p>
            <a:pPr>
              <a:lnSpc>
                <a:spcPct val="120000"/>
              </a:lnSpc>
            </a:pPr>
            <a:r>
              <a:rPr lang="ca-ES" sz="2400" b="1" dirty="0">
                <a:solidFill>
                  <a:schemeClr val="bg1"/>
                </a:solidFill>
                <a:latin typeface="Arial"/>
                <a:cs typeface="Arial"/>
              </a:rPr>
              <a:t>Subtítol</a:t>
            </a:r>
          </a:p>
        </p:txBody>
      </p:sp>
      <p:pic>
        <p:nvPicPr>
          <p:cNvPr id="2" name="Imagen 1">
            <a:extLst>
              <a:ext uri="{FF2B5EF4-FFF2-40B4-BE49-F238E27FC236}">
                <a16:creationId xmlns:a16="http://schemas.microsoft.com/office/drawing/2014/main" id="{EE0A3211-CFEF-F6A8-7AC3-77868DF7B3B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9293" y="4653349"/>
            <a:ext cx="2178000" cy="235158"/>
          </a:xfrm>
          <a:prstGeom prst="rect">
            <a:avLst/>
          </a:prstGeom>
        </p:spPr>
      </p:pic>
    </p:spTree>
    <p:extLst>
      <p:ext uri="{BB962C8B-B14F-4D97-AF65-F5344CB8AC3E}">
        <p14:creationId xmlns:p14="http://schemas.microsoft.com/office/powerpoint/2010/main" val="3383201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n 12">
            <a:extLst>
              <a:ext uri="{FF2B5EF4-FFF2-40B4-BE49-F238E27FC236}">
                <a16:creationId xmlns:a16="http://schemas.microsoft.com/office/drawing/2014/main" id="{5FE9406D-B494-0619-D3C3-BB2C5A93803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20309"/>
          <a:stretch/>
        </p:blipFill>
        <p:spPr>
          <a:xfrm>
            <a:off x="0" y="0"/>
            <a:ext cx="9144000" cy="5148000"/>
          </a:xfrm>
          <a:prstGeom prst="rect">
            <a:avLst/>
          </a:prstGeom>
        </p:spPr>
      </p:pic>
      <p:sp>
        <p:nvSpPr>
          <p:cNvPr id="11" name="Rectángulo 10"/>
          <p:cNvSpPr/>
          <p:nvPr/>
        </p:nvSpPr>
        <p:spPr>
          <a:xfrm>
            <a:off x="0" y="0"/>
            <a:ext cx="9144000" cy="4346972"/>
          </a:xfrm>
          <a:prstGeom prst="rect">
            <a:avLst/>
          </a:prstGeom>
          <a:solidFill>
            <a:schemeClr val="bg2">
              <a:lumMod val="25000"/>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ca-ES"/>
          </a:p>
        </p:txBody>
      </p:sp>
      <p:sp>
        <p:nvSpPr>
          <p:cNvPr id="10" name="Marcador de número de diapositiva 4"/>
          <p:cNvSpPr>
            <a:spLocks noGrp="1"/>
          </p:cNvSpPr>
          <p:nvPr>
            <p:ph type="sldNum" sz="quarter" idx="12"/>
          </p:nvPr>
        </p:nvSpPr>
        <p:spPr>
          <a:xfrm>
            <a:off x="6553200" y="4635818"/>
            <a:ext cx="2133600" cy="273844"/>
          </a:xfrm>
        </p:spPr>
        <p:txBody>
          <a:bodyPr/>
          <a:lstStyle/>
          <a:p>
            <a:fld id="{841C1E86-93E3-524B-8B78-F1FFA2ACD5CB}" type="slidenum">
              <a:rPr lang="es-ES" b="1" smtClean="0">
                <a:solidFill>
                  <a:schemeClr val="bg1"/>
                </a:solidFill>
                <a:latin typeface="Arial"/>
                <a:cs typeface="Arial"/>
              </a:rPr>
              <a:t>7</a:t>
            </a:fld>
            <a:endParaRPr lang="es-ES" b="1" dirty="0">
              <a:solidFill>
                <a:schemeClr val="bg1"/>
              </a:solidFill>
              <a:latin typeface="Arial"/>
              <a:cs typeface="Arial"/>
            </a:endParaRPr>
          </a:p>
        </p:txBody>
      </p:sp>
      <p:sp>
        <p:nvSpPr>
          <p:cNvPr id="16" name="Rectángulo 15"/>
          <p:cNvSpPr/>
          <p:nvPr/>
        </p:nvSpPr>
        <p:spPr>
          <a:xfrm>
            <a:off x="1075643" y="921232"/>
            <a:ext cx="989264" cy="5389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ca-ES"/>
          </a:p>
        </p:txBody>
      </p:sp>
      <p:sp>
        <p:nvSpPr>
          <p:cNvPr id="17" name="CuadroTexto 16"/>
          <p:cNvSpPr txBox="1"/>
          <p:nvPr/>
        </p:nvSpPr>
        <p:spPr>
          <a:xfrm>
            <a:off x="969208" y="336639"/>
            <a:ext cx="7601664" cy="510909"/>
          </a:xfrm>
          <a:prstGeom prst="rect">
            <a:avLst/>
          </a:prstGeom>
          <a:noFill/>
        </p:spPr>
        <p:txBody>
          <a:bodyPr wrap="square" rtlCol="0">
            <a:spAutoFit/>
          </a:bodyPr>
          <a:lstStyle/>
          <a:p>
            <a:pPr>
              <a:lnSpc>
                <a:spcPct val="85000"/>
              </a:lnSpc>
            </a:pPr>
            <a:r>
              <a:rPr lang="is-IS" sz="3200" b="1" dirty="0">
                <a:solidFill>
                  <a:schemeClr val="bg1"/>
                </a:solidFill>
                <a:latin typeface="Arial"/>
                <a:cs typeface="Arial"/>
              </a:rPr>
              <a:t>Exemple de diapo amb imatge 2</a:t>
            </a:r>
          </a:p>
        </p:txBody>
      </p:sp>
      <p:sp>
        <p:nvSpPr>
          <p:cNvPr id="18" name="CuadroTexto 17"/>
          <p:cNvSpPr txBox="1"/>
          <p:nvPr/>
        </p:nvSpPr>
        <p:spPr>
          <a:xfrm>
            <a:off x="999079" y="1514235"/>
            <a:ext cx="7425371" cy="1025409"/>
          </a:xfrm>
          <a:prstGeom prst="rect">
            <a:avLst/>
          </a:prstGeom>
          <a:noFill/>
        </p:spPr>
        <p:txBody>
          <a:bodyPr wrap="square" rtlCol="0">
            <a:spAutoFit/>
          </a:bodyPr>
          <a:lstStyle/>
          <a:p>
            <a:pPr>
              <a:lnSpc>
                <a:spcPct val="120000"/>
              </a:lnSpc>
            </a:pPr>
            <a:r>
              <a:rPr lang="is-IS" sz="1700" dirty="0">
                <a:solidFill>
                  <a:schemeClr val="bg1"/>
                </a:solidFill>
                <a:latin typeface="Arial"/>
                <a:cs typeface="Arial"/>
              </a:rPr>
              <a:t>Lorem ipsum dolor sit amet, consectetur adipiscing elit. Phasellus ornare sem et luctus posuere. Suspendisse luctus massa quis velit commodo tincidunt. Nullam et augue et sem pulvinar.</a:t>
            </a:r>
            <a:endParaRPr lang="en-US" sz="1700" dirty="0">
              <a:solidFill>
                <a:schemeClr val="bg1"/>
              </a:solidFill>
              <a:latin typeface="Arial"/>
              <a:cs typeface="Arial"/>
            </a:endParaRPr>
          </a:p>
        </p:txBody>
      </p:sp>
      <p:sp>
        <p:nvSpPr>
          <p:cNvPr id="19" name="CuadroTexto 18"/>
          <p:cNvSpPr txBox="1"/>
          <p:nvPr/>
        </p:nvSpPr>
        <p:spPr>
          <a:xfrm>
            <a:off x="970629" y="1059583"/>
            <a:ext cx="7684913" cy="494751"/>
          </a:xfrm>
          <a:prstGeom prst="rect">
            <a:avLst/>
          </a:prstGeom>
          <a:noFill/>
        </p:spPr>
        <p:txBody>
          <a:bodyPr wrap="square" rtlCol="0">
            <a:spAutoFit/>
          </a:bodyPr>
          <a:lstStyle/>
          <a:p>
            <a:pPr>
              <a:lnSpc>
                <a:spcPct val="120000"/>
              </a:lnSpc>
            </a:pPr>
            <a:r>
              <a:rPr lang="ca-ES" sz="2400" b="1" dirty="0">
                <a:solidFill>
                  <a:schemeClr val="bg1"/>
                </a:solidFill>
                <a:latin typeface="Arial"/>
                <a:cs typeface="Arial"/>
              </a:rPr>
              <a:t>Subtítol</a:t>
            </a:r>
          </a:p>
        </p:txBody>
      </p:sp>
      <p:pic>
        <p:nvPicPr>
          <p:cNvPr id="3" name="Imagen 2">
            <a:extLst>
              <a:ext uri="{FF2B5EF4-FFF2-40B4-BE49-F238E27FC236}">
                <a16:creationId xmlns:a16="http://schemas.microsoft.com/office/drawing/2014/main" id="{C3B2DC61-A6F6-0503-B5D8-C2255229AF87}"/>
              </a:ext>
            </a:extLst>
          </p:cNvPr>
          <p:cNvPicPr>
            <a:picLocks noChangeAspect="1"/>
          </p:cNvPicPr>
          <p:nvPr/>
        </p:nvPicPr>
        <p:blipFill>
          <a:blip r:embed="rId3"/>
          <a:stretch>
            <a:fillRect/>
          </a:stretch>
        </p:blipFill>
        <p:spPr>
          <a:xfrm>
            <a:off x="1846212" y="2800252"/>
            <a:ext cx="4330700" cy="838200"/>
          </a:xfrm>
          <a:prstGeom prst="rect">
            <a:avLst/>
          </a:prstGeom>
        </p:spPr>
      </p:pic>
      <p:pic>
        <p:nvPicPr>
          <p:cNvPr id="4" name="Imagen 3">
            <a:extLst>
              <a:ext uri="{FF2B5EF4-FFF2-40B4-BE49-F238E27FC236}">
                <a16:creationId xmlns:a16="http://schemas.microsoft.com/office/drawing/2014/main" id="{526880E4-9C05-76B2-8395-B6255978D1F5}"/>
              </a:ext>
            </a:extLst>
          </p:cNvPr>
          <p:cNvPicPr>
            <a:picLocks noChangeAspect="1"/>
          </p:cNvPicPr>
          <p:nvPr/>
        </p:nvPicPr>
        <p:blipFill>
          <a:blip r:embed="rId4"/>
          <a:stretch>
            <a:fillRect/>
          </a:stretch>
        </p:blipFill>
        <p:spPr>
          <a:xfrm>
            <a:off x="1072639" y="2848419"/>
            <a:ext cx="647768" cy="634273"/>
          </a:xfrm>
          <a:prstGeom prst="rect">
            <a:avLst/>
          </a:prstGeom>
        </p:spPr>
      </p:pic>
      <p:pic>
        <p:nvPicPr>
          <p:cNvPr id="2" name="Imagen 1">
            <a:extLst>
              <a:ext uri="{FF2B5EF4-FFF2-40B4-BE49-F238E27FC236}">
                <a16:creationId xmlns:a16="http://schemas.microsoft.com/office/drawing/2014/main" id="{73B3F2A0-F305-3C91-A630-5865E414424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69293" y="4653349"/>
            <a:ext cx="2178000" cy="235158"/>
          </a:xfrm>
          <a:prstGeom prst="rect">
            <a:avLst/>
          </a:prstGeom>
        </p:spPr>
      </p:pic>
    </p:spTree>
    <p:extLst>
      <p:ext uri="{BB962C8B-B14F-4D97-AF65-F5344CB8AC3E}">
        <p14:creationId xmlns:p14="http://schemas.microsoft.com/office/powerpoint/2010/main" val="4274322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n 11">
            <a:extLst>
              <a:ext uri="{FF2B5EF4-FFF2-40B4-BE49-F238E27FC236}">
                <a16:creationId xmlns:a16="http://schemas.microsoft.com/office/drawing/2014/main" id="{3BBB8A4A-1810-8D6E-1786-F54EA265604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20309"/>
          <a:stretch/>
        </p:blipFill>
        <p:spPr>
          <a:xfrm>
            <a:off x="0" y="0"/>
            <a:ext cx="9144000" cy="5148000"/>
          </a:xfrm>
          <a:prstGeom prst="rect">
            <a:avLst/>
          </a:prstGeom>
        </p:spPr>
      </p:pic>
      <p:sp>
        <p:nvSpPr>
          <p:cNvPr id="4" name="Rectángulo 3"/>
          <p:cNvSpPr/>
          <p:nvPr/>
        </p:nvSpPr>
        <p:spPr>
          <a:xfrm>
            <a:off x="1075643" y="636672"/>
            <a:ext cx="989264" cy="5389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ca-ES"/>
          </a:p>
        </p:txBody>
      </p:sp>
      <p:sp>
        <p:nvSpPr>
          <p:cNvPr id="9" name="CuadroTexto 8"/>
          <p:cNvSpPr txBox="1"/>
          <p:nvPr/>
        </p:nvSpPr>
        <p:spPr>
          <a:xfrm>
            <a:off x="969208" y="907952"/>
            <a:ext cx="7601664" cy="3034677"/>
          </a:xfrm>
          <a:prstGeom prst="rect">
            <a:avLst/>
          </a:prstGeom>
          <a:noFill/>
        </p:spPr>
        <p:txBody>
          <a:bodyPr wrap="square" rtlCol="0">
            <a:spAutoFit/>
          </a:bodyPr>
          <a:lstStyle/>
          <a:p>
            <a:pPr>
              <a:lnSpc>
                <a:spcPct val="85000"/>
              </a:lnSpc>
            </a:pPr>
            <a:r>
              <a:rPr lang="is-IS" sz="3200" b="1" dirty="0">
                <a:solidFill>
                  <a:schemeClr val="bg1"/>
                </a:solidFill>
                <a:latin typeface="Arial"/>
                <a:cs typeface="Arial"/>
              </a:rPr>
              <a:t>Lorem ipsum dolor sit amet, consectetur adipiscing elit. Phasellus ornare sem et luctus posuere. Suspendisse luctus massa quis velit commodo tincidunt. Nullam et augue et sem pulvinar sollicitudin nec suscipit nisl. </a:t>
            </a:r>
            <a:endParaRPr lang="ca-ES" sz="3200" b="1" dirty="0">
              <a:solidFill>
                <a:schemeClr val="bg1"/>
              </a:solidFill>
              <a:latin typeface="Arial"/>
              <a:cs typeface="Arial"/>
            </a:endParaRPr>
          </a:p>
        </p:txBody>
      </p:sp>
      <p:sp>
        <p:nvSpPr>
          <p:cNvPr id="15" name="Rectángulo 14"/>
          <p:cNvSpPr/>
          <p:nvPr/>
        </p:nvSpPr>
        <p:spPr>
          <a:xfrm flipV="1">
            <a:off x="0" y="4346972"/>
            <a:ext cx="9144000" cy="796528"/>
          </a:xfrm>
          <a:prstGeom prst="rect">
            <a:avLst/>
          </a:prstGeom>
          <a:solidFill>
            <a:schemeClr val="bg2">
              <a:lumMod val="25000"/>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ca-ES"/>
          </a:p>
        </p:txBody>
      </p:sp>
      <p:sp>
        <p:nvSpPr>
          <p:cNvPr id="10" name="Marcador de número de diapositiva 4">
            <a:extLst>
              <a:ext uri="{FF2B5EF4-FFF2-40B4-BE49-F238E27FC236}">
                <a16:creationId xmlns:a16="http://schemas.microsoft.com/office/drawing/2014/main" id="{24E3AFF2-2F4F-6907-7486-2BBB41E74AB0}"/>
              </a:ext>
            </a:extLst>
          </p:cNvPr>
          <p:cNvSpPr>
            <a:spLocks noGrp="1"/>
          </p:cNvSpPr>
          <p:nvPr>
            <p:ph type="sldNum" sz="quarter" idx="12"/>
          </p:nvPr>
        </p:nvSpPr>
        <p:spPr>
          <a:xfrm>
            <a:off x="6553200" y="4635818"/>
            <a:ext cx="2133600" cy="273844"/>
          </a:xfrm>
        </p:spPr>
        <p:txBody>
          <a:bodyPr/>
          <a:lstStyle/>
          <a:p>
            <a:fld id="{841C1E86-93E3-524B-8B78-F1FFA2ACD5CB}" type="slidenum">
              <a:rPr lang="es-ES" b="1" smtClean="0">
                <a:solidFill>
                  <a:schemeClr val="bg1"/>
                </a:solidFill>
                <a:latin typeface="Arial"/>
                <a:cs typeface="Arial"/>
              </a:rPr>
              <a:t>8</a:t>
            </a:fld>
            <a:endParaRPr lang="es-ES" b="1" dirty="0">
              <a:solidFill>
                <a:schemeClr val="bg1"/>
              </a:solidFill>
              <a:latin typeface="Arial"/>
              <a:cs typeface="Arial"/>
            </a:endParaRPr>
          </a:p>
        </p:txBody>
      </p:sp>
      <p:pic>
        <p:nvPicPr>
          <p:cNvPr id="2" name="Imagen 1">
            <a:extLst>
              <a:ext uri="{FF2B5EF4-FFF2-40B4-BE49-F238E27FC236}">
                <a16:creationId xmlns:a16="http://schemas.microsoft.com/office/drawing/2014/main" id="{4FCCB72F-B7AC-77E7-22E4-F850AD03C3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9293" y="4653349"/>
            <a:ext cx="2178000" cy="235158"/>
          </a:xfrm>
          <a:prstGeom prst="rect">
            <a:avLst/>
          </a:prstGeom>
        </p:spPr>
      </p:pic>
    </p:spTree>
    <p:extLst>
      <p:ext uri="{BB962C8B-B14F-4D97-AF65-F5344CB8AC3E}">
        <p14:creationId xmlns:p14="http://schemas.microsoft.com/office/powerpoint/2010/main" val="2508757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288BCC6A-7731-950D-ADC7-5578C60D5DD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20309"/>
          <a:stretch/>
        </p:blipFill>
        <p:spPr>
          <a:xfrm>
            <a:off x="0" y="0"/>
            <a:ext cx="9144000" cy="5148000"/>
          </a:xfrm>
          <a:prstGeom prst="rect">
            <a:avLst/>
          </a:prstGeom>
        </p:spPr>
      </p:pic>
      <p:sp>
        <p:nvSpPr>
          <p:cNvPr id="13" name="CuadroTexto 12"/>
          <p:cNvSpPr txBox="1"/>
          <p:nvPr/>
        </p:nvSpPr>
        <p:spPr>
          <a:xfrm>
            <a:off x="898468" y="743830"/>
            <a:ext cx="7232316" cy="2314095"/>
          </a:xfrm>
          <a:prstGeom prst="rect">
            <a:avLst/>
          </a:prstGeom>
          <a:noFill/>
        </p:spPr>
        <p:txBody>
          <a:bodyPr wrap="square" rtlCol="0">
            <a:spAutoFit/>
          </a:bodyPr>
          <a:lstStyle/>
          <a:p>
            <a:pPr>
              <a:lnSpc>
                <a:spcPct val="85000"/>
              </a:lnSpc>
            </a:pPr>
            <a:r>
              <a:rPr lang="es-ES_tradnl" sz="16500" b="1" dirty="0">
                <a:solidFill>
                  <a:schemeClr val="bg1"/>
                </a:solidFill>
                <a:latin typeface="Arial"/>
                <a:cs typeface="Arial"/>
              </a:rPr>
              <a:t>02</a:t>
            </a:r>
            <a:endParaRPr lang="ca-ES" sz="16500" b="1" dirty="0">
              <a:solidFill>
                <a:schemeClr val="bg1"/>
              </a:solidFill>
              <a:latin typeface="Arial"/>
              <a:cs typeface="Arial"/>
            </a:endParaRPr>
          </a:p>
        </p:txBody>
      </p:sp>
      <p:sp>
        <p:nvSpPr>
          <p:cNvPr id="14" name="Rectángulo 13"/>
          <p:cNvSpPr/>
          <p:nvPr/>
        </p:nvSpPr>
        <p:spPr>
          <a:xfrm>
            <a:off x="1075643" y="636674"/>
            <a:ext cx="989264" cy="5389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ca-ES"/>
          </a:p>
        </p:txBody>
      </p:sp>
      <p:sp>
        <p:nvSpPr>
          <p:cNvPr id="15" name="Marcador de número de diapositiva 4"/>
          <p:cNvSpPr>
            <a:spLocks noGrp="1"/>
          </p:cNvSpPr>
          <p:nvPr>
            <p:ph type="sldNum" sz="quarter" idx="12"/>
          </p:nvPr>
        </p:nvSpPr>
        <p:spPr>
          <a:xfrm>
            <a:off x="6553200" y="4635819"/>
            <a:ext cx="2133600" cy="273844"/>
          </a:xfrm>
        </p:spPr>
        <p:txBody>
          <a:bodyPr/>
          <a:lstStyle/>
          <a:p>
            <a:fld id="{841C1E86-93E3-524B-8B78-F1FFA2ACD5CB}" type="slidenum">
              <a:rPr lang="es-ES" b="1" smtClean="0">
                <a:solidFill>
                  <a:schemeClr val="bg1"/>
                </a:solidFill>
                <a:latin typeface="Arial"/>
                <a:cs typeface="Arial"/>
              </a:rPr>
              <a:t>9</a:t>
            </a:fld>
            <a:endParaRPr lang="es-ES" b="1" dirty="0">
              <a:solidFill>
                <a:schemeClr val="bg1"/>
              </a:solidFill>
              <a:latin typeface="Arial"/>
              <a:cs typeface="Arial"/>
            </a:endParaRPr>
          </a:p>
        </p:txBody>
      </p:sp>
      <p:sp>
        <p:nvSpPr>
          <p:cNvPr id="16" name="CuadroTexto 15"/>
          <p:cNvSpPr txBox="1"/>
          <p:nvPr/>
        </p:nvSpPr>
        <p:spPr>
          <a:xfrm>
            <a:off x="969208" y="2705036"/>
            <a:ext cx="7232316" cy="941796"/>
          </a:xfrm>
          <a:prstGeom prst="rect">
            <a:avLst/>
          </a:prstGeom>
          <a:noFill/>
        </p:spPr>
        <p:txBody>
          <a:bodyPr wrap="square" rtlCol="0">
            <a:spAutoFit/>
          </a:bodyPr>
          <a:lstStyle/>
          <a:p>
            <a:pPr>
              <a:lnSpc>
                <a:spcPct val="85000"/>
              </a:lnSpc>
            </a:pPr>
            <a:r>
              <a:rPr lang="ca-ES" sz="3200" b="1" dirty="0">
                <a:solidFill>
                  <a:schemeClr val="bg1"/>
                </a:solidFill>
                <a:latin typeface="Arial"/>
                <a:cs typeface="Arial"/>
              </a:rPr>
              <a:t>Exemple</a:t>
            </a:r>
            <a:r>
              <a:rPr lang="es-ES_tradnl" sz="3200" b="1" dirty="0">
                <a:solidFill>
                  <a:schemeClr val="bg1"/>
                </a:solidFill>
                <a:latin typeface="Arial"/>
                <a:cs typeface="Arial"/>
              </a:rPr>
              <a:t> </a:t>
            </a:r>
            <a:br>
              <a:rPr lang="es-ES_tradnl" sz="3200" b="1" dirty="0">
                <a:solidFill>
                  <a:schemeClr val="bg1"/>
                </a:solidFill>
                <a:latin typeface="Arial"/>
                <a:cs typeface="Arial"/>
              </a:rPr>
            </a:br>
            <a:r>
              <a:rPr lang="es-ES_tradnl" sz="3200" b="1" dirty="0">
                <a:solidFill>
                  <a:schemeClr val="bg1"/>
                </a:solidFill>
                <a:latin typeface="Arial"/>
                <a:cs typeface="Arial"/>
              </a:rPr>
              <a:t>de separador</a:t>
            </a:r>
            <a:endParaRPr lang="ca-ES" sz="3200" b="1" dirty="0">
              <a:solidFill>
                <a:schemeClr val="bg1"/>
              </a:solidFill>
              <a:latin typeface="Arial"/>
              <a:cs typeface="Arial"/>
            </a:endParaRPr>
          </a:p>
        </p:txBody>
      </p:sp>
      <p:pic>
        <p:nvPicPr>
          <p:cNvPr id="2" name="Imagen 1">
            <a:extLst>
              <a:ext uri="{FF2B5EF4-FFF2-40B4-BE49-F238E27FC236}">
                <a16:creationId xmlns:a16="http://schemas.microsoft.com/office/drawing/2014/main" id="{082A3F63-39EC-8282-4D66-C1D12896D4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9293" y="4653349"/>
            <a:ext cx="2178000" cy="235158"/>
          </a:xfrm>
          <a:prstGeom prst="rect">
            <a:avLst/>
          </a:prstGeom>
        </p:spPr>
      </p:pic>
    </p:spTree>
    <p:extLst>
      <p:ext uri="{BB962C8B-B14F-4D97-AF65-F5344CB8AC3E}">
        <p14:creationId xmlns:p14="http://schemas.microsoft.com/office/powerpoint/2010/main" val="1671001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4323b3df-8132-45da-9814-5f12b4f3bf2e">
      <Terms xmlns="http://schemas.microsoft.com/office/infopath/2007/PartnerControls"/>
    </lcf76f155ced4ddcb4097134ff3c332f>
    <TaxCatchAll xmlns="ccf361f3-7d9d-47e4-9d86-af699410c5d4"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74E4F18643A3644AC48B2ED7B13CB2D" ma:contentTypeVersion="16" ma:contentTypeDescription="Crea un document nou" ma:contentTypeScope="" ma:versionID="432578bf71b743a87ddb303728ed4ae1">
  <xsd:schema xmlns:xsd="http://www.w3.org/2001/XMLSchema" xmlns:xs="http://www.w3.org/2001/XMLSchema" xmlns:p="http://schemas.microsoft.com/office/2006/metadata/properties" xmlns:ns2="4323b3df-8132-45da-9814-5f12b4f3bf2e" xmlns:ns3="ccf361f3-7d9d-47e4-9d86-af699410c5d4" targetNamespace="http://schemas.microsoft.com/office/2006/metadata/properties" ma:root="true" ma:fieldsID="40b9f7d83ac00fc87291d54a0b8bd9a6" ns2:_="" ns3:_="">
    <xsd:import namespace="4323b3df-8132-45da-9814-5f12b4f3bf2e"/>
    <xsd:import namespace="ccf361f3-7d9d-47e4-9d86-af699410c5d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LengthInSecond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Location" minOccurs="0"/>
                <xsd:element ref="ns3:SharedWithUsers" minOccurs="0"/>
                <xsd:element ref="ns3:SharedWithDetail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323b3df-8132-45da-9814-5f12b4f3bf2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Etiquetes de la imatge" ma:readOnly="false" ma:fieldId="{5cf76f15-5ced-4ddc-b409-7134ff3c332f}" ma:taxonomyMulti="true" ma:sspId="34c01127-bdf0-454e-9077-a20ba63b60ec"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ccf361f3-7d9d-47e4-9d86-af699410c5d4" elementFormDefault="qualified">
    <xsd:import namespace="http://schemas.microsoft.com/office/2006/documentManagement/types"/>
    <xsd:import namespace="http://schemas.microsoft.com/office/infopath/2007/PartnerControls"/>
    <xsd:element name="SharedWithUsers" ma:index="19" nillable="true" ma:displayName="Compartit amb"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 compartit amb detalls" ma:internalName="SharedWithDetails" ma:readOnly="true">
      <xsd:simpleType>
        <xsd:restriction base="dms:Note">
          <xsd:maxLength value="255"/>
        </xsd:restriction>
      </xsd:simpleType>
    </xsd:element>
    <xsd:element name="TaxCatchAll" ma:index="23" nillable="true" ma:displayName="Taxonomy Catch All Column" ma:hidden="true" ma:list="{365779cb-6ade-421e-ba4e-56ff2afe84e9}" ma:internalName="TaxCatchAll" ma:showField="CatchAllData" ma:web="ccf361f3-7d9d-47e4-9d86-af699410c5d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us de contingut"/>
        <xsd:element ref="dc:title" minOccurs="0" maxOccurs="1" ma:index="4" ma:displayName="Títo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E89E079-FCAB-42E8-BFCE-D5F31D8383BD}">
  <ds:schemaRefs>
    <ds:schemaRef ds:uri="http://schemas.microsoft.com/office/2006/metadata/properties"/>
    <ds:schemaRef ds:uri="http://purl.org/dc/dcmitype/"/>
    <ds:schemaRef ds:uri="4323b3df-8132-45da-9814-5f12b4f3bf2e"/>
    <ds:schemaRef ds:uri="http://purl.org/dc/terms/"/>
    <ds:schemaRef ds:uri="http://www.w3.org/XML/1998/namespace"/>
    <ds:schemaRef ds:uri="http://schemas.microsoft.com/office/2006/documentManagement/types"/>
    <ds:schemaRef ds:uri="http://purl.org/dc/elements/1.1/"/>
    <ds:schemaRef ds:uri="http://schemas.microsoft.com/office/infopath/2007/PartnerControls"/>
    <ds:schemaRef ds:uri="http://schemas.openxmlformats.org/package/2006/metadata/core-properties"/>
    <ds:schemaRef ds:uri="ccf361f3-7d9d-47e4-9d86-af699410c5d4"/>
  </ds:schemaRefs>
</ds:datastoreItem>
</file>

<file path=customXml/itemProps2.xml><?xml version="1.0" encoding="utf-8"?>
<ds:datastoreItem xmlns:ds="http://schemas.openxmlformats.org/officeDocument/2006/customXml" ds:itemID="{22C129E8-9B7A-4A3E-B78E-4F70ACF6EDB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323b3df-8132-45da-9814-5f12b4f3bf2e"/>
    <ds:schemaRef ds:uri="ccf361f3-7d9d-47e4-9d86-af699410c5d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0383ABA-8AB8-4CFA-B17A-9EC2A33162A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380</TotalTime>
  <Words>347</Words>
  <Application>Microsoft Office PowerPoint</Application>
  <PresentationFormat>Presentación en pantalla (16:9)</PresentationFormat>
  <Paragraphs>53</Paragraphs>
  <Slides>15</Slides>
  <Notes>1</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15</vt:i4>
      </vt:variant>
    </vt:vector>
  </HeadingPairs>
  <TitlesOfParts>
    <vt:vector size="19" baseType="lpstr">
      <vt:lpstr>Arial</vt:lpstr>
      <vt:lpstr>Calibri</vt:lpstr>
      <vt:lpstr>Calibri Light</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UAB</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RosaMaria.Cabrera@uab.es</dc:creator>
  <cp:lastModifiedBy>Max Aragall Borràs</cp:lastModifiedBy>
  <cp:revision>18</cp:revision>
  <dcterms:created xsi:type="dcterms:W3CDTF">2019-10-28T14:52:52Z</dcterms:created>
  <dcterms:modified xsi:type="dcterms:W3CDTF">2023-06-19T11:16:47Z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0x010100A74E4F18643A3644AC48B2ED7B13CB2D</vt:lpwstr>
  </property>
  <property fmtid="{D5CDD505-2E9C-101B-9397-08002B2CF9AE}" pid="3" name="MediaServiceImageTags">
    <vt:lpwstr/>
  </property>
</Properties>
</file>