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7" r:id="rId5"/>
    <p:sldId id="258" r:id="rId6"/>
    <p:sldId id="265" r:id="rId7"/>
    <p:sldId id="266" r:id="rId8"/>
    <p:sldId id="267" r:id="rId9"/>
    <p:sldId id="259" r:id="rId10"/>
    <p:sldId id="260" r:id="rId11"/>
    <p:sldId id="268" r:id="rId12"/>
    <p:sldId id="269" r:id="rId13"/>
    <p:sldId id="270" r:id="rId14"/>
    <p:sldId id="261" r:id="rId15"/>
    <p:sldId id="262" r:id="rId16"/>
    <p:sldId id="263" r:id="rId17"/>
    <p:sldId id="264" r:id="rId18"/>
    <p:sldId id="271" r:id="rId19"/>
  </p:sldIdLst>
  <p:sldSz cx="9144000" cy="6858000" type="screen4x3"/>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440697-51B8-492E-8989-8A9C01C4C9AC}" v="52" dt="2023-06-19T10:51:54.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66" autoAdjust="0"/>
    <p:restoredTop sz="94660"/>
  </p:normalViewPr>
  <p:slideViewPr>
    <p:cSldViewPr snapToGrid="0">
      <p:cViewPr varScale="1">
        <p:scale>
          <a:sx n="114" d="100"/>
          <a:sy n="114" d="100"/>
        </p:scale>
        <p:origin x="1866" y="102"/>
      </p:cViewPr>
      <p:guideLst>
        <p:guide orient="horz" pos="246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 Aragall Borràs" userId="87e097e4-5d98-43bc-9596-3648e60b41d0" providerId="ADAL" clId="{B0440697-51B8-492E-8989-8A9C01C4C9AC}"/>
    <pc:docChg chg="undo custSel modSld">
      <pc:chgData name="Max Aragall Borràs" userId="87e097e4-5d98-43bc-9596-3648e60b41d0" providerId="ADAL" clId="{B0440697-51B8-492E-8989-8A9C01C4C9AC}" dt="2023-06-19T10:52:04.458" v="103" actId="478"/>
      <pc:docMkLst>
        <pc:docMk/>
      </pc:docMkLst>
      <pc:sldChg chg="addSp delSp modSp mod">
        <pc:chgData name="Max Aragall Borràs" userId="87e097e4-5d98-43bc-9596-3648e60b41d0" providerId="ADAL" clId="{B0440697-51B8-492E-8989-8A9C01C4C9AC}" dt="2023-06-19T10:47:48.212" v="54" actId="14100"/>
        <pc:sldMkLst>
          <pc:docMk/>
          <pc:sldMk cId="2004072559" sldId="257"/>
        </pc:sldMkLst>
        <pc:picChg chg="add mod">
          <ac:chgData name="Max Aragall Borràs" userId="87e097e4-5d98-43bc-9596-3648e60b41d0" providerId="ADAL" clId="{B0440697-51B8-492E-8989-8A9C01C4C9AC}" dt="2023-06-19T10:47:48.212" v="54" actId="14100"/>
          <ac:picMkLst>
            <pc:docMk/>
            <pc:sldMk cId="2004072559" sldId="257"/>
            <ac:picMk id="3" creationId="{D4079D92-4143-B193-6AF5-CB44B5CD3404}"/>
          </ac:picMkLst>
        </pc:picChg>
        <pc:picChg chg="del">
          <ac:chgData name="Max Aragall Borràs" userId="87e097e4-5d98-43bc-9596-3648e60b41d0" providerId="ADAL" clId="{B0440697-51B8-492E-8989-8A9C01C4C9AC}" dt="2023-06-19T10:45:16.813" v="22" actId="478"/>
          <ac:picMkLst>
            <pc:docMk/>
            <pc:sldMk cId="2004072559" sldId="257"/>
            <ac:picMk id="8" creationId="{00000000-0000-0000-0000-000000000000}"/>
          </ac:picMkLst>
        </pc:picChg>
      </pc:sldChg>
      <pc:sldChg chg="addSp delSp modSp mod">
        <pc:chgData name="Max Aragall Borràs" userId="87e097e4-5d98-43bc-9596-3648e60b41d0" providerId="ADAL" clId="{B0440697-51B8-492E-8989-8A9C01C4C9AC}" dt="2023-06-19T10:50:32.082" v="80" actId="478"/>
        <pc:sldMkLst>
          <pc:docMk/>
          <pc:sldMk cId="2548549481" sldId="258"/>
        </pc:sldMkLst>
        <pc:picChg chg="add del mod">
          <ac:chgData name="Max Aragall Borràs" userId="87e097e4-5d98-43bc-9596-3648e60b41d0" providerId="ADAL" clId="{B0440697-51B8-492E-8989-8A9C01C4C9AC}" dt="2023-06-19T10:45:27.010" v="27"/>
          <ac:picMkLst>
            <pc:docMk/>
            <pc:sldMk cId="2548549481" sldId="258"/>
            <ac:picMk id="2" creationId="{8B09B991-27A2-B88A-BCEA-D92476252A4D}"/>
          </ac:picMkLst>
        </pc:picChg>
        <pc:picChg chg="add del mod">
          <ac:chgData name="Max Aragall Borràs" userId="87e097e4-5d98-43bc-9596-3648e60b41d0" providerId="ADAL" clId="{B0440697-51B8-492E-8989-8A9C01C4C9AC}" dt="2023-06-19T10:45:38.429" v="30"/>
          <ac:picMkLst>
            <pc:docMk/>
            <pc:sldMk cId="2548549481" sldId="258"/>
            <ac:picMk id="3" creationId="{B6345CE5-A35A-E194-C866-9AEFB19D6B89}"/>
          </ac:picMkLst>
        </pc:picChg>
        <pc:picChg chg="add del mod">
          <ac:chgData name="Max Aragall Borràs" userId="87e097e4-5d98-43bc-9596-3648e60b41d0" providerId="ADAL" clId="{B0440697-51B8-492E-8989-8A9C01C4C9AC}" dt="2023-06-19T10:45:51.014" v="33"/>
          <ac:picMkLst>
            <pc:docMk/>
            <pc:sldMk cId="2548549481" sldId="258"/>
            <ac:picMk id="4" creationId="{ECEE841A-5B23-0007-BDB2-C52C1E812DDF}"/>
          </ac:picMkLst>
        </pc:picChg>
        <pc:picChg chg="add del mod">
          <ac:chgData name="Max Aragall Borràs" userId="87e097e4-5d98-43bc-9596-3648e60b41d0" providerId="ADAL" clId="{B0440697-51B8-492E-8989-8A9C01C4C9AC}" dt="2023-06-19T10:47:02.515" v="51" actId="478"/>
          <ac:picMkLst>
            <pc:docMk/>
            <pc:sldMk cId="2548549481" sldId="258"/>
            <ac:picMk id="5" creationId="{153F28AA-5048-9B2C-F59F-AAC1C811762C}"/>
          </ac:picMkLst>
        </pc:picChg>
        <pc:picChg chg="add del mod">
          <ac:chgData name="Max Aragall Borràs" userId="87e097e4-5d98-43bc-9596-3648e60b41d0" providerId="ADAL" clId="{B0440697-51B8-492E-8989-8A9C01C4C9AC}" dt="2023-06-19T10:49:06.460" v="67" actId="478"/>
          <ac:picMkLst>
            <pc:docMk/>
            <pc:sldMk cId="2548549481" sldId="258"/>
            <ac:picMk id="6" creationId="{03044280-A7A5-5C70-8DA9-46AC917B383F}"/>
          </ac:picMkLst>
        </pc:picChg>
        <pc:picChg chg="add mod">
          <ac:chgData name="Max Aragall Borràs" userId="87e097e4-5d98-43bc-9596-3648e60b41d0" providerId="ADAL" clId="{B0440697-51B8-492E-8989-8A9C01C4C9AC}" dt="2023-06-19T10:49:11.773" v="68"/>
          <ac:picMkLst>
            <pc:docMk/>
            <pc:sldMk cId="2548549481" sldId="258"/>
            <ac:picMk id="7" creationId="{F2682A84-3970-8242-D61A-110847228518}"/>
          </ac:picMkLst>
        </pc:picChg>
        <pc:picChg chg="add del">
          <ac:chgData name="Max Aragall Borràs" userId="87e097e4-5d98-43bc-9596-3648e60b41d0" providerId="ADAL" clId="{B0440697-51B8-492E-8989-8A9C01C4C9AC}" dt="2023-06-19T10:45:52.381" v="34" actId="478"/>
          <ac:picMkLst>
            <pc:docMk/>
            <pc:sldMk cId="2548549481" sldId="258"/>
            <ac:picMk id="8" creationId="{00000000-0000-0000-0000-000000000000}"/>
          </ac:picMkLst>
        </pc:picChg>
        <pc:picChg chg="add del mod">
          <ac:chgData name="Max Aragall Borràs" userId="87e097e4-5d98-43bc-9596-3648e60b41d0" providerId="ADAL" clId="{B0440697-51B8-492E-8989-8A9C01C4C9AC}" dt="2023-06-19T10:50:32.082" v="80" actId="478"/>
          <ac:picMkLst>
            <pc:docMk/>
            <pc:sldMk cId="2548549481" sldId="258"/>
            <ac:picMk id="10" creationId="{C5071399-4D86-14FD-3B82-537FCA0291CB}"/>
          </ac:picMkLst>
        </pc:picChg>
      </pc:sldChg>
      <pc:sldChg chg="addSp delSp modSp mod">
        <pc:chgData name="Max Aragall Borràs" userId="87e097e4-5d98-43bc-9596-3648e60b41d0" providerId="ADAL" clId="{B0440697-51B8-492E-8989-8A9C01C4C9AC}" dt="2023-06-19T10:51:07.350" v="86"/>
        <pc:sldMkLst>
          <pc:docMk/>
          <pc:sldMk cId="3084186268" sldId="259"/>
        </pc:sldMkLst>
        <pc:picChg chg="add mod">
          <ac:chgData name="Max Aragall Borràs" userId="87e097e4-5d98-43bc-9596-3648e60b41d0" providerId="ADAL" clId="{B0440697-51B8-492E-8989-8A9C01C4C9AC}" dt="2023-06-19T10:51:07.350" v="86"/>
          <ac:picMkLst>
            <pc:docMk/>
            <pc:sldMk cId="3084186268" sldId="259"/>
            <ac:picMk id="2" creationId="{555A3ED6-7591-C25B-F2C6-1CD7FF3CDF62}"/>
          </ac:picMkLst>
        </pc:picChg>
        <pc:picChg chg="del">
          <ac:chgData name="Max Aragall Borràs" userId="87e097e4-5d98-43bc-9596-3648e60b41d0" providerId="ADAL" clId="{B0440697-51B8-492E-8989-8A9C01C4C9AC}" dt="2023-06-19T10:51:06.604" v="85" actId="478"/>
          <ac:picMkLst>
            <pc:docMk/>
            <pc:sldMk cId="3084186268" sldId="259"/>
            <ac:picMk id="8" creationId="{00000000-0000-0000-0000-000000000000}"/>
          </ac:picMkLst>
        </pc:picChg>
      </pc:sldChg>
      <pc:sldChg chg="addSp delSp modSp mod">
        <pc:chgData name="Max Aragall Borràs" userId="87e097e4-5d98-43bc-9596-3648e60b41d0" providerId="ADAL" clId="{B0440697-51B8-492E-8989-8A9C01C4C9AC}" dt="2023-06-19T10:51:10.929" v="88"/>
        <pc:sldMkLst>
          <pc:docMk/>
          <pc:sldMk cId="486432457" sldId="260"/>
        </pc:sldMkLst>
        <pc:picChg chg="add mod">
          <ac:chgData name="Max Aragall Borràs" userId="87e097e4-5d98-43bc-9596-3648e60b41d0" providerId="ADAL" clId="{B0440697-51B8-492E-8989-8A9C01C4C9AC}" dt="2023-06-19T10:51:10.929" v="88"/>
          <ac:picMkLst>
            <pc:docMk/>
            <pc:sldMk cId="486432457" sldId="260"/>
            <ac:picMk id="3" creationId="{1B1DE848-0AB6-A8BE-2580-5489B8262B66}"/>
          </ac:picMkLst>
        </pc:picChg>
        <pc:picChg chg="del">
          <ac:chgData name="Max Aragall Borràs" userId="87e097e4-5d98-43bc-9596-3648e60b41d0" providerId="ADAL" clId="{B0440697-51B8-492E-8989-8A9C01C4C9AC}" dt="2023-06-19T10:51:10.306" v="87" actId="478"/>
          <ac:picMkLst>
            <pc:docMk/>
            <pc:sldMk cId="486432457" sldId="260"/>
            <ac:picMk id="8" creationId="{00000000-0000-0000-0000-000000000000}"/>
          </ac:picMkLst>
        </pc:picChg>
      </pc:sldChg>
      <pc:sldChg chg="addSp delSp modSp mod">
        <pc:chgData name="Max Aragall Borràs" userId="87e097e4-5d98-43bc-9596-3648e60b41d0" providerId="ADAL" clId="{B0440697-51B8-492E-8989-8A9C01C4C9AC}" dt="2023-06-19T10:51:44.460" v="96"/>
        <pc:sldMkLst>
          <pc:docMk/>
          <pc:sldMk cId="212839516" sldId="261"/>
        </pc:sldMkLst>
        <pc:picChg chg="add mod">
          <ac:chgData name="Max Aragall Borràs" userId="87e097e4-5d98-43bc-9596-3648e60b41d0" providerId="ADAL" clId="{B0440697-51B8-492E-8989-8A9C01C4C9AC}" dt="2023-06-19T10:51:44.460" v="96"/>
          <ac:picMkLst>
            <pc:docMk/>
            <pc:sldMk cId="212839516" sldId="261"/>
            <ac:picMk id="2" creationId="{3483C32E-5D48-A7D5-E8E1-CC2FDD55F69C}"/>
          </ac:picMkLst>
        </pc:picChg>
        <pc:picChg chg="del">
          <ac:chgData name="Max Aragall Borràs" userId="87e097e4-5d98-43bc-9596-3648e60b41d0" providerId="ADAL" clId="{B0440697-51B8-492E-8989-8A9C01C4C9AC}" dt="2023-06-19T10:51:43.914" v="95" actId="478"/>
          <ac:picMkLst>
            <pc:docMk/>
            <pc:sldMk cId="212839516" sldId="261"/>
            <ac:picMk id="8" creationId="{00000000-0000-0000-0000-000000000000}"/>
          </ac:picMkLst>
        </pc:picChg>
      </pc:sldChg>
      <pc:sldChg chg="addSp delSp modSp mod">
        <pc:chgData name="Max Aragall Borràs" userId="87e097e4-5d98-43bc-9596-3648e60b41d0" providerId="ADAL" clId="{B0440697-51B8-492E-8989-8A9C01C4C9AC}" dt="2023-06-19T10:51:47.539" v="98"/>
        <pc:sldMkLst>
          <pc:docMk/>
          <pc:sldMk cId="1388818418" sldId="262"/>
        </pc:sldMkLst>
        <pc:picChg chg="add mod">
          <ac:chgData name="Max Aragall Borràs" userId="87e097e4-5d98-43bc-9596-3648e60b41d0" providerId="ADAL" clId="{B0440697-51B8-492E-8989-8A9C01C4C9AC}" dt="2023-06-19T10:51:47.539" v="98"/>
          <ac:picMkLst>
            <pc:docMk/>
            <pc:sldMk cId="1388818418" sldId="262"/>
            <ac:picMk id="2" creationId="{7B457373-0C03-3E8F-A16D-B86E1EE881EE}"/>
          </ac:picMkLst>
        </pc:picChg>
        <pc:picChg chg="del">
          <ac:chgData name="Max Aragall Borràs" userId="87e097e4-5d98-43bc-9596-3648e60b41d0" providerId="ADAL" clId="{B0440697-51B8-492E-8989-8A9C01C4C9AC}" dt="2023-06-19T10:51:46.892" v="97" actId="478"/>
          <ac:picMkLst>
            <pc:docMk/>
            <pc:sldMk cId="1388818418" sldId="262"/>
            <ac:picMk id="8" creationId="{00000000-0000-0000-0000-000000000000}"/>
          </ac:picMkLst>
        </pc:picChg>
      </pc:sldChg>
      <pc:sldChg chg="addSp delSp modSp mod">
        <pc:chgData name="Max Aragall Borràs" userId="87e097e4-5d98-43bc-9596-3648e60b41d0" providerId="ADAL" clId="{B0440697-51B8-492E-8989-8A9C01C4C9AC}" dt="2023-06-19T10:51:51.081" v="100"/>
        <pc:sldMkLst>
          <pc:docMk/>
          <pc:sldMk cId="1639482549" sldId="263"/>
        </pc:sldMkLst>
        <pc:picChg chg="add mod">
          <ac:chgData name="Max Aragall Borràs" userId="87e097e4-5d98-43bc-9596-3648e60b41d0" providerId="ADAL" clId="{B0440697-51B8-492E-8989-8A9C01C4C9AC}" dt="2023-06-19T10:51:51.081" v="100"/>
          <ac:picMkLst>
            <pc:docMk/>
            <pc:sldMk cId="1639482549" sldId="263"/>
            <ac:picMk id="2" creationId="{C0007AFD-2C01-2F5C-E4B8-68A77A04904D}"/>
          </ac:picMkLst>
        </pc:picChg>
        <pc:picChg chg="del">
          <ac:chgData name="Max Aragall Borràs" userId="87e097e4-5d98-43bc-9596-3648e60b41d0" providerId="ADAL" clId="{B0440697-51B8-492E-8989-8A9C01C4C9AC}" dt="2023-06-19T10:51:50.466" v="99" actId="478"/>
          <ac:picMkLst>
            <pc:docMk/>
            <pc:sldMk cId="1639482549" sldId="263"/>
            <ac:picMk id="8" creationId="{00000000-0000-0000-0000-000000000000}"/>
          </ac:picMkLst>
        </pc:picChg>
      </pc:sldChg>
      <pc:sldChg chg="addSp delSp modSp mod">
        <pc:chgData name="Max Aragall Borràs" userId="87e097e4-5d98-43bc-9596-3648e60b41d0" providerId="ADAL" clId="{B0440697-51B8-492E-8989-8A9C01C4C9AC}" dt="2023-06-19T10:51:54.644" v="102"/>
        <pc:sldMkLst>
          <pc:docMk/>
          <pc:sldMk cId="1118505774" sldId="264"/>
        </pc:sldMkLst>
        <pc:picChg chg="add mod">
          <ac:chgData name="Max Aragall Borràs" userId="87e097e4-5d98-43bc-9596-3648e60b41d0" providerId="ADAL" clId="{B0440697-51B8-492E-8989-8A9C01C4C9AC}" dt="2023-06-19T10:51:54.644" v="102"/>
          <ac:picMkLst>
            <pc:docMk/>
            <pc:sldMk cId="1118505774" sldId="264"/>
            <ac:picMk id="3" creationId="{AD4FEE4B-7661-BA80-9EF5-2138902C9152}"/>
          </ac:picMkLst>
        </pc:picChg>
        <pc:picChg chg="del">
          <ac:chgData name="Max Aragall Borràs" userId="87e097e4-5d98-43bc-9596-3648e60b41d0" providerId="ADAL" clId="{B0440697-51B8-492E-8989-8A9C01C4C9AC}" dt="2023-06-19T10:51:53.986" v="101" actId="478"/>
          <ac:picMkLst>
            <pc:docMk/>
            <pc:sldMk cId="1118505774" sldId="264"/>
            <ac:picMk id="8" creationId="{00000000-0000-0000-0000-000000000000}"/>
          </ac:picMkLst>
        </pc:picChg>
      </pc:sldChg>
      <pc:sldChg chg="addSp delSp modSp mod">
        <pc:chgData name="Max Aragall Borràs" userId="87e097e4-5d98-43bc-9596-3648e60b41d0" providerId="ADAL" clId="{B0440697-51B8-492E-8989-8A9C01C4C9AC}" dt="2023-06-19T10:52:04.458" v="103" actId="478"/>
        <pc:sldMkLst>
          <pc:docMk/>
          <pc:sldMk cId="2779581983" sldId="265"/>
        </pc:sldMkLst>
        <pc:picChg chg="add del mod">
          <ac:chgData name="Max Aragall Borràs" userId="87e097e4-5d98-43bc-9596-3648e60b41d0" providerId="ADAL" clId="{B0440697-51B8-492E-8989-8A9C01C4C9AC}" dt="2023-06-19T10:52:04.458" v="103" actId="478"/>
          <ac:picMkLst>
            <pc:docMk/>
            <pc:sldMk cId="2779581983" sldId="265"/>
            <ac:picMk id="3" creationId="{79CD7313-0B5C-9AFB-C6B9-9EC3C69B967B}"/>
          </ac:picMkLst>
        </pc:picChg>
        <pc:picChg chg="add mod">
          <ac:chgData name="Max Aragall Borràs" userId="87e097e4-5d98-43bc-9596-3648e60b41d0" providerId="ADAL" clId="{B0440697-51B8-492E-8989-8A9C01C4C9AC}" dt="2023-06-19T10:50:15.464" v="78"/>
          <ac:picMkLst>
            <pc:docMk/>
            <pc:sldMk cId="2779581983" sldId="265"/>
            <ac:picMk id="5" creationId="{15760C8B-7A1B-CCF1-42DC-DCC64F9EBCB1}"/>
          </ac:picMkLst>
        </pc:picChg>
        <pc:picChg chg="del">
          <ac:chgData name="Max Aragall Borràs" userId="87e097e4-5d98-43bc-9596-3648e60b41d0" providerId="ADAL" clId="{B0440697-51B8-492E-8989-8A9C01C4C9AC}" dt="2023-06-19T10:50:27.546" v="79" actId="478"/>
          <ac:picMkLst>
            <pc:docMk/>
            <pc:sldMk cId="2779581983" sldId="265"/>
            <ac:picMk id="12" creationId="{00000000-0000-0000-0000-000000000000}"/>
          </ac:picMkLst>
        </pc:picChg>
      </pc:sldChg>
      <pc:sldChg chg="addSp delSp modSp mod">
        <pc:chgData name="Max Aragall Borràs" userId="87e097e4-5d98-43bc-9596-3648e60b41d0" providerId="ADAL" clId="{B0440697-51B8-492E-8989-8A9C01C4C9AC}" dt="2023-06-19T10:50:46.039" v="83"/>
        <pc:sldMkLst>
          <pc:docMk/>
          <pc:sldMk cId="3289086984" sldId="266"/>
        </pc:sldMkLst>
        <pc:picChg chg="add mod">
          <ac:chgData name="Max Aragall Borràs" userId="87e097e4-5d98-43bc-9596-3648e60b41d0" providerId="ADAL" clId="{B0440697-51B8-492E-8989-8A9C01C4C9AC}" dt="2023-06-19T10:50:46.039" v="83"/>
          <ac:picMkLst>
            <pc:docMk/>
            <pc:sldMk cId="3289086984" sldId="266"/>
            <ac:picMk id="5" creationId="{A6E0AC04-8B64-7C23-5F1E-FA3EAF9C47E2}"/>
          </ac:picMkLst>
        </pc:picChg>
        <pc:picChg chg="del">
          <ac:chgData name="Max Aragall Borràs" userId="87e097e4-5d98-43bc-9596-3648e60b41d0" providerId="ADAL" clId="{B0440697-51B8-492E-8989-8A9C01C4C9AC}" dt="2023-06-19T10:50:39.585" v="81" actId="478"/>
          <ac:picMkLst>
            <pc:docMk/>
            <pc:sldMk cId="3289086984" sldId="266"/>
            <ac:picMk id="12" creationId="{00000000-0000-0000-0000-000000000000}"/>
          </ac:picMkLst>
        </pc:picChg>
      </pc:sldChg>
      <pc:sldChg chg="addSp delSp modSp mod">
        <pc:chgData name="Max Aragall Borràs" userId="87e097e4-5d98-43bc-9596-3648e60b41d0" providerId="ADAL" clId="{B0440697-51B8-492E-8989-8A9C01C4C9AC}" dt="2023-06-19T10:50:47.918" v="84"/>
        <pc:sldMkLst>
          <pc:docMk/>
          <pc:sldMk cId="381990500" sldId="267"/>
        </pc:sldMkLst>
        <pc:picChg chg="add mod">
          <ac:chgData name="Max Aragall Borràs" userId="87e097e4-5d98-43bc-9596-3648e60b41d0" providerId="ADAL" clId="{B0440697-51B8-492E-8989-8A9C01C4C9AC}" dt="2023-06-19T10:50:47.918" v="84"/>
          <ac:picMkLst>
            <pc:docMk/>
            <pc:sldMk cId="381990500" sldId="267"/>
            <ac:picMk id="2" creationId="{93206808-E13B-9DBF-7AFD-A886C9C6E4D5}"/>
          </ac:picMkLst>
        </pc:picChg>
        <pc:picChg chg="del">
          <ac:chgData name="Max Aragall Borràs" userId="87e097e4-5d98-43bc-9596-3648e60b41d0" providerId="ADAL" clId="{B0440697-51B8-492E-8989-8A9C01C4C9AC}" dt="2023-06-19T10:50:41.405" v="82" actId="478"/>
          <ac:picMkLst>
            <pc:docMk/>
            <pc:sldMk cId="381990500" sldId="267"/>
            <ac:picMk id="13" creationId="{00000000-0000-0000-0000-000000000000}"/>
          </ac:picMkLst>
        </pc:picChg>
      </pc:sldChg>
      <pc:sldChg chg="addSp delSp modSp mod">
        <pc:chgData name="Max Aragall Borràs" userId="87e097e4-5d98-43bc-9596-3648e60b41d0" providerId="ADAL" clId="{B0440697-51B8-492E-8989-8A9C01C4C9AC}" dt="2023-06-19T10:51:14.415" v="90"/>
        <pc:sldMkLst>
          <pc:docMk/>
          <pc:sldMk cId="1303791620" sldId="268"/>
        </pc:sldMkLst>
        <pc:picChg chg="add mod">
          <ac:chgData name="Max Aragall Borràs" userId="87e097e4-5d98-43bc-9596-3648e60b41d0" providerId="ADAL" clId="{B0440697-51B8-492E-8989-8A9C01C4C9AC}" dt="2023-06-19T10:51:14.415" v="90"/>
          <ac:picMkLst>
            <pc:docMk/>
            <pc:sldMk cId="1303791620" sldId="268"/>
            <ac:picMk id="3" creationId="{BBC4B714-6438-D4F0-CBAE-76D768E6EE4F}"/>
          </ac:picMkLst>
        </pc:picChg>
        <pc:picChg chg="del">
          <ac:chgData name="Max Aragall Borràs" userId="87e097e4-5d98-43bc-9596-3648e60b41d0" providerId="ADAL" clId="{B0440697-51B8-492E-8989-8A9C01C4C9AC}" dt="2023-06-19T10:51:13.704" v="89" actId="478"/>
          <ac:picMkLst>
            <pc:docMk/>
            <pc:sldMk cId="1303791620" sldId="268"/>
            <ac:picMk id="25" creationId="{00000000-0000-0000-0000-000000000000}"/>
          </ac:picMkLst>
        </pc:picChg>
      </pc:sldChg>
      <pc:sldChg chg="addSp delSp modSp mod">
        <pc:chgData name="Max Aragall Borràs" userId="87e097e4-5d98-43bc-9596-3648e60b41d0" providerId="ADAL" clId="{B0440697-51B8-492E-8989-8A9C01C4C9AC}" dt="2023-06-19T10:51:18.840" v="92"/>
        <pc:sldMkLst>
          <pc:docMk/>
          <pc:sldMk cId="803437731" sldId="269"/>
        </pc:sldMkLst>
        <pc:picChg chg="add mod">
          <ac:chgData name="Max Aragall Borràs" userId="87e097e4-5d98-43bc-9596-3648e60b41d0" providerId="ADAL" clId="{B0440697-51B8-492E-8989-8A9C01C4C9AC}" dt="2023-06-19T10:51:18.840" v="92"/>
          <ac:picMkLst>
            <pc:docMk/>
            <pc:sldMk cId="803437731" sldId="269"/>
            <ac:picMk id="3" creationId="{52AEBB03-8B7F-AA05-DC08-38B3549E29C7}"/>
          </ac:picMkLst>
        </pc:picChg>
        <pc:picChg chg="del">
          <ac:chgData name="Max Aragall Borràs" userId="87e097e4-5d98-43bc-9596-3648e60b41d0" providerId="ADAL" clId="{B0440697-51B8-492E-8989-8A9C01C4C9AC}" dt="2023-06-19T10:51:18.093" v="91" actId="478"/>
          <ac:picMkLst>
            <pc:docMk/>
            <pc:sldMk cId="803437731" sldId="269"/>
            <ac:picMk id="25" creationId="{00000000-0000-0000-0000-000000000000}"/>
          </ac:picMkLst>
        </pc:picChg>
      </pc:sldChg>
      <pc:sldChg chg="addSp delSp modSp mod">
        <pc:chgData name="Max Aragall Borràs" userId="87e097e4-5d98-43bc-9596-3648e60b41d0" providerId="ADAL" clId="{B0440697-51B8-492E-8989-8A9C01C4C9AC}" dt="2023-06-19T10:51:32.413" v="94"/>
        <pc:sldMkLst>
          <pc:docMk/>
          <pc:sldMk cId="2017316640" sldId="270"/>
        </pc:sldMkLst>
        <pc:picChg chg="add mod">
          <ac:chgData name="Max Aragall Borràs" userId="87e097e4-5d98-43bc-9596-3648e60b41d0" providerId="ADAL" clId="{B0440697-51B8-492E-8989-8A9C01C4C9AC}" dt="2023-06-19T10:51:32.413" v="94"/>
          <ac:picMkLst>
            <pc:docMk/>
            <pc:sldMk cId="2017316640" sldId="270"/>
            <ac:picMk id="3" creationId="{AFBF2CDA-0353-DF9B-51D9-CD9D4E745729}"/>
          </ac:picMkLst>
        </pc:picChg>
        <pc:picChg chg="del">
          <ac:chgData name="Max Aragall Borràs" userId="87e097e4-5d98-43bc-9596-3648e60b41d0" providerId="ADAL" clId="{B0440697-51B8-492E-8989-8A9C01C4C9AC}" dt="2023-06-19T10:51:31.641" v="93" actId="478"/>
          <ac:picMkLst>
            <pc:docMk/>
            <pc:sldMk cId="2017316640" sldId="270"/>
            <ac:picMk id="9" creationId="{00000000-0000-0000-0000-000000000000}"/>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Hoja1!$B$1</c:f>
              <c:strCache>
                <c:ptCount val="1"/>
                <c:pt idx="0">
                  <c:v>Exemple titol</c:v>
                </c:pt>
              </c:strCache>
            </c:strRef>
          </c:tx>
          <c:spPr>
            <a:effectLst/>
          </c:spPr>
          <c:dPt>
            <c:idx val="0"/>
            <c:bubble3D val="0"/>
            <c:spPr>
              <a:solidFill>
                <a:srgbClr val="1C936E"/>
              </a:solidFill>
              <a:effectLst/>
            </c:spPr>
            <c:extLst>
              <c:ext xmlns:c16="http://schemas.microsoft.com/office/drawing/2014/chart" uri="{C3380CC4-5D6E-409C-BE32-E72D297353CC}">
                <c16:uniqueId val="{00000001-E049-40C5-BD87-0AA70A15A8DD}"/>
              </c:ext>
            </c:extLst>
          </c:dPt>
          <c:dPt>
            <c:idx val="1"/>
            <c:bubble3D val="0"/>
            <c:spPr>
              <a:solidFill>
                <a:srgbClr val="0D6F91"/>
              </a:solidFill>
              <a:effectLst/>
            </c:spPr>
            <c:extLst>
              <c:ext xmlns:c16="http://schemas.microsoft.com/office/drawing/2014/chart" uri="{C3380CC4-5D6E-409C-BE32-E72D297353CC}">
                <c16:uniqueId val="{00000003-E049-40C5-BD87-0AA70A15A8DD}"/>
              </c:ext>
            </c:extLst>
          </c:dPt>
          <c:dPt>
            <c:idx val="2"/>
            <c:bubble3D val="0"/>
            <c:spPr>
              <a:solidFill>
                <a:srgbClr val="3AAF28"/>
              </a:solidFill>
              <a:effectLst/>
            </c:spPr>
            <c:extLst>
              <c:ext xmlns:c16="http://schemas.microsoft.com/office/drawing/2014/chart" uri="{C3380CC4-5D6E-409C-BE32-E72D297353CC}">
                <c16:uniqueId val="{00000005-E049-40C5-BD87-0AA70A15A8DD}"/>
              </c:ext>
            </c:extLst>
          </c:dPt>
          <c:dPt>
            <c:idx val="3"/>
            <c:bubble3D val="0"/>
            <c:spPr>
              <a:solidFill>
                <a:srgbClr val="6CBD1F"/>
              </a:solidFill>
              <a:effectLst/>
            </c:spPr>
            <c:extLst>
              <c:ext xmlns:c16="http://schemas.microsoft.com/office/drawing/2014/chart" uri="{C3380CC4-5D6E-409C-BE32-E72D297353CC}">
                <c16:uniqueId val="{00000007-E049-40C5-BD87-0AA70A15A8DD}"/>
              </c:ext>
            </c:extLst>
          </c:dPt>
          <c:dLbls>
            <c:spPr>
              <a:noFill/>
              <a:ln>
                <a:noFill/>
              </a:ln>
              <a:effectLst/>
            </c:spPr>
            <c:txPr>
              <a:bodyPr/>
              <a:lstStyle/>
              <a:p>
                <a:pPr>
                  <a:defRPr sz="2000" b="1" i="0">
                    <a:solidFill>
                      <a:schemeClr val="bg1"/>
                    </a:solidFill>
                    <a:latin typeface="Aria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Hoja1!$A$2:$A$5</c:f>
              <c:strCache>
                <c:ptCount val="4"/>
                <c:pt idx="0">
                  <c:v>1er trim.</c:v>
                </c:pt>
                <c:pt idx="1">
                  <c:v>2do trim.</c:v>
                </c:pt>
                <c:pt idx="2">
                  <c:v>3er trim.</c:v>
                </c:pt>
                <c:pt idx="3">
                  <c:v>4to trim.</c:v>
                </c:pt>
              </c:strCache>
            </c:strRef>
          </c:cat>
          <c:val>
            <c:numRef>
              <c:f>Hoja1!$B$2:$B$5</c:f>
              <c:numCache>
                <c:formatCode>General</c:formatCode>
                <c:ptCount val="4"/>
                <c:pt idx="0">
                  <c:v>10</c:v>
                </c:pt>
                <c:pt idx="1">
                  <c:v>30</c:v>
                </c:pt>
                <c:pt idx="2">
                  <c:v>15</c:v>
                </c:pt>
                <c:pt idx="3">
                  <c:v>55</c:v>
                </c:pt>
              </c:numCache>
            </c:numRef>
          </c:val>
          <c:extLst>
            <c:ext xmlns:c16="http://schemas.microsoft.com/office/drawing/2014/chart" uri="{C3380CC4-5D6E-409C-BE32-E72D297353CC}">
              <c16:uniqueId val="{00000008-E049-40C5-BD87-0AA70A15A8D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s-E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4266E-B196-4CA4-99D4-8C3759113982}" type="datetimeFigureOut">
              <a:rPr lang="ca-ES" smtClean="0"/>
              <a:t>19/6/2023</a:t>
            </a:fld>
            <a:endParaRPr lang="ca-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FCF95-352F-4BA5-8E9D-BCB692AD0205}" type="slidenum">
              <a:rPr lang="ca-ES" smtClean="0"/>
              <a:t>‹Nº›</a:t>
            </a:fld>
            <a:endParaRPr lang="ca-ES"/>
          </a:p>
        </p:txBody>
      </p:sp>
    </p:spTree>
    <p:extLst>
      <p:ext uri="{BB962C8B-B14F-4D97-AF65-F5344CB8AC3E}">
        <p14:creationId xmlns:p14="http://schemas.microsoft.com/office/powerpoint/2010/main" val="2311840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2088980-06ED-5F45-BC66-4D07F267F9B6}" type="slidenum">
              <a:rPr lang="es-ES" smtClean="0"/>
              <a:t>8</a:t>
            </a:fld>
            <a:endParaRPr lang="es-ES"/>
          </a:p>
        </p:txBody>
      </p:sp>
    </p:spTree>
    <p:extLst>
      <p:ext uri="{BB962C8B-B14F-4D97-AF65-F5344CB8AC3E}">
        <p14:creationId xmlns:p14="http://schemas.microsoft.com/office/powerpoint/2010/main" val="129452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2088980-06ED-5F45-BC66-4D07F267F9B6}" type="slidenum">
              <a:rPr lang="es-ES" smtClean="0"/>
              <a:t>9</a:t>
            </a:fld>
            <a:endParaRPr lang="es-ES"/>
          </a:p>
        </p:txBody>
      </p:sp>
    </p:spTree>
    <p:extLst>
      <p:ext uri="{BB962C8B-B14F-4D97-AF65-F5344CB8AC3E}">
        <p14:creationId xmlns:p14="http://schemas.microsoft.com/office/powerpoint/2010/main" val="464158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2088980-06ED-5F45-BC66-4D07F267F9B6}" type="slidenum">
              <a:rPr lang="es-ES" smtClean="0"/>
              <a:t>10</a:t>
            </a:fld>
            <a:endParaRPr lang="es-ES"/>
          </a:p>
        </p:txBody>
      </p:sp>
    </p:spTree>
    <p:extLst>
      <p:ext uri="{BB962C8B-B14F-4D97-AF65-F5344CB8AC3E}">
        <p14:creationId xmlns:p14="http://schemas.microsoft.com/office/powerpoint/2010/main" val="98045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2088980-06ED-5F45-BC66-4D07F267F9B6}" type="slidenum">
              <a:rPr lang="es-ES" smtClean="0"/>
              <a:t>15</a:t>
            </a:fld>
            <a:endParaRPr lang="es-ES"/>
          </a:p>
        </p:txBody>
      </p:sp>
    </p:spTree>
    <p:extLst>
      <p:ext uri="{BB962C8B-B14F-4D97-AF65-F5344CB8AC3E}">
        <p14:creationId xmlns:p14="http://schemas.microsoft.com/office/powerpoint/2010/main" val="276077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9A1D704-CC7B-47E8-91C9-84FA44AD077F}" type="datetimeFigureOut">
              <a:rPr lang="ca-ES" smtClean="0"/>
              <a:t>19/6/2023</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1324536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A1D704-CC7B-47E8-91C9-84FA44AD077F}" type="datetimeFigureOut">
              <a:rPr lang="ca-ES" smtClean="0"/>
              <a:t>19/6/2023</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3627531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A1D704-CC7B-47E8-91C9-84FA44AD077F}" type="datetimeFigureOut">
              <a:rPr lang="ca-ES" smtClean="0"/>
              <a:t>19/6/2023</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1338816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A1D704-CC7B-47E8-91C9-84FA44AD077F}" type="datetimeFigureOut">
              <a:rPr lang="ca-ES" smtClean="0"/>
              <a:t>19/6/2023</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2086104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9A1D704-CC7B-47E8-91C9-84FA44AD077F}" type="datetimeFigureOut">
              <a:rPr lang="ca-ES" smtClean="0"/>
              <a:t>19/6/2023</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31371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9A1D704-CC7B-47E8-91C9-84FA44AD077F}" type="datetimeFigureOut">
              <a:rPr lang="ca-ES" smtClean="0"/>
              <a:t>19/6/2023</a:t>
            </a:fld>
            <a:endParaRPr lang="ca-ES"/>
          </a:p>
        </p:txBody>
      </p:sp>
      <p:sp>
        <p:nvSpPr>
          <p:cNvPr id="6" name="Footer Placeholder 5"/>
          <p:cNvSpPr>
            <a:spLocks noGrp="1"/>
          </p:cNvSpPr>
          <p:nvPr>
            <p:ph type="ftr" sz="quarter" idx="11"/>
          </p:nvPr>
        </p:nvSpPr>
        <p:spPr/>
        <p:txBody>
          <a:bodyPr/>
          <a:lstStyle/>
          <a:p>
            <a:endParaRPr lang="ca-ES"/>
          </a:p>
        </p:txBody>
      </p:sp>
      <p:sp>
        <p:nvSpPr>
          <p:cNvPr id="7" name="Slide Number Placeholder 6"/>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1033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9A1D704-CC7B-47E8-91C9-84FA44AD077F}" type="datetimeFigureOut">
              <a:rPr lang="ca-ES" smtClean="0"/>
              <a:t>19/6/2023</a:t>
            </a:fld>
            <a:endParaRPr lang="ca-ES"/>
          </a:p>
        </p:txBody>
      </p:sp>
      <p:sp>
        <p:nvSpPr>
          <p:cNvPr id="8" name="Footer Placeholder 7"/>
          <p:cNvSpPr>
            <a:spLocks noGrp="1"/>
          </p:cNvSpPr>
          <p:nvPr>
            <p:ph type="ftr" sz="quarter" idx="11"/>
          </p:nvPr>
        </p:nvSpPr>
        <p:spPr/>
        <p:txBody>
          <a:bodyPr/>
          <a:lstStyle/>
          <a:p>
            <a:endParaRPr lang="ca-ES"/>
          </a:p>
        </p:txBody>
      </p:sp>
      <p:sp>
        <p:nvSpPr>
          <p:cNvPr id="9" name="Slide Number Placeholder 8"/>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140308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9A1D704-CC7B-47E8-91C9-84FA44AD077F}" type="datetimeFigureOut">
              <a:rPr lang="ca-ES" smtClean="0"/>
              <a:t>19/6/2023</a:t>
            </a:fld>
            <a:endParaRPr lang="ca-ES"/>
          </a:p>
        </p:txBody>
      </p:sp>
      <p:sp>
        <p:nvSpPr>
          <p:cNvPr id="4" name="Footer Placeholder 3"/>
          <p:cNvSpPr>
            <a:spLocks noGrp="1"/>
          </p:cNvSpPr>
          <p:nvPr>
            <p:ph type="ftr" sz="quarter" idx="11"/>
          </p:nvPr>
        </p:nvSpPr>
        <p:spPr/>
        <p:txBody>
          <a:bodyPr/>
          <a:lstStyle/>
          <a:p>
            <a:endParaRPr lang="ca-ES"/>
          </a:p>
        </p:txBody>
      </p:sp>
      <p:sp>
        <p:nvSpPr>
          <p:cNvPr id="5" name="Slide Number Placeholder 4"/>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251134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1D704-CC7B-47E8-91C9-84FA44AD077F}" type="datetimeFigureOut">
              <a:rPr lang="ca-ES" smtClean="0"/>
              <a:t>19/6/2023</a:t>
            </a:fld>
            <a:endParaRPr lang="ca-ES"/>
          </a:p>
        </p:txBody>
      </p:sp>
      <p:sp>
        <p:nvSpPr>
          <p:cNvPr id="3" name="Footer Placeholder 2"/>
          <p:cNvSpPr>
            <a:spLocks noGrp="1"/>
          </p:cNvSpPr>
          <p:nvPr>
            <p:ph type="ftr" sz="quarter" idx="11"/>
          </p:nvPr>
        </p:nvSpPr>
        <p:spPr/>
        <p:txBody>
          <a:bodyPr/>
          <a:lstStyle/>
          <a:p>
            <a:endParaRPr lang="ca-ES"/>
          </a:p>
        </p:txBody>
      </p:sp>
      <p:sp>
        <p:nvSpPr>
          <p:cNvPr id="4" name="Slide Number Placeholder 3"/>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201068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9A1D704-CC7B-47E8-91C9-84FA44AD077F}" type="datetimeFigureOut">
              <a:rPr lang="ca-ES" smtClean="0"/>
              <a:t>19/6/2023</a:t>
            </a:fld>
            <a:endParaRPr lang="ca-ES"/>
          </a:p>
        </p:txBody>
      </p:sp>
      <p:sp>
        <p:nvSpPr>
          <p:cNvPr id="6" name="Footer Placeholder 5"/>
          <p:cNvSpPr>
            <a:spLocks noGrp="1"/>
          </p:cNvSpPr>
          <p:nvPr>
            <p:ph type="ftr" sz="quarter" idx="11"/>
          </p:nvPr>
        </p:nvSpPr>
        <p:spPr/>
        <p:txBody>
          <a:bodyPr/>
          <a:lstStyle/>
          <a:p>
            <a:endParaRPr lang="ca-ES"/>
          </a:p>
        </p:txBody>
      </p:sp>
      <p:sp>
        <p:nvSpPr>
          <p:cNvPr id="7" name="Slide Number Placeholder 6"/>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155467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9A1D704-CC7B-47E8-91C9-84FA44AD077F}" type="datetimeFigureOut">
              <a:rPr lang="ca-ES" smtClean="0"/>
              <a:t>19/6/2023</a:t>
            </a:fld>
            <a:endParaRPr lang="ca-ES"/>
          </a:p>
        </p:txBody>
      </p:sp>
      <p:sp>
        <p:nvSpPr>
          <p:cNvPr id="6" name="Footer Placeholder 5"/>
          <p:cNvSpPr>
            <a:spLocks noGrp="1"/>
          </p:cNvSpPr>
          <p:nvPr>
            <p:ph type="ftr" sz="quarter" idx="11"/>
          </p:nvPr>
        </p:nvSpPr>
        <p:spPr/>
        <p:txBody>
          <a:bodyPr/>
          <a:lstStyle/>
          <a:p>
            <a:endParaRPr lang="ca-ES"/>
          </a:p>
        </p:txBody>
      </p:sp>
      <p:sp>
        <p:nvSpPr>
          <p:cNvPr id="7" name="Slide Number Placeholder 6"/>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3539697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1D704-CC7B-47E8-91C9-84FA44AD077F}" type="datetimeFigureOut">
              <a:rPr lang="ca-ES" smtClean="0"/>
              <a:t>19/6/2023</a:t>
            </a:fld>
            <a:endParaRPr lang="ca-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B8188-F97D-48D1-ADB9-BAAACAA434BA}" type="slidenum">
              <a:rPr lang="ca-ES" smtClean="0"/>
              <a:t>‹Nº›</a:t>
            </a:fld>
            <a:endParaRPr lang="ca-ES"/>
          </a:p>
        </p:txBody>
      </p:sp>
    </p:spTree>
    <p:extLst>
      <p:ext uri="{BB962C8B-B14F-4D97-AF65-F5344CB8AC3E}">
        <p14:creationId xmlns:p14="http://schemas.microsoft.com/office/powerpoint/2010/main" val="633914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687" y="515"/>
            <a:ext cx="9142626" cy="6856970"/>
          </a:xfrm>
          <a:prstGeom prst="rect">
            <a:avLst/>
          </a:prstGeom>
        </p:spPr>
      </p:pic>
      <p:sp>
        <p:nvSpPr>
          <p:cNvPr id="6" name="CuadroTexto 5"/>
          <p:cNvSpPr txBox="1"/>
          <p:nvPr/>
        </p:nvSpPr>
        <p:spPr>
          <a:xfrm>
            <a:off x="928590" y="1102894"/>
            <a:ext cx="7605810" cy="1975926"/>
          </a:xfrm>
          <a:prstGeom prst="rect">
            <a:avLst/>
          </a:prstGeom>
          <a:noFill/>
        </p:spPr>
        <p:txBody>
          <a:bodyPr wrap="square" rtlCol="0">
            <a:spAutoFit/>
          </a:bodyPr>
          <a:lstStyle/>
          <a:p>
            <a:pPr>
              <a:lnSpc>
                <a:spcPct val="85000"/>
              </a:lnSpc>
            </a:pPr>
            <a:r>
              <a:rPr lang="ca-ES" sz="7200" b="1">
                <a:solidFill>
                  <a:schemeClr val="bg1"/>
                </a:solidFill>
                <a:latin typeface="Arial"/>
                <a:cs typeface="Arial"/>
              </a:rPr>
              <a:t>Títol presentació</a:t>
            </a:r>
            <a:br>
              <a:rPr lang="ca-ES" sz="7200" b="1">
                <a:solidFill>
                  <a:schemeClr val="bg1"/>
                </a:solidFill>
                <a:latin typeface="Arial"/>
                <a:cs typeface="Arial"/>
              </a:rPr>
            </a:br>
            <a:r>
              <a:rPr lang="ca-ES" sz="7200" b="1">
                <a:solidFill>
                  <a:schemeClr val="bg1"/>
                </a:solidFill>
                <a:latin typeface="Arial"/>
                <a:cs typeface="Arial"/>
              </a:rPr>
              <a:t>UAB</a:t>
            </a:r>
          </a:p>
        </p:txBody>
      </p:sp>
      <p:sp>
        <p:nvSpPr>
          <p:cNvPr id="10" name="CuadroTexto 9"/>
          <p:cNvSpPr txBox="1"/>
          <p:nvPr/>
        </p:nvSpPr>
        <p:spPr>
          <a:xfrm>
            <a:off x="969208" y="3040705"/>
            <a:ext cx="7232316" cy="523220"/>
          </a:xfrm>
          <a:prstGeom prst="rect">
            <a:avLst/>
          </a:prstGeom>
          <a:noFill/>
        </p:spPr>
        <p:txBody>
          <a:bodyPr wrap="square" rtlCol="0">
            <a:spAutoFit/>
          </a:bodyPr>
          <a:lstStyle/>
          <a:p>
            <a:pPr>
              <a:lnSpc>
                <a:spcPct val="85000"/>
              </a:lnSpc>
            </a:pPr>
            <a:r>
              <a:rPr lang="ca-ES" sz="3200" b="1">
                <a:solidFill>
                  <a:schemeClr val="bg1"/>
                </a:solidFill>
                <a:latin typeface="Arial"/>
                <a:cs typeface="Arial"/>
              </a:rPr>
              <a:t>Subtítol</a:t>
            </a:r>
          </a:p>
        </p:txBody>
      </p:sp>
      <p:sp>
        <p:nvSpPr>
          <p:cNvPr id="11" name="Rectángulo 10"/>
          <p:cNvSpPr/>
          <p:nvPr/>
        </p:nvSpPr>
        <p:spPr>
          <a:xfrm>
            <a:off x="1075643" y="848895"/>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3"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bg1"/>
                </a:solidFill>
                <a:latin typeface="Arial"/>
                <a:cs typeface="Arial"/>
              </a:rPr>
              <a:t>1</a:t>
            </a:fld>
            <a:endParaRPr lang="es-ES" b="1" dirty="0">
              <a:solidFill>
                <a:schemeClr val="bg1"/>
              </a:solidFill>
              <a:latin typeface="Arial"/>
              <a:cs typeface="Arial"/>
            </a:endParaRPr>
          </a:p>
        </p:txBody>
      </p:sp>
      <p:pic>
        <p:nvPicPr>
          <p:cNvPr id="3" name="Imagen 2">
            <a:extLst>
              <a:ext uri="{FF2B5EF4-FFF2-40B4-BE49-F238E27FC236}">
                <a16:creationId xmlns:a16="http://schemas.microsoft.com/office/drawing/2014/main" id="{D4079D92-4143-B193-6AF5-CB44B5CD3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54" y="6171075"/>
            <a:ext cx="2178000" cy="235158"/>
          </a:xfrm>
          <a:prstGeom prst="rect">
            <a:avLst/>
          </a:prstGeom>
        </p:spPr>
      </p:pic>
    </p:spTree>
    <p:extLst>
      <p:ext uri="{BB962C8B-B14F-4D97-AF65-F5344CB8AC3E}">
        <p14:creationId xmlns:p14="http://schemas.microsoft.com/office/powerpoint/2010/main" val="200407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2736" b="-32736"/>
          <a:stretch/>
        </p:blipFill>
        <p:spPr>
          <a:xfrm>
            <a:off x="1" y="2132217"/>
            <a:ext cx="9237656" cy="6928242"/>
          </a:xfrm>
          <a:prstGeom prst="rect">
            <a:avLst/>
          </a:prstGeom>
        </p:spPr>
      </p:pic>
      <p:sp>
        <p:nvSpPr>
          <p:cNvPr id="4" name="Rectángulo 3"/>
          <p:cNvSpPr/>
          <p:nvPr/>
        </p:nvSpPr>
        <p:spPr>
          <a:xfrm>
            <a:off x="-20057" y="5795963"/>
            <a:ext cx="9367359" cy="120250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448851"/>
            <a:ext cx="7601664" cy="929485"/>
          </a:xfrm>
          <a:prstGeom prst="rect">
            <a:avLst/>
          </a:prstGeom>
          <a:noFill/>
        </p:spPr>
        <p:txBody>
          <a:bodyPr wrap="square" rtlCol="0">
            <a:spAutoFit/>
          </a:bodyPr>
          <a:lstStyle/>
          <a:p>
            <a:pPr>
              <a:lnSpc>
                <a:spcPct val="85000"/>
              </a:lnSpc>
            </a:pPr>
            <a:r>
              <a:rPr lang="is-IS" sz="3200" b="1" dirty="0">
                <a:solidFill>
                  <a:srgbClr val="3BAF29"/>
                </a:solidFill>
                <a:latin typeface="Arial"/>
                <a:cs typeface="Arial"/>
              </a:rPr>
              <a:t>Exemple de títol amb foto 3</a:t>
            </a:r>
          </a:p>
          <a:p>
            <a:pPr>
              <a:lnSpc>
                <a:spcPct val="85000"/>
              </a:lnSpc>
            </a:pPr>
            <a:endParaRPr lang="ca-ES" sz="3200" b="1" dirty="0">
              <a:solidFill>
                <a:srgbClr val="3BAF29"/>
              </a:solidFill>
              <a:latin typeface="Arial"/>
              <a:cs typeface="Arial"/>
            </a:endParaRPr>
          </a:p>
        </p:txBody>
      </p:sp>
      <p:sp>
        <p:nvSpPr>
          <p:cNvPr id="2" name="CuadroTexto 1"/>
          <p:cNvSpPr txBox="1"/>
          <p:nvPr/>
        </p:nvSpPr>
        <p:spPr>
          <a:xfrm>
            <a:off x="-931333" y="1732410"/>
            <a:ext cx="184666" cy="369332"/>
          </a:xfrm>
          <a:prstGeom prst="rect">
            <a:avLst/>
          </a:prstGeom>
          <a:noFill/>
        </p:spPr>
        <p:txBody>
          <a:bodyPr wrap="none" rtlCol="0">
            <a:spAutoFit/>
          </a:bodyPr>
          <a:lstStyle/>
          <a:p>
            <a:endParaRPr lang="ca-ES" dirty="0"/>
          </a:p>
        </p:txBody>
      </p:sp>
      <p:sp>
        <p:nvSpPr>
          <p:cNvPr id="29" name="CuadroTexto 28"/>
          <p:cNvSpPr txBox="1"/>
          <p:nvPr/>
        </p:nvSpPr>
        <p:spPr>
          <a:xfrm>
            <a:off x="970628" y="1412776"/>
            <a:ext cx="7684913" cy="494751"/>
          </a:xfrm>
          <a:prstGeom prst="rect">
            <a:avLst/>
          </a:prstGeom>
          <a:noFill/>
        </p:spPr>
        <p:txBody>
          <a:bodyPr wrap="square" rtlCol="0">
            <a:spAutoFit/>
          </a:bodyPr>
          <a:lstStyle/>
          <a:p>
            <a:pPr>
              <a:lnSpc>
                <a:spcPct val="120000"/>
              </a:lnSpc>
            </a:pPr>
            <a:r>
              <a:rPr lang="en-US" sz="2400" b="1" dirty="0" err="1">
                <a:latin typeface="Arial"/>
                <a:cs typeface="Arial"/>
              </a:rPr>
              <a:t>Subtítol</a:t>
            </a:r>
            <a:endParaRPr lang="es-ES" sz="2400" b="1" dirty="0">
              <a:latin typeface="Arial"/>
              <a:cs typeface="Arial"/>
            </a:endParaRPr>
          </a:p>
        </p:txBody>
      </p:sp>
      <p:sp>
        <p:nvSpPr>
          <p:cNvPr id="11"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tx1"/>
                </a:solidFill>
                <a:latin typeface="Arial"/>
                <a:cs typeface="Arial"/>
              </a:rPr>
              <a:t>10</a:t>
            </a:fld>
            <a:endParaRPr lang="es-ES" b="1" dirty="0">
              <a:solidFill>
                <a:schemeClr val="tx1"/>
              </a:solidFill>
              <a:latin typeface="Arial"/>
              <a:cs typeface="Arial"/>
            </a:endParaRPr>
          </a:p>
        </p:txBody>
      </p:sp>
      <p:sp>
        <p:nvSpPr>
          <p:cNvPr id="13" name="Rectángulo 12"/>
          <p:cNvSpPr/>
          <p:nvPr/>
        </p:nvSpPr>
        <p:spPr>
          <a:xfrm>
            <a:off x="1075643" y="1228308"/>
            <a:ext cx="989264" cy="71855"/>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pic>
        <p:nvPicPr>
          <p:cNvPr id="3" name="Imagen 2">
            <a:extLst>
              <a:ext uri="{FF2B5EF4-FFF2-40B4-BE49-F238E27FC236}">
                <a16:creationId xmlns:a16="http://schemas.microsoft.com/office/drawing/2014/main" id="{AFBF2CDA-0353-DF9B-51D9-CD9D4E7457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254" y="6175173"/>
            <a:ext cx="2178000" cy="234314"/>
          </a:xfrm>
          <a:prstGeom prst="rect">
            <a:avLst/>
          </a:prstGeom>
        </p:spPr>
      </p:pic>
    </p:spTree>
    <p:extLst>
      <p:ext uri="{BB962C8B-B14F-4D97-AF65-F5344CB8AC3E}">
        <p14:creationId xmlns:p14="http://schemas.microsoft.com/office/powerpoint/2010/main" val="201731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flipH="1">
            <a:off x="-1" y="-18729"/>
            <a:ext cx="9241388" cy="6930000"/>
          </a:xfrm>
          <a:prstGeom prst="rect">
            <a:avLst/>
          </a:prstGeom>
        </p:spPr>
      </p:pic>
      <p:sp>
        <p:nvSpPr>
          <p:cNvPr id="6" name="CuadroTexto 5"/>
          <p:cNvSpPr txBox="1"/>
          <p:nvPr/>
        </p:nvSpPr>
        <p:spPr>
          <a:xfrm>
            <a:off x="928590" y="1102894"/>
            <a:ext cx="7557683" cy="1975926"/>
          </a:xfrm>
          <a:prstGeom prst="rect">
            <a:avLst/>
          </a:prstGeom>
          <a:noFill/>
        </p:spPr>
        <p:txBody>
          <a:bodyPr wrap="square" rtlCol="0">
            <a:spAutoFit/>
          </a:bodyPr>
          <a:lstStyle/>
          <a:p>
            <a:pPr>
              <a:lnSpc>
                <a:spcPct val="85000"/>
              </a:lnSpc>
            </a:pPr>
            <a:r>
              <a:rPr lang="ca-ES" sz="7200" b="1">
                <a:solidFill>
                  <a:schemeClr val="bg1"/>
                </a:solidFill>
                <a:latin typeface="Arial"/>
                <a:cs typeface="Arial"/>
              </a:rPr>
              <a:t>Títol presentació</a:t>
            </a:r>
            <a:br>
              <a:rPr lang="ca-ES" sz="7200" b="1">
                <a:solidFill>
                  <a:schemeClr val="bg1"/>
                </a:solidFill>
                <a:latin typeface="Arial"/>
                <a:cs typeface="Arial"/>
              </a:rPr>
            </a:br>
            <a:r>
              <a:rPr lang="ca-ES" sz="7200" b="1">
                <a:solidFill>
                  <a:schemeClr val="bg1"/>
                </a:solidFill>
                <a:latin typeface="Arial"/>
                <a:cs typeface="Arial"/>
              </a:rPr>
              <a:t>UAB</a:t>
            </a:r>
          </a:p>
        </p:txBody>
      </p:sp>
      <p:sp>
        <p:nvSpPr>
          <p:cNvPr id="10" name="CuadroTexto 9"/>
          <p:cNvSpPr txBox="1"/>
          <p:nvPr/>
        </p:nvSpPr>
        <p:spPr>
          <a:xfrm>
            <a:off x="969208" y="3040705"/>
            <a:ext cx="7232316" cy="523220"/>
          </a:xfrm>
          <a:prstGeom prst="rect">
            <a:avLst/>
          </a:prstGeom>
          <a:noFill/>
        </p:spPr>
        <p:txBody>
          <a:bodyPr wrap="square" rtlCol="0">
            <a:spAutoFit/>
          </a:bodyPr>
          <a:lstStyle/>
          <a:p>
            <a:pPr>
              <a:lnSpc>
                <a:spcPct val="85000"/>
              </a:lnSpc>
            </a:pPr>
            <a:r>
              <a:rPr lang="ca-ES" sz="3200" b="1">
                <a:solidFill>
                  <a:schemeClr val="bg1"/>
                </a:solidFill>
                <a:latin typeface="Arial"/>
                <a:cs typeface="Arial"/>
              </a:rPr>
              <a:t>Subtítol</a:t>
            </a:r>
          </a:p>
        </p:txBody>
      </p:sp>
      <p:sp>
        <p:nvSpPr>
          <p:cNvPr id="11" name="Rectángulo 10"/>
          <p:cNvSpPr/>
          <p:nvPr/>
        </p:nvSpPr>
        <p:spPr>
          <a:xfrm>
            <a:off x="1075643" y="848895"/>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3"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bg1"/>
                </a:solidFill>
                <a:latin typeface="Arial"/>
                <a:cs typeface="Arial"/>
              </a:rPr>
              <a:t>11</a:t>
            </a:fld>
            <a:endParaRPr lang="es-ES" b="1" dirty="0">
              <a:solidFill>
                <a:schemeClr val="bg1"/>
              </a:solidFill>
              <a:latin typeface="Arial"/>
              <a:cs typeface="Arial"/>
            </a:endParaRPr>
          </a:p>
        </p:txBody>
      </p:sp>
      <p:pic>
        <p:nvPicPr>
          <p:cNvPr id="2" name="Imagen 1">
            <a:extLst>
              <a:ext uri="{FF2B5EF4-FFF2-40B4-BE49-F238E27FC236}">
                <a16:creationId xmlns:a16="http://schemas.microsoft.com/office/drawing/2014/main" id="{3483C32E-5D48-A7D5-E8E1-CC2FDD55F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54" y="6171075"/>
            <a:ext cx="2178000" cy="235158"/>
          </a:xfrm>
          <a:prstGeom prst="rect">
            <a:avLst/>
          </a:prstGeom>
        </p:spPr>
      </p:pic>
    </p:spTree>
    <p:extLst>
      <p:ext uri="{BB962C8B-B14F-4D97-AF65-F5344CB8AC3E}">
        <p14:creationId xmlns:p14="http://schemas.microsoft.com/office/powerpoint/2010/main" val="2128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flipH="1">
            <a:off x="-1" y="-18729"/>
            <a:ext cx="9241388" cy="6930000"/>
          </a:xfrm>
          <a:prstGeom prst="rect">
            <a:avLst/>
          </a:prstGeom>
        </p:spPr>
      </p:pic>
      <p:sp>
        <p:nvSpPr>
          <p:cNvPr id="9" name="CuadroTexto 8"/>
          <p:cNvSpPr txBox="1"/>
          <p:nvPr/>
        </p:nvSpPr>
        <p:spPr>
          <a:xfrm>
            <a:off x="898468" y="991769"/>
            <a:ext cx="7232316" cy="2314095"/>
          </a:xfrm>
          <a:prstGeom prst="rect">
            <a:avLst/>
          </a:prstGeom>
          <a:noFill/>
        </p:spPr>
        <p:txBody>
          <a:bodyPr wrap="square" rtlCol="0">
            <a:spAutoFit/>
          </a:bodyPr>
          <a:lstStyle/>
          <a:p>
            <a:pPr>
              <a:lnSpc>
                <a:spcPct val="85000"/>
              </a:lnSpc>
            </a:pPr>
            <a:r>
              <a:rPr lang="es-ES_tradnl" sz="16500" b="1" dirty="0">
                <a:solidFill>
                  <a:schemeClr val="bg1"/>
                </a:solidFill>
                <a:latin typeface="Arial"/>
                <a:cs typeface="Arial"/>
              </a:rPr>
              <a:t>02</a:t>
            </a:r>
            <a:endParaRPr lang="ca-ES" sz="16500" b="1" dirty="0">
              <a:solidFill>
                <a:schemeClr val="bg1"/>
              </a:solidFill>
              <a:latin typeface="Arial"/>
              <a:cs typeface="Arial"/>
            </a:endParaRPr>
          </a:p>
        </p:txBody>
      </p:sp>
      <p:sp>
        <p:nvSpPr>
          <p:cNvPr id="12" name="CuadroTexto 11"/>
          <p:cNvSpPr txBox="1"/>
          <p:nvPr/>
        </p:nvSpPr>
        <p:spPr>
          <a:xfrm>
            <a:off x="969208" y="3040705"/>
            <a:ext cx="7232316" cy="523220"/>
          </a:xfrm>
          <a:prstGeom prst="rect">
            <a:avLst/>
          </a:prstGeom>
          <a:noFill/>
        </p:spPr>
        <p:txBody>
          <a:bodyPr wrap="square" rtlCol="0">
            <a:spAutoFit/>
          </a:bodyPr>
          <a:lstStyle/>
          <a:p>
            <a:pPr>
              <a:lnSpc>
                <a:spcPct val="85000"/>
              </a:lnSpc>
            </a:pPr>
            <a:r>
              <a:rPr lang="ca-ES" sz="3200" b="1">
                <a:solidFill>
                  <a:schemeClr val="bg1"/>
                </a:solidFill>
                <a:latin typeface="Arial"/>
                <a:cs typeface="Arial"/>
              </a:rPr>
              <a:t>Exemple de separador</a:t>
            </a:r>
          </a:p>
        </p:txBody>
      </p:sp>
      <p:sp>
        <p:nvSpPr>
          <p:cNvPr id="13" name="Rectángulo 12"/>
          <p:cNvSpPr/>
          <p:nvPr/>
        </p:nvSpPr>
        <p:spPr>
          <a:xfrm>
            <a:off x="1075643" y="848895"/>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5"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bg1"/>
                </a:solidFill>
                <a:latin typeface="Arial"/>
                <a:cs typeface="Arial"/>
              </a:rPr>
              <a:t>12</a:t>
            </a:fld>
            <a:endParaRPr lang="es-ES" b="1" dirty="0">
              <a:solidFill>
                <a:schemeClr val="bg1"/>
              </a:solidFill>
              <a:latin typeface="Arial"/>
              <a:cs typeface="Arial"/>
            </a:endParaRPr>
          </a:p>
        </p:txBody>
      </p:sp>
      <p:pic>
        <p:nvPicPr>
          <p:cNvPr id="2" name="Imagen 1">
            <a:extLst>
              <a:ext uri="{FF2B5EF4-FFF2-40B4-BE49-F238E27FC236}">
                <a16:creationId xmlns:a16="http://schemas.microsoft.com/office/drawing/2014/main" id="{7B457373-0C03-3E8F-A16D-B86E1EE88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54" y="6171075"/>
            <a:ext cx="2178000" cy="235158"/>
          </a:xfrm>
          <a:prstGeom prst="rect">
            <a:avLst/>
          </a:prstGeom>
        </p:spPr>
      </p:pic>
    </p:spTree>
    <p:extLst>
      <p:ext uri="{BB962C8B-B14F-4D97-AF65-F5344CB8AC3E}">
        <p14:creationId xmlns:p14="http://schemas.microsoft.com/office/powerpoint/2010/main" val="138881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flipH="1">
            <a:off x="-1" y="-18729"/>
            <a:ext cx="9241388" cy="6930000"/>
          </a:xfrm>
          <a:prstGeom prst="rect">
            <a:avLst/>
          </a:prstGeom>
        </p:spPr>
      </p:pic>
      <p:sp>
        <p:nvSpPr>
          <p:cNvPr id="4" name="Rectángulo 3"/>
          <p:cNvSpPr/>
          <p:nvPr/>
        </p:nvSpPr>
        <p:spPr>
          <a:xfrm>
            <a:off x="1075643" y="848895"/>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9" name="CuadroTexto 8"/>
          <p:cNvSpPr txBox="1"/>
          <p:nvPr/>
        </p:nvSpPr>
        <p:spPr>
          <a:xfrm>
            <a:off x="969208" y="1210602"/>
            <a:ext cx="7601664" cy="3034677"/>
          </a:xfrm>
          <a:prstGeom prst="rect">
            <a:avLst/>
          </a:prstGeom>
          <a:noFill/>
        </p:spPr>
        <p:txBody>
          <a:bodyPr wrap="square" rtlCol="0">
            <a:spAutoFit/>
          </a:bodyPr>
          <a:lstStyle/>
          <a:p>
            <a:pPr>
              <a:lnSpc>
                <a:spcPct val="85000"/>
              </a:lnSpc>
            </a:pPr>
            <a:r>
              <a:rPr lang="is-IS" sz="3200" b="1" dirty="0">
                <a:solidFill>
                  <a:schemeClr val="bg1"/>
                </a:solidFill>
                <a:latin typeface="Arial"/>
                <a:cs typeface="Arial"/>
              </a:rPr>
              <a:t>Lorem ipsum dolor sit amet, consectetur </a:t>
            </a:r>
            <a:r>
              <a:rPr lang="is-IS" sz="3200" b="1" dirty="0">
                <a:solidFill>
                  <a:srgbClr val="3AAF28"/>
                </a:solidFill>
                <a:latin typeface="Arial"/>
                <a:cs typeface="Arial"/>
              </a:rPr>
              <a:t>exemple</a:t>
            </a:r>
            <a:r>
              <a:rPr lang="is-IS" sz="3200" b="1" dirty="0">
                <a:solidFill>
                  <a:schemeClr val="bg1"/>
                </a:solidFill>
                <a:latin typeface="Arial"/>
                <a:cs typeface="Arial"/>
              </a:rPr>
              <a:t> elit. Phasellus ornare sem et luctus posuere. </a:t>
            </a:r>
            <a:r>
              <a:rPr lang="is-IS" sz="3200" b="1" dirty="0">
                <a:solidFill>
                  <a:srgbClr val="3BAF29"/>
                </a:solidFill>
                <a:latin typeface="Arial"/>
                <a:cs typeface="Arial"/>
              </a:rPr>
              <a:t>Destacat </a:t>
            </a:r>
            <a:r>
              <a:rPr lang="is-IS" sz="3200" b="1" dirty="0">
                <a:solidFill>
                  <a:schemeClr val="bg1"/>
                </a:solidFill>
                <a:latin typeface="Arial"/>
                <a:cs typeface="Arial"/>
              </a:rPr>
              <a:t>luctus massa quis velit commodo tincidunt. Nullam et </a:t>
            </a:r>
          </a:p>
          <a:p>
            <a:pPr>
              <a:lnSpc>
                <a:spcPct val="85000"/>
              </a:lnSpc>
            </a:pPr>
            <a:r>
              <a:rPr lang="is-IS" sz="3200" b="1" dirty="0">
                <a:solidFill>
                  <a:schemeClr val="bg1"/>
                </a:solidFill>
                <a:latin typeface="Arial"/>
                <a:cs typeface="Arial"/>
              </a:rPr>
              <a:t>augue et sem pulvinar </a:t>
            </a:r>
            <a:r>
              <a:rPr lang="is-IS" sz="3200" b="1" dirty="0">
                <a:solidFill>
                  <a:srgbClr val="3AAF28"/>
                </a:solidFill>
                <a:latin typeface="Arial"/>
                <a:cs typeface="Arial"/>
              </a:rPr>
              <a:t>verd </a:t>
            </a:r>
            <a:r>
              <a:rPr lang="is-IS" sz="3200" b="1" dirty="0">
                <a:solidFill>
                  <a:schemeClr val="bg1"/>
                </a:solidFill>
                <a:latin typeface="Arial"/>
                <a:cs typeface="Arial"/>
              </a:rPr>
              <a:t>nec suscipit nisl. </a:t>
            </a:r>
            <a:endParaRPr lang="ca-ES" sz="3200" b="1" dirty="0">
              <a:solidFill>
                <a:schemeClr val="bg1"/>
              </a:solidFill>
              <a:latin typeface="Arial"/>
              <a:cs typeface="Arial"/>
            </a:endParaRPr>
          </a:p>
        </p:txBody>
      </p:sp>
      <p:sp>
        <p:nvSpPr>
          <p:cNvPr id="10"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bg1"/>
                </a:solidFill>
                <a:latin typeface="Arial"/>
                <a:cs typeface="Arial"/>
              </a:rPr>
              <a:t>13</a:t>
            </a:fld>
            <a:endParaRPr lang="es-ES" b="1" dirty="0">
              <a:solidFill>
                <a:schemeClr val="bg1"/>
              </a:solidFill>
              <a:latin typeface="Arial"/>
              <a:cs typeface="Arial"/>
            </a:endParaRPr>
          </a:p>
        </p:txBody>
      </p:sp>
      <p:pic>
        <p:nvPicPr>
          <p:cNvPr id="2" name="Imagen 1">
            <a:extLst>
              <a:ext uri="{FF2B5EF4-FFF2-40B4-BE49-F238E27FC236}">
                <a16:creationId xmlns:a16="http://schemas.microsoft.com/office/drawing/2014/main" id="{C0007AFD-2C01-2F5C-E4B8-68A77A049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54" y="6171075"/>
            <a:ext cx="2178000" cy="235158"/>
          </a:xfrm>
          <a:prstGeom prst="rect">
            <a:avLst/>
          </a:prstGeom>
        </p:spPr>
      </p:pic>
    </p:spTree>
    <p:extLst>
      <p:ext uri="{BB962C8B-B14F-4D97-AF65-F5344CB8AC3E}">
        <p14:creationId xmlns:p14="http://schemas.microsoft.com/office/powerpoint/2010/main" val="163948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flipH="1">
            <a:off x="-1" y="-18729"/>
            <a:ext cx="9170349" cy="6876729"/>
          </a:xfrm>
          <a:prstGeom prst="rect">
            <a:avLst/>
          </a:prstGeom>
        </p:spPr>
      </p:pic>
      <p:sp>
        <p:nvSpPr>
          <p:cNvPr id="2" name="Rectángulo 1"/>
          <p:cNvSpPr/>
          <p:nvPr/>
        </p:nvSpPr>
        <p:spPr>
          <a:xfrm>
            <a:off x="0" y="-18729"/>
            <a:ext cx="9170050" cy="6857485"/>
          </a:xfrm>
          <a:prstGeom prst="rect">
            <a:avLst/>
          </a:prstGeom>
          <a:solidFill>
            <a:srgbClr val="3BAF29">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4" name="Rectángulo 3"/>
          <p:cNvSpPr/>
          <p:nvPr/>
        </p:nvSpPr>
        <p:spPr>
          <a:xfrm>
            <a:off x="1075643" y="848895"/>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9" name="CuadroTexto 8"/>
          <p:cNvSpPr txBox="1"/>
          <p:nvPr/>
        </p:nvSpPr>
        <p:spPr>
          <a:xfrm>
            <a:off x="969208" y="1210602"/>
            <a:ext cx="7601664" cy="1360372"/>
          </a:xfrm>
          <a:prstGeom prst="rect">
            <a:avLst/>
          </a:prstGeom>
          <a:noFill/>
        </p:spPr>
        <p:txBody>
          <a:bodyPr wrap="square" rtlCol="0">
            <a:spAutoFit/>
          </a:bodyPr>
          <a:lstStyle/>
          <a:p>
            <a:pPr>
              <a:lnSpc>
                <a:spcPct val="85000"/>
              </a:lnSpc>
            </a:pPr>
            <a:r>
              <a:rPr lang="ca-ES" sz="3200" b="1">
                <a:solidFill>
                  <a:schemeClr val="bg1"/>
                </a:solidFill>
                <a:latin typeface="Arial"/>
                <a:cs typeface="Arial"/>
              </a:rPr>
              <a:t>Exemple de separador</a:t>
            </a:r>
          </a:p>
          <a:p>
            <a:pPr>
              <a:lnSpc>
                <a:spcPct val="85000"/>
              </a:lnSpc>
            </a:pPr>
            <a:r>
              <a:rPr lang="ca-ES" sz="3200" b="1">
                <a:solidFill>
                  <a:schemeClr val="bg1"/>
                </a:solidFill>
                <a:latin typeface="Arial"/>
                <a:cs typeface="Arial"/>
              </a:rPr>
              <a:t>Amb imatge de fons</a:t>
            </a:r>
          </a:p>
          <a:p>
            <a:pPr>
              <a:lnSpc>
                <a:spcPct val="85000"/>
              </a:lnSpc>
            </a:pPr>
            <a:r>
              <a:rPr lang="ca-ES" sz="3200" b="1">
                <a:solidFill>
                  <a:schemeClr val="bg1"/>
                </a:solidFill>
                <a:latin typeface="Arial"/>
                <a:cs typeface="Arial"/>
              </a:rPr>
              <a:t>Combinada amb verd</a:t>
            </a:r>
          </a:p>
        </p:txBody>
      </p:sp>
      <p:sp>
        <p:nvSpPr>
          <p:cNvPr id="10"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bg1"/>
                </a:solidFill>
                <a:latin typeface="Arial"/>
                <a:cs typeface="Arial"/>
              </a:rPr>
              <a:t>14</a:t>
            </a:fld>
            <a:endParaRPr lang="es-ES" b="1" dirty="0">
              <a:solidFill>
                <a:schemeClr val="bg1"/>
              </a:solidFill>
              <a:latin typeface="Arial"/>
              <a:cs typeface="Arial"/>
            </a:endParaRPr>
          </a:p>
        </p:txBody>
      </p:sp>
      <p:pic>
        <p:nvPicPr>
          <p:cNvPr id="3" name="Imagen 2">
            <a:extLst>
              <a:ext uri="{FF2B5EF4-FFF2-40B4-BE49-F238E27FC236}">
                <a16:creationId xmlns:a16="http://schemas.microsoft.com/office/drawing/2014/main" id="{AD4FEE4B-7661-BA80-9EF5-2138902C9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54" y="6171075"/>
            <a:ext cx="2178000" cy="235158"/>
          </a:xfrm>
          <a:prstGeom prst="rect">
            <a:avLst/>
          </a:prstGeom>
        </p:spPr>
      </p:pic>
    </p:spTree>
    <p:extLst>
      <p:ext uri="{BB962C8B-B14F-4D97-AF65-F5344CB8AC3E}">
        <p14:creationId xmlns:p14="http://schemas.microsoft.com/office/powerpoint/2010/main" val="11185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0467"/>
            <a:ext cx="3051777" cy="2288832"/>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0600" y="-40467"/>
            <a:ext cx="3051777" cy="2288832"/>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2224" y="-40467"/>
            <a:ext cx="3051777" cy="2288832"/>
          </a:xfrm>
          <a:prstGeom prst="rect">
            <a:avLst/>
          </a:prstGeom>
        </p:spPr>
      </p:pic>
      <p:pic>
        <p:nvPicPr>
          <p:cNvPr id="19" name="Imagen 1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2246400"/>
            <a:ext cx="3058467" cy="2325600"/>
          </a:xfrm>
          <a:prstGeom prst="rect">
            <a:avLst/>
          </a:prstGeom>
        </p:spPr>
      </p:pic>
      <p:pic>
        <p:nvPicPr>
          <p:cNvPr id="23" name="Imagen 22"/>
          <p:cNvPicPr>
            <a:picLocks noChangeAspect="1"/>
          </p:cNvPicPr>
          <p:nvPr/>
        </p:nvPicPr>
        <p:blipFill rotWithShape="1">
          <a:blip r:embed="rId7" cstate="print">
            <a:extLst>
              <a:ext uri="{28A0092B-C50C-407E-A947-70E740481C1C}">
                <a14:useLocalDpi xmlns:a14="http://schemas.microsoft.com/office/drawing/2010/main" val="0"/>
              </a:ext>
            </a:extLst>
          </a:blip>
          <a:srcRect l="1548" t="13598" r="11773" b="3235"/>
          <a:stretch/>
        </p:blipFill>
        <p:spPr>
          <a:xfrm>
            <a:off x="3045600" y="2247899"/>
            <a:ext cx="3051777" cy="2311401"/>
          </a:xfrm>
          <a:prstGeom prst="rect">
            <a:avLst/>
          </a:prstGeom>
        </p:spPr>
      </p:pic>
      <p:pic>
        <p:nvPicPr>
          <p:cNvPr id="24" name="Imagen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2224" y="2243668"/>
            <a:ext cx="3051777" cy="2315632"/>
          </a:xfrm>
          <a:prstGeom prst="rect">
            <a:avLst/>
          </a:prstGeom>
        </p:spPr>
      </p:pic>
      <p:pic>
        <p:nvPicPr>
          <p:cNvPr id="25" name="Imagen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4565650"/>
            <a:ext cx="3051777" cy="2300142"/>
          </a:xfrm>
          <a:prstGeom prst="rect">
            <a:avLst/>
          </a:prstGeom>
        </p:spPr>
      </p:pic>
      <p:pic>
        <p:nvPicPr>
          <p:cNvPr id="26" name="Imagen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50600" y="4559300"/>
            <a:ext cx="3051777" cy="2306492"/>
          </a:xfrm>
          <a:prstGeom prst="rect">
            <a:avLst/>
          </a:prstGeom>
        </p:spPr>
      </p:pic>
      <p:pic>
        <p:nvPicPr>
          <p:cNvPr id="28" name="Imagen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2224" y="4559301"/>
            <a:ext cx="3051777" cy="2306492"/>
          </a:xfrm>
          <a:prstGeom prst="rect">
            <a:avLst/>
          </a:prstGeom>
        </p:spPr>
      </p:pic>
    </p:spTree>
    <p:extLst>
      <p:ext uri="{BB962C8B-B14F-4D97-AF65-F5344CB8AC3E}">
        <p14:creationId xmlns:p14="http://schemas.microsoft.com/office/powerpoint/2010/main" val="129944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1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68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5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7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54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6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4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14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687" y="515"/>
            <a:ext cx="9142626" cy="6856970"/>
          </a:xfrm>
          <a:prstGeom prst="rect">
            <a:avLst/>
          </a:prstGeom>
        </p:spPr>
      </p:pic>
      <p:sp>
        <p:nvSpPr>
          <p:cNvPr id="9" name="CuadroTexto 8"/>
          <p:cNvSpPr txBox="1"/>
          <p:nvPr/>
        </p:nvSpPr>
        <p:spPr>
          <a:xfrm>
            <a:off x="898468" y="991769"/>
            <a:ext cx="7232316" cy="2314095"/>
          </a:xfrm>
          <a:prstGeom prst="rect">
            <a:avLst/>
          </a:prstGeom>
          <a:noFill/>
        </p:spPr>
        <p:txBody>
          <a:bodyPr wrap="square" rtlCol="0">
            <a:spAutoFit/>
          </a:bodyPr>
          <a:lstStyle/>
          <a:p>
            <a:pPr>
              <a:lnSpc>
                <a:spcPct val="85000"/>
              </a:lnSpc>
            </a:pPr>
            <a:r>
              <a:rPr lang="es-ES_tradnl" sz="16500" b="1" dirty="0">
                <a:solidFill>
                  <a:schemeClr val="bg1"/>
                </a:solidFill>
                <a:latin typeface="Arial"/>
                <a:cs typeface="Arial"/>
              </a:rPr>
              <a:t>01</a:t>
            </a:r>
            <a:endParaRPr lang="ca-ES" sz="16500" b="1" dirty="0">
              <a:solidFill>
                <a:schemeClr val="bg1"/>
              </a:solidFill>
              <a:latin typeface="Arial"/>
              <a:cs typeface="Arial"/>
            </a:endParaRPr>
          </a:p>
        </p:txBody>
      </p:sp>
      <p:sp>
        <p:nvSpPr>
          <p:cNvPr id="12" name="CuadroTexto 11"/>
          <p:cNvSpPr txBox="1"/>
          <p:nvPr/>
        </p:nvSpPr>
        <p:spPr>
          <a:xfrm>
            <a:off x="969208" y="3040705"/>
            <a:ext cx="7232316" cy="523220"/>
          </a:xfrm>
          <a:prstGeom prst="rect">
            <a:avLst/>
          </a:prstGeom>
          <a:noFill/>
        </p:spPr>
        <p:txBody>
          <a:bodyPr wrap="square" rtlCol="0">
            <a:spAutoFit/>
          </a:bodyPr>
          <a:lstStyle/>
          <a:p>
            <a:pPr>
              <a:lnSpc>
                <a:spcPct val="85000"/>
              </a:lnSpc>
            </a:pPr>
            <a:r>
              <a:rPr lang="ca-ES" sz="3200" b="1">
                <a:solidFill>
                  <a:schemeClr val="bg1"/>
                </a:solidFill>
                <a:latin typeface="Arial"/>
                <a:cs typeface="Arial"/>
              </a:rPr>
              <a:t>Exemple de separador</a:t>
            </a:r>
          </a:p>
        </p:txBody>
      </p:sp>
      <p:sp>
        <p:nvSpPr>
          <p:cNvPr id="13" name="Rectángulo 12"/>
          <p:cNvSpPr/>
          <p:nvPr/>
        </p:nvSpPr>
        <p:spPr>
          <a:xfrm>
            <a:off x="1075643" y="848895"/>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5"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bg1"/>
                </a:solidFill>
                <a:latin typeface="Arial"/>
                <a:cs typeface="Arial"/>
              </a:rPr>
              <a:t>2</a:t>
            </a:fld>
            <a:endParaRPr lang="es-ES" b="1" dirty="0">
              <a:solidFill>
                <a:schemeClr val="bg1"/>
              </a:solidFill>
              <a:latin typeface="Arial"/>
              <a:cs typeface="Arial"/>
            </a:endParaRPr>
          </a:p>
        </p:txBody>
      </p:sp>
      <p:pic>
        <p:nvPicPr>
          <p:cNvPr id="7" name="Imagen 6">
            <a:extLst>
              <a:ext uri="{FF2B5EF4-FFF2-40B4-BE49-F238E27FC236}">
                <a16:creationId xmlns:a16="http://schemas.microsoft.com/office/drawing/2014/main" id="{F2682A84-3970-8242-D61A-110847228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54" y="6171075"/>
            <a:ext cx="2178000" cy="235158"/>
          </a:xfrm>
          <a:prstGeom prst="rect">
            <a:avLst/>
          </a:prstGeom>
        </p:spPr>
      </p:pic>
    </p:spTree>
    <p:extLst>
      <p:ext uri="{BB962C8B-B14F-4D97-AF65-F5344CB8AC3E}">
        <p14:creationId xmlns:p14="http://schemas.microsoft.com/office/powerpoint/2010/main" val="254854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uab-lo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477" y="6161714"/>
            <a:ext cx="2179394" cy="300200"/>
          </a:xfrm>
          <a:prstGeom prst="rect">
            <a:avLst/>
          </a:prstGeom>
        </p:spPr>
      </p:pic>
      <p:sp>
        <p:nvSpPr>
          <p:cNvPr id="4" name="Rectángulo 3"/>
          <p:cNvSpPr/>
          <p:nvPr/>
        </p:nvSpPr>
        <p:spPr>
          <a:xfrm>
            <a:off x="1075643" y="1228308"/>
            <a:ext cx="989264" cy="71855"/>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448851"/>
            <a:ext cx="7601664" cy="523220"/>
          </a:xfrm>
          <a:prstGeom prst="rect">
            <a:avLst/>
          </a:prstGeom>
          <a:noFill/>
        </p:spPr>
        <p:txBody>
          <a:bodyPr wrap="square" rtlCol="0">
            <a:spAutoFit/>
          </a:bodyPr>
          <a:lstStyle/>
          <a:p>
            <a:pPr>
              <a:lnSpc>
                <a:spcPct val="85000"/>
              </a:lnSpc>
            </a:pPr>
            <a:r>
              <a:rPr lang="is-IS" sz="3200" b="1" dirty="0">
                <a:solidFill>
                  <a:srgbClr val="3BAF29"/>
                </a:solidFill>
                <a:latin typeface="Arial"/>
                <a:cs typeface="Arial"/>
              </a:rPr>
              <a:t>Exemple de títol</a:t>
            </a:r>
            <a:endParaRPr lang="ca-ES" sz="3200" b="1" dirty="0">
              <a:solidFill>
                <a:srgbClr val="3BAF29"/>
              </a:solidFill>
              <a:latin typeface="Arial"/>
              <a:cs typeface="Arial"/>
            </a:endParaRPr>
          </a:p>
        </p:txBody>
      </p:sp>
      <p:sp>
        <p:nvSpPr>
          <p:cNvPr id="6" name="CuadroTexto 5"/>
          <p:cNvSpPr txBox="1"/>
          <p:nvPr/>
        </p:nvSpPr>
        <p:spPr>
          <a:xfrm>
            <a:off x="970628" y="1412776"/>
            <a:ext cx="7684913" cy="494751"/>
          </a:xfrm>
          <a:prstGeom prst="rect">
            <a:avLst/>
          </a:prstGeom>
          <a:noFill/>
        </p:spPr>
        <p:txBody>
          <a:bodyPr wrap="square" rtlCol="0">
            <a:spAutoFit/>
          </a:bodyPr>
          <a:lstStyle/>
          <a:p>
            <a:pPr>
              <a:lnSpc>
                <a:spcPct val="120000"/>
              </a:lnSpc>
            </a:pPr>
            <a:r>
              <a:rPr lang="en-US" sz="2400" b="1" dirty="0" err="1">
                <a:latin typeface="Arial"/>
                <a:cs typeface="Arial"/>
              </a:rPr>
              <a:t>Subtítol</a:t>
            </a:r>
            <a:endParaRPr lang="es-ES" sz="2400" b="1" dirty="0">
              <a:latin typeface="Arial"/>
              <a:cs typeface="Arial"/>
            </a:endParaRPr>
          </a:p>
        </p:txBody>
      </p:sp>
      <p:sp>
        <p:nvSpPr>
          <p:cNvPr id="7" name="CuadroTexto 6"/>
          <p:cNvSpPr txBox="1"/>
          <p:nvPr/>
        </p:nvSpPr>
        <p:spPr>
          <a:xfrm>
            <a:off x="799516" y="2018980"/>
            <a:ext cx="7769646" cy="3222933"/>
          </a:xfrm>
          <a:prstGeom prst="rect">
            <a:avLst/>
          </a:prstGeom>
          <a:noFill/>
        </p:spPr>
        <p:txBody>
          <a:bodyPr wrap="square" rtlCol="0">
            <a:spAutoFit/>
          </a:bodyPr>
          <a:lstStyle/>
          <a:p>
            <a:pPr marL="180975" indent="-180975">
              <a:lnSpc>
                <a:spcPct val="120000"/>
              </a:lnSpc>
              <a:buFont typeface="Arial"/>
              <a:buChar char="•"/>
            </a:pPr>
            <a:r>
              <a:rPr lang="is-IS" sz="1700" dirty="0">
                <a:latin typeface="Arial"/>
                <a:cs typeface="Arial"/>
              </a:rPr>
              <a:t>Lorem ipsum dolor sit amet, consectetur adipiscing elit. </a:t>
            </a:r>
          </a:p>
          <a:p>
            <a:pPr marL="180975" indent="-180975">
              <a:lnSpc>
                <a:spcPct val="120000"/>
              </a:lnSpc>
              <a:buFont typeface="Arial"/>
              <a:buChar char="•"/>
            </a:pPr>
            <a:r>
              <a:rPr lang="is-IS" sz="1700" dirty="0">
                <a:latin typeface="Arial"/>
                <a:cs typeface="Arial"/>
              </a:rPr>
              <a:t>Phasellus ornare sem et luctus posuere. Suspendisse luctus </a:t>
            </a:r>
          </a:p>
          <a:p>
            <a:pPr marL="180975" indent="-180975">
              <a:lnSpc>
                <a:spcPct val="120000"/>
              </a:lnSpc>
              <a:buFont typeface="Arial"/>
              <a:buChar char="•"/>
            </a:pPr>
            <a:r>
              <a:rPr lang="is-IS" sz="1700" dirty="0">
                <a:latin typeface="Arial"/>
                <a:cs typeface="Arial"/>
              </a:rPr>
              <a:t>massa quis velit commodo tincidunt et augue et sem.</a:t>
            </a:r>
          </a:p>
          <a:p>
            <a:pPr marL="180975" indent="-180975">
              <a:lnSpc>
                <a:spcPct val="120000"/>
              </a:lnSpc>
              <a:buFont typeface="Arial"/>
              <a:buChar char="•"/>
            </a:pPr>
            <a:r>
              <a:rPr lang="is-IS" sz="1700" dirty="0">
                <a:latin typeface="Arial"/>
                <a:cs typeface="Arial"/>
              </a:rPr>
              <a:t>pulvinar sollicitudin nec suscipit nisl. Ut ac sem sit amet nibh.</a:t>
            </a:r>
          </a:p>
          <a:p>
            <a:pPr marL="180975" indent="-180975">
              <a:lnSpc>
                <a:spcPct val="120000"/>
              </a:lnSpc>
              <a:buFont typeface="Arial"/>
              <a:buChar char="•"/>
            </a:pPr>
            <a:r>
              <a:rPr lang="is-IS" sz="1700" dirty="0">
                <a:latin typeface="Arial"/>
                <a:cs typeface="Arial"/>
              </a:rPr>
              <a:t>Rhoncus blandit. Nullam sit amet placerat lacus. </a:t>
            </a:r>
          </a:p>
          <a:p>
            <a:pPr marL="180975" indent="-180975">
              <a:lnSpc>
                <a:spcPct val="120000"/>
              </a:lnSpc>
              <a:buFont typeface="Arial"/>
              <a:buChar char="•"/>
            </a:pPr>
            <a:r>
              <a:rPr lang="is-IS" sz="1700" dirty="0">
                <a:latin typeface="Arial"/>
                <a:cs typeface="Arial"/>
              </a:rPr>
              <a:t>Aliquam blandit, lorem eget suscipit lobortis, justo lectus.</a:t>
            </a:r>
          </a:p>
          <a:p>
            <a:pPr marL="180975" indent="-180975">
              <a:lnSpc>
                <a:spcPct val="120000"/>
              </a:lnSpc>
              <a:buFont typeface="Arial"/>
              <a:buChar char="•"/>
            </a:pPr>
            <a:r>
              <a:rPr lang="is-IS" sz="1700" dirty="0">
                <a:latin typeface="Arial"/>
                <a:cs typeface="Arial"/>
              </a:rPr>
              <a:t>Iaculis tellus, id porta leo ex a elit. Sed euismod ante in egestas.</a:t>
            </a:r>
          </a:p>
          <a:p>
            <a:pPr marL="180975" indent="-180975">
              <a:lnSpc>
                <a:spcPct val="120000"/>
              </a:lnSpc>
              <a:buFont typeface="Arial"/>
              <a:buChar char="•"/>
            </a:pPr>
            <a:r>
              <a:rPr lang="is-IS" sz="1700" dirty="0">
                <a:latin typeface="Arial"/>
                <a:cs typeface="Arial"/>
              </a:rPr>
              <a:t>Placerat. Phasellus porttitor vulputate quam suscipit fermentum. </a:t>
            </a:r>
          </a:p>
          <a:p>
            <a:pPr marL="180975" indent="-180975">
              <a:lnSpc>
                <a:spcPct val="120000"/>
              </a:lnSpc>
              <a:buFont typeface="Arial"/>
              <a:buChar char="•"/>
            </a:pPr>
            <a:r>
              <a:rPr lang="is-IS" sz="1700" dirty="0">
                <a:latin typeface="Arial"/>
                <a:cs typeface="Arial"/>
              </a:rPr>
              <a:t>Ut sed ullamcorper ligula, a rhoncus felis. Vivamus a faucibus sapien. </a:t>
            </a:r>
          </a:p>
          <a:p>
            <a:pPr marL="180975" indent="-180975">
              <a:lnSpc>
                <a:spcPct val="120000"/>
              </a:lnSpc>
              <a:buFont typeface="Arial"/>
              <a:buChar char="•"/>
            </a:pPr>
            <a:r>
              <a:rPr lang="is-IS" sz="1700" dirty="0">
                <a:latin typeface="Arial"/>
                <a:cs typeface="Arial"/>
              </a:rPr>
              <a:t>Duis et ullamcorper lectus. Sed purus massa.</a:t>
            </a:r>
            <a:endParaRPr lang="en-US" sz="1700" dirty="0">
              <a:latin typeface="Arial"/>
              <a:cs typeface="Arial"/>
            </a:endParaRPr>
          </a:p>
        </p:txBody>
      </p:sp>
      <p:pic>
        <p:nvPicPr>
          <p:cNvPr id="11" name="Imagen 10" descr="uab-lo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277" y="6466514"/>
            <a:ext cx="2179394" cy="300200"/>
          </a:xfrm>
          <a:prstGeom prst="rect">
            <a:avLst/>
          </a:prstGeom>
        </p:spPr>
      </p:pic>
      <p:sp>
        <p:nvSpPr>
          <p:cNvPr id="14"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tx1"/>
                </a:solidFill>
                <a:latin typeface="Arial"/>
                <a:cs typeface="Arial"/>
              </a:rPr>
              <a:t>3</a:t>
            </a:fld>
            <a:endParaRPr lang="es-ES" b="1" dirty="0">
              <a:solidFill>
                <a:schemeClr val="tx1"/>
              </a:solidFill>
              <a:latin typeface="Arial"/>
              <a:cs typeface="Arial"/>
            </a:endParaRPr>
          </a:p>
        </p:txBody>
      </p:sp>
      <p:pic>
        <p:nvPicPr>
          <p:cNvPr id="5" name="Imagen 4">
            <a:extLst>
              <a:ext uri="{FF2B5EF4-FFF2-40B4-BE49-F238E27FC236}">
                <a16:creationId xmlns:a16="http://schemas.microsoft.com/office/drawing/2014/main" id="{15760C8B-7A1B-CCF1-42DC-DCC64F9EB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254" y="6175173"/>
            <a:ext cx="2178000" cy="234314"/>
          </a:xfrm>
          <a:prstGeom prst="rect">
            <a:avLst/>
          </a:prstGeom>
        </p:spPr>
      </p:pic>
    </p:spTree>
    <p:extLst>
      <p:ext uri="{BB962C8B-B14F-4D97-AF65-F5344CB8AC3E}">
        <p14:creationId xmlns:p14="http://schemas.microsoft.com/office/powerpoint/2010/main" val="277958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uab-lo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477" y="6161714"/>
            <a:ext cx="2179394" cy="300200"/>
          </a:xfrm>
          <a:prstGeom prst="rect">
            <a:avLst/>
          </a:prstGeom>
        </p:spPr>
      </p:pic>
      <p:sp>
        <p:nvSpPr>
          <p:cNvPr id="4" name="Rectángulo 3"/>
          <p:cNvSpPr/>
          <p:nvPr/>
        </p:nvSpPr>
        <p:spPr>
          <a:xfrm>
            <a:off x="1075643" y="1228308"/>
            <a:ext cx="989264" cy="71855"/>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448851"/>
            <a:ext cx="7601664" cy="929485"/>
          </a:xfrm>
          <a:prstGeom prst="rect">
            <a:avLst/>
          </a:prstGeom>
          <a:noFill/>
        </p:spPr>
        <p:txBody>
          <a:bodyPr wrap="square" rtlCol="0">
            <a:spAutoFit/>
          </a:bodyPr>
          <a:lstStyle/>
          <a:p>
            <a:pPr>
              <a:lnSpc>
                <a:spcPct val="85000"/>
              </a:lnSpc>
            </a:pPr>
            <a:r>
              <a:rPr lang="is-IS" sz="3200" b="1" dirty="0">
                <a:solidFill>
                  <a:srgbClr val="3BAF29"/>
                </a:solidFill>
                <a:latin typeface="Arial"/>
                <a:cs typeface="Arial"/>
              </a:rPr>
              <a:t>Exemple de diapo amb foto 1</a:t>
            </a:r>
          </a:p>
          <a:p>
            <a:pPr>
              <a:lnSpc>
                <a:spcPct val="85000"/>
              </a:lnSpc>
            </a:pPr>
            <a:endParaRPr lang="ca-ES" sz="3200" b="1" dirty="0">
              <a:solidFill>
                <a:srgbClr val="3BAF29"/>
              </a:solidFill>
              <a:latin typeface="Arial"/>
              <a:cs typeface="Arial"/>
            </a:endParaRPr>
          </a:p>
        </p:txBody>
      </p:sp>
      <p:sp>
        <p:nvSpPr>
          <p:cNvPr id="6" name="CuadroTexto 5"/>
          <p:cNvSpPr txBox="1"/>
          <p:nvPr/>
        </p:nvSpPr>
        <p:spPr>
          <a:xfrm>
            <a:off x="970628" y="1412776"/>
            <a:ext cx="7684913" cy="494751"/>
          </a:xfrm>
          <a:prstGeom prst="rect">
            <a:avLst/>
          </a:prstGeom>
          <a:noFill/>
        </p:spPr>
        <p:txBody>
          <a:bodyPr wrap="square" rtlCol="0">
            <a:spAutoFit/>
          </a:bodyPr>
          <a:lstStyle/>
          <a:p>
            <a:pPr>
              <a:lnSpc>
                <a:spcPct val="120000"/>
              </a:lnSpc>
            </a:pPr>
            <a:r>
              <a:rPr lang="en-US" sz="2400" b="1" dirty="0" err="1">
                <a:latin typeface="Arial"/>
                <a:cs typeface="Arial"/>
              </a:rPr>
              <a:t>Subtítol</a:t>
            </a:r>
            <a:endParaRPr lang="es-ES" sz="2400" b="1" dirty="0">
              <a:latin typeface="Arial"/>
              <a:cs typeface="Arial"/>
            </a:endParaRPr>
          </a:p>
        </p:txBody>
      </p:sp>
      <p:sp>
        <p:nvSpPr>
          <p:cNvPr id="7" name="CuadroTexto 6"/>
          <p:cNvSpPr txBox="1"/>
          <p:nvPr/>
        </p:nvSpPr>
        <p:spPr>
          <a:xfrm>
            <a:off x="999079" y="2018980"/>
            <a:ext cx="3475229" cy="3222933"/>
          </a:xfrm>
          <a:prstGeom prst="rect">
            <a:avLst/>
          </a:prstGeom>
          <a:noFill/>
        </p:spPr>
        <p:txBody>
          <a:bodyPr wrap="square" rtlCol="0">
            <a:spAutoFit/>
          </a:bodyPr>
          <a:lstStyle/>
          <a:p>
            <a:pPr>
              <a:lnSpc>
                <a:spcPct val="120000"/>
              </a:lnSpc>
            </a:pPr>
            <a:r>
              <a:rPr lang="is-IS" sz="1700" dirty="0">
                <a:latin typeface="Arial"/>
                <a:cs typeface="Arial"/>
              </a:rPr>
              <a:t>Lorem ipsum dolor sit amet, consectetur adipiscing elit. Phasellus ornare sem et luctus posuere. Suspendisse luctus massa quis velit commodo tincidunt. Nullam et augue et sem pulvinar sollicitudin nec suscipit nisl. Ut ac sem sit amet nibh rhoncus blandit. Nullam sit amet placerat lacus. </a:t>
            </a:r>
            <a:endParaRPr lang="en-US" sz="1700" dirty="0">
              <a:latin typeface="Arial"/>
              <a:cs typeface="Arial"/>
            </a:endParaRPr>
          </a:p>
        </p:txBody>
      </p:sp>
      <p:pic>
        <p:nvPicPr>
          <p:cNvPr id="11" name="Imagen 10" descr="uab-lo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277" y="6466514"/>
            <a:ext cx="2179394" cy="30020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133093"/>
            <a:ext cx="3998092" cy="2998569"/>
          </a:xfrm>
          <a:prstGeom prst="rect">
            <a:avLst/>
          </a:prstGeom>
        </p:spPr>
      </p:pic>
      <p:sp>
        <p:nvSpPr>
          <p:cNvPr id="3" name="Rectángulo 2"/>
          <p:cNvSpPr/>
          <p:nvPr/>
        </p:nvSpPr>
        <p:spPr>
          <a:xfrm>
            <a:off x="4474308" y="5236350"/>
            <a:ext cx="1459053" cy="276999"/>
          </a:xfrm>
          <a:prstGeom prst="rect">
            <a:avLst/>
          </a:prstGeom>
        </p:spPr>
        <p:txBody>
          <a:bodyPr wrap="none">
            <a:spAutoFit/>
          </a:bodyPr>
          <a:lstStyle/>
          <a:p>
            <a:r>
              <a:rPr lang="is-IS" sz="1200" dirty="0">
                <a:latin typeface="Arial"/>
                <a:cs typeface="Arial"/>
              </a:rPr>
              <a:t>Lorem ipsum dolor </a:t>
            </a:r>
            <a:endParaRPr lang="es-ES" sz="1200" dirty="0"/>
          </a:p>
        </p:txBody>
      </p:sp>
      <p:sp>
        <p:nvSpPr>
          <p:cNvPr id="15"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tx1"/>
                </a:solidFill>
                <a:latin typeface="Arial"/>
                <a:cs typeface="Arial"/>
              </a:rPr>
              <a:t>4</a:t>
            </a:fld>
            <a:endParaRPr lang="es-ES" b="1" dirty="0">
              <a:solidFill>
                <a:schemeClr val="tx1"/>
              </a:solidFill>
              <a:latin typeface="Arial"/>
              <a:cs typeface="Arial"/>
            </a:endParaRPr>
          </a:p>
        </p:txBody>
      </p:sp>
      <p:pic>
        <p:nvPicPr>
          <p:cNvPr id="5" name="Imagen 4">
            <a:extLst>
              <a:ext uri="{FF2B5EF4-FFF2-40B4-BE49-F238E27FC236}">
                <a16:creationId xmlns:a16="http://schemas.microsoft.com/office/drawing/2014/main" id="{A6E0AC04-8B64-7C23-5F1E-FA3EAF9C4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54" y="6175173"/>
            <a:ext cx="2178000" cy="234314"/>
          </a:xfrm>
          <a:prstGeom prst="rect">
            <a:avLst/>
          </a:prstGeom>
        </p:spPr>
      </p:pic>
    </p:spTree>
    <p:extLst>
      <p:ext uri="{BB962C8B-B14F-4D97-AF65-F5344CB8AC3E}">
        <p14:creationId xmlns:p14="http://schemas.microsoft.com/office/powerpoint/2010/main" val="328908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uab-lo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477" y="6161714"/>
            <a:ext cx="2179394" cy="300200"/>
          </a:xfrm>
          <a:prstGeom prst="rect">
            <a:avLst/>
          </a:prstGeom>
        </p:spPr>
      </p:pic>
      <p:sp>
        <p:nvSpPr>
          <p:cNvPr id="4" name="Rectángulo 3"/>
          <p:cNvSpPr/>
          <p:nvPr/>
        </p:nvSpPr>
        <p:spPr>
          <a:xfrm>
            <a:off x="1075643" y="1228308"/>
            <a:ext cx="989264" cy="71855"/>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448851"/>
            <a:ext cx="7601664" cy="929485"/>
          </a:xfrm>
          <a:prstGeom prst="rect">
            <a:avLst/>
          </a:prstGeom>
          <a:noFill/>
        </p:spPr>
        <p:txBody>
          <a:bodyPr wrap="square" rtlCol="0">
            <a:spAutoFit/>
          </a:bodyPr>
          <a:lstStyle/>
          <a:p>
            <a:pPr>
              <a:lnSpc>
                <a:spcPct val="85000"/>
              </a:lnSpc>
            </a:pPr>
            <a:r>
              <a:rPr lang="is-IS" sz="3200" b="1" dirty="0">
                <a:solidFill>
                  <a:srgbClr val="3BAF29"/>
                </a:solidFill>
                <a:latin typeface="Arial"/>
                <a:cs typeface="Arial"/>
              </a:rPr>
              <a:t>Exemple de diapo amb foto 2</a:t>
            </a:r>
          </a:p>
          <a:p>
            <a:pPr>
              <a:lnSpc>
                <a:spcPct val="85000"/>
              </a:lnSpc>
            </a:pPr>
            <a:endParaRPr lang="ca-ES" sz="3200" b="1" dirty="0">
              <a:solidFill>
                <a:srgbClr val="3BAF29"/>
              </a:solidFill>
              <a:latin typeface="Arial"/>
              <a:cs typeface="Arial"/>
            </a:endParaRPr>
          </a:p>
        </p:txBody>
      </p:sp>
      <p:graphicFrame>
        <p:nvGraphicFramePr>
          <p:cNvPr id="3" name="Gráfico 2"/>
          <p:cNvGraphicFramePr/>
          <p:nvPr/>
        </p:nvGraphicFramePr>
        <p:xfrm>
          <a:off x="-403452" y="2018975"/>
          <a:ext cx="5882703" cy="3921802"/>
        </p:xfrm>
        <a:graphic>
          <a:graphicData uri="http://schemas.openxmlformats.org/drawingml/2006/chart">
            <c:chart xmlns:c="http://schemas.openxmlformats.org/drawingml/2006/chart" xmlns:r="http://schemas.openxmlformats.org/officeDocument/2006/relationships" r:id="rId3"/>
          </a:graphicData>
        </a:graphic>
      </p:graphicFrame>
      <p:sp>
        <p:nvSpPr>
          <p:cNvPr id="14" name="CuadroTexto 13"/>
          <p:cNvSpPr txBox="1"/>
          <p:nvPr/>
        </p:nvSpPr>
        <p:spPr>
          <a:xfrm>
            <a:off x="970628" y="1412776"/>
            <a:ext cx="7684913" cy="494751"/>
          </a:xfrm>
          <a:prstGeom prst="rect">
            <a:avLst/>
          </a:prstGeom>
          <a:noFill/>
        </p:spPr>
        <p:txBody>
          <a:bodyPr wrap="square" rtlCol="0">
            <a:spAutoFit/>
          </a:bodyPr>
          <a:lstStyle/>
          <a:p>
            <a:pPr>
              <a:lnSpc>
                <a:spcPct val="120000"/>
              </a:lnSpc>
            </a:pPr>
            <a:r>
              <a:rPr lang="en-US" sz="2400" b="1" dirty="0" err="1">
                <a:latin typeface="Arial"/>
                <a:cs typeface="Arial"/>
              </a:rPr>
              <a:t>Subtítol</a:t>
            </a:r>
            <a:endParaRPr lang="es-ES" sz="2400" b="1" dirty="0">
              <a:latin typeface="Arial"/>
              <a:cs typeface="Arial"/>
            </a:endParaRPr>
          </a:p>
        </p:txBody>
      </p:sp>
      <p:sp>
        <p:nvSpPr>
          <p:cNvPr id="24"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tx1"/>
                </a:solidFill>
                <a:latin typeface="Arial"/>
                <a:cs typeface="Arial"/>
              </a:rPr>
              <a:t>5</a:t>
            </a:fld>
            <a:endParaRPr lang="es-ES" b="1" dirty="0">
              <a:solidFill>
                <a:schemeClr val="tx1"/>
              </a:solidFill>
              <a:latin typeface="Arial"/>
              <a:cs typeface="Arial"/>
            </a:endParaRPr>
          </a:p>
        </p:txBody>
      </p:sp>
      <p:graphicFrame>
        <p:nvGraphicFramePr>
          <p:cNvPr id="25" name="Gráfico 24"/>
          <p:cNvGraphicFramePr/>
          <p:nvPr/>
        </p:nvGraphicFramePr>
        <p:xfrm>
          <a:off x="3298204" y="1822504"/>
          <a:ext cx="6323947" cy="42159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Gráfico 27"/>
          <p:cNvGraphicFramePr/>
          <p:nvPr/>
        </p:nvGraphicFramePr>
        <p:xfrm>
          <a:off x="1328922" y="1621692"/>
          <a:ext cx="6486156" cy="4324104"/>
        </p:xfrm>
        <a:graphic>
          <a:graphicData uri="http://schemas.openxmlformats.org/drawingml/2006/chart">
            <c:chart xmlns:c="http://schemas.openxmlformats.org/drawingml/2006/chart" xmlns:r="http://schemas.openxmlformats.org/officeDocument/2006/relationships" r:id="rId5"/>
          </a:graphicData>
        </a:graphic>
      </p:graphicFrame>
      <p:pic>
        <p:nvPicPr>
          <p:cNvPr id="2" name="Imagen 1">
            <a:extLst>
              <a:ext uri="{FF2B5EF4-FFF2-40B4-BE49-F238E27FC236}">
                <a16:creationId xmlns:a16="http://schemas.microsoft.com/office/drawing/2014/main" id="{93206808-E13B-9DBF-7AFD-A886C9C6E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254" y="6175173"/>
            <a:ext cx="2178000" cy="234314"/>
          </a:xfrm>
          <a:prstGeom prst="rect">
            <a:avLst/>
          </a:prstGeom>
        </p:spPr>
      </p:pic>
    </p:spTree>
    <p:extLst>
      <p:ext uri="{BB962C8B-B14F-4D97-AF65-F5344CB8AC3E}">
        <p14:creationId xmlns:p14="http://schemas.microsoft.com/office/powerpoint/2010/main" val="38199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687" y="515"/>
            <a:ext cx="9142626" cy="6856970"/>
          </a:xfrm>
          <a:prstGeom prst="rect">
            <a:avLst/>
          </a:prstGeom>
        </p:spPr>
      </p:pic>
      <p:sp>
        <p:nvSpPr>
          <p:cNvPr id="4" name="Rectángulo 3"/>
          <p:cNvSpPr/>
          <p:nvPr/>
        </p:nvSpPr>
        <p:spPr>
          <a:xfrm>
            <a:off x="1075643" y="848895"/>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9" name="CuadroTexto 8"/>
          <p:cNvSpPr txBox="1"/>
          <p:nvPr/>
        </p:nvSpPr>
        <p:spPr>
          <a:xfrm>
            <a:off x="969208" y="1210602"/>
            <a:ext cx="7601664" cy="2616101"/>
          </a:xfrm>
          <a:prstGeom prst="rect">
            <a:avLst/>
          </a:prstGeom>
          <a:noFill/>
        </p:spPr>
        <p:txBody>
          <a:bodyPr wrap="square" rtlCol="0">
            <a:spAutoFit/>
          </a:bodyPr>
          <a:lstStyle/>
          <a:p>
            <a:pPr>
              <a:lnSpc>
                <a:spcPct val="85000"/>
              </a:lnSpc>
            </a:pPr>
            <a:r>
              <a:rPr lang="is-IS" sz="3200" b="1" dirty="0">
                <a:solidFill>
                  <a:schemeClr val="bg1"/>
                </a:solidFill>
                <a:latin typeface="Arial"/>
                <a:cs typeface="Arial"/>
              </a:rPr>
              <a:t>Lorem ipsum dolor sit amet, consectetur </a:t>
            </a:r>
            <a:r>
              <a:rPr lang="is-IS" sz="3200" b="1" dirty="0">
                <a:solidFill>
                  <a:srgbClr val="3AAF28"/>
                </a:solidFill>
                <a:latin typeface="Arial"/>
                <a:cs typeface="Arial"/>
              </a:rPr>
              <a:t>exemple</a:t>
            </a:r>
            <a:r>
              <a:rPr lang="is-IS" sz="3200" b="1" dirty="0">
                <a:solidFill>
                  <a:schemeClr val="bg1"/>
                </a:solidFill>
                <a:latin typeface="Arial"/>
                <a:cs typeface="Arial"/>
              </a:rPr>
              <a:t> elit. Phasellus ornare sem et luctus posuere. </a:t>
            </a:r>
            <a:r>
              <a:rPr lang="is-IS" sz="3200" b="1" dirty="0">
                <a:solidFill>
                  <a:srgbClr val="3BAF29"/>
                </a:solidFill>
                <a:latin typeface="Arial"/>
                <a:cs typeface="Arial"/>
              </a:rPr>
              <a:t>Destacat </a:t>
            </a:r>
            <a:r>
              <a:rPr lang="is-IS" sz="3200" b="1" dirty="0">
                <a:solidFill>
                  <a:schemeClr val="bg1"/>
                </a:solidFill>
                <a:latin typeface="Arial"/>
                <a:cs typeface="Arial"/>
              </a:rPr>
              <a:t>luctus massa quis velit commodo tincidunt. Nullam et augue et sem pulvinar </a:t>
            </a:r>
            <a:r>
              <a:rPr lang="is-IS" sz="3200" b="1" dirty="0">
                <a:solidFill>
                  <a:srgbClr val="3AAF28"/>
                </a:solidFill>
                <a:latin typeface="Arial"/>
                <a:cs typeface="Arial"/>
              </a:rPr>
              <a:t>verd </a:t>
            </a:r>
            <a:r>
              <a:rPr lang="is-IS" sz="3200" b="1" dirty="0">
                <a:solidFill>
                  <a:schemeClr val="bg1"/>
                </a:solidFill>
                <a:latin typeface="Arial"/>
                <a:cs typeface="Arial"/>
              </a:rPr>
              <a:t>nec suscipit nisl. </a:t>
            </a:r>
            <a:endParaRPr lang="ca-ES" sz="3200" b="1" dirty="0">
              <a:solidFill>
                <a:schemeClr val="bg1"/>
              </a:solidFill>
              <a:latin typeface="Arial"/>
              <a:cs typeface="Arial"/>
            </a:endParaRPr>
          </a:p>
        </p:txBody>
      </p:sp>
      <p:sp>
        <p:nvSpPr>
          <p:cNvPr id="10"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bg1"/>
                </a:solidFill>
                <a:latin typeface="Arial"/>
                <a:cs typeface="Arial"/>
              </a:rPr>
              <a:t>6</a:t>
            </a:fld>
            <a:endParaRPr lang="es-ES" b="1" dirty="0">
              <a:solidFill>
                <a:schemeClr val="bg1"/>
              </a:solidFill>
              <a:latin typeface="Arial"/>
              <a:cs typeface="Arial"/>
            </a:endParaRPr>
          </a:p>
        </p:txBody>
      </p:sp>
      <p:pic>
        <p:nvPicPr>
          <p:cNvPr id="2" name="Imagen 1">
            <a:extLst>
              <a:ext uri="{FF2B5EF4-FFF2-40B4-BE49-F238E27FC236}">
                <a16:creationId xmlns:a16="http://schemas.microsoft.com/office/drawing/2014/main" id="{555A3ED6-7591-C25B-F2C6-1CD7FF3CD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54" y="6171075"/>
            <a:ext cx="2178000" cy="235158"/>
          </a:xfrm>
          <a:prstGeom prst="rect">
            <a:avLst/>
          </a:prstGeom>
        </p:spPr>
      </p:pic>
    </p:spTree>
    <p:extLst>
      <p:ext uri="{BB962C8B-B14F-4D97-AF65-F5344CB8AC3E}">
        <p14:creationId xmlns:p14="http://schemas.microsoft.com/office/powerpoint/2010/main" val="30841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687" y="515"/>
            <a:ext cx="9142626" cy="6856970"/>
          </a:xfrm>
          <a:prstGeom prst="rect">
            <a:avLst/>
          </a:prstGeom>
        </p:spPr>
      </p:pic>
      <p:sp>
        <p:nvSpPr>
          <p:cNvPr id="2" name="Rectángulo 1"/>
          <p:cNvSpPr/>
          <p:nvPr/>
        </p:nvSpPr>
        <p:spPr>
          <a:xfrm>
            <a:off x="0" y="0"/>
            <a:ext cx="9144000" cy="6857485"/>
          </a:xfrm>
          <a:prstGeom prst="rect">
            <a:avLst/>
          </a:prstGeom>
          <a:solidFill>
            <a:srgbClr val="3BAF29">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4" name="Rectángulo 3"/>
          <p:cNvSpPr/>
          <p:nvPr/>
        </p:nvSpPr>
        <p:spPr>
          <a:xfrm>
            <a:off x="1075643" y="848895"/>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9" name="CuadroTexto 8"/>
          <p:cNvSpPr txBox="1"/>
          <p:nvPr/>
        </p:nvSpPr>
        <p:spPr>
          <a:xfrm>
            <a:off x="969208" y="1210602"/>
            <a:ext cx="7601664" cy="1360372"/>
          </a:xfrm>
          <a:prstGeom prst="rect">
            <a:avLst/>
          </a:prstGeom>
          <a:noFill/>
        </p:spPr>
        <p:txBody>
          <a:bodyPr wrap="square" rtlCol="0">
            <a:spAutoFit/>
          </a:bodyPr>
          <a:lstStyle/>
          <a:p>
            <a:pPr>
              <a:lnSpc>
                <a:spcPct val="85000"/>
              </a:lnSpc>
            </a:pPr>
            <a:r>
              <a:rPr lang="ca-ES" sz="3200" b="1">
                <a:solidFill>
                  <a:schemeClr val="bg1"/>
                </a:solidFill>
                <a:latin typeface="Arial"/>
                <a:cs typeface="Arial"/>
              </a:rPr>
              <a:t>Exemple de separador</a:t>
            </a:r>
          </a:p>
          <a:p>
            <a:pPr>
              <a:lnSpc>
                <a:spcPct val="85000"/>
              </a:lnSpc>
            </a:pPr>
            <a:r>
              <a:rPr lang="ca-ES" sz="3200" b="1">
                <a:solidFill>
                  <a:schemeClr val="bg1"/>
                </a:solidFill>
                <a:latin typeface="Arial"/>
                <a:cs typeface="Arial"/>
              </a:rPr>
              <a:t>Amb imatge de fons</a:t>
            </a:r>
          </a:p>
          <a:p>
            <a:pPr>
              <a:lnSpc>
                <a:spcPct val="85000"/>
              </a:lnSpc>
            </a:pPr>
            <a:r>
              <a:rPr lang="ca-ES" sz="3200" b="1">
                <a:solidFill>
                  <a:schemeClr val="bg1"/>
                </a:solidFill>
                <a:latin typeface="Arial"/>
                <a:cs typeface="Arial"/>
              </a:rPr>
              <a:t>Combinada amb verd</a:t>
            </a:r>
          </a:p>
        </p:txBody>
      </p:sp>
      <p:sp>
        <p:nvSpPr>
          <p:cNvPr id="10"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bg1"/>
                </a:solidFill>
                <a:latin typeface="Arial"/>
                <a:cs typeface="Arial"/>
              </a:rPr>
              <a:t>7</a:t>
            </a:fld>
            <a:endParaRPr lang="es-ES" b="1" dirty="0">
              <a:solidFill>
                <a:schemeClr val="bg1"/>
              </a:solidFill>
              <a:latin typeface="Arial"/>
              <a:cs typeface="Arial"/>
            </a:endParaRPr>
          </a:p>
        </p:txBody>
      </p:sp>
      <p:pic>
        <p:nvPicPr>
          <p:cNvPr id="3" name="Imagen 2">
            <a:extLst>
              <a:ext uri="{FF2B5EF4-FFF2-40B4-BE49-F238E27FC236}">
                <a16:creationId xmlns:a16="http://schemas.microsoft.com/office/drawing/2014/main" id="{1B1DE848-0AB6-A8BE-2580-5489B8262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54" y="6171075"/>
            <a:ext cx="2178000" cy="235158"/>
          </a:xfrm>
          <a:prstGeom prst="rect">
            <a:avLst/>
          </a:prstGeom>
        </p:spPr>
      </p:pic>
    </p:spTree>
    <p:extLst>
      <p:ext uri="{BB962C8B-B14F-4D97-AF65-F5344CB8AC3E}">
        <p14:creationId xmlns:p14="http://schemas.microsoft.com/office/powerpoint/2010/main" val="48643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t="19226" b="-19226"/>
          <a:stretch/>
        </p:blipFill>
        <p:spPr>
          <a:xfrm>
            <a:off x="1" y="2131200"/>
            <a:ext cx="9237656" cy="6928242"/>
          </a:xfrm>
          <a:prstGeom prst="rect">
            <a:avLst/>
          </a:prstGeom>
        </p:spPr>
      </p:pic>
      <p:sp>
        <p:nvSpPr>
          <p:cNvPr id="4" name="Rectángulo 3"/>
          <p:cNvSpPr/>
          <p:nvPr/>
        </p:nvSpPr>
        <p:spPr>
          <a:xfrm>
            <a:off x="1075643" y="1228308"/>
            <a:ext cx="989264" cy="71855"/>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448851"/>
            <a:ext cx="7601664" cy="523220"/>
          </a:xfrm>
          <a:prstGeom prst="rect">
            <a:avLst/>
          </a:prstGeom>
          <a:noFill/>
        </p:spPr>
        <p:txBody>
          <a:bodyPr wrap="square" rtlCol="0">
            <a:spAutoFit/>
          </a:bodyPr>
          <a:lstStyle/>
          <a:p>
            <a:pPr>
              <a:lnSpc>
                <a:spcPct val="85000"/>
              </a:lnSpc>
            </a:pPr>
            <a:r>
              <a:rPr lang="is-IS" sz="3200" b="1" dirty="0">
                <a:solidFill>
                  <a:srgbClr val="3BAF29"/>
                </a:solidFill>
                <a:latin typeface="Arial"/>
                <a:cs typeface="Arial"/>
              </a:rPr>
              <a:t>Exemple de títol amb foto</a:t>
            </a:r>
            <a:endParaRPr lang="ca-ES" sz="3200" b="1" dirty="0">
              <a:solidFill>
                <a:srgbClr val="3BAF29"/>
              </a:solidFill>
              <a:latin typeface="Arial"/>
              <a:cs typeface="Arial"/>
            </a:endParaRPr>
          </a:p>
        </p:txBody>
      </p:sp>
      <p:sp>
        <p:nvSpPr>
          <p:cNvPr id="2" name="CuadroTexto 1"/>
          <p:cNvSpPr txBox="1"/>
          <p:nvPr/>
        </p:nvSpPr>
        <p:spPr>
          <a:xfrm>
            <a:off x="-931333" y="1732410"/>
            <a:ext cx="184666" cy="369332"/>
          </a:xfrm>
          <a:prstGeom prst="rect">
            <a:avLst/>
          </a:prstGeom>
          <a:noFill/>
        </p:spPr>
        <p:txBody>
          <a:bodyPr wrap="none" rtlCol="0">
            <a:spAutoFit/>
          </a:bodyPr>
          <a:lstStyle/>
          <a:p>
            <a:endParaRPr lang="ca-ES" dirty="0"/>
          </a:p>
        </p:txBody>
      </p:sp>
      <p:sp>
        <p:nvSpPr>
          <p:cNvPr id="29" name="CuadroTexto 28"/>
          <p:cNvSpPr txBox="1"/>
          <p:nvPr/>
        </p:nvSpPr>
        <p:spPr>
          <a:xfrm>
            <a:off x="970628" y="1412776"/>
            <a:ext cx="7684913" cy="494751"/>
          </a:xfrm>
          <a:prstGeom prst="rect">
            <a:avLst/>
          </a:prstGeom>
          <a:noFill/>
        </p:spPr>
        <p:txBody>
          <a:bodyPr wrap="square" rtlCol="0">
            <a:spAutoFit/>
          </a:bodyPr>
          <a:lstStyle/>
          <a:p>
            <a:pPr>
              <a:lnSpc>
                <a:spcPct val="120000"/>
              </a:lnSpc>
            </a:pPr>
            <a:r>
              <a:rPr lang="en-US" sz="2400" b="1" dirty="0" err="1">
                <a:latin typeface="Arial"/>
                <a:cs typeface="Arial"/>
              </a:rPr>
              <a:t>Subtítol</a:t>
            </a:r>
            <a:endParaRPr lang="es-ES" sz="2400" b="1" dirty="0">
              <a:latin typeface="Arial"/>
              <a:cs typeface="Arial"/>
            </a:endParaRPr>
          </a:p>
        </p:txBody>
      </p:sp>
      <p:sp>
        <p:nvSpPr>
          <p:cNvPr id="5"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bg1"/>
                </a:solidFill>
                <a:latin typeface="Arial"/>
                <a:cs typeface="Arial"/>
              </a:rPr>
              <a:t>8</a:t>
            </a:fld>
            <a:endParaRPr lang="es-ES" b="1" dirty="0">
              <a:solidFill>
                <a:schemeClr val="bg1"/>
              </a:solidFill>
              <a:latin typeface="Arial"/>
              <a:cs typeface="Arial"/>
            </a:endParaRPr>
          </a:p>
        </p:txBody>
      </p:sp>
      <p:pic>
        <p:nvPicPr>
          <p:cNvPr id="3" name="Imagen 2">
            <a:extLst>
              <a:ext uri="{FF2B5EF4-FFF2-40B4-BE49-F238E27FC236}">
                <a16:creationId xmlns:a16="http://schemas.microsoft.com/office/drawing/2014/main" id="{BBC4B714-6438-D4F0-CBAE-76D768E6EE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254" y="6171075"/>
            <a:ext cx="2178000" cy="235158"/>
          </a:xfrm>
          <a:prstGeom prst="rect">
            <a:avLst/>
          </a:prstGeom>
        </p:spPr>
      </p:pic>
    </p:spTree>
    <p:extLst>
      <p:ext uri="{BB962C8B-B14F-4D97-AF65-F5344CB8AC3E}">
        <p14:creationId xmlns:p14="http://schemas.microsoft.com/office/powerpoint/2010/main" val="130379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27469" b="-27469"/>
          <a:stretch/>
        </p:blipFill>
        <p:spPr>
          <a:xfrm>
            <a:off x="0" y="2486526"/>
            <a:ext cx="9138338" cy="6853753"/>
          </a:xfrm>
          <a:prstGeom prst="rect">
            <a:avLst/>
          </a:prstGeom>
        </p:spPr>
      </p:pic>
      <p:sp>
        <p:nvSpPr>
          <p:cNvPr id="4" name="Rectángulo 3"/>
          <p:cNvSpPr/>
          <p:nvPr/>
        </p:nvSpPr>
        <p:spPr>
          <a:xfrm>
            <a:off x="1075643" y="1228308"/>
            <a:ext cx="989264" cy="71855"/>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448851"/>
            <a:ext cx="7601664" cy="510909"/>
          </a:xfrm>
          <a:prstGeom prst="rect">
            <a:avLst/>
          </a:prstGeom>
          <a:noFill/>
        </p:spPr>
        <p:txBody>
          <a:bodyPr wrap="square" rtlCol="0">
            <a:spAutoFit/>
          </a:bodyPr>
          <a:lstStyle/>
          <a:p>
            <a:pPr>
              <a:lnSpc>
                <a:spcPct val="85000"/>
              </a:lnSpc>
            </a:pPr>
            <a:r>
              <a:rPr lang="is-IS" sz="3200" b="1" dirty="0">
                <a:solidFill>
                  <a:srgbClr val="3BAF29"/>
                </a:solidFill>
                <a:latin typeface="Arial"/>
                <a:cs typeface="Arial"/>
              </a:rPr>
              <a:t>Exemple de títol amb foto 2</a:t>
            </a:r>
          </a:p>
        </p:txBody>
      </p:sp>
      <p:sp>
        <p:nvSpPr>
          <p:cNvPr id="2" name="CuadroTexto 1"/>
          <p:cNvSpPr txBox="1"/>
          <p:nvPr/>
        </p:nvSpPr>
        <p:spPr>
          <a:xfrm>
            <a:off x="-931333" y="1732410"/>
            <a:ext cx="184666" cy="369332"/>
          </a:xfrm>
          <a:prstGeom prst="rect">
            <a:avLst/>
          </a:prstGeom>
          <a:noFill/>
        </p:spPr>
        <p:txBody>
          <a:bodyPr wrap="none" rtlCol="0">
            <a:spAutoFit/>
          </a:bodyPr>
          <a:lstStyle/>
          <a:p>
            <a:endParaRPr lang="ca-ES" dirty="0"/>
          </a:p>
        </p:txBody>
      </p:sp>
      <p:sp>
        <p:nvSpPr>
          <p:cNvPr id="29" name="CuadroTexto 28"/>
          <p:cNvSpPr txBox="1"/>
          <p:nvPr/>
        </p:nvSpPr>
        <p:spPr>
          <a:xfrm>
            <a:off x="970628" y="1412776"/>
            <a:ext cx="7684913" cy="494751"/>
          </a:xfrm>
          <a:prstGeom prst="rect">
            <a:avLst/>
          </a:prstGeom>
          <a:noFill/>
        </p:spPr>
        <p:txBody>
          <a:bodyPr wrap="square" rtlCol="0">
            <a:spAutoFit/>
          </a:bodyPr>
          <a:lstStyle/>
          <a:p>
            <a:pPr>
              <a:lnSpc>
                <a:spcPct val="120000"/>
              </a:lnSpc>
            </a:pPr>
            <a:r>
              <a:rPr lang="ca-ES" sz="2400" b="1" dirty="0">
                <a:latin typeface="Arial"/>
                <a:cs typeface="Arial"/>
              </a:rPr>
              <a:t>Subtítol</a:t>
            </a:r>
          </a:p>
        </p:txBody>
      </p:sp>
      <p:sp>
        <p:nvSpPr>
          <p:cNvPr id="5" name="Marcador de número de diapositiva 4"/>
          <p:cNvSpPr>
            <a:spLocks noGrp="1"/>
          </p:cNvSpPr>
          <p:nvPr>
            <p:ph type="sldNum" sz="quarter" idx="12"/>
          </p:nvPr>
        </p:nvSpPr>
        <p:spPr>
          <a:xfrm>
            <a:off x="6553200" y="6181090"/>
            <a:ext cx="2133600" cy="365125"/>
          </a:xfrm>
        </p:spPr>
        <p:txBody>
          <a:bodyPr/>
          <a:lstStyle/>
          <a:p>
            <a:fld id="{841C1E86-93E3-524B-8B78-F1FFA2ACD5CB}" type="slidenum">
              <a:rPr lang="es-ES" b="1" smtClean="0">
                <a:solidFill>
                  <a:schemeClr val="bg1"/>
                </a:solidFill>
                <a:latin typeface="Arial"/>
                <a:cs typeface="Arial"/>
              </a:rPr>
              <a:t>9</a:t>
            </a:fld>
            <a:endParaRPr lang="es-ES" b="1" dirty="0">
              <a:solidFill>
                <a:schemeClr val="bg1"/>
              </a:solidFill>
              <a:latin typeface="Arial"/>
              <a:cs typeface="Arial"/>
            </a:endParaRPr>
          </a:p>
        </p:txBody>
      </p:sp>
      <p:pic>
        <p:nvPicPr>
          <p:cNvPr id="3" name="Imagen 2">
            <a:extLst>
              <a:ext uri="{FF2B5EF4-FFF2-40B4-BE49-F238E27FC236}">
                <a16:creationId xmlns:a16="http://schemas.microsoft.com/office/drawing/2014/main" id="{52AEBB03-8B7F-AA05-DC08-38B3549E2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254" y="6171075"/>
            <a:ext cx="2178000" cy="235158"/>
          </a:xfrm>
          <a:prstGeom prst="rect">
            <a:avLst/>
          </a:prstGeom>
        </p:spPr>
      </p:pic>
    </p:spTree>
    <p:extLst>
      <p:ext uri="{BB962C8B-B14F-4D97-AF65-F5344CB8AC3E}">
        <p14:creationId xmlns:p14="http://schemas.microsoft.com/office/powerpoint/2010/main" val="80343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4E4F18643A3644AC48B2ED7B13CB2D" ma:contentTypeVersion="16" ma:contentTypeDescription="Crea un document nou" ma:contentTypeScope="" ma:versionID="432578bf71b743a87ddb303728ed4ae1">
  <xsd:schema xmlns:xsd="http://www.w3.org/2001/XMLSchema" xmlns:xs="http://www.w3.org/2001/XMLSchema" xmlns:p="http://schemas.microsoft.com/office/2006/metadata/properties" xmlns:ns2="4323b3df-8132-45da-9814-5f12b4f3bf2e" xmlns:ns3="ccf361f3-7d9d-47e4-9d86-af699410c5d4" targetNamespace="http://schemas.microsoft.com/office/2006/metadata/properties" ma:root="true" ma:fieldsID="40b9f7d83ac00fc87291d54a0b8bd9a6" ns2:_="" ns3:_="">
    <xsd:import namespace="4323b3df-8132-45da-9814-5f12b4f3bf2e"/>
    <xsd:import namespace="ccf361f3-7d9d-47e4-9d86-af699410c5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23b3df-8132-45da-9814-5f12b4f3bf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Etiquetes de la imatge" ma:readOnly="false" ma:fieldId="{5cf76f15-5ced-4ddc-b409-7134ff3c332f}" ma:taxonomyMulti="true" ma:sspId="34c01127-bdf0-454e-9077-a20ba63b60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cf361f3-7d9d-47e4-9d86-af699410c5d4" elementFormDefault="qualified">
    <xsd:import namespace="http://schemas.microsoft.com/office/2006/documentManagement/types"/>
    <xsd:import namespace="http://schemas.microsoft.com/office/infopath/2007/PartnerControls"/>
    <xsd:element name="SharedWithUsers" ma:index="19"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 compartit amb detalls" ma:internalName="SharedWithDetails" ma:readOnly="true">
      <xsd:simpleType>
        <xsd:restriction base="dms:Note">
          <xsd:maxLength value="255"/>
        </xsd:restriction>
      </xsd:simpleType>
    </xsd:element>
    <xsd:element name="TaxCatchAll" ma:index="23" nillable="true" ma:displayName="Taxonomy Catch All Column" ma:hidden="true" ma:list="{365779cb-6ade-421e-ba4e-56ff2afe84e9}" ma:internalName="TaxCatchAll" ma:showField="CatchAllData" ma:web="ccf361f3-7d9d-47e4-9d86-af699410c5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23b3df-8132-45da-9814-5f12b4f3bf2e">
      <Terms xmlns="http://schemas.microsoft.com/office/infopath/2007/PartnerControls"/>
    </lcf76f155ced4ddcb4097134ff3c332f>
    <TaxCatchAll xmlns="ccf361f3-7d9d-47e4-9d86-af699410c5d4" xsi:nil="true"/>
  </documentManagement>
</p:properties>
</file>

<file path=customXml/itemProps1.xml><?xml version="1.0" encoding="utf-8"?>
<ds:datastoreItem xmlns:ds="http://schemas.openxmlformats.org/officeDocument/2006/customXml" ds:itemID="{C4D2F576-AC83-4065-908E-26EE8CF516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23b3df-8132-45da-9814-5f12b4f3bf2e"/>
    <ds:schemaRef ds:uri="ccf361f3-7d9d-47e4-9d86-af699410c5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0E4929-79F7-440A-9CDE-7432AF920912}">
  <ds:schemaRefs>
    <ds:schemaRef ds:uri="http://schemas.microsoft.com/sharepoint/v3/contenttype/forms"/>
  </ds:schemaRefs>
</ds:datastoreItem>
</file>

<file path=customXml/itemProps3.xml><?xml version="1.0" encoding="utf-8"?>
<ds:datastoreItem xmlns:ds="http://schemas.openxmlformats.org/officeDocument/2006/customXml" ds:itemID="{D7C6859A-2656-476B-8694-7EAF2A2365BE}">
  <ds:schemaRef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ccf361f3-7d9d-47e4-9d86-af699410c5d4"/>
    <ds:schemaRef ds:uri="4323b3df-8132-45da-9814-5f12b4f3bf2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112</TotalTime>
  <Words>330</Words>
  <Application>Microsoft Office PowerPoint</Application>
  <PresentationFormat>Presentación en pantalla (4:3)</PresentationFormat>
  <Paragraphs>59</Paragraphs>
  <Slides>15</Slides>
  <Notes>4</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15</vt:i4>
      </vt:variant>
    </vt:vector>
  </HeadingPairs>
  <TitlesOfParts>
    <vt:vector size="19"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RosaMaria.Cabrera@uab.es</dc:creator>
  <cp:lastModifiedBy>Max Aragall Borràs</cp:lastModifiedBy>
  <cp:revision>12</cp:revision>
  <dcterms:created xsi:type="dcterms:W3CDTF">2019-10-28T15:37:51Z</dcterms:created>
  <dcterms:modified xsi:type="dcterms:W3CDTF">2023-06-19T10:52:13Z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0x010100A74E4F18643A3644AC48B2ED7B13CB2D</vt:lpwstr>
  </property>
  <property fmtid="{D5CDD505-2E9C-101B-9397-08002B2CF9AE}" pid="3" name="MediaServiceImageTags">
    <vt:lpwstr/>
  </property>
</Properties>
</file>