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0"/>
  </p:notesMasterIdLst>
  <p:sldIdLst>
    <p:sldId id="257" r:id="rId5"/>
    <p:sldId id="258" r:id="rId6"/>
    <p:sldId id="265" r:id="rId7"/>
    <p:sldId id="266" r:id="rId8"/>
    <p:sldId id="267" r:id="rId9"/>
    <p:sldId id="259" r:id="rId10"/>
    <p:sldId id="260" r:id="rId11"/>
    <p:sldId id="268" r:id="rId12"/>
    <p:sldId id="269" r:id="rId13"/>
    <p:sldId id="270" r:id="rId14"/>
    <p:sldId id="261" r:id="rId15"/>
    <p:sldId id="262" r:id="rId16"/>
    <p:sldId id="263" r:id="rId17"/>
    <p:sldId id="264" r:id="rId18"/>
    <p:sldId id="271" r:id="rId19"/>
  </p:sldIdLst>
  <p:sldSz cx="9144000" cy="5143500" type="screen16x9"/>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63">
          <p15:clr>
            <a:srgbClr val="A4A3A4"/>
          </p15:clr>
        </p15:guide>
        <p15:guide id="2" pos="2880">
          <p15:clr>
            <a:srgbClr val="A4A3A4"/>
          </p15:clr>
        </p15:guide>
        <p15:guide id="3" orient="horz" pos="184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B5CCFB-40D3-4ED2-99F9-2F3E2B4FA4D5}" v="16" dt="2023-06-19T11:15:04.8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666" autoAdjust="0"/>
    <p:restoredTop sz="94660"/>
  </p:normalViewPr>
  <p:slideViewPr>
    <p:cSldViewPr snapToGrid="0">
      <p:cViewPr varScale="1">
        <p:scale>
          <a:sx n="150" d="100"/>
          <a:sy n="150" d="100"/>
        </p:scale>
        <p:origin x="816" y="108"/>
      </p:cViewPr>
      <p:guideLst>
        <p:guide orient="horz" pos="2463"/>
        <p:guide pos="2880"/>
        <p:guide orient="horz" pos="184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x Aragall Borràs" userId="87e097e4-5d98-43bc-9596-3648e60b41d0" providerId="ADAL" clId="{BEB5CCFB-40D3-4ED2-99F9-2F3E2B4FA4D5}"/>
    <pc:docChg chg="custSel modSld">
      <pc:chgData name="Max Aragall Borràs" userId="87e097e4-5d98-43bc-9596-3648e60b41d0" providerId="ADAL" clId="{BEB5CCFB-40D3-4ED2-99F9-2F3E2B4FA4D5}" dt="2023-06-19T11:15:04.833" v="46"/>
      <pc:docMkLst>
        <pc:docMk/>
      </pc:docMkLst>
      <pc:sldChg chg="addSp delSp modSp mod">
        <pc:chgData name="Max Aragall Borràs" userId="87e097e4-5d98-43bc-9596-3648e60b41d0" providerId="ADAL" clId="{BEB5CCFB-40D3-4ED2-99F9-2F3E2B4FA4D5}" dt="2023-06-19T11:13:15.901" v="8"/>
        <pc:sldMkLst>
          <pc:docMk/>
          <pc:sldMk cId="2004072559" sldId="257"/>
        </pc:sldMkLst>
        <pc:picChg chg="add mod">
          <ac:chgData name="Max Aragall Borràs" userId="87e097e4-5d98-43bc-9596-3648e60b41d0" providerId="ADAL" clId="{BEB5CCFB-40D3-4ED2-99F9-2F3E2B4FA4D5}" dt="2023-06-19T11:13:15.901" v="8"/>
          <ac:picMkLst>
            <pc:docMk/>
            <pc:sldMk cId="2004072559" sldId="257"/>
            <ac:picMk id="2" creationId="{E5B48B68-9152-6977-1709-5E93CEB54378}"/>
          </ac:picMkLst>
        </pc:picChg>
        <pc:picChg chg="del">
          <ac:chgData name="Max Aragall Borràs" userId="87e097e4-5d98-43bc-9596-3648e60b41d0" providerId="ADAL" clId="{BEB5CCFB-40D3-4ED2-99F9-2F3E2B4FA4D5}" dt="2023-06-19T11:13:15.294" v="7" actId="478"/>
          <ac:picMkLst>
            <pc:docMk/>
            <pc:sldMk cId="2004072559" sldId="257"/>
            <ac:picMk id="14" creationId="{00000000-0000-0000-0000-000000000000}"/>
          </ac:picMkLst>
        </pc:picChg>
      </pc:sldChg>
      <pc:sldChg chg="addSp delSp modSp mod">
        <pc:chgData name="Max Aragall Borràs" userId="87e097e4-5d98-43bc-9596-3648e60b41d0" providerId="ADAL" clId="{BEB5CCFB-40D3-4ED2-99F9-2F3E2B4FA4D5}" dt="2023-06-19T11:13:57.774" v="24" actId="478"/>
        <pc:sldMkLst>
          <pc:docMk/>
          <pc:sldMk cId="2548549481" sldId="258"/>
        </pc:sldMkLst>
        <pc:picChg chg="add del mod">
          <ac:chgData name="Max Aragall Borràs" userId="87e097e4-5d98-43bc-9596-3648e60b41d0" providerId="ADAL" clId="{BEB5CCFB-40D3-4ED2-99F9-2F3E2B4FA4D5}" dt="2023-06-19T11:13:18.711" v="9" actId="478"/>
          <ac:picMkLst>
            <pc:docMk/>
            <pc:sldMk cId="2548549481" sldId="258"/>
            <ac:picMk id="2" creationId="{DEC1B76F-3D99-017F-F7A9-7A29A4E5EE88}"/>
          </ac:picMkLst>
        </pc:picChg>
        <pc:picChg chg="add mod">
          <ac:chgData name="Max Aragall Borràs" userId="87e097e4-5d98-43bc-9596-3648e60b41d0" providerId="ADAL" clId="{BEB5CCFB-40D3-4ED2-99F9-2F3E2B4FA4D5}" dt="2023-06-19T11:13:25.235" v="11"/>
          <ac:picMkLst>
            <pc:docMk/>
            <pc:sldMk cId="2548549481" sldId="258"/>
            <ac:picMk id="3" creationId="{DD01BFEB-21D7-F209-24F4-56D19E4EFC31}"/>
          </ac:picMkLst>
        </pc:picChg>
        <pc:picChg chg="add del mod">
          <ac:chgData name="Max Aragall Borràs" userId="87e097e4-5d98-43bc-9596-3648e60b41d0" providerId="ADAL" clId="{BEB5CCFB-40D3-4ED2-99F9-2F3E2B4FA4D5}" dt="2023-06-19T11:13:57.774" v="24" actId="478"/>
          <ac:picMkLst>
            <pc:docMk/>
            <pc:sldMk cId="2548549481" sldId="258"/>
            <ac:picMk id="4" creationId="{3F0F78E5-10CF-84FA-5AB8-033E18A57F89}"/>
          </ac:picMkLst>
        </pc:picChg>
        <pc:picChg chg="del">
          <ac:chgData name="Max Aragall Borràs" userId="87e097e4-5d98-43bc-9596-3648e60b41d0" providerId="ADAL" clId="{BEB5CCFB-40D3-4ED2-99F9-2F3E2B4FA4D5}" dt="2023-06-19T11:13:20.863" v="10" actId="478"/>
          <ac:picMkLst>
            <pc:docMk/>
            <pc:sldMk cId="2548549481" sldId="258"/>
            <ac:picMk id="10" creationId="{00000000-0000-0000-0000-000000000000}"/>
          </ac:picMkLst>
        </pc:picChg>
      </pc:sldChg>
      <pc:sldChg chg="addSp delSp modSp mod">
        <pc:chgData name="Max Aragall Borràs" userId="87e097e4-5d98-43bc-9596-3648e60b41d0" providerId="ADAL" clId="{BEB5CCFB-40D3-4ED2-99F9-2F3E2B4FA4D5}" dt="2023-06-19T11:14:29.741" v="30"/>
        <pc:sldMkLst>
          <pc:docMk/>
          <pc:sldMk cId="3084186268" sldId="259"/>
        </pc:sldMkLst>
        <pc:picChg chg="add mod">
          <ac:chgData name="Max Aragall Borràs" userId="87e097e4-5d98-43bc-9596-3648e60b41d0" providerId="ADAL" clId="{BEB5CCFB-40D3-4ED2-99F9-2F3E2B4FA4D5}" dt="2023-06-19T11:14:29.741" v="30"/>
          <ac:picMkLst>
            <pc:docMk/>
            <pc:sldMk cId="3084186268" sldId="259"/>
            <ac:picMk id="2" creationId="{BED1AAAA-7967-EB16-75E8-37252526C019}"/>
          </ac:picMkLst>
        </pc:picChg>
        <pc:picChg chg="del">
          <ac:chgData name="Max Aragall Borràs" userId="87e097e4-5d98-43bc-9596-3648e60b41d0" providerId="ADAL" clId="{BEB5CCFB-40D3-4ED2-99F9-2F3E2B4FA4D5}" dt="2023-06-19T11:14:29.183" v="29" actId="478"/>
          <ac:picMkLst>
            <pc:docMk/>
            <pc:sldMk cId="3084186268" sldId="259"/>
            <ac:picMk id="11" creationId="{00000000-0000-0000-0000-000000000000}"/>
          </ac:picMkLst>
        </pc:picChg>
      </pc:sldChg>
      <pc:sldChg chg="addSp delSp modSp mod">
        <pc:chgData name="Max Aragall Borràs" userId="87e097e4-5d98-43bc-9596-3648e60b41d0" providerId="ADAL" clId="{BEB5CCFB-40D3-4ED2-99F9-2F3E2B4FA4D5}" dt="2023-06-19T11:14:32.653" v="32"/>
        <pc:sldMkLst>
          <pc:docMk/>
          <pc:sldMk cId="486432457" sldId="260"/>
        </pc:sldMkLst>
        <pc:picChg chg="add mod">
          <ac:chgData name="Max Aragall Borràs" userId="87e097e4-5d98-43bc-9596-3648e60b41d0" providerId="ADAL" clId="{BEB5CCFB-40D3-4ED2-99F9-2F3E2B4FA4D5}" dt="2023-06-19T11:14:32.653" v="32"/>
          <ac:picMkLst>
            <pc:docMk/>
            <pc:sldMk cId="486432457" sldId="260"/>
            <ac:picMk id="3" creationId="{DDB3600F-774F-3E95-54ED-2BDEAAAFD4D4}"/>
          </ac:picMkLst>
        </pc:picChg>
        <pc:picChg chg="del">
          <ac:chgData name="Max Aragall Borràs" userId="87e097e4-5d98-43bc-9596-3648e60b41d0" providerId="ADAL" clId="{BEB5CCFB-40D3-4ED2-99F9-2F3E2B4FA4D5}" dt="2023-06-19T11:14:32.129" v="31" actId="478"/>
          <ac:picMkLst>
            <pc:docMk/>
            <pc:sldMk cId="486432457" sldId="260"/>
            <ac:picMk id="11" creationId="{00000000-0000-0000-0000-000000000000}"/>
          </ac:picMkLst>
        </pc:picChg>
      </pc:sldChg>
      <pc:sldChg chg="addSp delSp modSp mod">
        <pc:chgData name="Max Aragall Borràs" userId="87e097e4-5d98-43bc-9596-3648e60b41d0" providerId="ADAL" clId="{BEB5CCFB-40D3-4ED2-99F9-2F3E2B4FA4D5}" dt="2023-06-19T11:14:54.969" v="40"/>
        <pc:sldMkLst>
          <pc:docMk/>
          <pc:sldMk cId="212839516" sldId="261"/>
        </pc:sldMkLst>
        <pc:picChg chg="add mod">
          <ac:chgData name="Max Aragall Borràs" userId="87e097e4-5d98-43bc-9596-3648e60b41d0" providerId="ADAL" clId="{BEB5CCFB-40D3-4ED2-99F9-2F3E2B4FA4D5}" dt="2023-06-19T11:14:54.969" v="40"/>
          <ac:picMkLst>
            <pc:docMk/>
            <pc:sldMk cId="212839516" sldId="261"/>
            <ac:picMk id="2" creationId="{5BD90DD9-EEAB-C23E-F4D7-D6AB20833138}"/>
          </ac:picMkLst>
        </pc:picChg>
        <pc:picChg chg="del">
          <ac:chgData name="Max Aragall Borràs" userId="87e097e4-5d98-43bc-9596-3648e60b41d0" providerId="ADAL" clId="{BEB5CCFB-40D3-4ED2-99F9-2F3E2B4FA4D5}" dt="2023-06-19T11:14:54.609" v="39" actId="478"/>
          <ac:picMkLst>
            <pc:docMk/>
            <pc:sldMk cId="212839516" sldId="261"/>
            <ac:picMk id="9" creationId="{00000000-0000-0000-0000-000000000000}"/>
          </ac:picMkLst>
        </pc:picChg>
      </pc:sldChg>
      <pc:sldChg chg="addSp delSp modSp mod">
        <pc:chgData name="Max Aragall Borràs" userId="87e097e4-5d98-43bc-9596-3648e60b41d0" providerId="ADAL" clId="{BEB5CCFB-40D3-4ED2-99F9-2F3E2B4FA4D5}" dt="2023-06-19T11:14:58.376" v="42"/>
        <pc:sldMkLst>
          <pc:docMk/>
          <pc:sldMk cId="1388818418" sldId="262"/>
        </pc:sldMkLst>
        <pc:picChg chg="add mod">
          <ac:chgData name="Max Aragall Borràs" userId="87e097e4-5d98-43bc-9596-3648e60b41d0" providerId="ADAL" clId="{BEB5CCFB-40D3-4ED2-99F9-2F3E2B4FA4D5}" dt="2023-06-19T11:14:58.376" v="42"/>
          <ac:picMkLst>
            <pc:docMk/>
            <pc:sldMk cId="1388818418" sldId="262"/>
            <ac:picMk id="2" creationId="{75722EA0-2DF8-791B-252B-94A657774C8A}"/>
          </ac:picMkLst>
        </pc:picChg>
        <pc:picChg chg="del">
          <ac:chgData name="Max Aragall Borràs" userId="87e097e4-5d98-43bc-9596-3648e60b41d0" providerId="ADAL" clId="{BEB5CCFB-40D3-4ED2-99F9-2F3E2B4FA4D5}" dt="2023-06-19T11:14:57.823" v="41" actId="478"/>
          <ac:picMkLst>
            <pc:docMk/>
            <pc:sldMk cId="1388818418" sldId="262"/>
            <ac:picMk id="14" creationId="{00000000-0000-0000-0000-000000000000}"/>
          </ac:picMkLst>
        </pc:picChg>
      </pc:sldChg>
      <pc:sldChg chg="addSp delSp modSp mod">
        <pc:chgData name="Max Aragall Borràs" userId="87e097e4-5d98-43bc-9596-3648e60b41d0" providerId="ADAL" clId="{BEB5CCFB-40D3-4ED2-99F9-2F3E2B4FA4D5}" dt="2023-06-19T11:15:01.634" v="44"/>
        <pc:sldMkLst>
          <pc:docMk/>
          <pc:sldMk cId="1639482549" sldId="263"/>
        </pc:sldMkLst>
        <pc:picChg chg="add mod">
          <ac:chgData name="Max Aragall Borràs" userId="87e097e4-5d98-43bc-9596-3648e60b41d0" providerId="ADAL" clId="{BEB5CCFB-40D3-4ED2-99F9-2F3E2B4FA4D5}" dt="2023-06-19T11:15:01.634" v="44"/>
          <ac:picMkLst>
            <pc:docMk/>
            <pc:sldMk cId="1639482549" sldId="263"/>
            <ac:picMk id="2" creationId="{9E40F404-AA33-9711-B5F2-0DBAB70FBE0A}"/>
          </ac:picMkLst>
        </pc:picChg>
        <pc:picChg chg="del">
          <ac:chgData name="Max Aragall Borràs" userId="87e097e4-5d98-43bc-9596-3648e60b41d0" providerId="ADAL" clId="{BEB5CCFB-40D3-4ED2-99F9-2F3E2B4FA4D5}" dt="2023-06-19T11:15:01.247" v="43" actId="478"/>
          <ac:picMkLst>
            <pc:docMk/>
            <pc:sldMk cId="1639482549" sldId="263"/>
            <ac:picMk id="12" creationId="{00000000-0000-0000-0000-000000000000}"/>
          </ac:picMkLst>
        </pc:picChg>
      </pc:sldChg>
      <pc:sldChg chg="addSp delSp modSp mod">
        <pc:chgData name="Max Aragall Borràs" userId="87e097e4-5d98-43bc-9596-3648e60b41d0" providerId="ADAL" clId="{BEB5CCFB-40D3-4ED2-99F9-2F3E2B4FA4D5}" dt="2023-06-19T11:15:04.833" v="46"/>
        <pc:sldMkLst>
          <pc:docMk/>
          <pc:sldMk cId="1118505774" sldId="264"/>
        </pc:sldMkLst>
        <pc:picChg chg="add mod">
          <ac:chgData name="Max Aragall Borràs" userId="87e097e4-5d98-43bc-9596-3648e60b41d0" providerId="ADAL" clId="{BEB5CCFB-40D3-4ED2-99F9-2F3E2B4FA4D5}" dt="2023-06-19T11:15:04.833" v="46"/>
          <ac:picMkLst>
            <pc:docMk/>
            <pc:sldMk cId="1118505774" sldId="264"/>
            <ac:picMk id="3" creationId="{6E2EBEEB-80D9-64B8-EB98-480B6FAB6099}"/>
          </ac:picMkLst>
        </pc:picChg>
        <pc:picChg chg="del">
          <ac:chgData name="Max Aragall Borràs" userId="87e097e4-5d98-43bc-9596-3648e60b41d0" providerId="ADAL" clId="{BEB5CCFB-40D3-4ED2-99F9-2F3E2B4FA4D5}" dt="2023-06-19T11:15:04.440" v="45" actId="478"/>
          <ac:picMkLst>
            <pc:docMk/>
            <pc:sldMk cId="1118505774" sldId="264"/>
            <ac:picMk id="13" creationId="{00000000-0000-0000-0000-000000000000}"/>
          </ac:picMkLst>
        </pc:picChg>
      </pc:sldChg>
      <pc:sldChg chg="addSp delSp modSp mod">
        <pc:chgData name="Max Aragall Borràs" userId="87e097e4-5d98-43bc-9596-3648e60b41d0" providerId="ADAL" clId="{BEB5CCFB-40D3-4ED2-99F9-2F3E2B4FA4D5}" dt="2023-06-19T11:13:54.790" v="23"/>
        <pc:sldMkLst>
          <pc:docMk/>
          <pc:sldMk cId="2779581983" sldId="265"/>
        </pc:sldMkLst>
        <pc:picChg chg="add mod">
          <ac:chgData name="Max Aragall Borràs" userId="87e097e4-5d98-43bc-9596-3648e60b41d0" providerId="ADAL" clId="{BEB5CCFB-40D3-4ED2-99F9-2F3E2B4FA4D5}" dt="2023-06-19T11:13:54.790" v="23"/>
          <ac:picMkLst>
            <pc:docMk/>
            <pc:sldMk cId="2779581983" sldId="265"/>
            <ac:picMk id="2" creationId="{863D3EA2-8F42-8D3B-5EB3-C5F7E3583869}"/>
          </ac:picMkLst>
        </pc:picChg>
        <pc:picChg chg="del">
          <ac:chgData name="Max Aragall Borràs" userId="87e097e4-5d98-43bc-9596-3648e60b41d0" providerId="ADAL" clId="{BEB5CCFB-40D3-4ED2-99F9-2F3E2B4FA4D5}" dt="2023-06-19T11:13:54.392" v="22" actId="478"/>
          <ac:picMkLst>
            <pc:docMk/>
            <pc:sldMk cId="2779581983" sldId="265"/>
            <ac:picMk id="13" creationId="{00000000-0000-0000-0000-000000000000}"/>
          </ac:picMkLst>
        </pc:picChg>
      </pc:sldChg>
      <pc:sldChg chg="addSp delSp modSp mod">
        <pc:chgData name="Max Aragall Borràs" userId="87e097e4-5d98-43bc-9596-3648e60b41d0" providerId="ADAL" clId="{BEB5CCFB-40D3-4ED2-99F9-2F3E2B4FA4D5}" dt="2023-06-19T11:14:18.202" v="26"/>
        <pc:sldMkLst>
          <pc:docMk/>
          <pc:sldMk cId="3289086984" sldId="266"/>
        </pc:sldMkLst>
        <pc:picChg chg="add mod">
          <ac:chgData name="Max Aragall Borràs" userId="87e097e4-5d98-43bc-9596-3648e60b41d0" providerId="ADAL" clId="{BEB5CCFB-40D3-4ED2-99F9-2F3E2B4FA4D5}" dt="2023-06-19T11:14:18.202" v="26"/>
          <ac:picMkLst>
            <pc:docMk/>
            <pc:sldMk cId="3289086984" sldId="266"/>
            <ac:picMk id="5" creationId="{B5660B5F-D516-F8AE-F4DC-D82E09395E99}"/>
          </ac:picMkLst>
        </pc:picChg>
        <pc:picChg chg="del">
          <ac:chgData name="Max Aragall Borràs" userId="87e097e4-5d98-43bc-9596-3648e60b41d0" providerId="ADAL" clId="{BEB5CCFB-40D3-4ED2-99F9-2F3E2B4FA4D5}" dt="2023-06-19T11:14:17.662" v="25" actId="478"/>
          <ac:picMkLst>
            <pc:docMk/>
            <pc:sldMk cId="3289086984" sldId="266"/>
            <ac:picMk id="13" creationId="{00000000-0000-0000-0000-000000000000}"/>
          </ac:picMkLst>
        </pc:picChg>
      </pc:sldChg>
      <pc:sldChg chg="addSp delSp modSp mod">
        <pc:chgData name="Max Aragall Borràs" userId="87e097e4-5d98-43bc-9596-3648e60b41d0" providerId="ADAL" clId="{BEB5CCFB-40D3-4ED2-99F9-2F3E2B4FA4D5}" dt="2023-06-19T11:14:21.313" v="28"/>
        <pc:sldMkLst>
          <pc:docMk/>
          <pc:sldMk cId="381990500" sldId="267"/>
        </pc:sldMkLst>
        <pc:picChg chg="add mod">
          <ac:chgData name="Max Aragall Borràs" userId="87e097e4-5d98-43bc-9596-3648e60b41d0" providerId="ADAL" clId="{BEB5CCFB-40D3-4ED2-99F9-2F3E2B4FA4D5}" dt="2023-06-19T11:14:21.313" v="28"/>
          <ac:picMkLst>
            <pc:docMk/>
            <pc:sldMk cId="381990500" sldId="267"/>
            <ac:picMk id="2" creationId="{58B0ED2A-7622-9759-8251-A24139620A8C}"/>
          </ac:picMkLst>
        </pc:picChg>
        <pc:picChg chg="del">
          <ac:chgData name="Max Aragall Borràs" userId="87e097e4-5d98-43bc-9596-3648e60b41d0" providerId="ADAL" clId="{BEB5CCFB-40D3-4ED2-99F9-2F3E2B4FA4D5}" dt="2023-06-19T11:14:20.863" v="27" actId="478"/>
          <ac:picMkLst>
            <pc:docMk/>
            <pc:sldMk cId="381990500" sldId="267"/>
            <ac:picMk id="11" creationId="{00000000-0000-0000-0000-000000000000}"/>
          </ac:picMkLst>
        </pc:picChg>
      </pc:sldChg>
      <pc:sldChg chg="addSp delSp modSp mod">
        <pc:chgData name="Max Aragall Borràs" userId="87e097e4-5d98-43bc-9596-3648e60b41d0" providerId="ADAL" clId="{BEB5CCFB-40D3-4ED2-99F9-2F3E2B4FA4D5}" dt="2023-06-19T11:14:35.701" v="34"/>
        <pc:sldMkLst>
          <pc:docMk/>
          <pc:sldMk cId="1303791620" sldId="268"/>
        </pc:sldMkLst>
        <pc:picChg chg="add mod">
          <ac:chgData name="Max Aragall Borràs" userId="87e097e4-5d98-43bc-9596-3648e60b41d0" providerId="ADAL" clId="{BEB5CCFB-40D3-4ED2-99F9-2F3E2B4FA4D5}" dt="2023-06-19T11:14:35.701" v="34"/>
          <ac:picMkLst>
            <pc:docMk/>
            <pc:sldMk cId="1303791620" sldId="268"/>
            <ac:picMk id="3" creationId="{A9A98FBD-A5FB-179A-AEF6-E8913CEBFB2A}"/>
          </ac:picMkLst>
        </pc:picChg>
        <pc:picChg chg="del">
          <ac:chgData name="Max Aragall Borràs" userId="87e097e4-5d98-43bc-9596-3648e60b41d0" providerId="ADAL" clId="{BEB5CCFB-40D3-4ED2-99F9-2F3E2B4FA4D5}" dt="2023-06-19T11:14:35.142" v="33" actId="478"/>
          <ac:picMkLst>
            <pc:docMk/>
            <pc:sldMk cId="1303791620" sldId="268"/>
            <ac:picMk id="9" creationId="{00000000-0000-0000-0000-000000000000}"/>
          </ac:picMkLst>
        </pc:picChg>
      </pc:sldChg>
      <pc:sldChg chg="addSp delSp modSp mod">
        <pc:chgData name="Max Aragall Borràs" userId="87e097e4-5d98-43bc-9596-3648e60b41d0" providerId="ADAL" clId="{BEB5CCFB-40D3-4ED2-99F9-2F3E2B4FA4D5}" dt="2023-06-19T11:14:39.001" v="36"/>
        <pc:sldMkLst>
          <pc:docMk/>
          <pc:sldMk cId="803437731" sldId="269"/>
        </pc:sldMkLst>
        <pc:picChg chg="add mod">
          <ac:chgData name="Max Aragall Borràs" userId="87e097e4-5d98-43bc-9596-3648e60b41d0" providerId="ADAL" clId="{BEB5CCFB-40D3-4ED2-99F9-2F3E2B4FA4D5}" dt="2023-06-19T11:14:39.001" v="36"/>
          <ac:picMkLst>
            <pc:docMk/>
            <pc:sldMk cId="803437731" sldId="269"/>
            <ac:picMk id="3" creationId="{73381759-7F52-064C-61F5-1547D9E27920}"/>
          </ac:picMkLst>
        </pc:picChg>
        <pc:picChg chg="del">
          <ac:chgData name="Max Aragall Borràs" userId="87e097e4-5d98-43bc-9596-3648e60b41d0" providerId="ADAL" clId="{BEB5CCFB-40D3-4ED2-99F9-2F3E2B4FA4D5}" dt="2023-06-19T11:14:38.465" v="35" actId="478"/>
          <ac:picMkLst>
            <pc:docMk/>
            <pc:sldMk cId="803437731" sldId="269"/>
            <ac:picMk id="9" creationId="{00000000-0000-0000-0000-000000000000}"/>
          </ac:picMkLst>
        </pc:picChg>
      </pc:sldChg>
      <pc:sldChg chg="addSp delSp modSp mod">
        <pc:chgData name="Max Aragall Borràs" userId="87e097e4-5d98-43bc-9596-3648e60b41d0" providerId="ADAL" clId="{BEB5CCFB-40D3-4ED2-99F9-2F3E2B4FA4D5}" dt="2023-06-19T11:14:47.089" v="38"/>
        <pc:sldMkLst>
          <pc:docMk/>
          <pc:sldMk cId="2017316640" sldId="270"/>
        </pc:sldMkLst>
        <pc:picChg chg="add mod">
          <ac:chgData name="Max Aragall Borràs" userId="87e097e4-5d98-43bc-9596-3648e60b41d0" providerId="ADAL" clId="{BEB5CCFB-40D3-4ED2-99F9-2F3E2B4FA4D5}" dt="2023-06-19T11:14:47.089" v="38"/>
          <ac:picMkLst>
            <pc:docMk/>
            <pc:sldMk cId="2017316640" sldId="270"/>
            <ac:picMk id="3" creationId="{174D11E4-9B5A-2835-3322-4A75DB32DBEF}"/>
          </ac:picMkLst>
        </pc:picChg>
        <pc:picChg chg="del">
          <ac:chgData name="Max Aragall Borràs" userId="87e097e4-5d98-43bc-9596-3648e60b41d0" providerId="ADAL" clId="{BEB5CCFB-40D3-4ED2-99F9-2F3E2B4FA4D5}" dt="2023-06-19T11:14:46.511" v="37" actId="478"/>
          <ac:picMkLst>
            <pc:docMk/>
            <pc:sldMk cId="2017316640" sldId="270"/>
            <ac:picMk id="14" creationId="{00000000-0000-0000-0000-000000000000}"/>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9"/>
    </mc:Choice>
    <mc:Fallback>
      <c:style val="19"/>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50"/>
      </c:doughnutChart>
    </c:plotArea>
    <c:plotVisOnly val="1"/>
    <c:dispBlanksAs val="gap"/>
    <c:showDLblsOverMax val="0"/>
  </c:chart>
  <c:txPr>
    <a:bodyPr/>
    <a:lstStyle/>
    <a:p>
      <a:pPr>
        <a:defRPr sz="1800"/>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9"/>
    </mc:Choice>
    <mc:Fallback>
      <c:style val="19"/>
    </mc:Fallback>
  </mc:AlternateContent>
  <c:clrMapOvr bg1="lt1" tx1="dk1" bg2="lt2" tx2="dk2" accent1="accent1" accent2="accent2" accent3="accent3" accent4="accent4" accent5="accent5" accent6="accent6" hlink="hlink" folHlink="folHlink"/>
  <c:chart>
    <c:autoTitleDeleted val="1"/>
    <c:plotArea>
      <c:layout/>
      <c:doughnutChart>
        <c:varyColors val="1"/>
        <c:dLbls>
          <c:showLegendKey val="0"/>
          <c:showVal val="0"/>
          <c:showCatName val="0"/>
          <c:showSerName val="0"/>
          <c:showPercent val="0"/>
          <c:showBubbleSize val="0"/>
          <c:showLeaderLines val="0"/>
        </c:dLbls>
        <c:firstSliceAng val="0"/>
        <c:holeSize val="50"/>
      </c:doughnutChart>
    </c:plotArea>
    <c:plotVisOnly val="1"/>
    <c:dispBlanksAs val="gap"/>
    <c:showDLblsOverMax val="0"/>
  </c:chart>
  <c:txPr>
    <a:bodyPr/>
    <a:lstStyle/>
    <a:p>
      <a:pPr>
        <a:defRPr sz="1800"/>
      </a:pPr>
      <a:endParaRPr lang="es-E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9"/>
    </mc:Choice>
    <mc:Fallback>
      <c:style val="19"/>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Hoja1!$B$1</c:f>
              <c:strCache>
                <c:ptCount val="1"/>
                <c:pt idx="0">
                  <c:v>Exemple titol</c:v>
                </c:pt>
              </c:strCache>
            </c:strRef>
          </c:tx>
          <c:spPr>
            <a:effectLst/>
          </c:spPr>
          <c:dPt>
            <c:idx val="0"/>
            <c:bubble3D val="0"/>
            <c:spPr>
              <a:solidFill>
                <a:srgbClr val="1C936E"/>
              </a:solidFill>
              <a:effectLst/>
            </c:spPr>
            <c:extLst>
              <c:ext xmlns:c16="http://schemas.microsoft.com/office/drawing/2014/chart" uri="{C3380CC4-5D6E-409C-BE32-E72D297353CC}">
                <c16:uniqueId val="{00000001-E049-40C5-BD87-0AA70A15A8DD}"/>
              </c:ext>
            </c:extLst>
          </c:dPt>
          <c:dPt>
            <c:idx val="1"/>
            <c:bubble3D val="0"/>
            <c:spPr>
              <a:solidFill>
                <a:srgbClr val="0D6F91"/>
              </a:solidFill>
              <a:effectLst/>
            </c:spPr>
            <c:extLst>
              <c:ext xmlns:c16="http://schemas.microsoft.com/office/drawing/2014/chart" uri="{C3380CC4-5D6E-409C-BE32-E72D297353CC}">
                <c16:uniqueId val="{00000003-E049-40C5-BD87-0AA70A15A8DD}"/>
              </c:ext>
            </c:extLst>
          </c:dPt>
          <c:dPt>
            <c:idx val="2"/>
            <c:bubble3D val="0"/>
            <c:spPr>
              <a:solidFill>
                <a:srgbClr val="3AAF28"/>
              </a:solidFill>
              <a:effectLst/>
            </c:spPr>
            <c:extLst>
              <c:ext xmlns:c16="http://schemas.microsoft.com/office/drawing/2014/chart" uri="{C3380CC4-5D6E-409C-BE32-E72D297353CC}">
                <c16:uniqueId val="{00000005-E049-40C5-BD87-0AA70A15A8DD}"/>
              </c:ext>
            </c:extLst>
          </c:dPt>
          <c:dPt>
            <c:idx val="3"/>
            <c:bubble3D val="0"/>
            <c:spPr>
              <a:solidFill>
                <a:srgbClr val="6CBD1F"/>
              </a:solidFill>
              <a:effectLst/>
            </c:spPr>
            <c:extLst>
              <c:ext xmlns:c16="http://schemas.microsoft.com/office/drawing/2014/chart" uri="{C3380CC4-5D6E-409C-BE32-E72D297353CC}">
                <c16:uniqueId val="{00000007-E049-40C5-BD87-0AA70A15A8DD}"/>
              </c:ext>
            </c:extLst>
          </c:dPt>
          <c:dLbls>
            <c:spPr>
              <a:noFill/>
              <a:ln>
                <a:noFill/>
              </a:ln>
              <a:effectLst/>
            </c:spPr>
            <c:txPr>
              <a:bodyPr/>
              <a:lstStyle/>
              <a:p>
                <a:pPr>
                  <a:defRPr sz="2000" b="1" i="0">
                    <a:solidFill>
                      <a:schemeClr val="bg1"/>
                    </a:solidFill>
                    <a:latin typeface="Arial"/>
                  </a:defRPr>
                </a:pPr>
                <a:endParaRPr lang="es-ES"/>
              </a:p>
            </c:txPr>
            <c:showLegendKey val="0"/>
            <c:showVal val="1"/>
            <c:showCatName val="0"/>
            <c:showSerName val="0"/>
            <c:showPercent val="0"/>
            <c:showBubbleSize val="0"/>
            <c:showLeaderLines val="1"/>
            <c:extLst>
              <c:ext xmlns:c15="http://schemas.microsoft.com/office/drawing/2012/chart" uri="{CE6537A1-D6FC-4f65-9D91-7224C49458BB}"/>
            </c:extLst>
          </c:dLbls>
          <c:cat>
            <c:strRef>
              <c:f>Hoja1!$A$2:$A$5</c:f>
              <c:strCache>
                <c:ptCount val="4"/>
                <c:pt idx="0">
                  <c:v>1er trim.</c:v>
                </c:pt>
                <c:pt idx="1">
                  <c:v>2do trim.</c:v>
                </c:pt>
                <c:pt idx="2">
                  <c:v>3er trim.</c:v>
                </c:pt>
                <c:pt idx="3">
                  <c:v>4to trim.</c:v>
                </c:pt>
              </c:strCache>
            </c:strRef>
          </c:cat>
          <c:val>
            <c:numRef>
              <c:f>Hoja1!$B$2:$B$5</c:f>
              <c:numCache>
                <c:formatCode>General</c:formatCode>
                <c:ptCount val="4"/>
                <c:pt idx="0">
                  <c:v>10</c:v>
                </c:pt>
                <c:pt idx="1">
                  <c:v>30</c:v>
                </c:pt>
                <c:pt idx="2">
                  <c:v>15</c:v>
                </c:pt>
                <c:pt idx="3">
                  <c:v>55</c:v>
                </c:pt>
              </c:numCache>
            </c:numRef>
          </c:val>
          <c:extLst>
            <c:ext xmlns:c16="http://schemas.microsoft.com/office/drawing/2014/chart" uri="{C3380CC4-5D6E-409C-BE32-E72D297353CC}">
              <c16:uniqueId val="{00000008-E049-40C5-BD87-0AA70A15A8D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s-E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a-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84266E-B196-4CA4-99D4-8C3759113982}" type="datetimeFigureOut">
              <a:rPr lang="ca-ES" smtClean="0"/>
              <a:t>19/6/2023</a:t>
            </a:fld>
            <a:endParaRPr lang="ca-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a-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a-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FFCF95-352F-4BA5-8E9D-BCB692AD0205}" type="slidenum">
              <a:rPr lang="ca-ES" smtClean="0"/>
              <a:t>‹Nº›</a:t>
            </a:fld>
            <a:endParaRPr lang="ca-ES"/>
          </a:p>
        </p:txBody>
      </p:sp>
    </p:spTree>
    <p:extLst>
      <p:ext uri="{BB962C8B-B14F-4D97-AF65-F5344CB8AC3E}">
        <p14:creationId xmlns:p14="http://schemas.microsoft.com/office/powerpoint/2010/main" val="2311840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D2088980-06ED-5F45-BC66-4D07F267F9B6}" type="slidenum">
              <a:rPr lang="es-ES" smtClean="0"/>
              <a:t>8</a:t>
            </a:fld>
            <a:endParaRPr lang="es-ES"/>
          </a:p>
        </p:txBody>
      </p:sp>
    </p:spTree>
    <p:extLst>
      <p:ext uri="{BB962C8B-B14F-4D97-AF65-F5344CB8AC3E}">
        <p14:creationId xmlns:p14="http://schemas.microsoft.com/office/powerpoint/2010/main" val="1294522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D2088980-06ED-5F45-BC66-4D07F267F9B6}" type="slidenum">
              <a:rPr lang="es-ES" smtClean="0"/>
              <a:t>9</a:t>
            </a:fld>
            <a:endParaRPr lang="es-ES"/>
          </a:p>
        </p:txBody>
      </p:sp>
    </p:spTree>
    <p:extLst>
      <p:ext uri="{BB962C8B-B14F-4D97-AF65-F5344CB8AC3E}">
        <p14:creationId xmlns:p14="http://schemas.microsoft.com/office/powerpoint/2010/main" val="464158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D2088980-06ED-5F45-BC66-4D07F267F9B6}" type="slidenum">
              <a:rPr lang="es-ES" smtClean="0"/>
              <a:t>10</a:t>
            </a:fld>
            <a:endParaRPr lang="es-ES"/>
          </a:p>
        </p:txBody>
      </p:sp>
    </p:spTree>
    <p:extLst>
      <p:ext uri="{BB962C8B-B14F-4D97-AF65-F5344CB8AC3E}">
        <p14:creationId xmlns:p14="http://schemas.microsoft.com/office/powerpoint/2010/main" val="980459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D2088980-06ED-5F45-BC66-4D07F267F9B6}" type="slidenum">
              <a:rPr lang="es-ES" smtClean="0"/>
              <a:t>15</a:t>
            </a:fld>
            <a:endParaRPr lang="es-ES"/>
          </a:p>
        </p:txBody>
      </p:sp>
    </p:spTree>
    <p:extLst>
      <p:ext uri="{BB962C8B-B14F-4D97-AF65-F5344CB8AC3E}">
        <p14:creationId xmlns:p14="http://schemas.microsoft.com/office/powerpoint/2010/main" val="2760772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9A1D704-CC7B-47E8-91C9-84FA44AD077F}" type="datetimeFigureOut">
              <a:rPr lang="ca-ES" smtClean="0"/>
              <a:t>19/6/2023</a:t>
            </a:fld>
            <a:endParaRPr lang="ca-ES"/>
          </a:p>
        </p:txBody>
      </p:sp>
      <p:sp>
        <p:nvSpPr>
          <p:cNvPr id="5" name="Footer Placeholder 4"/>
          <p:cNvSpPr>
            <a:spLocks noGrp="1"/>
          </p:cNvSpPr>
          <p:nvPr>
            <p:ph type="ftr" sz="quarter" idx="11"/>
          </p:nvPr>
        </p:nvSpPr>
        <p:spPr/>
        <p:txBody>
          <a:bodyPr/>
          <a:lstStyle/>
          <a:p>
            <a:endParaRPr lang="ca-ES"/>
          </a:p>
        </p:txBody>
      </p:sp>
      <p:sp>
        <p:nvSpPr>
          <p:cNvPr id="6" name="Slide Number Placeholder 5"/>
          <p:cNvSpPr>
            <a:spLocks noGrp="1"/>
          </p:cNvSpPr>
          <p:nvPr>
            <p:ph type="sldNum" sz="quarter" idx="12"/>
          </p:nvPr>
        </p:nvSpPr>
        <p:spPr/>
        <p:txBody>
          <a:bodyPr/>
          <a:lstStyle/>
          <a:p>
            <a:fld id="{D6CB8188-F97D-48D1-ADB9-BAAACAA434BA}" type="slidenum">
              <a:rPr lang="ca-ES" smtClean="0"/>
              <a:t>‹Nº›</a:t>
            </a:fld>
            <a:endParaRPr lang="ca-ES"/>
          </a:p>
        </p:txBody>
      </p:sp>
    </p:spTree>
    <p:extLst>
      <p:ext uri="{BB962C8B-B14F-4D97-AF65-F5344CB8AC3E}">
        <p14:creationId xmlns:p14="http://schemas.microsoft.com/office/powerpoint/2010/main" val="1324536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9A1D704-CC7B-47E8-91C9-84FA44AD077F}" type="datetimeFigureOut">
              <a:rPr lang="ca-ES" smtClean="0"/>
              <a:t>19/6/2023</a:t>
            </a:fld>
            <a:endParaRPr lang="ca-ES"/>
          </a:p>
        </p:txBody>
      </p:sp>
      <p:sp>
        <p:nvSpPr>
          <p:cNvPr id="5" name="Footer Placeholder 4"/>
          <p:cNvSpPr>
            <a:spLocks noGrp="1"/>
          </p:cNvSpPr>
          <p:nvPr>
            <p:ph type="ftr" sz="quarter" idx="11"/>
          </p:nvPr>
        </p:nvSpPr>
        <p:spPr/>
        <p:txBody>
          <a:bodyPr/>
          <a:lstStyle/>
          <a:p>
            <a:endParaRPr lang="ca-ES"/>
          </a:p>
        </p:txBody>
      </p:sp>
      <p:sp>
        <p:nvSpPr>
          <p:cNvPr id="6" name="Slide Number Placeholder 5"/>
          <p:cNvSpPr>
            <a:spLocks noGrp="1"/>
          </p:cNvSpPr>
          <p:nvPr>
            <p:ph type="sldNum" sz="quarter" idx="12"/>
          </p:nvPr>
        </p:nvSpPr>
        <p:spPr/>
        <p:txBody>
          <a:bodyPr/>
          <a:lstStyle/>
          <a:p>
            <a:fld id="{D6CB8188-F97D-48D1-ADB9-BAAACAA434BA}" type="slidenum">
              <a:rPr lang="ca-ES" smtClean="0"/>
              <a:t>‹Nº›</a:t>
            </a:fld>
            <a:endParaRPr lang="ca-ES"/>
          </a:p>
        </p:txBody>
      </p:sp>
    </p:spTree>
    <p:extLst>
      <p:ext uri="{BB962C8B-B14F-4D97-AF65-F5344CB8AC3E}">
        <p14:creationId xmlns:p14="http://schemas.microsoft.com/office/powerpoint/2010/main" val="3627531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9A1D704-CC7B-47E8-91C9-84FA44AD077F}" type="datetimeFigureOut">
              <a:rPr lang="ca-ES" smtClean="0"/>
              <a:t>19/6/2023</a:t>
            </a:fld>
            <a:endParaRPr lang="ca-ES"/>
          </a:p>
        </p:txBody>
      </p:sp>
      <p:sp>
        <p:nvSpPr>
          <p:cNvPr id="5" name="Footer Placeholder 4"/>
          <p:cNvSpPr>
            <a:spLocks noGrp="1"/>
          </p:cNvSpPr>
          <p:nvPr>
            <p:ph type="ftr" sz="quarter" idx="11"/>
          </p:nvPr>
        </p:nvSpPr>
        <p:spPr/>
        <p:txBody>
          <a:bodyPr/>
          <a:lstStyle/>
          <a:p>
            <a:endParaRPr lang="ca-ES"/>
          </a:p>
        </p:txBody>
      </p:sp>
      <p:sp>
        <p:nvSpPr>
          <p:cNvPr id="6" name="Slide Number Placeholder 5"/>
          <p:cNvSpPr>
            <a:spLocks noGrp="1"/>
          </p:cNvSpPr>
          <p:nvPr>
            <p:ph type="sldNum" sz="quarter" idx="12"/>
          </p:nvPr>
        </p:nvSpPr>
        <p:spPr/>
        <p:txBody>
          <a:bodyPr/>
          <a:lstStyle/>
          <a:p>
            <a:fld id="{D6CB8188-F97D-48D1-ADB9-BAAACAA434BA}" type="slidenum">
              <a:rPr lang="ca-ES" smtClean="0"/>
              <a:t>‹Nº›</a:t>
            </a:fld>
            <a:endParaRPr lang="ca-ES"/>
          </a:p>
        </p:txBody>
      </p:sp>
    </p:spTree>
    <p:extLst>
      <p:ext uri="{BB962C8B-B14F-4D97-AF65-F5344CB8AC3E}">
        <p14:creationId xmlns:p14="http://schemas.microsoft.com/office/powerpoint/2010/main" val="1338816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9A1D704-CC7B-47E8-91C9-84FA44AD077F}" type="datetimeFigureOut">
              <a:rPr lang="ca-ES" smtClean="0"/>
              <a:t>19/6/2023</a:t>
            </a:fld>
            <a:endParaRPr lang="ca-ES"/>
          </a:p>
        </p:txBody>
      </p:sp>
      <p:sp>
        <p:nvSpPr>
          <p:cNvPr id="5" name="Footer Placeholder 4"/>
          <p:cNvSpPr>
            <a:spLocks noGrp="1"/>
          </p:cNvSpPr>
          <p:nvPr>
            <p:ph type="ftr" sz="quarter" idx="11"/>
          </p:nvPr>
        </p:nvSpPr>
        <p:spPr/>
        <p:txBody>
          <a:bodyPr/>
          <a:lstStyle/>
          <a:p>
            <a:endParaRPr lang="ca-ES"/>
          </a:p>
        </p:txBody>
      </p:sp>
      <p:sp>
        <p:nvSpPr>
          <p:cNvPr id="6" name="Slide Number Placeholder 5"/>
          <p:cNvSpPr>
            <a:spLocks noGrp="1"/>
          </p:cNvSpPr>
          <p:nvPr>
            <p:ph type="sldNum" sz="quarter" idx="12"/>
          </p:nvPr>
        </p:nvSpPr>
        <p:spPr/>
        <p:txBody>
          <a:bodyPr/>
          <a:lstStyle/>
          <a:p>
            <a:fld id="{D6CB8188-F97D-48D1-ADB9-BAAACAA434BA}" type="slidenum">
              <a:rPr lang="ca-ES" smtClean="0"/>
              <a:t>‹Nº›</a:t>
            </a:fld>
            <a:endParaRPr lang="ca-ES"/>
          </a:p>
        </p:txBody>
      </p:sp>
    </p:spTree>
    <p:extLst>
      <p:ext uri="{BB962C8B-B14F-4D97-AF65-F5344CB8AC3E}">
        <p14:creationId xmlns:p14="http://schemas.microsoft.com/office/powerpoint/2010/main" val="2086104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C9A1D704-CC7B-47E8-91C9-84FA44AD077F}" type="datetimeFigureOut">
              <a:rPr lang="ca-ES" smtClean="0"/>
              <a:t>19/6/2023</a:t>
            </a:fld>
            <a:endParaRPr lang="ca-ES"/>
          </a:p>
        </p:txBody>
      </p:sp>
      <p:sp>
        <p:nvSpPr>
          <p:cNvPr id="5" name="Footer Placeholder 4"/>
          <p:cNvSpPr>
            <a:spLocks noGrp="1"/>
          </p:cNvSpPr>
          <p:nvPr>
            <p:ph type="ftr" sz="quarter" idx="11"/>
          </p:nvPr>
        </p:nvSpPr>
        <p:spPr/>
        <p:txBody>
          <a:bodyPr/>
          <a:lstStyle/>
          <a:p>
            <a:endParaRPr lang="ca-ES"/>
          </a:p>
        </p:txBody>
      </p:sp>
      <p:sp>
        <p:nvSpPr>
          <p:cNvPr id="6" name="Slide Number Placeholder 5"/>
          <p:cNvSpPr>
            <a:spLocks noGrp="1"/>
          </p:cNvSpPr>
          <p:nvPr>
            <p:ph type="sldNum" sz="quarter" idx="12"/>
          </p:nvPr>
        </p:nvSpPr>
        <p:spPr/>
        <p:txBody>
          <a:bodyPr/>
          <a:lstStyle/>
          <a:p>
            <a:fld id="{D6CB8188-F97D-48D1-ADB9-BAAACAA434BA}" type="slidenum">
              <a:rPr lang="ca-ES" smtClean="0"/>
              <a:t>‹Nº›</a:t>
            </a:fld>
            <a:endParaRPr lang="ca-ES"/>
          </a:p>
        </p:txBody>
      </p:sp>
    </p:spTree>
    <p:extLst>
      <p:ext uri="{BB962C8B-B14F-4D97-AF65-F5344CB8AC3E}">
        <p14:creationId xmlns:p14="http://schemas.microsoft.com/office/powerpoint/2010/main" val="313712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9A1D704-CC7B-47E8-91C9-84FA44AD077F}" type="datetimeFigureOut">
              <a:rPr lang="ca-ES" smtClean="0"/>
              <a:t>19/6/2023</a:t>
            </a:fld>
            <a:endParaRPr lang="ca-ES"/>
          </a:p>
        </p:txBody>
      </p:sp>
      <p:sp>
        <p:nvSpPr>
          <p:cNvPr id="6" name="Footer Placeholder 5"/>
          <p:cNvSpPr>
            <a:spLocks noGrp="1"/>
          </p:cNvSpPr>
          <p:nvPr>
            <p:ph type="ftr" sz="quarter" idx="11"/>
          </p:nvPr>
        </p:nvSpPr>
        <p:spPr/>
        <p:txBody>
          <a:bodyPr/>
          <a:lstStyle/>
          <a:p>
            <a:endParaRPr lang="ca-ES"/>
          </a:p>
        </p:txBody>
      </p:sp>
      <p:sp>
        <p:nvSpPr>
          <p:cNvPr id="7" name="Slide Number Placeholder 6"/>
          <p:cNvSpPr>
            <a:spLocks noGrp="1"/>
          </p:cNvSpPr>
          <p:nvPr>
            <p:ph type="sldNum" sz="quarter" idx="12"/>
          </p:nvPr>
        </p:nvSpPr>
        <p:spPr/>
        <p:txBody>
          <a:bodyPr/>
          <a:lstStyle/>
          <a:p>
            <a:fld id="{D6CB8188-F97D-48D1-ADB9-BAAACAA434BA}" type="slidenum">
              <a:rPr lang="ca-ES" smtClean="0"/>
              <a:t>‹Nº›</a:t>
            </a:fld>
            <a:endParaRPr lang="ca-ES"/>
          </a:p>
        </p:txBody>
      </p:sp>
    </p:spTree>
    <p:extLst>
      <p:ext uri="{BB962C8B-B14F-4D97-AF65-F5344CB8AC3E}">
        <p14:creationId xmlns:p14="http://schemas.microsoft.com/office/powerpoint/2010/main" val="10336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1878806"/>
            <a:ext cx="3868340" cy="276344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1" y="1878806"/>
            <a:ext cx="3887391" cy="276344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9A1D704-CC7B-47E8-91C9-84FA44AD077F}" type="datetimeFigureOut">
              <a:rPr lang="ca-ES" smtClean="0"/>
              <a:t>19/6/2023</a:t>
            </a:fld>
            <a:endParaRPr lang="ca-ES"/>
          </a:p>
        </p:txBody>
      </p:sp>
      <p:sp>
        <p:nvSpPr>
          <p:cNvPr id="8" name="Footer Placeholder 7"/>
          <p:cNvSpPr>
            <a:spLocks noGrp="1"/>
          </p:cNvSpPr>
          <p:nvPr>
            <p:ph type="ftr" sz="quarter" idx="11"/>
          </p:nvPr>
        </p:nvSpPr>
        <p:spPr/>
        <p:txBody>
          <a:bodyPr/>
          <a:lstStyle/>
          <a:p>
            <a:endParaRPr lang="ca-ES"/>
          </a:p>
        </p:txBody>
      </p:sp>
      <p:sp>
        <p:nvSpPr>
          <p:cNvPr id="9" name="Slide Number Placeholder 8"/>
          <p:cNvSpPr>
            <a:spLocks noGrp="1"/>
          </p:cNvSpPr>
          <p:nvPr>
            <p:ph type="sldNum" sz="quarter" idx="12"/>
          </p:nvPr>
        </p:nvSpPr>
        <p:spPr/>
        <p:txBody>
          <a:bodyPr/>
          <a:lstStyle/>
          <a:p>
            <a:fld id="{D6CB8188-F97D-48D1-ADB9-BAAACAA434BA}" type="slidenum">
              <a:rPr lang="ca-ES" smtClean="0"/>
              <a:t>‹Nº›</a:t>
            </a:fld>
            <a:endParaRPr lang="ca-ES"/>
          </a:p>
        </p:txBody>
      </p:sp>
    </p:spTree>
    <p:extLst>
      <p:ext uri="{BB962C8B-B14F-4D97-AF65-F5344CB8AC3E}">
        <p14:creationId xmlns:p14="http://schemas.microsoft.com/office/powerpoint/2010/main" val="1403088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9A1D704-CC7B-47E8-91C9-84FA44AD077F}" type="datetimeFigureOut">
              <a:rPr lang="ca-ES" smtClean="0"/>
              <a:t>19/6/2023</a:t>
            </a:fld>
            <a:endParaRPr lang="ca-ES"/>
          </a:p>
        </p:txBody>
      </p:sp>
      <p:sp>
        <p:nvSpPr>
          <p:cNvPr id="4" name="Footer Placeholder 3"/>
          <p:cNvSpPr>
            <a:spLocks noGrp="1"/>
          </p:cNvSpPr>
          <p:nvPr>
            <p:ph type="ftr" sz="quarter" idx="11"/>
          </p:nvPr>
        </p:nvSpPr>
        <p:spPr/>
        <p:txBody>
          <a:bodyPr/>
          <a:lstStyle/>
          <a:p>
            <a:endParaRPr lang="ca-ES"/>
          </a:p>
        </p:txBody>
      </p:sp>
      <p:sp>
        <p:nvSpPr>
          <p:cNvPr id="5" name="Slide Number Placeholder 4"/>
          <p:cNvSpPr>
            <a:spLocks noGrp="1"/>
          </p:cNvSpPr>
          <p:nvPr>
            <p:ph type="sldNum" sz="quarter" idx="12"/>
          </p:nvPr>
        </p:nvSpPr>
        <p:spPr/>
        <p:txBody>
          <a:bodyPr/>
          <a:lstStyle/>
          <a:p>
            <a:fld id="{D6CB8188-F97D-48D1-ADB9-BAAACAA434BA}" type="slidenum">
              <a:rPr lang="ca-ES" smtClean="0"/>
              <a:t>‹Nº›</a:t>
            </a:fld>
            <a:endParaRPr lang="ca-ES"/>
          </a:p>
        </p:txBody>
      </p:sp>
    </p:spTree>
    <p:extLst>
      <p:ext uri="{BB962C8B-B14F-4D97-AF65-F5344CB8AC3E}">
        <p14:creationId xmlns:p14="http://schemas.microsoft.com/office/powerpoint/2010/main" val="2511346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A1D704-CC7B-47E8-91C9-84FA44AD077F}" type="datetimeFigureOut">
              <a:rPr lang="ca-ES" smtClean="0"/>
              <a:t>19/6/2023</a:t>
            </a:fld>
            <a:endParaRPr lang="ca-ES"/>
          </a:p>
        </p:txBody>
      </p:sp>
      <p:sp>
        <p:nvSpPr>
          <p:cNvPr id="3" name="Footer Placeholder 2"/>
          <p:cNvSpPr>
            <a:spLocks noGrp="1"/>
          </p:cNvSpPr>
          <p:nvPr>
            <p:ph type="ftr" sz="quarter" idx="11"/>
          </p:nvPr>
        </p:nvSpPr>
        <p:spPr/>
        <p:txBody>
          <a:bodyPr/>
          <a:lstStyle/>
          <a:p>
            <a:endParaRPr lang="ca-ES"/>
          </a:p>
        </p:txBody>
      </p:sp>
      <p:sp>
        <p:nvSpPr>
          <p:cNvPr id="4" name="Slide Number Placeholder 3"/>
          <p:cNvSpPr>
            <a:spLocks noGrp="1"/>
          </p:cNvSpPr>
          <p:nvPr>
            <p:ph type="sldNum" sz="quarter" idx="12"/>
          </p:nvPr>
        </p:nvSpPr>
        <p:spPr/>
        <p:txBody>
          <a:bodyPr/>
          <a:lstStyle/>
          <a:p>
            <a:fld id="{D6CB8188-F97D-48D1-ADB9-BAAACAA434BA}" type="slidenum">
              <a:rPr lang="ca-ES" smtClean="0"/>
              <a:t>‹Nº›</a:t>
            </a:fld>
            <a:endParaRPr lang="ca-ES"/>
          </a:p>
        </p:txBody>
      </p:sp>
    </p:spTree>
    <p:extLst>
      <p:ext uri="{BB962C8B-B14F-4D97-AF65-F5344CB8AC3E}">
        <p14:creationId xmlns:p14="http://schemas.microsoft.com/office/powerpoint/2010/main" val="2010683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C9A1D704-CC7B-47E8-91C9-84FA44AD077F}" type="datetimeFigureOut">
              <a:rPr lang="ca-ES" smtClean="0"/>
              <a:t>19/6/2023</a:t>
            </a:fld>
            <a:endParaRPr lang="ca-ES"/>
          </a:p>
        </p:txBody>
      </p:sp>
      <p:sp>
        <p:nvSpPr>
          <p:cNvPr id="6" name="Footer Placeholder 5"/>
          <p:cNvSpPr>
            <a:spLocks noGrp="1"/>
          </p:cNvSpPr>
          <p:nvPr>
            <p:ph type="ftr" sz="quarter" idx="11"/>
          </p:nvPr>
        </p:nvSpPr>
        <p:spPr/>
        <p:txBody>
          <a:bodyPr/>
          <a:lstStyle/>
          <a:p>
            <a:endParaRPr lang="ca-ES"/>
          </a:p>
        </p:txBody>
      </p:sp>
      <p:sp>
        <p:nvSpPr>
          <p:cNvPr id="7" name="Slide Number Placeholder 6"/>
          <p:cNvSpPr>
            <a:spLocks noGrp="1"/>
          </p:cNvSpPr>
          <p:nvPr>
            <p:ph type="sldNum" sz="quarter" idx="12"/>
          </p:nvPr>
        </p:nvSpPr>
        <p:spPr/>
        <p:txBody>
          <a:bodyPr/>
          <a:lstStyle/>
          <a:p>
            <a:fld id="{D6CB8188-F97D-48D1-ADB9-BAAACAA434BA}" type="slidenum">
              <a:rPr lang="ca-ES" smtClean="0"/>
              <a:t>‹Nº›</a:t>
            </a:fld>
            <a:endParaRPr lang="ca-ES"/>
          </a:p>
        </p:txBody>
      </p:sp>
    </p:spTree>
    <p:extLst>
      <p:ext uri="{BB962C8B-B14F-4D97-AF65-F5344CB8AC3E}">
        <p14:creationId xmlns:p14="http://schemas.microsoft.com/office/powerpoint/2010/main" val="1554679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C9A1D704-CC7B-47E8-91C9-84FA44AD077F}" type="datetimeFigureOut">
              <a:rPr lang="ca-ES" smtClean="0"/>
              <a:t>19/6/2023</a:t>
            </a:fld>
            <a:endParaRPr lang="ca-ES"/>
          </a:p>
        </p:txBody>
      </p:sp>
      <p:sp>
        <p:nvSpPr>
          <p:cNvPr id="6" name="Footer Placeholder 5"/>
          <p:cNvSpPr>
            <a:spLocks noGrp="1"/>
          </p:cNvSpPr>
          <p:nvPr>
            <p:ph type="ftr" sz="quarter" idx="11"/>
          </p:nvPr>
        </p:nvSpPr>
        <p:spPr/>
        <p:txBody>
          <a:bodyPr/>
          <a:lstStyle/>
          <a:p>
            <a:endParaRPr lang="ca-ES"/>
          </a:p>
        </p:txBody>
      </p:sp>
      <p:sp>
        <p:nvSpPr>
          <p:cNvPr id="7" name="Slide Number Placeholder 6"/>
          <p:cNvSpPr>
            <a:spLocks noGrp="1"/>
          </p:cNvSpPr>
          <p:nvPr>
            <p:ph type="sldNum" sz="quarter" idx="12"/>
          </p:nvPr>
        </p:nvSpPr>
        <p:spPr/>
        <p:txBody>
          <a:bodyPr/>
          <a:lstStyle/>
          <a:p>
            <a:fld id="{D6CB8188-F97D-48D1-ADB9-BAAACAA434BA}" type="slidenum">
              <a:rPr lang="ca-ES" smtClean="0"/>
              <a:t>‹Nº›</a:t>
            </a:fld>
            <a:endParaRPr lang="ca-ES"/>
          </a:p>
        </p:txBody>
      </p:sp>
    </p:spTree>
    <p:extLst>
      <p:ext uri="{BB962C8B-B14F-4D97-AF65-F5344CB8AC3E}">
        <p14:creationId xmlns:p14="http://schemas.microsoft.com/office/powerpoint/2010/main" val="3539697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9A1D704-CC7B-47E8-91C9-84FA44AD077F}" type="datetimeFigureOut">
              <a:rPr lang="ca-ES" smtClean="0"/>
              <a:t>19/6/2023</a:t>
            </a:fld>
            <a:endParaRPr lang="ca-E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a-E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6CB8188-F97D-48D1-ADB9-BAAACAA434BA}" type="slidenum">
              <a:rPr lang="ca-ES" smtClean="0"/>
              <a:t>‹Nº›</a:t>
            </a:fld>
            <a:endParaRPr lang="ca-ES"/>
          </a:p>
        </p:txBody>
      </p:sp>
    </p:spTree>
    <p:extLst>
      <p:ext uri="{BB962C8B-B14F-4D97-AF65-F5344CB8AC3E}">
        <p14:creationId xmlns:p14="http://schemas.microsoft.com/office/powerpoint/2010/main" val="633914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chart" Target="../charts/chart3.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t="13020" b="11979"/>
          <a:stretch/>
        </p:blipFill>
        <p:spPr>
          <a:xfrm>
            <a:off x="687" y="386"/>
            <a:ext cx="9217152" cy="5184000"/>
          </a:xfrm>
          <a:prstGeom prst="rect">
            <a:avLst/>
          </a:prstGeom>
        </p:spPr>
      </p:pic>
      <p:sp>
        <p:nvSpPr>
          <p:cNvPr id="6" name="CuadroTexto 5"/>
          <p:cNvSpPr txBox="1"/>
          <p:nvPr/>
        </p:nvSpPr>
        <p:spPr>
          <a:xfrm>
            <a:off x="928590" y="827170"/>
            <a:ext cx="7605810" cy="2003626"/>
          </a:xfrm>
          <a:prstGeom prst="rect">
            <a:avLst/>
          </a:prstGeom>
          <a:noFill/>
        </p:spPr>
        <p:txBody>
          <a:bodyPr wrap="square" rtlCol="0">
            <a:spAutoFit/>
          </a:bodyPr>
          <a:lstStyle/>
          <a:p>
            <a:pPr>
              <a:lnSpc>
                <a:spcPct val="85000"/>
              </a:lnSpc>
            </a:pPr>
            <a:r>
              <a:rPr lang="ca-ES" sz="7200" b="1">
                <a:solidFill>
                  <a:schemeClr val="bg1"/>
                </a:solidFill>
                <a:latin typeface="Arial"/>
                <a:cs typeface="Arial"/>
              </a:rPr>
              <a:t>Títol presentació</a:t>
            </a:r>
            <a:br>
              <a:rPr lang="ca-ES" sz="7200" b="1">
                <a:solidFill>
                  <a:schemeClr val="bg1"/>
                </a:solidFill>
                <a:latin typeface="Arial"/>
                <a:cs typeface="Arial"/>
              </a:rPr>
            </a:br>
            <a:r>
              <a:rPr lang="ca-ES" sz="7200" b="1">
                <a:solidFill>
                  <a:schemeClr val="bg1"/>
                </a:solidFill>
                <a:latin typeface="Arial"/>
                <a:cs typeface="Arial"/>
              </a:rPr>
              <a:t>UAB</a:t>
            </a:r>
          </a:p>
        </p:txBody>
      </p:sp>
      <p:sp>
        <p:nvSpPr>
          <p:cNvPr id="11" name="Rectángulo 10"/>
          <p:cNvSpPr/>
          <p:nvPr/>
        </p:nvSpPr>
        <p:spPr>
          <a:xfrm>
            <a:off x="1075643" y="636672"/>
            <a:ext cx="989264" cy="538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13" name="Marcador de número de diapositiva 4"/>
          <p:cNvSpPr>
            <a:spLocks noGrp="1"/>
          </p:cNvSpPr>
          <p:nvPr>
            <p:ph type="sldNum" sz="quarter" idx="12"/>
          </p:nvPr>
        </p:nvSpPr>
        <p:spPr>
          <a:xfrm>
            <a:off x="6553200" y="4635818"/>
            <a:ext cx="2133600" cy="273844"/>
          </a:xfrm>
        </p:spPr>
        <p:txBody>
          <a:bodyPr/>
          <a:lstStyle/>
          <a:p>
            <a:fld id="{841C1E86-93E3-524B-8B78-F1FFA2ACD5CB}" type="slidenum">
              <a:rPr lang="es-ES" b="1" smtClean="0">
                <a:solidFill>
                  <a:schemeClr val="bg1"/>
                </a:solidFill>
                <a:latin typeface="Arial"/>
                <a:cs typeface="Arial"/>
              </a:rPr>
              <a:t>1</a:t>
            </a:fld>
            <a:endParaRPr lang="es-ES" b="1" dirty="0">
              <a:solidFill>
                <a:schemeClr val="bg1"/>
              </a:solidFill>
              <a:latin typeface="Arial"/>
              <a:cs typeface="Arial"/>
            </a:endParaRPr>
          </a:p>
        </p:txBody>
      </p:sp>
      <p:sp>
        <p:nvSpPr>
          <p:cNvPr id="9" name="CuadroTexto 8"/>
          <p:cNvSpPr txBox="1"/>
          <p:nvPr/>
        </p:nvSpPr>
        <p:spPr>
          <a:xfrm>
            <a:off x="969208" y="2699350"/>
            <a:ext cx="7232316" cy="523220"/>
          </a:xfrm>
          <a:prstGeom prst="rect">
            <a:avLst/>
          </a:prstGeom>
          <a:noFill/>
        </p:spPr>
        <p:txBody>
          <a:bodyPr wrap="square" rtlCol="0">
            <a:spAutoFit/>
          </a:bodyPr>
          <a:lstStyle/>
          <a:p>
            <a:pPr>
              <a:lnSpc>
                <a:spcPct val="85000"/>
              </a:lnSpc>
            </a:pPr>
            <a:r>
              <a:rPr lang="ca-ES" sz="3200" b="1" dirty="0">
                <a:solidFill>
                  <a:schemeClr val="bg1"/>
                </a:solidFill>
                <a:latin typeface="Arial"/>
                <a:cs typeface="Arial"/>
              </a:rPr>
              <a:t>Subtítol</a:t>
            </a:r>
          </a:p>
        </p:txBody>
      </p:sp>
      <p:pic>
        <p:nvPicPr>
          <p:cNvPr id="2" name="Imagen 1">
            <a:extLst>
              <a:ext uri="{FF2B5EF4-FFF2-40B4-BE49-F238E27FC236}">
                <a16:creationId xmlns:a16="http://schemas.microsoft.com/office/drawing/2014/main" id="{E5B48B68-9152-6977-1709-5E93CEB543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293" y="4653349"/>
            <a:ext cx="2178000" cy="235158"/>
          </a:xfrm>
          <a:prstGeom prst="rect">
            <a:avLst/>
          </a:prstGeom>
        </p:spPr>
      </p:pic>
    </p:spTree>
    <p:extLst>
      <p:ext uri="{BB962C8B-B14F-4D97-AF65-F5344CB8AC3E}">
        <p14:creationId xmlns:p14="http://schemas.microsoft.com/office/powerpoint/2010/main" val="200407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32829" b="32287"/>
          <a:stretch/>
        </p:blipFill>
        <p:spPr>
          <a:xfrm>
            <a:off x="1" y="1895496"/>
            <a:ext cx="9239596" cy="2498704"/>
          </a:xfrm>
          <a:prstGeom prst="rect">
            <a:avLst/>
          </a:prstGeom>
        </p:spPr>
      </p:pic>
      <p:sp>
        <p:nvSpPr>
          <p:cNvPr id="4" name="Rectángulo 3"/>
          <p:cNvSpPr/>
          <p:nvPr/>
        </p:nvSpPr>
        <p:spPr>
          <a:xfrm>
            <a:off x="-20057" y="4390617"/>
            <a:ext cx="9367359" cy="85823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10" name="CuadroTexto 9"/>
          <p:cNvSpPr txBox="1"/>
          <p:nvPr/>
        </p:nvSpPr>
        <p:spPr>
          <a:xfrm>
            <a:off x="969208" y="336639"/>
            <a:ext cx="7601664" cy="941796"/>
          </a:xfrm>
          <a:prstGeom prst="rect">
            <a:avLst/>
          </a:prstGeom>
          <a:noFill/>
        </p:spPr>
        <p:txBody>
          <a:bodyPr wrap="square" rtlCol="0">
            <a:spAutoFit/>
          </a:bodyPr>
          <a:lstStyle/>
          <a:p>
            <a:pPr>
              <a:lnSpc>
                <a:spcPct val="85000"/>
              </a:lnSpc>
            </a:pPr>
            <a:r>
              <a:rPr lang="is-IS" sz="3200" b="1" dirty="0">
                <a:solidFill>
                  <a:srgbClr val="3BAF29"/>
                </a:solidFill>
                <a:latin typeface="Arial"/>
                <a:cs typeface="Arial"/>
              </a:rPr>
              <a:t>Exemple de títol amb foto 3</a:t>
            </a:r>
          </a:p>
          <a:p>
            <a:pPr>
              <a:lnSpc>
                <a:spcPct val="85000"/>
              </a:lnSpc>
            </a:pPr>
            <a:endParaRPr lang="ca-ES" sz="3200" b="1" dirty="0">
              <a:solidFill>
                <a:srgbClr val="3BAF29"/>
              </a:solidFill>
              <a:latin typeface="Arial"/>
              <a:cs typeface="Arial"/>
            </a:endParaRPr>
          </a:p>
        </p:txBody>
      </p:sp>
      <p:sp>
        <p:nvSpPr>
          <p:cNvPr id="2" name="CuadroTexto 1"/>
          <p:cNvSpPr txBox="1"/>
          <p:nvPr/>
        </p:nvSpPr>
        <p:spPr>
          <a:xfrm>
            <a:off x="-931333" y="1299308"/>
            <a:ext cx="184666" cy="369332"/>
          </a:xfrm>
          <a:prstGeom prst="rect">
            <a:avLst/>
          </a:prstGeom>
          <a:noFill/>
        </p:spPr>
        <p:txBody>
          <a:bodyPr wrap="none" rtlCol="0">
            <a:spAutoFit/>
          </a:bodyPr>
          <a:lstStyle/>
          <a:p>
            <a:endParaRPr lang="ca-ES" dirty="0"/>
          </a:p>
        </p:txBody>
      </p:sp>
      <p:sp>
        <p:nvSpPr>
          <p:cNvPr id="29" name="CuadroTexto 28"/>
          <p:cNvSpPr txBox="1"/>
          <p:nvPr/>
        </p:nvSpPr>
        <p:spPr>
          <a:xfrm>
            <a:off x="970629" y="1059583"/>
            <a:ext cx="7684913" cy="523220"/>
          </a:xfrm>
          <a:prstGeom prst="rect">
            <a:avLst/>
          </a:prstGeom>
          <a:noFill/>
        </p:spPr>
        <p:txBody>
          <a:bodyPr wrap="square" rtlCol="0">
            <a:spAutoFit/>
          </a:bodyPr>
          <a:lstStyle/>
          <a:p>
            <a:pPr>
              <a:lnSpc>
                <a:spcPct val="120000"/>
              </a:lnSpc>
            </a:pPr>
            <a:r>
              <a:rPr lang="en-US" sz="2400" b="1" dirty="0" err="1">
                <a:latin typeface="Arial"/>
                <a:cs typeface="Arial"/>
              </a:rPr>
              <a:t>Subtítol</a:t>
            </a:r>
            <a:endParaRPr lang="es-ES" sz="2400" b="1" dirty="0">
              <a:latin typeface="Arial"/>
              <a:cs typeface="Arial"/>
            </a:endParaRPr>
          </a:p>
        </p:txBody>
      </p:sp>
      <p:sp>
        <p:nvSpPr>
          <p:cNvPr id="11" name="Marcador de número de diapositiva 4"/>
          <p:cNvSpPr>
            <a:spLocks noGrp="1"/>
          </p:cNvSpPr>
          <p:nvPr>
            <p:ph type="sldNum" sz="quarter" idx="12"/>
          </p:nvPr>
        </p:nvSpPr>
        <p:spPr>
          <a:xfrm>
            <a:off x="6553200" y="4635818"/>
            <a:ext cx="2133600" cy="273844"/>
          </a:xfrm>
        </p:spPr>
        <p:txBody>
          <a:bodyPr/>
          <a:lstStyle/>
          <a:p>
            <a:fld id="{841C1E86-93E3-524B-8B78-F1FFA2ACD5CB}" type="slidenum">
              <a:rPr lang="es-ES" b="1" smtClean="0">
                <a:solidFill>
                  <a:schemeClr val="tx1"/>
                </a:solidFill>
                <a:latin typeface="Arial"/>
                <a:cs typeface="Arial"/>
              </a:rPr>
              <a:t>10</a:t>
            </a:fld>
            <a:endParaRPr lang="es-ES" b="1" dirty="0">
              <a:solidFill>
                <a:schemeClr val="tx1"/>
              </a:solidFill>
              <a:latin typeface="Arial"/>
              <a:cs typeface="Arial"/>
            </a:endParaRPr>
          </a:p>
        </p:txBody>
      </p:sp>
      <p:sp>
        <p:nvSpPr>
          <p:cNvPr id="13" name="Rectángulo 12"/>
          <p:cNvSpPr/>
          <p:nvPr/>
        </p:nvSpPr>
        <p:spPr>
          <a:xfrm>
            <a:off x="1075643" y="921232"/>
            <a:ext cx="989264" cy="53891"/>
          </a:xfrm>
          <a:prstGeom prst="rect">
            <a:avLst/>
          </a:prstGeom>
          <a:solidFill>
            <a:srgbClr val="3AAF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pic>
        <p:nvPicPr>
          <p:cNvPr id="3" name="Imagen 2">
            <a:extLst>
              <a:ext uri="{FF2B5EF4-FFF2-40B4-BE49-F238E27FC236}">
                <a16:creationId xmlns:a16="http://schemas.microsoft.com/office/drawing/2014/main" id="{174D11E4-9B5A-2835-3322-4A75DB32DB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9293" y="4653225"/>
            <a:ext cx="2178000" cy="234314"/>
          </a:xfrm>
          <a:prstGeom prst="rect">
            <a:avLst/>
          </a:prstGeom>
        </p:spPr>
      </p:pic>
    </p:spTree>
    <p:extLst>
      <p:ext uri="{BB962C8B-B14F-4D97-AF65-F5344CB8AC3E}">
        <p14:creationId xmlns:p14="http://schemas.microsoft.com/office/powerpoint/2010/main" val="201731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t="6776" b="17712"/>
          <a:stretch/>
        </p:blipFill>
        <p:spPr>
          <a:xfrm flipH="1">
            <a:off x="-1" y="-14047"/>
            <a:ext cx="9217152" cy="5220000"/>
          </a:xfrm>
          <a:prstGeom prst="rect">
            <a:avLst/>
          </a:prstGeom>
        </p:spPr>
      </p:pic>
      <p:sp>
        <p:nvSpPr>
          <p:cNvPr id="6" name="CuadroTexto 5"/>
          <p:cNvSpPr txBox="1"/>
          <p:nvPr/>
        </p:nvSpPr>
        <p:spPr>
          <a:xfrm>
            <a:off x="928591" y="827170"/>
            <a:ext cx="7557683" cy="2003626"/>
          </a:xfrm>
          <a:prstGeom prst="rect">
            <a:avLst/>
          </a:prstGeom>
          <a:noFill/>
        </p:spPr>
        <p:txBody>
          <a:bodyPr wrap="square" rtlCol="0">
            <a:spAutoFit/>
          </a:bodyPr>
          <a:lstStyle/>
          <a:p>
            <a:pPr>
              <a:lnSpc>
                <a:spcPct val="85000"/>
              </a:lnSpc>
            </a:pPr>
            <a:r>
              <a:rPr lang="ca-ES" sz="7200" b="1">
                <a:solidFill>
                  <a:schemeClr val="bg1"/>
                </a:solidFill>
                <a:latin typeface="Arial"/>
                <a:cs typeface="Arial"/>
              </a:rPr>
              <a:t>Títol presentació</a:t>
            </a:r>
            <a:br>
              <a:rPr lang="ca-ES" sz="7200" b="1">
                <a:solidFill>
                  <a:schemeClr val="bg1"/>
                </a:solidFill>
                <a:latin typeface="Arial"/>
                <a:cs typeface="Arial"/>
              </a:rPr>
            </a:br>
            <a:r>
              <a:rPr lang="ca-ES" sz="7200" b="1">
                <a:solidFill>
                  <a:schemeClr val="bg1"/>
                </a:solidFill>
                <a:latin typeface="Arial"/>
                <a:cs typeface="Arial"/>
              </a:rPr>
              <a:t>UAB</a:t>
            </a:r>
          </a:p>
        </p:txBody>
      </p:sp>
      <p:sp>
        <p:nvSpPr>
          <p:cNvPr id="10" name="CuadroTexto 9"/>
          <p:cNvSpPr txBox="1"/>
          <p:nvPr/>
        </p:nvSpPr>
        <p:spPr>
          <a:xfrm>
            <a:off x="969208" y="2746706"/>
            <a:ext cx="7232316" cy="523220"/>
          </a:xfrm>
          <a:prstGeom prst="rect">
            <a:avLst/>
          </a:prstGeom>
          <a:noFill/>
        </p:spPr>
        <p:txBody>
          <a:bodyPr wrap="square" rtlCol="0">
            <a:spAutoFit/>
          </a:bodyPr>
          <a:lstStyle/>
          <a:p>
            <a:pPr>
              <a:lnSpc>
                <a:spcPct val="85000"/>
              </a:lnSpc>
            </a:pPr>
            <a:r>
              <a:rPr lang="ca-ES" sz="3200" b="1" dirty="0">
                <a:solidFill>
                  <a:schemeClr val="bg1"/>
                </a:solidFill>
                <a:latin typeface="Arial"/>
                <a:cs typeface="Arial"/>
              </a:rPr>
              <a:t>Subtítol</a:t>
            </a:r>
          </a:p>
        </p:txBody>
      </p:sp>
      <p:sp>
        <p:nvSpPr>
          <p:cNvPr id="11" name="Rectángulo 10"/>
          <p:cNvSpPr/>
          <p:nvPr/>
        </p:nvSpPr>
        <p:spPr>
          <a:xfrm>
            <a:off x="1075643" y="636672"/>
            <a:ext cx="989264" cy="538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13" name="Marcador de número de diapositiva 4"/>
          <p:cNvSpPr>
            <a:spLocks noGrp="1"/>
          </p:cNvSpPr>
          <p:nvPr>
            <p:ph type="sldNum" sz="quarter" idx="12"/>
          </p:nvPr>
        </p:nvSpPr>
        <p:spPr>
          <a:xfrm>
            <a:off x="6553200" y="4635818"/>
            <a:ext cx="2133600" cy="273844"/>
          </a:xfrm>
        </p:spPr>
        <p:txBody>
          <a:bodyPr/>
          <a:lstStyle/>
          <a:p>
            <a:fld id="{841C1E86-93E3-524B-8B78-F1FFA2ACD5CB}" type="slidenum">
              <a:rPr lang="es-ES" b="1" smtClean="0">
                <a:solidFill>
                  <a:schemeClr val="bg1"/>
                </a:solidFill>
                <a:latin typeface="Arial"/>
                <a:cs typeface="Arial"/>
              </a:rPr>
              <a:t>11</a:t>
            </a:fld>
            <a:endParaRPr lang="es-ES" b="1" dirty="0">
              <a:solidFill>
                <a:schemeClr val="bg1"/>
              </a:solidFill>
              <a:latin typeface="Arial"/>
              <a:cs typeface="Arial"/>
            </a:endParaRPr>
          </a:p>
        </p:txBody>
      </p:sp>
      <p:pic>
        <p:nvPicPr>
          <p:cNvPr id="2" name="Imagen 1">
            <a:extLst>
              <a:ext uri="{FF2B5EF4-FFF2-40B4-BE49-F238E27FC236}">
                <a16:creationId xmlns:a16="http://schemas.microsoft.com/office/drawing/2014/main" id="{5BD90DD9-EEAB-C23E-F4D7-D6AB20833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293" y="4653349"/>
            <a:ext cx="2178000" cy="235158"/>
          </a:xfrm>
          <a:prstGeom prst="rect">
            <a:avLst/>
          </a:prstGeom>
        </p:spPr>
      </p:pic>
    </p:spTree>
    <p:extLst>
      <p:ext uri="{BB962C8B-B14F-4D97-AF65-F5344CB8AC3E}">
        <p14:creationId xmlns:p14="http://schemas.microsoft.com/office/powerpoint/2010/main" val="21283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t="6776" b="17712"/>
          <a:stretch/>
        </p:blipFill>
        <p:spPr>
          <a:xfrm flipH="1">
            <a:off x="-1" y="-14047"/>
            <a:ext cx="9217152" cy="5220000"/>
          </a:xfrm>
          <a:prstGeom prst="rect">
            <a:avLst/>
          </a:prstGeom>
        </p:spPr>
      </p:pic>
      <p:sp>
        <p:nvSpPr>
          <p:cNvPr id="9" name="CuadroTexto 8"/>
          <p:cNvSpPr txBox="1"/>
          <p:nvPr/>
        </p:nvSpPr>
        <p:spPr>
          <a:xfrm>
            <a:off x="898468" y="743827"/>
            <a:ext cx="7232316" cy="2314095"/>
          </a:xfrm>
          <a:prstGeom prst="rect">
            <a:avLst/>
          </a:prstGeom>
          <a:noFill/>
        </p:spPr>
        <p:txBody>
          <a:bodyPr wrap="square" rtlCol="0">
            <a:spAutoFit/>
          </a:bodyPr>
          <a:lstStyle/>
          <a:p>
            <a:pPr>
              <a:lnSpc>
                <a:spcPct val="85000"/>
              </a:lnSpc>
            </a:pPr>
            <a:r>
              <a:rPr lang="es-ES_tradnl" sz="16500" b="1" dirty="0">
                <a:solidFill>
                  <a:schemeClr val="bg1"/>
                </a:solidFill>
                <a:latin typeface="Arial"/>
                <a:cs typeface="Arial"/>
              </a:rPr>
              <a:t>02</a:t>
            </a:r>
            <a:endParaRPr lang="ca-ES" sz="16500" b="1" dirty="0">
              <a:solidFill>
                <a:schemeClr val="bg1"/>
              </a:solidFill>
              <a:latin typeface="Arial"/>
              <a:cs typeface="Arial"/>
            </a:endParaRPr>
          </a:p>
        </p:txBody>
      </p:sp>
      <p:sp>
        <p:nvSpPr>
          <p:cNvPr id="13" name="Rectángulo 12"/>
          <p:cNvSpPr/>
          <p:nvPr/>
        </p:nvSpPr>
        <p:spPr>
          <a:xfrm>
            <a:off x="1075643" y="636672"/>
            <a:ext cx="989264" cy="538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15" name="Marcador de número de diapositiva 4"/>
          <p:cNvSpPr>
            <a:spLocks noGrp="1"/>
          </p:cNvSpPr>
          <p:nvPr>
            <p:ph type="sldNum" sz="quarter" idx="12"/>
          </p:nvPr>
        </p:nvSpPr>
        <p:spPr>
          <a:xfrm>
            <a:off x="6553200" y="4635818"/>
            <a:ext cx="2133600" cy="273844"/>
          </a:xfrm>
        </p:spPr>
        <p:txBody>
          <a:bodyPr/>
          <a:lstStyle/>
          <a:p>
            <a:fld id="{841C1E86-93E3-524B-8B78-F1FFA2ACD5CB}" type="slidenum">
              <a:rPr lang="es-ES" b="1" smtClean="0">
                <a:solidFill>
                  <a:schemeClr val="bg1"/>
                </a:solidFill>
                <a:latin typeface="Arial"/>
                <a:cs typeface="Arial"/>
              </a:rPr>
              <a:t>12</a:t>
            </a:fld>
            <a:endParaRPr lang="es-ES" b="1" dirty="0">
              <a:solidFill>
                <a:schemeClr val="bg1"/>
              </a:solidFill>
              <a:latin typeface="Arial"/>
              <a:cs typeface="Arial"/>
            </a:endParaRPr>
          </a:p>
        </p:txBody>
      </p:sp>
      <p:sp>
        <p:nvSpPr>
          <p:cNvPr id="16" name="CuadroTexto 15"/>
          <p:cNvSpPr txBox="1"/>
          <p:nvPr/>
        </p:nvSpPr>
        <p:spPr>
          <a:xfrm>
            <a:off x="969208" y="2746706"/>
            <a:ext cx="7232316" cy="523220"/>
          </a:xfrm>
          <a:prstGeom prst="rect">
            <a:avLst/>
          </a:prstGeom>
          <a:noFill/>
        </p:spPr>
        <p:txBody>
          <a:bodyPr wrap="square" rtlCol="0">
            <a:spAutoFit/>
          </a:bodyPr>
          <a:lstStyle/>
          <a:p>
            <a:pPr>
              <a:lnSpc>
                <a:spcPct val="85000"/>
              </a:lnSpc>
            </a:pPr>
            <a:r>
              <a:rPr lang="ca-ES" sz="3200" b="1" dirty="0">
                <a:solidFill>
                  <a:schemeClr val="bg1"/>
                </a:solidFill>
                <a:latin typeface="Arial"/>
                <a:cs typeface="Arial"/>
              </a:rPr>
              <a:t>Subtítol</a:t>
            </a:r>
          </a:p>
        </p:txBody>
      </p:sp>
      <p:pic>
        <p:nvPicPr>
          <p:cNvPr id="2" name="Imagen 1">
            <a:extLst>
              <a:ext uri="{FF2B5EF4-FFF2-40B4-BE49-F238E27FC236}">
                <a16:creationId xmlns:a16="http://schemas.microsoft.com/office/drawing/2014/main" id="{75722EA0-2DF8-791B-252B-94A657774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293" y="4653349"/>
            <a:ext cx="2178000" cy="235158"/>
          </a:xfrm>
          <a:prstGeom prst="rect">
            <a:avLst/>
          </a:prstGeom>
        </p:spPr>
      </p:pic>
    </p:spTree>
    <p:extLst>
      <p:ext uri="{BB962C8B-B14F-4D97-AF65-F5344CB8AC3E}">
        <p14:creationId xmlns:p14="http://schemas.microsoft.com/office/powerpoint/2010/main" val="138881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t="6776" b="17712"/>
          <a:stretch/>
        </p:blipFill>
        <p:spPr>
          <a:xfrm flipH="1">
            <a:off x="-1" y="-14047"/>
            <a:ext cx="9217152" cy="5220000"/>
          </a:xfrm>
          <a:prstGeom prst="rect">
            <a:avLst/>
          </a:prstGeom>
        </p:spPr>
      </p:pic>
      <p:sp>
        <p:nvSpPr>
          <p:cNvPr id="4" name="Rectángulo 3"/>
          <p:cNvSpPr/>
          <p:nvPr/>
        </p:nvSpPr>
        <p:spPr>
          <a:xfrm>
            <a:off x="1075643" y="636672"/>
            <a:ext cx="989264" cy="538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9" name="CuadroTexto 8"/>
          <p:cNvSpPr txBox="1"/>
          <p:nvPr/>
        </p:nvSpPr>
        <p:spPr>
          <a:xfrm>
            <a:off x="969208" y="907952"/>
            <a:ext cx="7601664" cy="3034677"/>
          </a:xfrm>
          <a:prstGeom prst="rect">
            <a:avLst/>
          </a:prstGeom>
          <a:noFill/>
        </p:spPr>
        <p:txBody>
          <a:bodyPr wrap="square" rtlCol="0">
            <a:spAutoFit/>
          </a:bodyPr>
          <a:lstStyle/>
          <a:p>
            <a:pPr>
              <a:lnSpc>
                <a:spcPct val="85000"/>
              </a:lnSpc>
            </a:pPr>
            <a:r>
              <a:rPr lang="is-IS" sz="3200" b="1" dirty="0">
                <a:solidFill>
                  <a:schemeClr val="bg1"/>
                </a:solidFill>
                <a:latin typeface="Arial"/>
                <a:cs typeface="Arial"/>
              </a:rPr>
              <a:t>Lorem ipsum dolor sit amet, consectetur </a:t>
            </a:r>
            <a:r>
              <a:rPr lang="is-IS" sz="3200" b="1" dirty="0">
                <a:solidFill>
                  <a:srgbClr val="3AAF28"/>
                </a:solidFill>
                <a:latin typeface="Arial"/>
                <a:cs typeface="Arial"/>
              </a:rPr>
              <a:t>exemple</a:t>
            </a:r>
            <a:r>
              <a:rPr lang="is-IS" sz="3200" b="1" dirty="0">
                <a:solidFill>
                  <a:schemeClr val="bg1"/>
                </a:solidFill>
                <a:latin typeface="Arial"/>
                <a:cs typeface="Arial"/>
              </a:rPr>
              <a:t> elit. Phasellus ornare sem et luctus posuere. </a:t>
            </a:r>
            <a:r>
              <a:rPr lang="is-IS" sz="3200" b="1" dirty="0">
                <a:solidFill>
                  <a:srgbClr val="3BAF29"/>
                </a:solidFill>
                <a:latin typeface="Arial"/>
                <a:cs typeface="Arial"/>
              </a:rPr>
              <a:t>Destacat </a:t>
            </a:r>
            <a:r>
              <a:rPr lang="is-IS" sz="3200" b="1" dirty="0">
                <a:solidFill>
                  <a:schemeClr val="bg1"/>
                </a:solidFill>
                <a:latin typeface="Arial"/>
                <a:cs typeface="Arial"/>
              </a:rPr>
              <a:t>luctus massa quis velit commodo tincidunt. Nullam et </a:t>
            </a:r>
          </a:p>
          <a:p>
            <a:pPr>
              <a:lnSpc>
                <a:spcPct val="85000"/>
              </a:lnSpc>
            </a:pPr>
            <a:r>
              <a:rPr lang="is-IS" sz="3200" b="1" dirty="0">
                <a:solidFill>
                  <a:schemeClr val="bg1"/>
                </a:solidFill>
                <a:latin typeface="Arial"/>
                <a:cs typeface="Arial"/>
              </a:rPr>
              <a:t>augue et sem pulvinar </a:t>
            </a:r>
            <a:r>
              <a:rPr lang="is-IS" sz="3200" b="1" dirty="0">
                <a:solidFill>
                  <a:srgbClr val="3AAF28"/>
                </a:solidFill>
                <a:latin typeface="Arial"/>
                <a:cs typeface="Arial"/>
              </a:rPr>
              <a:t>verd </a:t>
            </a:r>
            <a:r>
              <a:rPr lang="is-IS" sz="3200" b="1" dirty="0">
                <a:solidFill>
                  <a:schemeClr val="bg1"/>
                </a:solidFill>
                <a:latin typeface="Arial"/>
                <a:cs typeface="Arial"/>
              </a:rPr>
              <a:t>nec suscipit nisl. </a:t>
            </a:r>
            <a:endParaRPr lang="ca-ES" sz="3200" b="1" dirty="0">
              <a:solidFill>
                <a:schemeClr val="bg1"/>
              </a:solidFill>
              <a:latin typeface="Arial"/>
              <a:cs typeface="Arial"/>
            </a:endParaRPr>
          </a:p>
        </p:txBody>
      </p:sp>
      <p:sp>
        <p:nvSpPr>
          <p:cNvPr id="10" name="Marcador de número de diapositiva 4"/>
          <p:cNvSpPr>
            <a:spLocks noGrp="1"/>
          </p:cNvSpPr>
          <p:nvPr>
            <p:ph type="sldNum" sz="quarter" idx="12"/>
          </p:nvPr>
        </p:nvSpPr>
        <p:spPr>
          <a:xfrm>
            <a:off x="6553200" y="4635818"/>
            <a:ext cx="2133600" cy="273844"/>
          </a:xfrm>
        </p:spPr>
        <p:txBody>
          <a:bodyPr/>
          <a:lstStyle/>
          <a:p>
            <a:fld id="{841C1E86-93E3-524B-8B78-F1FFA2ACD5CB}" type="slidenum">
              <a:rPr lang="es-ES" b="1" smtClean="0">
                <a:solidFill>
                  <a:schemeClr val="bg1"/>
                </a:solidFill>
                <a:latin typeface="Arial"/>
                <a:cs typeface="Arial"/>
              </a:rPr>
              <a:t>13</a:t>
            </a:fld>
            <a:endParaRPr lang="es-ES" b="1" dirty="0">
              <a:solidFill>
                <a:schemeClr val="bg1"/>
              </a:solidFill>
              <a:latin typeface="Arial"/>
              <a:cs typeface="Arial"/>
            </a:endParaRPr>
          </a:p>
        </p:txBody>
      </p:sp>
      <p:pic>
        <p:nvPicPr>
          <p:cNvPr id="2" name="Imagen 1">
            <a:extLst>
              <a:ext uri="{FF2B5EF4-FFF2-40B4-BE49-F238E27FC236}">
                <a16:creationId xmlns:a16="http://schemas.microsoft.com/office/drawing/2014/main" id="{9E40F404-AA33-9711-B5F2-0DBAB70FBE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293" y="4653349"/>
            <a:ext cx="2178000" cy="235158"/>
          </a:xfrm>
          <a:prstGeom prst="rect">
            <a:avLst/>
          </a:prstGeom>
        </p:spPr>
      </p:pic>
    </p:spTree>
    <p:extLst>
      <p:ext uri="{BB962C8B-B14F-4D97-AF65-F5344CB8AC3E}">
        <p14:creationId xmlns:p14="http://schemas.microsoft.com/office/powerpoint/2010/main" val="163948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t="6776" b="17712"/>
          <a:stretch/>
        </p:blipFill>
        <p:spPr>
          <a:xfrm flipH="1">
            <a:off x="-1" y="-14047"/>
            <a:ext cx="9217152" cy="5220000"/>
          </a:xfrm>
          <a:prstGeom prst="rect">
            <a:avLst/>
          </a:prstGeom>
        </p:spPr>
      </p:pic>
      <p:sp>
        <p:nvSpPr>
          <p:cNvPr id="2" name="Rectángulo 1"/>
          <p:cNvSpPr/>
          <p:nvPr/>
        </p:nvSpPr>
        <p:spPr>
          <a:xfrm>
            <a:off x="-1" y="-14047"/>
            <a:ext cx="9211733" cy="5237980"/>
          </a:xfrm>
          <a:prstGeom prst="rect">
            <a:avLst/>
          </a:prstGeom>
          <a:solidFill>
            <a:srgbClr val="3BAF29">
              <a:alpha val="7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4" name="Rectángulo 3"/>
          <p:cNvSpPr/>
          <p:nvPr/>
        </p:nvSpPr>
        <p:spPr>
          <a:xfrm>
            <a:off x="1075643" y="636672"/>
            <a:ext cx="989264" cy="538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9" name="CuadroTexto 8"/>
          <p:cNvSpPr txBox="1"/>
          <p:nvPr/>
        </p:nvSpPr>
        <p:spPr>
          <a:xfrm>
            <a:off x="969208" y="907952"/>
            <a:ext cx="7601664" cy="1360372"/>
          </a:xfrm>
          <a:prstGeom prst="rect">
            <a:avLst/>
          </a:prstGeom>
          <a:noFill/>
        </p:spPr>
        <p:txBody>
          <a:bodyPr wrap="square" rtlCol="0">
            <a:spAutoFit/>
          </a:bodyPr>
          <a:lstStyle/>
          <a:p>
            <a:pPr>
              <a:lnSpc>
                <a:spcPct val="85000"/>
              </a:lnSpc>
            </a:pPr>
            <a:r>
              <a:rPr lang="ca-ES" sz="3200" b="1">
                <a:solidFill>
                  <a:schemeClr val="bg1"/>
                </a:solidFill>
                <a:latin typeface="Arial"/>
                <a:cs typeface="Arial"/>
              </a:rPr>
              <a:t>Exemple de separador</a:t>
            </a:r>
          </a:p>
          <a:p>
            <a:pPr>
              <a:lnSpc>
                <a:spcPct val="85000"/>
              </a:lnSpc>
            </a:pPr>
            <a:r>
              <a:rPr lang="ca-ES" sz="3200" b="1">
                <a:solidFill>
                  <a:schemeClr val="bg1"/>
                </a:solidFill>
                <a:latin typeface="Arial"/>
                <a:cs typeface="Arial"/>
              </a:rPr>
              <a:t>Amb imatge de fons</a:t>
            </a:r>
          </a:p>
          <a:p>
            <a:pPr>
              <a:lnSpc>
                <a:spcPct val="85000"/>
              </a:lnSpc>
            </a:pPr>
            <a:r>
              <a:rPr lang="ca-ES" sz="3200" b="1">
                <a:solidFill>
                  <a:schemeClr val="bg1"/>
                </a:solidFill>
                <a:latin typeface="Arial"/>
                <a:cs typeface="Arial"/>
              </a:rPr>
              <a:t>Combinada amb verd</a:t>
            </a:r>
          </a:p>
        </p:txBody>
      </p:sp>
      <p:sp>
        <p:nvSpPr>
          <p:cNvPr id="10" name="Marcador de número de diapositiva 4"/>
          <p:cNvSpPr>
            <a:spLocks noGrp="1"/>
          </p:cNvSpPr>
          <p:nvPr>
            <p:ph type="sldNum" sz="quarter" idx="12"/>
          </p:nvPr>
        </p:nvSpPr>
        <p:spPr>
          <a:xfrm>
            <a:off x="6553200" y="4635818"/>
            <a:ext cx="2133600" cy="273844"/>
          </a:xfrm>
        </p:spPr>
        <p:txBody>
          <a:bodyPr/>
          <a:lstStyle/>
          <a:p>
            <a:fld id="{841C1E86-93E3-524B-8B78-F1FFA2ACD5CB}" type="slidenum">
              <a:rPr lang="es-ES" b="1" smtClean="0">
                <a:solidFill>
                  <a:schemeClr val="bg1"/>
                </a:solidFill>
                <a:latin typeface="Arial"/>
                <a:cs typeface="Arial"/>
              </a:rPr>
              <a:t>14</a:t>
            </a:fld>
            <a:endParaRPr lang="es-ES" b="1" dirty="0">
              <a:solidFill>
                <a:schemeClr val="bg1"/>
              </a:solidFill>
              <a:latin typeface="Arial"/>
              <a:cs typeface="Arial"/>
            </a:endParaRPr>
          </a:p>
        </p:txBody>
      </p:sp>
      <p:pic>
        <p:nvPicPr>
          <p:cNvPr id="3" name="Imagen 2">
            <a:extLst>
              <a:ext uri="{FF2B5EF4-FFF2-40B4-BE49-F238E27FC236}">
                <a16:creationId xmlns:a16="http://schemas.microsoft.com/office/drawing/2014/main" id="{6E2EBEEB-80D9-64B8-EB98-480B6FAB60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293" y="4653349"/>
            <a:ext cx="2178000" cy="235158"/>
          </a:xfrm>
          <a:prstGeom prst="rect">
            <a:avLst/>
          </a:prstGeom>
        </p:spPr>
      </p:pic>
    </p:spTree>
    <p:extLst>
      <p:ext uri="{BB962C8B-B14F-4D97-AF65-F5344CB8AC3E}">
        <p14:creationId xmlns:p14="http://schemas.microsoft.com/office/powerpoint/2010/main" val="111850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rotWithShape="1">
          <a:blip r:embed="rId3" cstate="print">
            <a:extLst>
              <a:ext uri="{28A0092B-C50C-407E-A947-70E740481C1C}">
                <a14:useLocalDpi xmlns:a14="http://schemas.microsoft.com/office/drawing/2010/main" val="0"/>
              </a:ext>
            </a:extLst>
          </a:blip>
          <a:srcRect l="997" t="14133" r="-31875" b="-14215"/>
          <a:stretch/>
        </p:blipFill>
        <p:spPr>
          <a:xfrm>
            <a:off x="2" y="-30355"/>
            <a:ext cx="4070839" cy="2333633"/>
          </a:xfrm>
          <a:prstGeom prst="rect">
            <a:avLst/>
          </a:prstGeom>
        </p:spPr>
      </p:pic>
      <p:pic>
        <p:nvPicPr>
          <p:cNvPr id="13" name="Imagen 12"/>
          <p:cNvPicPr>
            <a:picLocks noChangeAspect="1"/>
          </p:cNvPicPr>
          <p:nvPr/>
        </p:nvPicPr>
        <p:blipFill rotWithShape="1">
          <a:blip r:embed="rId4" cstate="print">
            <a:extLst>
              <a:ext uri="{28A0092B-C50C-407E-A947-70E740481C1C}">
                <a14:useLocalDpi xmlns:a14="http://schemas.microsoft.com/office/drawing/2010/main" val="0"/>
              </a:ext>
            </a:extLst>
          </a:blip>
          <a:srcRect t="20071" b="6127"/>
          <a:stretch/>
        </p:blipFill>
        <p:spPr>
          <a:xfrm>
            <a:off x="3050602" y="-30350"/>
            <a:ext cx="3111786" cy="1720800"/>
          </a:xfrm>
          <a:prstGeom prst="rect">
            <a:avLst/>
          </a:prstGeom>
        </p:spPr>
      </p:pic>
      <p:pic>
        <p:nvPicPr>
          <p:cNvPr id="16" name="Imagen 15"/>
          <p:cNvPicPr>
            <a:picLocks noChangeAspect="1"/>
          </p:cNvPicPr>
          <p:nvPr/>
        </p:nvPicPr>
        <p:blipFill rotWithShape="1">
          <a:blip r:embed="rId5" cstate="print">
            <a:extLst>
              <a:ext uri="{28A0092B-C50C-407E-A947-70E740481C1C}">
                <a14:useLocalDpi xmlns:a14="http://schemas.microsoft.com/office/drawing/2010/main" val="0"/>
              </a:ext>
            </a:extLst>
          </a:blip>
          <a:srcRect t="16983" b="-16983"/>
          <a:stretch/>
        </p:blipFill>
        <p:spPr>
          <a:xfrm>
            <a:off x="6092225" y="-30350"/>
            <a:ext cx="3111786" cy="2331720"/>
          </a:xfrm>
          <a:prstGeom prst="rect">
            <a:avLst/>
          </a:prstGeom>
        </p:spPr>
      </p:pic>
      <p:pic>
        <p:nvPicPr>
          <p:cNvPr id="17" name="Imagen 16"/>
          <p:cNvPicPr>
            <a:picLocks noChangeAspect="1"/>
          </p:cNvPicPr>
          <p:nvPr/>
        </p:nvPicPr>
        <p:blipFill rotWithShape="1">
          <a:blip r:embed="rId6" cstate="print">
            <a:extLst>
              <a:ext uri="{28A0092B-C50C-407E-A947-70E740481C1C}">
                <a14:useLocalDpi xmlns:a14="http://schemas.microsoft.com/office/drawing/2010/main" val="0"/>
              </a:ext>
            </a:extLst>
          </a:blip>
          <a:srcRect l="24" t="22827" r="2826" b="-22827"/>
          <a:stretch/>
        </p:blipFill>
        <p:spPr>
          <a:xfrm>
            <a:off x="0" y="1684800"/>
            <a:ext cx="3052800" cy="2388829"/>
          </a:xfrm>
          <a:prstGeom prst="rect">
            <a:avLst/>
          </a:prstGeom>
        </p:spPr>
      </p:pic>
      <p:pic>
        <p:nvPicPr>
          <p:cNvPr id="18" name="Imagen 17"/>
          <p:cNvPicPr>
            <a:picLocks noChangeAspect="1"/>
          </p:cNvPicPr>
          <p:nvPr/>
        </p:nvPicPr>
        <p:blipFill rotWithShape="1">
          <a:blip r:embed="rId7" cstate="print">
            <a:extLst>
              <a:ext uri="{28A0092B-C50C-407E-A947-70E740481C1C}">
                <a14:useLocalDpi xmlns:a14="http://schemas.microsoft.com/office/drawing/2010/main" val="0"/>
              </a:ext>
            </a:extLst>
          </a:blip>
          <a:srcRect l="1548" t="21709" r="11773" b="12755"/>
          <a:stretch/>
        </p:blipFill>
        <p:spPr>
          <a:xfrm>
            <a:off x="3045601" y="1685925"/>
            <a:ext cx="3067478" cy="1738800"/>
          </a:xfrm>
          <a:prstGeom prst="rect">
            <a:avLst/>
          </a:prstGeom>
        </p:spPr>
      </p:pic>
      <p:pic>
        <p:nvPicPr>
          <p:cNvPr id="20" name="Imagen 19"/>
          <p:cNvPicPr>
            <a:picLocks noChangeAspect="1"/>
          </p:cNvPicPr>
          <p:nvPr/>
        </p:nvPicPr>
        <p:blipFill rotWithShape="1">
          <a:blip r:embed="rId8" cstate="print">
            <a:extLst>
              <a:ext uri="{28A0092B-C50C-407E-A947-70E740481C1C}">
                <a14:useLocalDpi xmlns:a14="http://schemas.microsoft.com/office/drawing/2010/main" val="0"/>
              </a:ext>
            </a:extLst>
          </a:blip>
          <a:srcRect t="21749" b="3122"/>
          <a:stretch/>
        </p:blipFill>
        <p:spPr>
          <a:xfrm>
            <a:off x="6092226" y="1682751"/>
            <a:ext cx="3050771" cy="1742400"/>
          </a:xfrm>
          <a:prstGeom prst="rect">
            <a:avLst/>
          </a:prstGeom>
        </p:spPr>
      </p:pic>
      <p:pic>
        <p:nvPicPr>
          <p:cNvPr id="21" name="Imagen 20"/>
          <p:cNvPicPr>
            <a:picLocks noChangeAspect="1"/>
          </p:cNvPicPr>
          <p:nvPr/>
        </p:nvPicPr>
        <p:blipFill rotWithShape="1">
          <a:blip r:embed="rId9" cstate="print">
            <a:extLst>
              <a:ext uri="{28A0092B-C50C-407E-A947-70E740481C1C}">
                <a14:useLocalDpi xmlns:a14="http://schemas.microsoft.com/office/drawing/2010/main" val="0"/>
              </a:ext>
            </a:extLst>
          </a:blip>
          <a:srcRect t="23530" b="36"/>
          <a:stretch/>
        </p:blipFill>
        <p:spPr>
          <a:xfrm>
            <a:off x="4" y="3424238"/>
            <a:ext cx="3050771" cy="1756800"/>
          </a:xfrm>
          <a:prstGeom prst="rect">
            <a:avLst/>
          </a:prstGeom>
        </p:spPr>
      </p:pic>
      <p:pic>
        <p:nvPicPr>
          <p:cNvPr id="22" name="Imagen 21"/>
          <p:cNvPicPr>
            <a:picLocks noChangeAspect="1"/>
          </p:cNvPicPr>
          <p:nvPr/>
        </p:nvPicPr>
        <p:blipFill rotWithShape="1">
          <a:blip r:embed="rId10" cstate="print">
            <a:extLst>
              <a:ext uri="{28A0092B-C50C-407E-A947-70E740481C1C}">
                <a14:useLocalDpi xmlns:a14="http://schemas.microsoft.com/office/drawing/2010/main" val="0"/>
              </a:ext>
            </a:extLst>
          </a:blip>
          <a:srcRect l="1088" t="18720" r="-1036" b="6239"/>
          <a:stretch/>
        </p:blipFill>
        <p:spPr>
          <a:xfrm>
            <a:off x="3049200" y="3420000"/>
            <a:ext cx="3079677" cy="1748342"/>
          </a:xfrm>
          <a:prstGeom prst="rect">
            <a:avLst/>
          </a:prstGeom>
        </p:spPr>
      </p:pic>
      <p:pic>
        <p:nvPicPr>
          <p:cNvPr id="27" name="Imagen 26"/>
          <p:cNvPicPr>
            <a:picLocks noChangeAspect="1"/>
          </p:cNvPicPr>
          <p:nvPr/>
        </p:nvPicPr>
        <p:blipFill rotWithShape="1">
          <a:blip r:embed="rId11" cstate="print">
            <a:extLst>
              <a:ext uri="{28A0092B-C50C-407E-A947-70E740481C1C}">
                <a14:useLocalDpi xmlns:a14="http://schemas.microsoft.com/office/drawing/2010/main" val="0"/>
              </a:ext>
            </a:extLst>
          </a:blip>
          <a:srcRect t="24961" b="-1560"/>
          <a:stretch/>
        </p:blipFill>
        <p:spPr>
          <a:xfrm>
            <a:off x="6092226" y="3419476"/>
            <a:ext cx="3050771" cy="1767600"/>
          </a:xfrm>
          <a:prstGeom prst="rect">
            <a:avLst/>
          </a:prstGeom>
        </p:spPr>
      </p:pic>
    </p:spTree>
    <p:extLst>
      <p:ext uri="{BB962C8B-B14F-4D97-AF65-F5344CB8AC3E}">
        <p14:creationId xmlns:p14="http://schemas.microsoft.com/office/powerpoint/2010/main" val="129944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15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68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5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7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54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60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nodeType="withEffect">
                                  <p:stCondLst>
                                    <p:cond delay="40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nodeType="withEffect">
                                  <p:stCondLst>
                                    <p:cond delay="14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t="20312" b="4687"/>
          <a:stretch/>
        </p:blipFill>
        <p:spPr>
          <a:xfrm>
            <a:off x="687" y="386"/>
            <a:ext cx="9217152" cy="5184000"/>
          </a:xfrm>
          <a:prstGeom prst="rect">
            <a:avLst/>
          </a:prstGeom>
        </p:spPr>
      </p:pic>
      <p:sp>
        <p:nvSpPr>
          <p:cNvPr id="9" name="CuadroTexto 8"/>
          <p:cNvSpPr txBox="1"/>
          <p:nvPr/>
        </p:nvSpPr>
        <p:spPr>
          <a:xfrm>
            <a:off x="898468" y="743827"/>
            <a:ext cx="7232316" cy="2314095"/>
          </a:xfrm>
          <a:prstGeom prst="rect">
            <a:avLst/>
          </a:prstGeom>
          <a:noFill/>
        </p:spPr>
        <p:txBody>
          <a:bodyPr wrap="square" rtlCol="0">
            <a:spAutoFit/>
          </a:bodyPr>
          <a:lstStyle/>
          <a:p>
            <a:pPr>
              <a:lnSpc>
                <a:spcPct val="85000"/>
              </a:lnSpc>
            </a:pPr>
            <a:r>
              <a:rPr lang="es-ES_tradnl" sz="16500" b="1" dirty="0">
                <a:solidFill>
                  <a:schemeClr val="bg1"/>
                </a:solidFill>
                <a:latin typeface="Arial"/>
                <a:cs typeface="Arial"/>
              </a:rPr>
              <a:t>01</a:t>
            </a:r>
            <a:endParaRPr lang="ca-ES" sz="16500" b="1" dirty="0">
              <a:solidFill>
                <a:schemeClr val="bg1"/>
              </a:solidFill>
              <a:latin typeface="Arial"/>
              <a:cs typeface="Arial"/>
            </a:endParaRPr>
          </a:p>
        </p:txBody>
      </p:sp>
      <p:sp>
        <p:nvSpPr>
          <p:cNvPr id="12" name="CuadroTexto 11"/>
          <p:cNvSpPr txBox="1"/>
          <p:nvPr/>
        </p:nvSpPr>
        <p:spPr>
          <a:xfrm>
            <a:off x="969208" y="2737736"/>
            <a:ext cx="7232316" cy="523220"/>
          </a:xfrm>
          <a:prstGeom prst="rect">
            <a:avLst/>
          </a:prstGeom>
          <a:noFill/>
        </p:spPr>
        <p:txBody>
          <a:bodyPr wrap="square" rtlCol="0">
            <a:spAutoFit/>
          </a:bodyPr>
          <a:lstStyle/>
          <a:p>
            <a:pPr>
              <a:lnSpc>
                <a:spcPct val="85000"/>
              </a:lnSpc>
            </a:pPr>
            <a:r>
              <a:rPr lang="ca-ES" sz="3200" b="1" dirty="0">
                <a:solidFill>
                  <a:schemeClr val="bg1"/>
                </a:solidFill>
                <a:latin typeface="Arial"/>
                <a:cs typeface="Arial"/>
              </a:rPr>
              <a:t>Exemple de separador</a:t>
            </a:r>
          </a:p>
        </p:txBody>
      </p:sp>
      <p:sp>
        <p:nvSpPr>
          <p:cNvPr id="13" name="Rectángulo 12"/>
          <p:cNvSpPr/>
          <p:nvPr/>
        </p:nvSpPr>
        <p:spPr>
          <a:xfrm>
            <a:off x="1075643" y="636672"/>
            <a:ext cx="989264" cy="538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15" name="Marcador de número de diapositiva 4"/>
          <p:cNvSpPr>
            <a:spLocks noGrp="1"/>
          </p:cNvSpPr>
          <p:nvPr>
            <p:ph type="sldNum" sz="quarter" idx="12"/>
          </p:nvPr>
        </p:nvSpPr>
        <p:spPr>
          <a:xfrm>
            <a:off x="6553200" y="4635818"/>
            <a:ext cx="2133600" cy="273844"/>
          </a:xfrm>
        </p:spPr>
        <p:txBody>
          <a:bodyPr/>
          <a:lstStyle/>
          <a:p>
            <a:fld id="{841C1E86-93E3-524B-8B78-F1FFA2ACD5CB}" type="slidenum">
              <a:rPr lang="es-ES" b="1" smtClean="0">
                <a:solidFill>
                  <a:schemeClr val="bg1"/>
                </a:solidFill>
                <a:latin typeface="Arial"/>
                <a:cs typeface="Arial"/>
              </a:rPr>
              <a:t>2</a:t>
            </a:fld>
            <a:endParaRPr lang="es-ES" b="1" dirty="0">
              <a:solidFill>
                <a:schemeClr val="bg1"/>
              </a:solidFill>
              <a:latin typeface="Arial"/>
              <a:cs typeface="Arial"/>
            </a:endParaRPr>
          </a:p>
        </p:txBody>
      </p:sp>
      <p:pic>
        <p:nvPicPr>
          <p:cNvPr id="3" name="Imagen 2">
            <a:extLst>
              <a:ext uri="{FF2B5EF4-FFF2-40B4-BE49-F238E27FC236}">
                <a16:creationId xmlns:a16="http://schemas.microsoft.com/office/drawing/2014/main" id="{DD01BFEB-21D7-F209-24F4-56D19E4EFC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293" y="4653349"/>
            <a:ext cx="2178000" cy="235158"/>
          </a:xfrm>
          <a:prstGeom prst="rect">
            <a:avLst/>
          </a:prstGeom>
        </p:spPr>
      </p:pic>
    </p:spTree>
    <p:extLst>
      <p:ext uri="{BB962C8B-B14F-4D97-AF65-F5344CB8AC3E}">
        <p14:creationId xmlns:p14="http://schemas.microsoft.com/office/powerpoint/2010/main" val="254854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uab-lo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477" y="4621286"/>
            <a:ext cx="2179394" cy="225150"/>
          </a:xfrm>
          <a:prstGeom prst="rect">
            <a:avLst/>
          </a:prstGeom>
        </p:spPr>
      </p:pic>
      <p:sp>
        <p:nvSpPr>
          <p:cNvPr id="4" name="Rectángulo 3"/>
          <p:cNvSpPr/>
          <p:nvPr/>
        </p:nvSpPr>
        <p:spPr>
          <a:xfrm>
            <a:off x="1075643" y="921232"/>
            <a:ext cx="989264" cy="53891"/>
          </a:xfrm>
          <a:prstGeom prst="rect">
            <a:avLst/>
          </a:prstGeom>
          <a:solidFill>
            <a:srgbClr val="3AAF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10" name="CuadroTexto 9"/>
          <p:cNvSpPr txBox="1"/>
          <p:nvPr/>
        </p:nvSpPr>
        <p:spPr>
          <a:xfrm>
            <a:off x="969208" y="336638"/>
            <a:ext cx="7601664" cy="523220"/>
          </a:xfrm>
          <a:prstGeom prst="rect">
            <a:avLst/>
          </a:prstGeom>
          <a:noFill/>
        </p:spPr>
        <p:txBody>
          <a:bodyPr wrap="square" rtlCol="0">
            <a:spAutoFit/>
          </a:bodyPr>
          <a:lstStyle/>
          <a:p>
            <a:pPr>
              <a:lnSpc>
                <a:spcPct val="85000"/>
              </a:lnSpc>
            </a:pPr>
            <a:r>
              <a:rPr lang="ca-ES" sz="3200" b="1">
                <a:solidFill>
                  <a:srgbClr val="3BAF29"/>
                </a:solidFill>
                <a:latin typeface="Arial"/>
                <a:cs typeface="Arial"/>
              </a:rPr>
              <a:t>Exemple de títol</a:t>
            </a:r>
          </a:p>
        </p:txBody>
      </p:sp>
      <p:sp>
        <p:nvSpPr>
          <p:cNvPr id="6" name="CuadroTexto 5"/>
          <p:cNvSpPr txBox="1"/>
          <p:nvPr/>
        </p:nvSpPr>
        <p:spPr>
          <a:xfrm>
            <a:off x="970629" y="1059583"/>
            <a:ext cx="7684913" cy="494751"/>
          </a:xfrm>
          <a:prstGeom prst="rect">
            <a:avLst/>
          </a:prstGeom>
          <a:noFill/>
        </p:spPr>
        <p:txBody>
          <a:bodyPr wrap="square" rtlCol="0">
            <a:spAutoFit/>
          </a:bodyPr>
          <a:lstStyle/>
          <a:p>
            <a:pPr>
              <a:lnSpc>
                <a:spcPct val="120000"/>
              </a:lnSpc>
            </a:pPr>
            <a:r>
              <a:rPr lang="ca-ES" sz="2400" b="1">
                <a:latin typeface="Arial"/>
                <a:cs typeface="Arial"/>
              </a:rPr>
              <a:t>Subtítol</a:t>
            </a:r>
          </a:p>
        </p:txBody>
      </p:sp>
      <p:sp>
        <p:nvSpPr>
          <p:cNvPr id="7" name="CuadroTexto 6"/>
          <p:cNvSpPr txBox="1"/>
          <p:nvPr/>
        </p:nvSpPr>
        <p:spPr>
          <a:xfrm>
            <a:off x="799516" y="1514235"/>
            <a:ext cx="7769646" cy="2595069"/>
          </a:xfrm>
          <a:prstGeom prst="rect">
            <a:avLst/>
          </a:prstGeom>
          <a:noFill/>
        </p:spPr>
        <p:txBody>
          <a:bodyPr wrap="square" rtlCol="0">
            <a:spAutoFit/>
          </a:bodyPr>
          <a:lstStyle/>
          <a:p>
            <a:pPr marL="180975" indent="-180975">
              <a:lnSpc>
                <a:spcPct val="120000"/>
              </a:lnSpc>
              <a:buFont typeface="Arial"/>
              <a:buChar char="•"/>
            </a:pPr>
            <a:r>
              <a:rPr lang="ca-ES" sz="1700">
                <a:latin typeface="Arial"/>
                <a:cs typeface="Arial"/>
              </a:rPr>
              <a:t>Lorem ipsum dolor sit amet, consectetur adipiscing elit. </a:t>
            </a:r>
          </a:p>
          <a:p>
            <a:pPr marL="180975" indent="-180975">
              <a:lnSpc>
                <a:spcPct val="120000"/>
              </a:lnSpc>
              <a:buFont typeface="Arial"/>
              <a:buChar char="•"/>
            </a:pPr>
            <a:r>
              <a:rPr lang="ca-ES" sz="1700">
                <a:latin typeface="Arial"/>
                <a:cs typeface="Arial"/>
              </a:rPr>
              <a:t>Phasellus ornare sem et luctus posuere. Suspendisse luctus </a:t>
            </a:r>
          </a:p>
          <a:p>
            <a:pPr marL="180975" indent="-180975">
              <a:lnSpc>
                <a:spcPct val="120000"/>
              </a:lnSpc>
              <a:buFont typeface="Arial"/>
              <a:buChar char="•"/>
            </a:pPr>
            <a:r>
              <a:rPr lang="ca-ES" sz="1700">
                <a:latin typeface="Arial"/>
                <a:cs typeface="Arial"/>
              </a:rPr>
              <a:t>massa quis velit commodo tincidunt et augue et sem.</a:t>
            </a:r>
          </a:p>
          <a:p>
            <a:pPr marL="180975" indent="-180975">
              <a:lnSpc>
                <a:spcPct val="120000"/>
              </a:lnSpc>
              <a:buFont typeface="Arial"/>
              <a:buChar char="•"/>
            </a:pPr>
            <a:r>
              <a:rPr lang="ca-ES" sz="1700">
                <a:latin typeface="Arial"/>
                <a:cs typeface="Arial"/>
              </a:rPr>
              <a:t>pulvinar sollicitudin nec suscipit nisl. Ut ac sem sit amet nibh.</a:t>
            </a:r>
          </a:p>
          <a:p>
            <a:pPr marL="180975" indent="-180975">
              <a:lnSpc>
                <a:spcPct val="120000"/>
              </a:lnSpc>
              <a:buFont typeface="Arial"/>
              <a:buChar char="•"/>
            </a:pPr>
            <a:r>
              <a:rPr lang="ca-ES" sz="1700">
                <a:latin typeface="Arial"/>
                <a:cs typeface="Arial"/>
              </a:rPr>
              <a:t>Rhoncus blandit. Nullam sit amet placerat lacus. </a:t>
            </a:r>
          </a:p>
          <a:p>
            <a:pPr marL="180975" indent="-180975">
              <a:lnSpc>
                <a:spcPct val="120000"/>
              </a:lnSpc>
              <a:buFont typeface="Arial"/>
              <a:buChar char="•"/>
            </a:pPr>
            <a:r>
              <a:rPr lang="ca-ES" sz="1700">
                <a:latin typeface="Arial"/>
                <a:cs typeface="Arial"/>
              </a:rPr>
              <a:t>Aliquam blandit, lorem eget suscipit lobortis, justo lectus.</a:t>
            </a:r>
          </a:p>
          <a:p>
            <a:pPr marL="180975" indent="-180975">
              <a:lnSpc>
                <a:spcPct val="120000"/>
              </a:lnSpc>
              <a:buFont typeface="Arial"/>
              <a:buChar char="•"/>
            </a:pPr>
            <a:r>
              <a:rPr lang="ca-ES" sz="1700">
                <a:latin typeface="Arial"/>
                <a:cs typeface="Arial"/>
              </a:rPr>
              <a:t>Iaculis tellus, id porta leo ex a elit. Sed euismod ante in egestas.</a:t>
            </a:r>
          </a:p>
          <a:p>
            <a:pPr marL="180975" indent="-180975">
              <a:lnSpc>
                <a:spcPct val="120000"/>
              </a:lnSpc>
              <a:buFont typeface="Arial"/>
              <a:buChar char="•"/>
            </a:pPr>
            <a:r>
              <a:rPr lang="ca-ES" sz="1700">
                <a:latin typeface="Arial"/>
                <a:cs typeface="Arial"/>
              </a:rPr>
              <a:t>Placerat. Phasellus porttitor vulputate quam suscipit fermentum. </a:t>
            </a:r>
          </a:p>
        </p:txBody>
      </p:sp>
      <p:pic>
        <p:nvPicPr>
          <p:cNvPr id="11" name="Imagen 10" descr="uab-lo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2277" y="4849886"/>
            <a:ext cx="2179394" cy="225150"/>
          </a:xfrm>
          <a:prstGeom prst="rect">
            <a:avLst/>
          </a:prstGeom>
        </p:spPr>
      </p:pic>
      <p:sp>
        <p:nvSpPr>
          <p:cNvPr id="14" name="Marcador de número de diapositiva 4"/>
          <p:cNvSpPr>
            <a:spLocks noGrp="1"/>
          </p:cNvSpPr>
          <p:nvPr>
            <p:ph type="sldNum" sz="quarter" idx="12"/>
          </p:nvPr>
        </p:nvSpPr>
        <p:spPr>
          <a:xfrm>
            <a:off x="6553200" y="4635818"/>
            <a:ext cx="2133600" cy="273844"/>
          </a:xfrm>
        </p:spPr>
        <p:txBody>
          <a:bodyPr/>
          <a:lstStyle/>
          <a:p>
            <a:fld id="{841C1E86-93E3-524B-8B78-F1FFA2ACD5CB}" type="slidenum">
              <a:rPr lang="es-ES" b="1" smtClean="0">
                <a:solidFill>
                  <a:schemeClr val="tx1"/>
                </a:solidFill>
                <a:latin typeface="Arial"/>
                <a:cs typeface="Arial"/>
              </a:rPr>
              <a:t>3</a:t>
            </a:fld>
            <a:endParaRPr lang="es-ES" b="1" dirty="0">
              <a:solidFill>
                <a:schemeClr val="tx1"/>
              </a:solidFill>
              <a:latin typeface="Arial"/>
              <a:cs typeface="Arial"/>
            </a:endParaRPr>
          </a:p>
        </p:txBody>
      </p:sp>
      <p:pic>
        <p:nvPicPr>
          <p:cNvPr id="2" name="Imagen 1">
            <a:extLst>
              <a:ext uri="{FF2B5EF4-FFF2-40B4-BE49-F238E27FC236}">
                <a16:creationId xmlns:a16="http://schemas.microsoft.com/office/drawing/2014/main" id="{863D3EA2-8F42-8D3B-5EB3-C5F7E3583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293" y="4653225"/>
            <a:ext cx="2178000" cy="234314"/>
          </a:xfrm>
          <a:prstGeom prst="rect">
            <a:avLst/>
          </a:prstGeom>
        </p:spPr>
      </p:pic>
    </p:spTree>
    <p:extLst>
      <p:ext uri="{BB962C8B-B14F-4D97-AF65-F5344CB8AC3E}">
        <p14:creationId xmlns:p14="http://schemas.microsoft.com/office/powerpoint/2010/main" val="277958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uab-lo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477" y="4621286"/>
            <a:ext cx="2179394" cy="225150"/>
          </a:xfrm>
          <a:prstGeom prst="rect">
            <a:avLst/>
          </a:prstGeom>
        </p:spPr>
      </p:pic>
      <p:sp>
        <p:nvSpPr>
          <p:cNvPr id="4" name="Rectángulo 3"/>
          <p:cNvSpPr/>
          <p:nvPr/>
        </p:nvSpPr>
        <p:spPr>
          <a:xfrm>
            <a:off x="1075643" y="921232"/>
            <a:ext cx="989264" cy="53891"/>
          </a:xfrm>
          <a:prstGeom prst="rect">
            <a:avLst/>
          </a:prstGeom>
          <a:solidFill>
            <a:srgbClr val="3AAF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10" name="CuadroTexto 9"/>
          <p:cNvSpPr txBox="1"/>
          <p:nvPr/>
        </p:nvSpPr>
        <p:spPr>
          <a:xfrm>
            <a:off x="969208" y="336639"/>
            <a:ext cx="7601664" cy="941796"/>
          </a:xfrm>
          <a:prstGeom prst="rect">
            <a:avLst/>
          </a:prstGeom>
          <a:noFill/>
        </p:spPr>
        <p:txBody>
          <a:bodyPr wrap="square" rtlCol="0">
            <a:spAutoFit/>
          </a:bodyPr>
          <a:lstStyle/>
          <a:p>
            <a:pPr>
              <a:lnSpc>
                <a:spcPct val="85000"/>
              </a:lnSpc>
            </a:pPr>
            <a:r>
              <a:rPr lang="is-IS" sz="3200" b="1" dirty="0">
                <a:solidFill>
                  <a:srgbClr val="3BAF29"/>
                </a:solidFill>
                <a:latin typeface="Arial"/>
                <a:cs typeface="Arial"/>
              </a:rPr>
              <a:t>Exemple de diapo amb foto 1</a:t>
            </a:r>
          </a:p>
          <a:p>
            <a:pPr>
              <a:lnSpc>
                <a:spcPct val="85000"/>
              </a:lnSpc>
            </a:pPr>
            <a:endParaRPr lang="ca-ES" sz="3200" b="1" dirty="0">
              <a:solidFill>
                <a:srgbClr val="3BAF29"/>
              </a:solidFill>
              <a:latin typeface="Arial"/>
              <a:cs typeface="Arial"/>
            </a:endParaRPr>
          </a:p>
        </p:txBody>
      </p:sp>
      <p:sp>
        <p:nvSpPr>
          <p:cNvPr id="6" name="CuadroTexto 5"/>
          <p:cNvSpPr txBox="1"/>
          <p:nvPr/>
        </p:nvSpPr>
        <p:spPr>
          <a:xfrm>
            <a:off x="970629" y="1059583"/>
            <a:ext cx="7684913" cy="523220"/>
          </a:xfrm>
          <a:prstGeom prst="rect">
            <a:avLst/>
          </a:prstGeom>
          <a:noFill/>
        </p:spPr>
        <p:txBody>
          <a:bodyPr wrap="square" rtlCol="0">
            <a:spAutoFit/>
          </a:bodyPr>
          <a:lstStyle/>
          <a:p>
            <a:pPr>
              <a:lnSpc>
                <a:spcPct val="120000"/>
              </a:lnSpc>
            </a:pPr>
            <a:r>
              <a:rPr lang="en-US" sz="2400" b="1" dirty="0" err="1">
                <a:latin typeface="Arial"/>
                <a:cs typeface="Arial"/>
              </a:rPr>
              <a:t>Subtítol</a:t>
            </a:r>
            <a:endParaRPr lang="es-ES" sz="2400" b="1" dirty="0">
              <a:latin typeface="Arial"/>
              <a:cs typeface="Arial"/>
            </a:endParaRPr>
          </a:p>
        </p:txBody>
      </p:sp>
      <p:sp>
        <p:nvSpPr>
          <p:cNvPr id="7" name="CuadroTexto 6"/>
          <p:cNvSpPr txBox="1"/>
          <p:nvPr/>
        </p:nvSpPr>
        <p:spPr>
          <a:xfrm>
            <a:off x="999080" y="1514235"/>
            <a:ext cx="3475229" cy="2595069"/>
          </a:xfrm>
          <a:prstGeom prst="rect">
            <a:avLst/>
          </a:prstGeom>
          <a:noFill/>
        </p:spPr>
        <p:txBody>
          <a:bodyPr wrap="square" rtlCol="0">
            <a:spAutoFit/>
          </a:bodyPr>
          <a:lstStyle/>
          <a:p>
            <a:pPr>
              <a:lnSpc>
                <a:spcPct val="120000"/>
              </a:lnSpc>
            </a:pPr>
            <a:r>
              <a:rPr lang="is-IS" sz="1700" dirty="0">
                <a:latin typeface="Arial"/>
                <a:cs typeface="Arial"/>
              </a:rPr>
              <a:t>Lorem ipsum dolor sit amet, consectetur adipiscing elit. Phasellus ornare sem et luctus posuere. Suspendisse luctus massa quis velit commodo tincidunt. Nullam et augue et sem pulvinar sollicitudin nec suscipit nisl. Ut ac sem sit amet.</a:t>
            </a:r>
            <a:endParaRPr lang="en-US" sz="1700" dirty="0">
              <a:latin typeface="Arial"/>
              <a:cs typeface="Arial"/>
            </a:endParaRPr>
          </a:p>
        </p:txBody>
      </p:sp>
      <p:pic>
        <p:nvPicPr>
          <p:cNvPr id="11" name="Imagen 10" descr="uab-lo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2277" y="4849886"/>
            <a:ext cx="2179394" cy="225150"/>
          </a:xfrm>
          <a:prstGeom prst="rect">
            <a:avLst/>
          </a:prstGeom>
        </p:spPr>
      </p:pic>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t="22836" b="3604"/>
          <a:stretch/>
        </p:blipFill>
        <p:spPr>
          <a:xfrm>
            <a:off x="4572000" y="1599819"/>
            <a:ext cx="3998422" cy="2203200"/>
          </a:xfrm>
          <a:prstGeom prst="rect">
            <a:avLst/>
          </a:prstGeom>
        </p:spPr>
      </p:pic>
      <p:sp>
        <p:nvSpPr>
          <p:cNvPr id="3" name="Rectángulo 2"/>
          <p:cNvSpPr/>
          <p:nvPr/>
        </p:nvSpPr>
        <p:spPr>
          <a:xfrm>
            <a:off x="4474308" y="3927263"/>
            <a:ext cx="1459053" cy="276999"/>
          </a:xfrm>
          <a:prstGeom prst="rect">
            <a:avLst/>
          </a:prstGeom>
        </p:spPr>
        <p:txBody>
          <a:bodyPr wrap="none">
            <a:spAutoFit/>
          </a:bodyPr>
          <a:lstStyle/>
          <a:p>
            <a:r>
              <a:rPr lang="is-IS" sz="1200" dirty="0">
                <a:latin typeface="Arial"/>
                <a:cs typeface="Arial"/>
              </a:rPr>
              <a:t>Lorem ipsum dolor </a:t>
            </a:r>
            <a:endParaRPr lang="es-ES" sz="1200" dirty="0"/>
          </a:p>
        </p:txBody>
      </p:sp>
      <p:sp>
        <p:nvSpPr>
          <p:cNvPr id="15" name="Marcador de número de diapositiva 4"/>
          <p:cNvSpPr>
            <a:spLocks noGrp="1"/>
          </p:cNvSpPr>
          <p:nvPr>
            <p:ph type="sldNum" sz="quarter" idx="12"/>
          </p:nvPr>
        </p:nvSpPr>
        <p:spPr>
          <a:xfrm>
            <a:off x="6553200" y="4635818"/>
            <a:ext cx="2133600" cy="273844"/>
          </a:xfrm>
        </p:spPr>
        <p:txBody>
          <a:bodyPr/>
          <a:lstStyle/>
          <a:p>
            <a:fld id="{841C1E86-93E3-524B-8B78-F1FFA2ACD5CB}" type="slidenum">
              <a:rPr lang="es-ES" b="1" smtClean="0">
                <a:solidFill>
                  <a:schemeClr val="tx1"/>
                </a:solidFill>
                <a:latin typeface="Arial"/>
                <a:cs typeface="Arial"/>
              </a:rPr>
              <a:t>4</a:t>
            </a:fld>
            <a:endParaRPr lang="es-ES" b="1" dirty="0">
              <a:solidFill>
                <a:schemeClr val="tx1"/>
              </a:solidFill>
              <a:latin typeface="Arial"/>
              <a:cs typeface="Arial"/>
            </a:endParaRPr>
          </a:p>
        </p:txBody>
      </p:sp>
      <p:pic>
        <p:nvPicPr>
          <p:cNvPr id="5" name="Imagen 4">
            <a:extLst>
              <a:ext uri="{FF2B5EF4-FFF2-40B4-BE49-F238E27FC236}">
                <a16:creationId xmlns:a16="http://schemas.microsoft.com/office/drawing/2014/main" id="{B5660B5F-D516-F8AE-F4DC-D82E09395E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293" y="4653225"/>
            <a:ext cx="2178000" cy="234314"/>
          </a:xfrm>
          <a:prstGeom prst="rect">
            <a:avLst/>
          </a:prstGeom>
        </p:spPr>
      </p:pic>
    </p:spTree>
    <p:extLst>
      <p:ext uri="{BB962C8B-B14F-4D97-AF65-F5344CB8AC3E}">
        <p14:creationId xmlns:p14="http://schemas.microsoft.com/office/powerpoint/2010/main" val="328908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uab-lo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477" y="4621286"/>
            <a:ext cx="2179394" cy="225150"/>
          </a:xfrm>
          <a:prstGeom prst="rect">
            <a:avLst/>
          </a:prstGeom>
        </p:spPr>
      </p:pic>
      <p:sp>
        <p:nvSpPr>
          <p:cNvPr id="4" name="Rectángulo 3"/>
          <p:cNvSpPr/>
          <p:nvPr/>
        </p:nvSpPr>
        <p:spPr>
          <a:xfrm>
            <a:off x="1075643" y="921232"/>
            <a:ext cx="989264" cy="53891"/>
          </a:xfrm>
          <a:prstGeom prst="rect">
            <a:avLst/>
          </a:prstGeom>
          <a:solidFill>
            <a:srgbClr val="3AAF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10" name="CuadroTexto 9"/>
          <p:cNvSpPr txBox="1"/>
          <p:nvPr/>
        </p:nvSpPr>
        <p:spPr>
          <a:xfrm>
            <a:off x="969208" y="336639"/>
            <a:ext cx="7601664" cy="941796"/>
          </a:xfrm>
          <a:prstGeom prst="rect">
            <a:avLst/>
          </a:prstGeom>
          <a:noFill/>
        </p:spPr>
        <p:txBody>
          <a:bodyPr wrap="square" rtlCol="0">
            <a:spAutoFit/>
          </a:bodyPr>
          <a:lstStyle/>
          <a:p>
            <a:pPr>
              <a:lnSpc>
                <a:spcPct val="85000"/>
              </a:lnSpc>
            </a:pPr>
            <a:r>
              <a:rPr lang="is-IS" sz="3200" b="1" dirty="0">
                <a:solidFill>
                  <a:srgbClr val="3BAF29"/>
                </a:solidFill>
                <a:latin typeface="Arial"/>
                <a:cs typeface="Arial"/>
              </a:rPr>
              <a:t>Exemple de diapo amb foto 2</a:t>
            </a:r>
          </a:p>
          <a:p>
            <a:pPr>
              <a:lnSpc>
                <a:spcPct val="85000"/>
              </a:lnSpc>
            </a:pPr>
            <a:endParaRPr lang="ca-ES" sz="3200" b="1" dirty="0">
              <a:solidFill>
                <a:srgbClr val="3BAF29"/>
              </a:solidFill>
              <a:latin typeface="Arial"/>
              <a:cs typeface="Arial"/>
            </a:endParaRPr>
          </a:p>
        </p:txBody>
      </p:sp>
      <p:graphicFrame>
        <p:nvGraphicFramePr>
          <p:cNvPr id="3" name="Gráfico 2"/>
          <p:cNvGraphicFramePr/>
          <p:nvPr/>
        </p:nvGraphicFramePr>
        <p:xfrm>
          <a:off x="-403452" y="1514231"/>
          <a:ext cx="5882703" cy="2941352"/>
        </p:xfrm>
        <a:graphic>
          <a:graphicData uri="http://schemas.openxmlformats.org/drawingml/2006/chart">
            <c:chart xmlns:c="http://schemas.openxmlformats.org/drawingml/2006/chart" xmlns:r="http://schemas.openxmlformats.org/officeDocument/2006/relationships" r:id="rId3"/>
          </a:graphicData>
        </a:graphic>
      </p:graphicFrame>
      <p:sp>
        <p:nvSpPr>
          <p:cNvPr id="14" name="CuadroTexto 13"/>
          <p:cNvSpPr txBox="1"/>
          <p:nvPr/>
        </p:nvSpPr>
        <p:spPr>
          <a:xfrm>
            <a:off x="970629" y="1059583"/>
            <a:ext cx="7684913" cy="523220"/>
          </a:xfrm>
          <a:prstGeom prst="rect">
            <a:avLst/>
          </a:prstGeom>
          <a:noFill/>
        </p:spPr>
        <p:txBody>
          <a:bodyPr wrap="square" rtlCol="0">
            <a:spAutoFit/>
          </a:bodyPr>
          <a:lstStyle/>
          <a:p>
            <a:pPr>
              <a:lnSpc>
                <a:spcPct val="120000"/>
              </a:lnSpc>
            </a:pPr>
            <a:r>
              <a:rPr lang="en-US" sz="2400" b="1" dirty="0" err="1">
                <a:latin typeface="Arial"/>
                <a:cs typeface="Arial"/>
              </a:rPr>
              <a:t>Subtítol</a:t>
            </a:r>
            <a:endParaRPr lang="es-ES" sz="2400" b="1" dirty="0">
              <a:latin typeface="Arial"/>
              <a:cs typeface="Arial"/>
            </a:endParaRPr>
          </a:p>
        </p:txBody>
      </p:sp>
      <p:sp>
        <p:nvSpPr>
          <p:cNvPr id="24" name="Marcador de número de diapositiva 4"/>
          <p:cNvSpPr>
            <a:spLocks noGrp="1"/>
          </p:cNvSpPr>
          <p:nvPr>
            <p:ph type="sldNum" sz="quarter" idx="12"/>
          </p:nvPr>
        </p:nvSpPr>
        <p:spPr>
          <a:xfrm>
            <a:off x="6553200" y="4635818"/>
            <a:ext cx="2133600" cy="273844"/>
          </a:xfrm>
        </p:spPr>
        <p:txBody>
          <a:bodyPr/>
          <a:lstStyle/>
          <a:p>
            <a:fld id="{841C1E86-93E3-524B-8B78-F1FFA2ACD5CB}" type="slidenum">
              <a:rPr lang="es-ES" b="1" smtClean="0">
                <a:solidFill>
                  <a:schemeClr val="tx1"/>
                </a:solidFill>
                <a:latin typeface="Arial"/>
                <a:cs typeface="Arial"/>
              </a:rPr>
              <a:t>5</a:t>
            </a:fld>
            <a:endParaRPr lang="es-ES" b="1" dirty="0">
              <a:solidFill>
                <a:schemeClr val="tx1"/>
              </a:solidFill>
              <a:latin typeface="Arial"/>
              <a:cs typeface="Arial"/>
            </a:endParaRPr>
          </a:p>
        </p:txBody>
      </p:sp>
      <p:graphicFrame>
        <p:nvGraphicFramePr>
          <p:cNvPr id="25" name="Gráfico 24"/>
          <p:cNvGraphicFramePr/>
          <p:nvPr/>
        </p:nvGraphicFramePr>
        <p:xfrm>
          <a:off x="3298205" y="1366878"/>
          <a:ext cx="6323947" cy="31619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Gráfico 27"/>
          <p:cNvGraphicFramePr/>
          <p:nvPr/>
        </p:nvGraphicFramePr>
        <p:xfrm>
          <a:off x="1328922" y="1216269"/>
          <a:ext cx="6486156" cy="3243078"/>
        </p:xfrm>
        <a:graphic>
          <a:graphicData uri="http://schemas.openxmlformats.org/drawingml/2006/chart">
            <c:chart xmlns:c="http://schemas.openxmlformats.org/drawingml/2006/chart" xmlns:r="http://schemas.openxmlformats.org/officeDocument/2006/relationships" r:id="rId5"/>
          </a:graphicData>
        </a:graphic>
      </p:graphicFrame>
      <p:pic>
        <p:nvPicPr>
          <p:cNvPr id="2" name="Imagen 1">
            <a:extLst>
              <a:ext uri="{FF2B5EF4-FFF2-40B4-BE49-F238E27FC236}">
                <a16:creationId xmlns:a16="http://schemas.microsoft.com/office/drawing/2014/main" id="{58B0ED2A-7622-9759-8251-A24139620A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9293" y="4653225"/>
            <a:ext cx="2178000" cy="234314"/>
          </a:xfrm>
          <a:prstGeom prst="rect">
            <a:avLst/>
          </a:prstGeom>
        </p:spPr>
      </p:pic>
    </p:spTree>
    <p:extLst>
      <p:ext uri="{BB962C8B-B14F-4D97-AF65-F5344CB8AC3E}">
        <p14:creationId xmlns:p14="http://schemas.microsoft.com/office/powerpoint/2010/main" val="38199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t="21875" b="3125"/>
          <a:stretch/>
        </p:blipFill>
        <p:spPr>
          <a:xfrm>
            <a:off x="687" y="386"/>
            <a:ext cx="9217152" cy="5184000"/>
          </a:xfrm>
          <a:prstGeom prst="rect">
            <a:avLst/>
          </a:prstGeom>
        </p:spPr>
      </p:pic>
      <p:sp>
        <p:nvSpPr>
          <p:cNvPr id="4" name="Rectángulo 3"/>
          <p:cNvSpPr/>
          <p:nvPr/>
        </p:nvSpPr>
        <p:spPr>
          <a:xfrm>
            <a:off x="1075643" y="636672"/>
            <a:ext cx="989264" cy="538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9" name="CuadroTexto 8"/>
          <p:cNvSpPr txBox="1"/>
          <p:nvPr/>
        </p:nvSpPr>
        <p:spPr>
          <a:xfrm>
            <a:off x="969208" y="907952"/>
            <a:ext cx="7601664" cy="2616101"/>
          </a:xfrm>
          <a:prstGeom prst="rect">
            <a:avLst/>
          </a:prstGeom>
          <a:noFill/>
        </p:spPr>
        <p:txBody>
          <a:bodyPr wrap="square" rtlCol="0">
            <a:spAutoFit/>
          </a:bodyPr>
          <a:lstStyle/>
          <a:p>
            <a:pPr>
              <a:lnSpc>
                <a:spcPct val="85000"/>
              </a:lnSpc>
            </a:pPr>
            <a:r>
              <a:rPr lang="is-IS" sz="3200" b="1" dirty="0">
                <a:solidFill>
                  <a:schemeClr val="bg1"/>
                </a:solidFill>
                <a:latin typeface="Arial"/>
                <a:cs typeface="Arial"/>
              </a:rPr>
              <a:t>Lorem ipsum dolor sit amet, consectetur </a:t>
            </a:r>
            <a:r>
              <a:rPr lang="is-IS" sz="3200" b="1" dirty="0">
                <a:solidFill>
                  <a:srgbClr val="3AAF28"/>
                </a:solidFill>
                <a:latin typeface="Arial"/>
                <a:cs typeface="Arial"/>
              </a:rPr>
              <a:t>exemple</a:t>
            </a:r>
            <a:r>
              <a:rPr lang="is-IS" sz="3200" b="1" dirty="0">
                <a:solidFill>
                  <a:schemeClr val="bg1"/>
                </a:solidFill>
                <a:latin typeface="Arial"/>
                <a:cs typeface="Arial"/>
              </a:rPr>
              <a:t> elit. Phasellus ornare sem et luctus posuere. </a:t>
            </a:r>
            <a:r>
              <a:rPr lang="is-IS" sz="3200" b="1" dirty="0">
                <a:solidFill>
                  <a:srgbClr val="3BAF29"/>
                </a:solidFill>
                <a:latin typeface="Arial"/>
                <a:cs typeface="Arial"/>
              </a:rPr>
              <a:t>Destacat </a:t>
            </a:r>
            <a:r>
              <a:rPr lang="is-IS" sz="3200" b="1" dirty="0">
                <a:solidFill>
                  <a:schemeClr val="bg1"/>
                </a:solidFill>
                <a:latin typeface="Arial"/>
                <a:cs typeface="Arial"/>
              </a:rPr>
              <a:t>luctus massa quis velit commodo tincidunt. Nullam et augue et sem pulvinar </a:t>
            </a:r>
            <a:r>
              <a:rPr lang="is-IS" sz="3200" b="1" dirty="0">
                <a:solidFill>
                  <a:srgbClr val="3AAF28"/>
                </a:solidFill>
                <a:latin typeface="Arial"/>
                <a:cs typeface="Arial"/>
              </a:rPr>
              <a:t>verd </a:t>
            </a:r>
            <a:r>
              <a:rPr lang="is-IS" sz="3200" b="1" dirty="0">
                <a:solidFill>
                  <a:schemeClr val="bg1"/>
                </a:solidFill>
                <a:latin typeface="Arial"/>
                <a:cs typeface="Arial"/>
              </a:rPr>
              <a:t>nec suscipit nisl. </a:t>
            </a:r>
            <a:endParaRPr lang="ca-ES" sz="3200" b="1" dirty="0">
              <a:solidFill>
                <a:schemeClr val="bg1"/>
              </a:solidFill>
              <a:latin typeface="Arial"/>
              <a:cs typeface="Arial"/>
            </a:endParaRPr>
          </a:p>
        </p:txBody>
      </p:sp>
      <p:sp>
        <p:nvSpPr>
          <p:cNvPr id="10" name="Marcador de número de diapositiva 4"/>
          <p:cNvSpPr>
            <a:spLocks noGrp="1"/>
          </p:cNvSpPr>
          <p:nvPr>
            <p:ph type="sldNum" sz="quarter" idx="12"/>
          </p:nvPr>
        </p:nvSpPr>
        <p:spPr>
          <a:xfrm>
            <a:off x="6553200" y="4635818"/>
            <a:ext cx="2133600" cy="273844"/>
          </a:xfrm>
        </p:spPr>
        <p:txBody>
          <a:bodyPr/>
          <a:lstStyle/>
          <a:p>
            <a:fld id="{841C1E86-93E3-524B-8B78-F1FFA2ACD5CB}" type="slidenum">
              <a:rPr lang="es-ES" b="1" smtClean="0">
                <a:solidFill>
                  <a:schemeClr val="bg1"/>
                </a:solidFill>
                <a:latin typeface="Arial"/>
                <a:cs typeface="Arial"/>
              </a:rPr>
              <a:t>6</a:t>
            </a:fld>
            <a:endParaRPr lang="es-ES" b="1" dirty="0">
              <a:solidFill>
                <a:schemeClr val="bg1"/>
              </a:solidFill>
              <a:latin typeface="Arial"/>
              <a:cs typeface="Arial"/>
            </a:endParaRPr>
          </a:p>
        </p:txBody>
      </p:sp>
      <p:pic>
        <p:nvPicPr>
          <p:cNvPr id="2" name="Imagen 1">
            <a:extLst>
              <a:ext uri="{FF2B5EF4-FFF2-40B4-BE49-F238E27FC236}">
                <a16:creationId xmlns:a16="http://schemas.microsoft.com/office/drawing/2014/main" id="{BED1AAAA-7967-EB16-75E8-37252526C0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293" y="4653349"/>
            <a:ext cx="2178000" cy="235158"/>
          </a:xfrm>
          <a:prstGeom prst="rect">
            <a:avLst/>
          </a:prstGeom>
        </p:spPr>
      </p:pic>
    </p:spTree>
    <p:extLst>
      <p:ext uri="{BB962C8B-B14F-4D97-AF65-F5344CB8AC3E}">
        <p14:creationId xmlns:p14="http://schemas.microsoft.com/office/powerpoint/2010/main" val="308418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t="8400" b="15744"/>
          <a:stretch/>
        </p:blipFill>
        <p:spPr>
          <a:xfrm>
            <a:off x="687" y="386"/>
            <a:ext cx="9153145" cy="5205600"/>
          </a:xfrm>
          <a:prstGeom prst="rect">
            <a:avLst/>
          </a:prstGeom>
        </p:spPr>
      </p:pic>
      <p:sp>
        <p:nvSpPr>
          <p:cNvPr id="2" name="Rectángulo 1"/>
          <p:cNvSpPr/>
          <p:nvPr/>
        </p:nvSpPr>
        <p:spPr>
          <a:xfrm>
            <a:off x="0" y="-1"/>
            <a:ext cx="9144000" cy="5223933"/>
          </a:xfrm>
          <a:prstGeom prst="rect">
            <a:avLst/>
          </a:prstGeom>
          <a:solidFill>
            <a:srgbClr val="3BAF29">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4" name="Rectángulo 3"/>
          <p:cNvSpPr/>
          <p:nvPr/>
        </p:nvSpPr>
        <p:spPr>
          <a:xfrm>
            <a:off x="1075643" y="636672"/>
            <a:ext cx="989264" cy="538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9" name="CuadroTexto 8"/>
          <p:cNvSpPr txBox="1"/>
          <p:nvPr/>
        </p:nvSpPr>
        <p:spPr>
          <a:xfrm>
            <a:off x="969208" y="907952"/>
            <a:ext cx="7601664" cy="1360372"/>
          </a:xfrm>
          <a:prstGeom prst="rect">
            <a:avLst/>
          </a:prstGeom>
          <a:noFill/>
        </p:spPr>
        <p:txBody>
          <a:bodyPr wrap="square" rtlCol="0">
            <a:spAutoFit/>
          </a:bodyPr>
          <a:lstStyle/>
          <a:p>
            <a:pPr>
              <a:lnSpc>
                <a:spcPct val="85000"/>
              </a:lnSpc>
            </a:pPr>
            <a:r>
              <a:rPr lang="ca-ES" sz="3200" b="1">
                <a:solidFill>
                  <a:schemeClr val="bg1"/>
                </a:solidFill>
                <a:latin typeface="Arial"/>
                <a:cs typeface="Arial"/>
              </a:rPr>
              <a:t>Exemple de separador</a:t>
            </a:r>
          </a:p>
          <a:p>
            <a:pPr>
              <a:lnSpc>
                <a:spcPct val="85000"/>
              </a:lnSpc>
            </a:pPr>
            <a:r>
              <a:rPr lang="ca-ES" sz="3200" b="1">
                <a:solidFill>
                  <a:schemeClr val="bg1"/>
                </a:solidFill>
                <a:latin typeface="Arial"/>
                <a:cs typeface="Arial"/>
              </a:rPr>
              <a:t>Amb imatge de fons</a:t>
            </a:r>
          </a:p>
          <a:p>
            <a:pPr>
              <a:lnSpc>
                <a:spcPct val="85000"/>
              </a:lnSpc>
            </a:pPr>
            <a:r>
              <a:rPr lang="ca-ES" sz="3200" b="1">
                <a:solidFill>
                  <a:schemeClr val="bg1"/>
                </a:solidFill>
                <a:latin typeface="Arial"/>
                <a:cs typeface="Arial"/>
              </a:rPr>
              <a:t>Combinada amb verd</a:t>
            </a:r>
          </a:p>
        </p:txBody>
      </p:sp>
      <p:sp>
        <p:nvSpPr>
          <p:cNvPr id="10" name="Marcador de número de diapositiva 4"/>
          <p:cNvSpPr>
            <a:spLocks noGrp="1"/>
          </p:cNvSpPr>
          <p:nvPr>
            <p:ph type="sldNum" sz="quarter" idx="12"/>
          </p:nvPr>
        </p:nvSpPr>
        <p:spPr>
          <a:xfrm>
            <a:off x="6553200" y="4635818"/>
            <a:ext cx="2133600" cy="273844"/>
          </a:xfrm>
        </p:spPr>
        <p:txBody>
          <a:bodyPr/>
          <a:lstStyle/>
          <a:p>
            <a:fld id="{841C1E86-93E3-524B-8B78-F1FFA2ACD5CB}" type="slidenum">
              <a:rPr lang="es-ES" b="1" smtClean="0">
                <a:solidFill>
                  <a:schemeClr val="bg1"/>
                </a:solidFill>
                <a:latin typeface="Arial"/>
                <a:cs typeface="Arial"/>
              </a:rPr>
              <a:t>7</a:t>
            </a:fld>
            <a:endParaRPr lang="es-ES" b="1" dirty="0">
              <a:solidFill>
                <a:schemeClr val="bg1"/>
              </a:solidFill>
              <a:latin typeface="Arial"/>
              <a:cs typeface="Arial"/>
            </a:endParaRPr>
          </a:p>
        </p:txBody>
      </p:sp>
      <p:pic>
        <p:nvPicPr>
          <p:cNvPr id="3" name="Imagen 2">
            <a:extLst>
              <a:ext uri="{FF2B5EF4-FFF2-40B4-BE49-F238E27FC236}">
                <a16:creationId xmlns:a16="http://schemas.microsoft.com/office/drawing/2014/main" id="{DDB3600F-774F-3E95-54ED-2BDEAAAFD4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293" y="4653349"/>
            <a:ext cx="2178000" cy="235158"/>
          </a:xfrm>
          <a:prstGeom prst="rect">
            <a:avLst/>
          </a:prstGeom>
        </p:spPr>
      </p:pic>
    </p:spTree>
    <p:extLst>
      <p:ext uri="{BB962C8B-B14F-4D97-AF65-F5344CB8AC3E}">
        <p14:creationId xmlns:p14="http://schemas.microsoft.com/office/powerpoint/2010/main" val="48643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rcRect t="27044" b="24543"/>
          <a:stretch/>
        </p:blipFill>
        <p:spPr>
          <a:xfrm>
            <a:off x="1" y="1896999"/>
            <a:ext cx="9223810" cy="3348000"/>
          </a:xfrm>
          <a:prstGeom prst="rect">
            <a:avLst/>
          </a:prstGeom>
        </p:spPr>
      </p:pic>
      <p:sp>
        <p:nvSpPr>
          <p:cNvPr id="4" name="Rectángulo 3"/>
          <p:cNvSpPr/>
          <p:nvPr/>
        </p:nvSpPr>
        <p:spPr>
          <a:xfrm>
            <a:off x="1075643" y="921232"/>
            <a:ext cx="989264" cy="53891"/>
          </a:xfrm>
          <a:prstGeom prst="rect">
            <a:avLst/>
          </a:prstGeom>
          <a:solidFill>
            <a:srgbClr val="3AAF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10" name="CuadroTexto 9"/>
          <p:cNvSpPr txBox="1"/>
          <p:nvPr/>
        </p:nvSpPr>
        <p:spPr>
          <a:xfrm>
            <a:off x="969208" y="336638"/>
            <a:ext cx="7601664" cy="523220"/>
          </a:xfrm>
          <a:prstGeom prst="rect">
            <a:avLst/>
          </a:prstGeom>
          <a:noFill/>
        </p:spPr>
        <p:txBody>
          <a:bodyPr wrap="square" rtlCol="0">
            <a:spAutoFit/>
          </a:bodyPr>
          <a:lstStyle/>
          <a:p>
            <a:pPr>
              <a:lnSpc>
                <a:spcPct val="85000"/>
              </a:lnSpc>
            </a:pPr>
            <a:r>
              <a:rPr lang="is-IS" sz="3200" b="1" dirty="0">
                <a:solidFill>
                  <a:srgbClr val="3BAF29"/>
                </a:solidFill>
                <a:latin typeface="Arial"/>
                <a:cs typeface="Arial"/>
              </a:rPr>
              <a:t>Exemple de títol amb foto</a:t>
            </a:r>
            <a:endParaRPr lang="ca-ES" sz="3200" b="1" dirty="0">
              <a:solidFill>
                <a:srgbClr val="3BAF29"/>
              </a:solidFill>
              <a:latin typeface="Arial"/>
              <a:cs typeface="Arial"/>
            </a:endParaRPr>
          </a:p>
        </p:txBody>
      </p:sp>
      <p:sp>
        <p:nvSpPr>
          <p:cNvPr id="2" name="CuadroTexto 1"/>
          <p:cNvSpPr txBox="1"/>
          <p:nvPr/>
        </p:nvSpPr>
        <p:spPr>
          <a:xfrm>
            <a:off x="-931333" y="1299308"/>
            <a:ext cx="184666" cy="369332"/>
          </a:xfrm>
          <a:prstGeom prst="rect">
            <a:avLst/>
          </a:prstGeom>
          <a:noFill/>
        </p:spPr>
        <p:txBody>
          <a:bodyPr wrap="none" rtlCol="0">
            <a:spAutoFit/>
          </a:bodyPr>
          <a:lstStyle/>
          <a:p>
            <a:endParaRPr lang="ca-ES" dirty="0"/>
          </a:p>
        </p:txBody>
      </p:sp>
      <p:sp>
        <p:nvSpPr>
          <p:cNvPr id="29" name="CuadroTexto 28"/>
          <p:cNvSpPr txBox="1"/>
          <p:nvPr/>
        </p:nvSpPr>
        <p:spPr>
          <a:xfrm>
            <a:off x="970629" y="1059583"/>
            <a:ext cx="7684913" cy="523220"/>
          </a:xfrm>
          <a:prstGeom prst="rect">
            <a:avLst/>
          </a:prstGeom>
          <a:noFill/>
        </p:spPr>
        <p:txBody>
          <a:bodyPr wrap="square" rtlCol="0">
            <a:spAutoFit/>
          </a:bodyPr>
          <a:lstStyle/>
          <a:p>
            <a:pPr>
              <a:lnSpc>
                <a:spcPct val="120000"/>
              </a:lnSpc>
            </a:pPr>
            <a:r>
              <a:rPr lang="en-US" sz="2400" b="1" dirty="0" err="1">
                <a:latin typeface="Arial"/>
                <a:cs typeface="Arial"/>
              </a:rPr>
              <a:t>Subtítol</a:t>
            </a:r>
            <a:endParaRPr lang="es-ES" sz="2400" b="1" dirty="0">
              <a:latin typeface="Arial"/>
              <a:cs typeface="Arial"/>
            </a:endParaRPr>
          </a:p>
        </p:txBody>
      </p:sp>
      <p:sp>
        <p:nvSpPr>
          <p:cNvPr id="5" name="Marcador de número de diapositiva 4"/>
          <p:cNvSpPr>
            <a:spLocks noGrp="1"/>
          </p:cNvSpPr>
          <p:nvPr>
            <p:ph type="sldNum" sz="quarter" idx="12"/>
          </p:nvPr>
        </p:nvSpPr>
        <p:spPr>
          <a:xfrm>
            <a:off x="6553200" y="4635818"/>
            <a:ext cx="2133600" cy="273844"/>
          </a:xfrm>
        </p:spPr>
        <p:txBody>
          <a:bodyPr/>
          <a:lstStyle/>
          <a:p>
            <a:fld id="{841C1E86-93E3-524B-8B78-F1FFA2ACD5CB}" type="slidenum">
              <a:rPr lang="es-ES" b="1" smtClean="0">
                <a:solidFill>
                  <a:schemeClr val="bg1"/>
                </a:solidFill>
                <a:latin typeface="Arial"/>
                <a:cs typeface="Arial"/>
              </a:rPr>
              <a:t>8</a:t>
            </a:fld>
            <a:endParaRPr lang="es-ES" b="1" dirty="0">
              <a:solidFill>
                <a:schemeClr val="bg1"/>
              </a:solidFill>
              <a:latin typeface="Arial"/>
              <a:cs typeface="Arial"/>
            </a:endParaRPr>
          </a:p>
        </p:txBody>
      </p:sp>
      <p:pic>
        <p:nvPicPr>
          <p:cNvPr id="3" name="Imagen 2">
            <a:extLst>
              <a:ext uri="{FF2B5EF4-FFF2-40B4-BE49-F238E27FC236}">
                <a16:creationId xmlns:a16="http://schemas.microsoft.com/office/drawing/2014/main" id="{A9A98FBD-A5FB-179A-AEF6-E8913CEBFB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9293" y="4653349"/>
            <a:ext cx="2178000" cy="235158"/>
          </a:xfrm>
          <a:prstGeom prst="rect">
            <a:avLst/>
          </a:prstGeom>
        </p:spPr>
      </p:pic>
    </p:spTree>
    <p:extLst>
      <p:ext uri="{BB962C8B-B14F-4D97-AF65-F5344CB8AC3E}">
        <p14:creationId xmlns:p14="http://schemas.microsoft.com/office/powerpoint/2010/main" val="130379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97" t="27470" r="-197" b="24029"/>
          <a:stretch/>
        </p:blipFill>
        <p:spPr>
          <a:xfrm>
            <a:off x="0" y="1864894"/>
            <a:ext cx="9169200" cy="3322800"/>
          </a:xfrm>
          <a:prstGeom prst="rect">
            <a:avLst/>
          </a:prstGeom>
        </p:spPr>
      </p:pic>
      <p:sp>
        <p:nvSpPr>
          <p:cNvPr id="4" name="Rectángulo 3"/>
          <p:cNvSpPr/>
          <p:nvPr/>
        </p:nvSpPr>
        <p:spPr>
          <a:xfrm>
            <a:off x="1075643" y="921232"/>
            <a:ext cx="989264" cy="53891"/>
          </a:xfrm>
          <a:prstGeom prst="rect">
            <a:avLst/>
          </a:prstGeom>
          <a:solidFill>
            <a:srgbClr val="3AAF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10" name="CuadroTexto 9"/>
          <p:cNvSpPr txBox="1"/>
          <p:nvPr/>
        </p:nvSpPr>
        <p:spPr>
          <a:xfrm>
            <a:off x="969208" y="336639"/>
            <a:ext cx="7601664" cy="523220"/>
          </a:xfrm>
          <a:prstGeom prst="rect">
            <a:avLst/>
          </a:prstGeom>
          <a:noFill/>
        </p:spPr>
        <p:txBody>
          <a:bodyPr wrap="square" rtlCol="0">
            <a:spAutoFit/>
          </a:bodyPr>
          <a:lstStyle/>
          <a:p>
            <a:pPr>
              <a:lnSpc>
                <a:spcPct val="85000"/>
              </a:lnSpc>
            </a:pPr>
            <a:r>
              <a:rPr lang="is-IS" sz="3200" b="1" dirty="0">
                <a:solidFill>
                  <a:srgbClr val="3BAF29"/>
                </a:solidFill>
                <a:latin typeface="Arial"/>
                <a:cs typeface="Arial"/>
              </a:rPr>
              <a:t>Exemple de títol amb foto 2</a:t>
            </a:r>
          </a:p>
        </p:txBody>
      </p:sp>
      <p:sp>
        <p:nvSpPr>
          <p:cNvPr id="2" name="CuadroTexto 1"/>
          <p:cNvSpPr txBox="1"/>
          <p:nvPr/>
        </p:nvSpPr>
        <p:spPr>
          <a:xfrm>
            <a:off x="-931333" y="1299308"/>
            <a:ext cx="184666" cy="369332"/>
          </a:xfrm>
          <a:prstGeom prst="rect">
            <a:avLst/>
          </a:prstGeom>
          <a:noFill/>
        </p:spPr>
        <p:txBody>
          <a:bodyPr wrap="none" rtlCol="0">
            <a:spAutoFit/>
          </a:bodyPr>
          <a:lstStyle/>
          <a:p>
            <a:endParaRPr lang="ca-ES" dirty="0"/>
          </a:p>
        </p:txBody>
      </p:sp>
      <p:sp>
        <p:nvSpPr>
          <p:cNvPr id="29" name="CuadroTexto 28"/>
          <p:cNvSpPr txBox="1"/>
          <p:nvPr/>
        </p:nvSpPr>
        <p:spPr>
          <a:xfrm>
            <a:off x="970629" y="1059583"/>
            <a:ext cx="7684913" cy="523220"/>
          </a:xfrm>
          <a:prstGeom prst="rect">
            <a:avLst/>
          </a:prstGeom>
          <a:noFill/>
        </p:spPr>
        <p:txBody>
          <a:bodyPr wrap="square" rtlCol="0">
            <a:spAutoFit/>
          </a:bodyPr>
          <a:lstStyle/>
          <a:p>
            <a:pPr>
              <a:lnSpc>
                <a:spcPct val="120000"/>
              </a:lnSpc>
            </a:pPr>
            <a:r>
              <a:rPr lang="ca-ES" sz="2400" b="1" dirty="0">
                <a:latin typeface="Arial"/>
                <a:cs typeface="Arial"/>
              </a:rPr>
              <a:t>Subtítol</a:t>
            </a:r>
          </a:p>
        </p:txBody>
      </p:sp>
      <p:sp>
        <p:nvSpPr>
          <p:cNvPr id="5" name="Marcador de número de diapositiva 4"/>
          <p:cNvSpPr>
            <a:spLocks noGrp="1"/>
          </p:cNvSpPr>
          <p:nvPr>
            <p:ph type="sldNum" sz="quarter" idx="12"/>
          </p:nvPr>
        </p:nvSpPr>
        <p:spPr>
          <a:xfrm>
            <a:off x="6553200" y="4635818"/>
            <a:ext cx="2133600" cy="273844"/>
          </a:xfrm>
        </p:spPr>
        <p:txBody>
          <a:bodyPr/>
          <a:lstStyle/>
          <a:p>
            <a:fld id="{841C1E86-93E3-524B-8B78-F1FFA2ACD5CB}" type="slidenum">
              <a:rPr lang="es-ES" b="1" smtClean="0">
                <a:solidFill>
                  <a:schemeClr val="bg1"/>
                </a:solidFill>
                <a:latin typeface="Arial"/>
                <a:cs typeface="Arial"/>
              </a:rPr>
              <a:t>9</a:t>
            </a:fld>
            <a:endParaRPr lang="es-ES" b="1" dirty="0">
              <a:solidFill>
                <a:schemeClr val="bg1"/>
              </a:solidFill>
              <a:latin typeface="Arial"/>
              <a:cs typeface="Arial"/>
            </a:endParaRPr>
          </a:p>
        </p:txBody>
      </p:sp>
      <p:pic>
        <p:nvPicPr>
          <p:cNvPr id="3" name="Imagen 2">
            <a:extLst>
              <a:ext uri="{FF2B5EF4-FFF2-40B4-BE49-F238E27FC236}">
                <a16:creationId xmlns:a16="http://schemas.microsoft.com/office/drawing/2014/main" id="{73381759-7F52-064C-61F5-1547D9E279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9293" y="4653349"/>
            <a:ext cx="2178000" cy="235158"/>
          </a:xfrm>
          <a:prstGeom prst="rect">
            <a:avLst/>
          </a:prstGeom>
        </p:spPr>
      </p:pic>
    </p:spTree>
    <p:extLst>
      <p:ext uri="{BB962C8B-B14F-4D97-AF65-F5344CB8AC3E}">
        <p14:creationId xmlns:p14="http://schemas.microsoft.com/office/powerpoint/2010/main" val="80343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323b3df-8132-45da-9814-5f12b4f3bf2e">
      <Terms xmlns="http://schemas.microsoft.com/office/infopath/2007/PartnerControls"/>
    </lcf76f155ced4ddcb4097134ff3c332f>
    <TaxCatchAll xmlns="ccf361f3-7d9d-47e4-9d86-af699410c5d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4E4F18643A3644AC48B2ED7B13CB2D" ma:contentTypeVersion="16" ma:contentTypeDescription="Crea un document nou" ma:contentTypeScope="" ma:versionID="432578bf71b743a87ddb303728ed4ae1">
  <xsd:schema xmlns:xsd="http://www.w3.org/2001/XMLSchema" xmlns:xs="http://www.w3.org/2001/XMLSchema" xmlns:p="http://schemas.microsoft.com/office/2006/metadata/properties" xmlns:ns2="4323b3df-8132-45da-9814-5f12b4f3bf2e" xmlns:ns3="ccf361f3-7d9d-47e4-9d86-af699410c5d4" targetNamespace="http://schemas.microsoft.com/office/2006/metadata/properties" ma:root="true" ma:fieldsID="40b9f7d83ac00fc87291d54a0b8bd9a6" ns2:_="" ns3:_="">
    <xsd:import namespace="4323b3df-8132-45da-9814-5f12b4f3bf2e"/>
    <xsd:import namespace="ccf361f3-7d9d-47e4-9d86-af699410c5d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23b3df-8132-45da-9814-5f12b4f3bf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Etiquetes de la imatge" ma:readOnly="false" ma:fieldId="{5cf76f15-5ced-4ddc-b409-7134ff3c332f}" ma:taxonomyMulti="true" ma:sspId="34c01127-bdf0-454e-9077-a20ba63b60e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cf361f3-7d9d-47e4-9d86-af699410c5d4" elementFormDefault="qualified">
    <xsd:import namespace="http://schemas.microsoft.com/office/2006/documentManagement/types"/>
    <xsd:import namespace="http://schemas.microsoft.com/office/infopath/2007/PartnerControls"/>
    <xsd:element name="SharedWithUsers" ma:index="19" nillable="true" ma:displayName="Compartit amb"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 compartit amb detalls" ma:internalName="SharedWithDetails" ma:readOnly="true">
      <xsd:simpleType>
        <xsd:restriction base="dms:Note">
          <xsd:maxLength value="255"/>
        </xsd:restriction>
      </xsd:simpleType>
    </xsd:element>
    <xsd:element name="TaxCatchAll" ma:index="23" nillable="true" ma:displayName="Taxonomy Catch All Column" ma:hidden="true" ma:list="{365779cb-6ade-421e-ba4e-56ff2afe84e9}" ma:internalName="TaxCatchAll" ma:showField="CatchAllData" ma:web="ccf361f3-7d9d-47e4-9d86-af699410c5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us de contingut"/>
        <xsd:element ref="dc:title" minOccurs="0" maxOccurs="1" ma:index="4" ma:displayName="Títo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E51992-4E5C-4146-9118-C0105C02C659}">
  <ds:schemaRefs>
    <ds:schemaRef ds:uri="http://purl.org/dc/elements/1.1/"/>
    <ds:schemaRef ds:uri="http://schemas.microsoft.com/office/2006/documentManagement/types"/>
    <ds:schemaRef ds:uri="4323b3df-8132-45da-9814-5f12b4f3bf2e"/>
    <ds:schemaRef ds:uri="http://purl.org/dc/dcmitype/"/>
    <ds:schemaRef ds:uri="http://purl.org/dc/terms/"/>
    <ds:schemaRef ds:uri="http://www.w3.org/XML/1998/namespace"/>
    <ds:schemaRef ds:uri="http://schemas.microsoft.com/office/infopath/2007/PartnerControls"/>
    <ds:schemaRef ds:uri="http://schemas.openxmlformats.org/package/2006/metadata/core-properties"/>
    <ds:schemaRef ds:uri="ccf361f3-7d9d-47e4-9d86-af699410c5d4"/>
    <ds:schemaRef ds:uri="http://schemas.microsoft.com/office/2006/metadata/properties"/>
  </ds:schemaRefs>
</ds:datastoreItem>
</file>

<file path=customXml/itemProps2.xml><?xml version="1.0" encoding="utf-8"?>
<ds:datastoreItem xmlns:ds="http://schemas.openxmlformats.org/officeDocument/2006/customXml" ds:itemID="{BE15AC0E-DA98-4F38-9705-3A4B881896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23b3df-8132-45da-9814-5f12b4f3bf2e"/>
    <ds:schemaRef ds:uri="ccf361f3-7d9d-47e4-9d86-af699410c5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556AC7-65DF-4335-83D0-4765AAF7E0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175</TotalTime>
  <Words>296</Words>
  <Application>Microsoft Office PowerPoint</Application>
  <PresentationFormat>Presentación en pantalla (16:9)</PresentationFormat>
  <Paragraphs>57</Paragraphs>
  <Slides>15</Slides>
  <Notes>4</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15</vt:i4>
      </vt:variant>
    </vt:vector>
  </HeadingPairs>
  <TitlesOfParts>
    <vt:vector size="19"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UAB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RosaMaria.Cabrera@uab.es</dc:creator>
  <cp:lastModifiedBy>Max Aragall Borràs</cp:lastModifiedBy>
  <cp:revision>16</cp:revision>
  <dcterms:created xsi:type="dcterms:W3CDTF">2019-10-28T15:37:51Z</dcterms:created>
  <dcterms:modified xsi:type="dcterms:W3CDTF">2023-06-19T11:15:13Z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0x010100A74E4F18643A3644AC48B2ED7B13CB2D</vt:lpwstr>
  </property>
  <property fmtid="{D5CDD505-2E9C-101B-9397-08002B2CF9AE}" pid="3" name="MediaServiceImageTags">
    <vt:lpwstr/>
  </property>
</Properties>
</file>