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26"/>
  </p:notesMasterIdLst>
  <p:sldIdLst>
    <p:sldId id="665" r:id="rId5"/>
    <p:sldId id="666" r:id="rId6"/>
    <p:sldId id="667" r:id="rId7"/>
    <p:sldId id="668" r:id="rId8"/>
    <p:sldId id="320" r:id="rId9"/>
    <p:sldId id="321" r:id="rId10"/>
    <p:sldId id="323" r:id="rId11"/>
    <p:sldId id="312" r:id="rId12"/>
    <p:sldId id="313" r:id="rId13"/>
    <p:sldId id="314" r:id="rId14"/>
    <p:sldId id="315" r:id="rId15"/>
    <p:sldId id="326" r:id="rId16"/>
    <p:sldId id="346" r:id="rId17"/>
    <p:sldId id="347" r:id="rId18"/>
    <p:sldId id="338" r:id="rId19"/>
    <p:sldId id="291" r:id="rId20"/>
    <p:sldId id="673" r:id="rId21"/>
    <p:sldId id="670" r:id="rId22"/>
    <p:sldId id="671" r:id="rId23"/>
    <p:sldId id="672" r:id="rId24"/>
    <p:sldId id="309" r:id="rId25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72">
          <p15:clr>
            <a:srgbClr val="A4A3A4"/>
          </p15:clr>
        </p15:guide>
        <p15:guide id="2" orient="horz" pos="3893">
          <p15:clr>
            <a:srgbClr val="A4A3A4"/>
          </p15:clr>
        </p15:guide>
        <p15:guide id="3" orient="horz" pos="2941">
          <p15:clr>
            <a:srgbClr val="A4A3A4"/>
          </p15:clr>
        </p15:guide>
        <p15:guide id="4" orient="horz" pos="2159">
          <p15:clr>
            <a:srgbClr val="A4A3A4"/>
          </p15:clr>
        </p15:guide>
        <p15:guide id="5" orient="horz" pos="3782">
          <p15:clr>
            <a:srgbClr val="A4A3A4"/>
          </p15:clr>
        </p15:guide>
        <p15:guide id="6" orient="horz" pos="1841">
          <p15:clr>
            <a:srgbClr val="A4A3A4"/>
          </p15:clr>
        </p15:guide>
        <p15:guide id="7" orient="horz" pos="3144">
          <p15:clr>
            <a:srgbClr val="A4A3A4"/>
          </p15:clr>
        </p15:guide>
        <p15:guide id="8" orient="horz" pos="3692">
          <p15:clr>
            <a:srgbClr val="A4A3A4"/>
          </p15:clr>
        </p15:guide>
        <p15:guide id="9" orient="horz" pos="3690">
          <p15:clr>
            <a:srgbClr val="A4A3A4"/>
          </p15:clr>
        </p15:guide>
        <p15:guide id="10" orient="horz" pos="1430">
          <p15:clr>
            <a:srgbClr val="A4A3A4"/>
          </p15:clr>
        </p15:guide>
        <p15:guide id="11" pos="4703">
          <p15:clr>
            <a:srgbClr val="A4A3A4"/>
          </p15:clr>
        </p15:guide>
        <p15:guide id="12" pos="4031">
          <p15:clr>
            <a:srgbClr val="A4A3A4"/>
          </p15:clr>
        </p15:guide>
        <p15:guide id="13" pos="2883">
          <p15:clr>
            <a:srgbClr val="A4A3A4"/>
          </p15:clr>
        </p15:guide>
        <p15:guide id="14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39"/>
    <a:srgbClr val="99CEB0"/>
    <a:srgbClr val="008000"/>
    <a:srgbClr val="2EA515"/>
    <a:srgbClr val="EE00A5"/>
    <a:srgbClr val="13CD00"/>
    <a:srgbClr val="EF3633"/>
    <a:srgbClr val="FFDD5B"/>
    <a:srgbClr val="CF00F3"/>
    <a:srgbClr val="921B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097BB0-2CA1-4E64-829C-5A79ECDEF04E}" v="2" dt="2025-03-26T10:56:49.86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27102A9-8310-4765-A935-A1911B00CA55}" styleName="Estilo claro 1 - Énfasis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8" autoAdjust="0"/>
    <p:restoredTop sz="92949" autoAdjust="0"/>
  </p:normalViewPr>
  <p:slideViewPr>
    <p:cSldViewPr snapToGrid="0" showGuides="1">
      <p:cViewPr varScale="1">
        <p:scale>
          <a:sx n="103" d="100"/>
          <a:sy n="103" d="100"/>
        </p:scale>
        <p:origin x="1956" y="102"/>
      </p:cViewPr>
      <p:guideLst>
        <p:guide orient="horz" pos="4072"/>
        <p:guide orient="horz" pos="3893"/>
        <p:guide orient="horz" pos="2941"/>
        <p:guide orient="horz" pos="2159"/>
        <p:guide orient="horz" pos="3782"/>
        <p:guide orient="horz" pos="1841"/>
        <p:guide orient="horz" pos="3144"/>
        <p:guide orient="horz" pos="3692"/>
        <p:guide orient="horz" pos="3690"/>
        <p:guide orient="horz" pos="1430"/>
        <p:guide pos="4703"/>
        <p:guide pos="4031"/>
        <p:guide pos="2883"/>
        <p:guide pos="575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x Aragall Borràs" userId="87e097e4-5d98-43bc-9596-3648e60b41d0" providerId="ADAL" clId="{E5298E28-41C2-45AA-BFEE-73F22699D203}"/>
    <pc:docChg chg="addSld delSld modSld">
      <pc:chgData name="Max Aragall Borràs" userId="87e097e4-5d98-43bc-9596-3648e60b41d0" providerId="ADAL" clId="{E5298E28-41C2-45AA-BFEE-73F22699D203}" dt="2022-12-09T10:08:20.149" v="11" actId="20577"/>
      <pc:docMkLst>
        <pc:docMk/>
      </pc:docMkLst>
      <pc:sldChg chg="add setBg">
        <pc:chgData name="Max Aragall Borràs" userId="87e097e4-5d98-43bc-9596-3648e60b41d0" providerId="ADAL" clId="{E5298E28-41C2-45AA-BFEE-73F22699D203}" dt="2022-12-09T10:07:22.646" v="3"/>
        <pc:sldMkLst>
          <pc:docMk/>
          <pc:sldMk cId="886091329" sldId="291"/>
        </pc:sldMkLst>
      </pc:sldChg>
      <pc:sldChg chg="add del">
        <pc:chgData name="Max Aragall Borràs" userId="87e097e4-5d98-43bc-9596-3648e60b41d0" providerId="ADAL" clId="{E5298E28-41C2-45AA-BFEE-73F22699D203}" dt="2022-12-09T10:06:50.463" v="1"/>
        <pc:sldMkLst>
          <pc:docMk/>
          <pc:sldMk cId="2985893853" sldId="308"/>
        </pc:sldMkLst>
      </pc:sldChg>
      <pc:sldChg chg="add">
        <pc:chgData name="Max Aragall Borràs" userId="87e097e4-5d98-43bc-9596-3648e60b41d0" providerId="ADAL" clId="{E5298E28-41C2-45AA-BFEE-73F22699D203}" dt="2022-12-09T10:07:22.646" v="3"/>
        <pc:sldMkLst>
          <pc:docMk/>
          <pc:sldMk cId="3083134075" sldId="309"/>
        </pc:sldMkLst>
      </pc:sldChg>
      <pc:sldChg chg="add del">
        <pc:chgData name="Max Aragall Borràs" userId="87e097e4-5d98-43bc-9596-3648e60b41d0" providerId="ADAL" clId="{E5298E28-41C2-45AA-BFEE-73F22699D203}" dt="2022-12-09T10:06:50.463" v="1"/>
        <pc:sldMkLst>
          <pc:docMk/>
          <pc:sldMk cId="1809974266" sldId="318"/>
        </pc:sldMkLst>
      </pc:sldChg>
      <pc:sldChg chg="modSp mod">
        <pc:chgData name="Max Aragall Borràs" userId="87e097e4-5d98-43bc-9596-3648e60b41d0" providerId="ADAL" clId="{E5298E28-41C2-45AA-BFEE-73F22699D203}" dt="2022-12-09T10:08:20.149" v="11" actId="20577"/>
        <pc:sldMkLst>
          <pc:docMk/>
          <pc:sldMk cId="2874396446" sldId="321"/>
        </pc:sldMkLst>
      </pc:sldChg>
      <pc:sldChg chg="add del">
        <pc:chgData name="Max Aragall Borràs" userId="87e097e4-5d98-43bc-9596-3648e60b41d0" providerId="ADAL" clId="{E5298E28-41C2-45AA-BFEE-73F22699D203}" dt="2022-12-09T10:06:50.463" v="1"/>
        <pc:sldMkLst>
          <pc:docMk/>
          <pc:sldMk cId="4242988088" sldId="336"/>
        </pc:sldMkLst>
      </pc:sldChg>
      <pc:sldChg chg="add">
        <pc:chgData name="Max Aragall Borràs" userId="87e097e4-5d98-43bc-9596-3648e60b41d0" providerId="ADAL" clId="{E5298E28-41C2-45AA-BFEE-73F22699D203}" dt="2022-12-09T10:07:22.646" v="3"/>
        <pc:sldMkLst>
          <pc:docMk/>
          <pc:sldMk cId="367222070" sldId="605"/>
        </pc:sldMkLst>
      </pc:sldChg>
      <pc:sldChg chg="add">
        <pc:chgData name="Max Aragall Borràs" userId="87e097e4-5d98-43bc-9596-3648e60b41d0" providerId="ADAL" clId="{E5298E28-41C2-45AA-BFEE-73F22699D203}" dt="2022-12-09T10:07:22.646" v="3"/>
        <pc:sldMkLst>
          <pc:docMk/>
          <pc:sldMk cId="850449991" sldId="606"/>
        </pc:sldMkLst>
      </pc:sldChg>
      <pc:sldChg chg="del">
        <pc:chgData name="Max Aragall Borràs" userId="87e097e4-5d98-43bc-9596-3648e60b41d0" providerId="ADAL" clId="{E5298E28-41C2-45AA-BFEE-73F22699D203}" dt="2022-12-09T10:07:03.088" v="2" actId="47"/>
        <pc:sldMkLst>
          <pc:docMk/>
          <pc:sldMk cId="3729795641" sldId="607"/>
        </pc:sldMkLst>
      </pc:sldChg>
      <pc:sldChg chg="del">
        <pc:chgData name="Max Aragall Borràs" userId="87e097e4-5d98-43bc-9596-3648e60b41d0" providerId="ADAL" clId="{E5298E28-41C2-45AA-BFEE-73F22699D203}" dt="2022-12-09T10:07:03.088" v="2" actId="47"/>
        <pc:sldMkLst>
          <pc:docMk/>
          <pc:sldMk cId="835176781" sldId="608"/>
        </pc:sldMkLst>
      </pc:sldChg>
      <pc:sldChg chg="del">
        <pc:chgData name="Max Aragall Borràs" userId="87e097e4-5d98-43bc-9596-3648e60b41d0" providerId="ADAL" clId="{E5298E28-41C2-45AA-BFEE-73F22699D203}" dt="2022-12-09T10:07:03.088" v="2" actId="47"/>
        <pc:sldMkLst>
          <pc:docMk/>
          <pc:sldMk cId="2124201775" sldId="609"/>
        </pc:sldMkLst>
      </pc:sldChg>
      <pc:sldChg chg="del">
        <pc:chgData name="Max Aragall Borràs" userId="87e097e4-5d98-43bc-9596-3648e60b41d0" providerId="ADAL" clId="{E5298E28-41C2-45AA-BFEE-73F22699D203}" dt="2022-12-09T10:07:03.088" v="2" actId="47"/>
        <pc:sldMkLst>
          <pc:docMk/>
          <pc:sldMk cId="3606291980" sldId="611"/>
        </pc:sldMkLst>
      </pc:sldChg>
    </pc:docChg>
  </pc:docChgLst>
  <pc:docChgLst>
    <pc:chgData name="Rosa María Cabrera Corchos" userId="f1659fda-de31-4a64-8d16-4a5c28fbfcfc" providerId="ADAL" clId="{77A1F259-C5FA-45B9-9497-15251134E1AF}"/>
    <pc:docChg chg="addSld delSld modSld">
      <pc:chgData name="Rosa María Cabrera Corchos" userId="f1659fda-de31-4a64-8d16-4a5c28fbfcfc" providerId="ADAL" clId="{77A1F259-C5FA-45B9-9497-15251134E1AF}" dt="2025-01-29T16:10:55.912" v="5" actId="47"/>
      <pc:docMkLst>
        <pc:docMk/>
      </pc:docMkLst>
      <pc:sldChg chg="addSp modSp modAnim">
        <pc:chgData name="Rosa María Cabrera Corchos" userId="f1659fda-de31-4a64-8d16-4a5c28fbfcfc" providerId="ADAL" clId="{77A1F259-C5FA-45B9-9497-15251134E1AF}" dt="2025-01-29T16:09:31.193" v="1"/>
        <pc:sldMkLst>
          <pc:docMk/>
          <pc:sldMk cId="421175226" sldId="322"/>
        </pc:sldMkLst>
        <pc:spChg chg="add mod">
          <ac:chgData name="Rosa María Cabrera Corchos" userId="f1659fda-de31-4a64-8d16-4a5c28fbfcfc" providerId="ADAL" clId="{77A1F259-C5FA-45B9-9497-15251134E1AF}" dt="2025-01-29T16:09:31.193" v="1"/>
          <ac:spMkLst>
            <pc:docMk/>
            <pc:sldMk cId="421175226" sldId="322"/>
            <ac:spMk id="2" creationId="{38E960A3-B4FA-1C53-35DB-EE347991C46F}"/>
          </ac:spMkLst>
        </pc:spChg>
        <pc:picChg chg="add mod">
          <ac:chgData name="Rosa María Cabrera Corchos" userId="f1659fda-de31-4a64-8d16-4a5c28fbfcfc" providerId="ADAL" clId="{77A1F259-C5FA-45B9-9497-15251134E1AF}" dt="2025-01-29T16:09:31.193" v="1"/>
          <ac:picMkLst>
            <pc:docMk/>
            <pc:sldMk cId="421175226" sldId="322"/>
            <ac:picMk id="6" creationId="{5CC158EC-2FA3-4E7F-CAD8-7B51213D8F50}"/>
          </ac:picMkLst>
        </pc:picChg>
      </pc:sldChg>
      <pc:sldChg chg="modSp">
        <pc:chgData name="Rosa María Cabrera Corchos" userId="f1659fda-de31-4a64-8d16-4a5c28fbfcfc" providerId="ADAL" clId="{77A1F259-C5FA-45B9-9497-15251134E1AF}" dt="2025-01-29T16:10:11.578" v="3"/>
        <pc:sldMkLst>
          <pc:docMk/>
          <pc:sldMk cId="1465338282" sldId="328"/>
        </pc:sldMkLst>
        <pc:graphicFrameChg chg="mod">
          <ac:chgData name="Rosa María Cabrera Corchos" userId="f1659fda-de31-4a64-8d16-4a5c28fbfcfc" providerId="ADAL" clId="{77A1F259-C5FA-45B9-9497-15251134E1AF}" dt="2025-01-29T16:10:11.578" v="3"/>
          <ac:graphicFrameMkLst>
            <pc:docMk/>
            <pc:sldMk cId="1465338282" sldId="328"/>
            <ac:graphicFrameMk id="4" creationId="{D1F8EAA2-9C5A-E4F5-AFD4-BAB72483B7A5}"/>
          </ac:graphicFrameMkLst>
        </pc:graphicFrameChg>
      </pc:sldChg>
      <pc:sldChg chg="modNotesTx">
        <pc:chgData name="Rosa María Cabrera Corchos" userId="f1659fda-de31-4a64-8d16-4a5c28fbfcfc" providerId="ADAL" clId="{77A1F259-C5FA-45B9-9497-15251134E1AF}" dt="2025-01-29T16:08:51.905" v="0"/>
        <pc:sldMkLst>
          <pc:docMk/>
          <pc:sldMk cId="3435900237" sldId="665"/>
        </pc:sldMkLst>
      </pc:sldChg>
      <pc:sldChg chg="del">
        <pc:chgData name="Rosa María Cabrera Corchos" userId="f1659fda-de31-4a64-8d16-4a5c28fbfcfc" providerId="ADAL" clId="{77A1F259-C5FA-45B9-9497-15251134E1AF}" dt="2025-01-29T16:10:55.912" v="5" actId="47"/>
        <pc:sldMkLst>
          <pc:docMk/>
          <pc:sldMk cId="2111692557" sldId="669"/>
        </pc:sldMkLst>
      </pc:sldChg>
      <pc:sldChg chg="add">
        <pc:chgData name="Rosa María Cabrera Corchos" userId="f1659fda-de31-4a64-8d16-4a5c28fbfcfc" providerId="ADAL" clId="{77A1F259-C5FA-45B9-9497-15251134E1AF}" dt="2025-01-29T16:10:50.026" v="4"/>
        <pc:sldMkLst>
          <pc:docMk/>
          <pc:sldMk cId="2643353128" sldId="673"/>
        </pc:sldMkLst>
      </pc:sldChg>
    </pc:docChg>
  </pc:docChgLst>
  <pc:docChgLst>
    <pc:chgData name="Neus Murcia Sadurní" userId="2c674b4e-4ed0-4f71-9773-0e903b570d67" providerId="ADAL" clId="{94A51632-9F1C-4F51-8AC8-87556DA98FE3}"/>
    <pc:docChg chg="delSld">
      <pc:chgData name="Neus Murcia Sadurní" userId="2c674b4e-4ed0-4f71-9773-0e903b570d67" providerId="ADAL" clId="{94A51632-9F1C-4F51-8AC8-87556DA98FE3}" dt="2022-01-15T12:43:55.453" v="1" actId="2696"/>
      <pc:docMkLst>
        <pc:docMk/>
      </pc:docMkLst>
      <pc:sldChg chg="del">
        <pc:chgData name="Neus Murcia Sadurní" userId="2c674b4e-4ed0-4f71-9773-0e903b570d67" providerId="ADAL" clId="{94A51632-9F1C-4F51-8AC8-87556DA98FE3}" dt="2022-01-15T12:43:55.453" v="1" actId="2696"/>
        <pc:sldMkLst>
          <pc:docMk/>
          <pc:sldMk cId="3083134075" sldId="309"/>
        </pc:sldMkLst>
      </pc:sldChg>
      <pc:sldChg chg="del">
        <pc:chgData name="Neus Murcia Sadurní" userId="2c674b4e-4ed0-4f71-9773-0e903b570d67" providerId="ADAL" clId="{94A51632-9F1C-4F51-8AC8-87556DA98FE3}" dt="2022-01-15T12:43:29.373" v="0" actId="2696"/>
        <pc:sldMkLst>
          <pc:docMk/>
          <pc:sldMk cId="1809974266" sldId="318"/>
        </pc:sldMkLst>
      </pc:sldChg>
      <pc:sldChg chg="del">
        <pc:chgData name="Neus Murcia Sadurní" userId="2c674b4e-4ed0-4f71-9773-0e903b570d67" providerId="ADAL" clId="{94A51632-9F1C-4F51-8AC8-87556DA98FE3}" dt="2022-01-15T12:43:55.453" v="1" actId="2696"/>
        <pc:sldMkLst>
          <pc:docMk/>
          <pc:sldMk cId="1482670528" sldId="601"/>
        </pc:sldMkLst>
      </pc:sldChg>
      <pc:sldChg chg="del">
        <pc:chgData name="Neus Murcia Sadurní" userId="2c674b4e-4ed0-4f71-9773-0e903b570d67" providerId="ADAL" clId="{94A51632-9F1C-4F51-8AC8-87556DA98FE3}" dt="2022-01-15T12:43:29.373" v="0" actId="2696"/>
        <pc:sldMkLst>
          <pc:docMk/>
          <pc:sldMk cId="635022396" sldId="602"/>
        </pc:sldMkLst>
      </pc:sldChg>
      <pc:sldChg chg="del">
        <pc:chgData name="Neus Murcia Sadurní" userId="2c674b4e-4ed0-4f71-9773-0e903b570d67" providerId="ADAL" clId="{94A51632-9F1C-4F51-8AC8-87556DA98FE3}" dt="2022-01-15T12:43:29.373" v="0" actId="2696"/>
        <pc:sldMkLst>
          <pc:docMk/>
          <pc:sldMk cId="4018868948" sldId="603"/>
        </pc:sldMkLst>
      </pc:sldChg>
      <pc:sldChg chg="del">
        <pc:chgData name="Neus Murcia Sadurní" userId="2c674b4e-4ed0-4f71-9773-0e903b570d67" providerId="ADAL" clId="{94A51632-9F1C-4F51-8AC8-87556DA98FE3}" dt="2022-01-15T12:43:55.453" v="1" actId="2696"/>
        <pc:sldMkLst>
          <pc:docMk/>
          <pc:sldMk cId="1310110268" sldId="604"/>
        </pc:sldMkLst>
      </pc:sldChg>
      <pc:sldChg chg="del">
        <pc:chgData name="Neus Murcia Sadurní" userId="2c674b4e-4ed0-4f71-9773-0e903b570d67" providerId="ADAL" clId="{94A51632-9F1C-4F51-8AC8-87556DA98FE3}" dt="2022-01-15T12:43:55.453" v="1" actId="2696"/>
        <pc:sldMkLst>
          <pc:docMk/>
          <pc:sldMk cId="177871639" sldId="606"/>
        </pc:sldMkLst>
      </pc:sldChg>
      <pc:sldChg chg="del">
        <pc:chgData name="Neus Murcia Sadurní" userId="2c674b4e-4ed0-4f71-9773-0e903b570d67" providerId="ADAL" clId="{94A51632-9F1C-4F51-8AC8-87556DA98FE3}" dt="2022-01-15T12:43:29.373" v="0" actId="2696"/>
        <pc:sldMkLst>
          <pc:docMk/>
          <pc:sldMk cId="3875791077" sldId="608"/>
        </pc:sldMkLst>
      </pc:sldChg>
    </pc:docChg>
  </pc:docChgLst>
  <pc:docChgLst>
    <pc:chgData name="Rosa María Cabrera Corchos" userId="f1659fda-de31-4a64-8d16-4a5c28fbfcfc" providerId="ADAL" clId="{9EEEBD80-8EB6-48FB-ACF9-1CC24A8BC881}"/>
    <pc:docChg chg="modSld">
      <pc:chgData name="Rosa María Cabrera Corchos" userId="f1659fda-de31-4a64-8d16-4a5c28fbfcfc" providerId="ADAL" clId="{9EEEBD80-8EB6-48FB-ACF9-1CC24A8BC881}" dt="2023-01-12T08:38:10.849" v="11" actId="14826"/>
      <pc:docMkLst>
        <pc:docMk/>
      </pc:docMkLst>
      <pc:sldChg chg="modSp mod">
        <pc:chgData name="Rosa María Cabrera Corchos" userId="f1659fda-de31-4a64-8d16-4a5c28fbfcfc" providerId="ADAL" clId="{9EEEBD80-8EB6-48FB-ACF9-1CC24A8BC881}" dt="2023-01-12T08:37:12.456" v="5" actId="14826"/>
        <pc:sldMkLst>
          <pc:docMk/>
          <pc:sldMk cId="3284086285" sldId="312"/>
        </pc:sldMkLst>
      </pc:sldChg>
      <pc:sldChg chg="modSp mod">
        <pc:chgData name="Rosa María Cabrera Corchos" userId="f1659fda-de31-4a64-8d16-4a5c28fbfcfc" providerId="ADAL" clId="{9EEEBD80-8EB6-48FB-ACF9-1CC24A8BC881}" dt="2023-01-12T08:37:23.403" v="6" actId="14826"/>
        <pc:sldMkLst>
          <pc:docMk/>
          <pc:sldMk cId="641844133" sldId="313"/>
        </pc:sldMkLst>
      </pc:sldChg>
      <pc:sldChg chg="modSp mod">
        <pc:chgData name="Rosa María Cabrera Corchos" userId="f1659fda-de31-4a64-8d16-4a5c28fbfcfc" providerId="ADAL" clId="{9EEEBD80-8EB6-48FB-ACF9-1CC24A8BC881}" dt="2023-01-12T08:37:29.847" v="7" actId="14826"/>
        <pc:sldMkLst>
          <pc:docMk/>
          <pc:sldMk cId="612936848" sldId="314"/>
        </pc:sldMkLst>
      </pc:sldChg>
      <pc:sldChg chg="modSp mod">
        <pc:chgData name="Rosa María Cabrera Corchos" userId="f1659fda-de31-4a64-8d16-4a5c28fbfcfc" providerId="ADAL" clId="{9EEEBD80-8EB6-48FB-ACF9-1CC24A8BC881}" dt="2023-01-12T08:37:36.987" v="8" actId="14826"/>
        <pc:sldMkLst>
          <pc:docMk/>
          <pc:sldMk cId="3442912777" sldId="315"/>
        </pc:sldMkLst>
      </pc:sldChg>
      <pc:sldChg chg="modSp mod">
        <pc:chgData name="Rosa María Cabrera Corchos" userId="f1659fda-de31-4a64-8d16-4a5c28fbfcfc" providerId="ADAL" clId="{9EEEBD80-8EB6-48FB-ACF9-1CC24A8BC881}" dt="2023-01-12T08:36:31.884" v="0" actId="14826"/>
        <pc:sldMkLst>
          <pc:docMk/>
          <pc:sldMk cId="896405450" sldId="320"/>
        </pc:sldMkLst>
      </pc:sldChg>
      <pc:sldChg chg="modSp mod">
        <pc:chgData name="Rosa María Cabrera Corchos" userId="f1659fda-de31-4a64-8d16-4a5c28fbfcfc" providerId="ADAL" clId="{9EEEBD80-8EB6-48FB-ACF9-1CC24A8BC881}" dt="2023-01-12T08:36:40.136" v="1" actId="14826"/>
        <pc:sldMkLst>
          <pc:docMk/>
          <pc:sldMk cId="2874396446" sldId="321"/>
        </pc:sldMkLst>
      </pc:sldChg>
      <pc:sldChg chg="modSp mod">
        <pc:chgData name="Rosa María Cabrera Corchos" userId="f1659fda-de31-4a64-8d16-4a5c28fbfcfc" providerId="ADAL" clId="{9EEEBD80-8EB6-48FB-ACF9-1CC24A8BC881}" dt="2023-01-12T08:36:48.082" v="2" actId="14826"/>
        <pc:sldMkLst>
          <pc:docMk/>
          <pc:sldMk cId="421175226" sldId="322"/>
        </pc:sldMkLst>
      </pc:sldChg>
      <pc:sldChg chg="modSp mod">
        <pc:chgData name="Rosa María Cabrera Corchos" userId="f1659fda-de31-4a64-8d16-4a5c28fbfcfc" providerId="ADAL" clId="{9EEEBD80-8EB6-48FB-ACF9-1CC24A8BC881}" dt="2023-01-12T08:37:04.543" v="4" actId="14826"/>
        <pc:sldMkLst>
          <pc:docMk/>
          <pc:sldMk cId="2594514475" sldId="323"/>
        </pc:sldMkLst>
      </pc:sldChg>
      <pc:sldChg chg="modSp mod">
        <pc:chgData name="Rosa María Cabrera Corchos" userId="f1659fda-de31-4a64-8d16-4a5c28fbfcfc" providerId="ADAL" clId="{9EEEBD80-8EB6-48FB-ACF9-1CC24A8BC881}" dt="2023-01-12T08:37:45.071" v="9" actId="14826"/>
        <pc:sldMkLst>
          <pc:docMk/>
          <pc:sldMk cId="4110870608" sldId="326"/>
        </pc:sldMkLst>
      </pc:sldChg>
      <pc:sldChg chg="modSp mod">
        <pc:chgData name="Rosa María Cabrera Corchos" userId="f1659fda-de31-4a64-8d16-4a5c28fbfcfc" providerId="ADAL" clId="{9EEEBD80-8EB6-48FB-ACF9-1CC24A8BC881}" dt="2023-01-12T08:36:55.855" v="3" actId="14826"/>
        <pc:sldMkLst>
          <pc:docMk/>
          <pc:sldMk cId="1465338282" sldId="328"/>
        </pc:sldMkLst>
      </pc:sldChg>
      <pc:sldChg chg="modSp mod">
        <pc:chgData name="Rosa María Cabrera Corchos" userId="f1659fda-de31-4a64-8d16-4a5c28fbfcfc" providerId="ADAL" clId="{9EEEBD80-8EB6-48FB-ACF9-1CC24A8BC881}" dt="2023-01-12T08:38:03.895" v="10" actId="14826"/>
        <pc:sldMkLst>
          <pc:docMk/>
          <pc:sldMk cId="2073966269" sldId="346"/>
        </pc:sldMkLst>
      </pc:sldChg>
      <pc:sldChg chg="modSp mod">
        <pc:chgData name="Rosa María Cabrera Corchos" userId="f1659fda-de31-4a64-8d16-4a5c28fbfcfc" providerId="ADAL" clId="{9EEEBD80-8EB6-48FB-ACF9-1CC24A8BC881}" dt="2023-01-12T08:38:10.849" v="11" actId="14826"/>
        <pc:sldMkLst>
          <pc:docMk/>
          <pc:sldMk cId="4080124177" sldId="347"/>
        </pc:sldMkLst>
      </pc:sldChg>
    </pc:docChg>
  </pc:docChgLst>
  <pc:docChgLst>
    <pc:chgData name="Belén Bermejo Gálvez" userId="f1808d04-3c45-42c6-8782-2112856f2a66" providerId="ADAL" clId="{C2F6379D-6649-4658-9AEB-4D37698D3069}"/>
    <pc:docChg chg="custSel modSld">
      <pc:chgData name="Belén Bermejo Gálvez" userId="f1808d04-3c45-42c6-8782-2112856f2a66" providerId="ADAL" clId="{C2F6379D-6649-4658-9AEB-4D37698D3069}" dt="2025-01-23T11:44:42.282" v="186"/>
      <pc:docMkLst>
        <pc:docMk/>
      </pc:docMkLst>
      <pc:sldChg chg="modSp mod">
        <pc:chgData name="Belén Bermejo Gálvez" userId="f1808d04-3c45-42c6-8782-2112856f2a66" providerId="ADAL" clId="{C2F6379D-6649-4658-9AEB-4D37698D3069}" dt="2025-01-23T11:44:38.886" v="184" actId="20577"/>
        <pc:sldMkLst>
          <pc:docMk/>
          <pc:sldMk cId="421175226" sldId="322"/>
        </pc:sldMkLst>
        <pc:graphicFrameChg chg="modGraphic">
          <ac:chgData name="Belén Bermejo Gálvez" userId="f1808d04-3c45-42c6-8782-2112856f2a66" providerId="ADAL" clId="{C2F6379D-6649-4658-9AEB-4D37698D3069}" dt="2025-01-23T11:44:38.886" v="184" actId="20577"/>
          <ac:graphicFrameMkLst>
            <pc:docMk/>
            <pc:sldMk cId="421175226" sldId="322"/>
            <ac:graphicFrameMk id="4" creationId="{2E4732E5-D0C2-4E27-202D-ED46AF35E042}"/>
          </ac:graphicFrameMkLst>
        </pc:graphicFrameChg>
      </pc:sldChg>
      <pc:sldChg chg="addSp delSp modSp mod delAnim modAnim">
        <pc:chgData name="Belén Bermejo Gálvez" userId="f1808d04-3c45-42c6-8782-2112856f2a66" providerId="ADAL" clId="{C2F6379D-6649-4658-9AEB-4D37698D3069}" dt="2025-01-23T11:44:42.282" v="186"/>
        <pc:sldMkLst>
          <pc:docMk/>
          <pc:sldMk cId="1465338282" sldId="328"/>
        </pc:sldMkLst>
        <pc:spChg chg="add mod">
          <ac:chgData name="Belén Bermejo Gálvez" userId="f1808d04-3c45-42c6-8782-2112856f2a66" providerId="ADAL" clId="{C2F6379D-6649-4658-9AEB-4D37698D3069}" dt="2025-01-23T11:44:42.282" v="186"/>
          <ac:spMkLst>
            <pc:docMk/>
            <pc:sldMk cId="1465338282" sldId="328"/>
            <ac:spMk id="2" creationId="{5E9BDDB4-A947-82F3-6553-C86D8D0F4E12}"/>
          </ac:spMkLst>
        </pc:spChg>
        <pc:graphicFrameChg chg="modGraphic">
          <ac:chgData name="Belén Bermejo Gálvez" userId="f1808d04-3c45-42c6-8782-2112856f2a66" providerId="ADAL" clId="{C2F6379D-6649-4658-9AEB-4D37698D3069}" dt="2025-01-23T11:44:31.417" v="168" actId="20577"/>
          <ac:graphicFrameMkLst>
            <pc:docMk/>
            <pc:sldMk cId="1465338282" sldId="328"/>
            <ac:graphicFrameMk id="4" creationId="{D1F8EAA2-9C5A-E4F5-AFD4-BAB72483B7A5}"/>
          </ac:graphicFrameMkLst>
        </pc:graphicFrameChg>
        <pc:picChg chg="add mod">
          <ac:chgData name="Belén Bermejo Gálvez" userId="f1808d04-3c45-42c6-8782-2112856f2a66" providerId="ADAL" clId="{C2F6379D-6649-4658-9AEB-4D37698D3069}" dt="2025-01-23T11:44:42.282" v="186"/>
          <ac:picMkLst>
            <pc:docMk/>
            <pc:sldMk cId="1465338282" sldId="328"/>
            <ac:picMk id="5" creationId="{DF5CEF22-D941-95FF-816A-FC3BFC56B536}"/>
          </ac:picMkLst>
        </pc:picChg>
      </pc:sldChg>
    </pc:docChg>
  </pc:docChgLst>
  <pc:docChgLst>
    <pc:chgData name="Rosa María Cabrera Corchos" userId="f1659fda-de31-4a64-8d16-4a5c28fbfcfc" providerId="ADAL" clId="{EAF710B4-ACC4-4F4A-B891-B7C53AEEEFF1}"/>
    <pc:docChg chg="custSel delSld modSld">
      <pc:chgData name="Rosa María Cabrera Corchos" userId="f1659fda-de31-4a64-8d16-4a5c28fbfcfc" providerId="ADAL" clId="{EAF710B4-ACC4-4F4A-B891-B7C53AEEEFF1}" dt="2021-01-19T00:31:49.421" v="72"/>
      <pc:docMkLst>
        <pc:docMk/>
      </pc:docMkLst>
      <pc:sldChg chg="del">
        <pc:chgData name="Rosa María Cabrera Corchos" userId="f1659fda-de31-4a64-8d16-4a5c28fbfcfc" providerId="ADAL" clId="{EAF710B4-ACC4-4F4A-B891-B7C53AEEEFF1}" dt="2021-01-18T23:10:48.573" v="24" actId="2696"/>
        <pc:sldMkLst>
          <pc:docMk/>
          <pc:sldMk cId="2839987236" sldId="257"/>
        </pc:sldMkLst>
      </pc:sldChg>
      <pc:sldChg chg="addSp modSp mod modAnim">
        <pc:chgData name="Rosa María Cabrera Corchos" userId="f1659fda-de31-4a64-8d16-4a5c28fbfcfc" providerId="ADAL" clId="{EAF710B4-ACC4-4F4A-B891-B7C53AEEEFF1}" dt="2021-01-18T23:17:42.874" v="46"/>
        <pc:sldMkLst>
          <pc:docMk/>
          <pc:sldMk cId="3284086285" sldId="312"/>
        </pc:sldMkLst>
      </pc:sldChg>
      <pc:sldChg chg="addSp modSp mod modAnim">
        <pc:chgData name="Rosa María Cabrera Corchos" userId="f1659fda-de31-4a64-8d16-4a5c28fbfcfc" providerId="ADAL" clId="{EAF710B4-ACC4-4F4A-B891-B7C53AEEEFF1}" dt="2021-01-19T00:28:48.349" v="64"/>
        <pc:sldMkLst>
          <pc:docMk/>
          <pc:sldMk cId="612936848" sldId="314"/>
        </pc:sldMkLst>
      </pc:sldChg>
      <pc:sldChg chg="addSp modSp mod modAnim">
        <pc:chgData name="Rosa María Cabrera Corchos" userId="f1659fda-de31-4a64-8d16-4a5c28fbfcfc" providerId="ADAL" clId="{EAF710B4-ACC4-4F4A-B891-B7C53AEEEFF1}" dt="2021-01-19T00:31:07.573" v="70" actId="14100"/>
        <pc:sldMkLst>
          <pc:docMk/>
          <pc:sldMk cId="3442912777" sldId="315"/>
        </pc:sldMkLst>
      </pc:sldChg>
      <pc:sldChg chg="modSp mod">
        <pc:chgData name="Rosa María Cabrera Corchos" userId="f1659fda-de31-4a64-8d16-4a5c28fbfcfc" providerId="ADAL" clId="{EAF710B4-ACC4-4F4A-B891-B7C53AEEEFF1}" dt="2021-01-18T23:13:17.688" v="27"/>
        <pc:sldMkLst>
          <pc:docMk/>
          <pc:sldMk cId="2874396446" sldId="321"/>
        </pc:sldMkLst>
      </pc:sldChg>
      <pc:sldChg chg="addSp modSp modAnim">
        <pc:chgData name="Rosa María Cabrera Corchos" userId="f1659fda-de31-4a64-8d16-4a5c28fbfcfc" providerId="ADAL" clId="{EAF710B4-ACC4-4F4A-B891-B7C53AEEEFF1}" dt="2021-01-18T23:15:11.439" v="31"/>
        <pc:sldMkLst>
          <pc:docMk/>
          <pc:sldMk cId="2594514475" sldId="323"/>
        </pc:sldMkLst>
      </pc:sldChg>
      <pc:sldChg chg="addSp delSp modSp mod delAnim modAnim">
        <pc:chgData name="Rosa María Cabrera Corchos" userId="f1659fda-de31-4a64-8d16-4a5c28fbfcfc" providerId="ADAL" clId="{EAF710B4-ACC4-4F4A-B891-B7C53AEEEFF1}" dt="2021-01-19T00:31:49.421" v="72"/>
        <pc:sldMkLst>
          <pc:docMk/>
          <pc:sldMk cId="4110870608" sldId="326"/>
        </pc:sldMkLst>
      </pc:sldChg>
      <pc:sldChg chg="modSp mod">
        <pc:chgData name="Rosa María Cabrera Corchos" userId="f1659fda-de31-4a64-8d16-4a5c28fbfcfc" providerId="ADAL" clId="{EAF710B4-ACC4-4F4A-B891-B7C53AEEEFF1}" dt="2021-01-18T23:14:10.890" v="29"/>
        <pc:sldMkLst>
          <pc:docMk/>
          <pc:sldMk cId="1465338282" sldId="328"/>
        </pc:sldMkLst>
      </pc:sldChg>
      <pc:sldChg chg="del">
        <pc:chgData name="Rosa María Cabrera Corchos" userId="f1659fda-de31-4a64-8d16-4a5c28fbfcfc" providerId="ADAL" clId="{EAF710B4-ACC4-4F4A-B891-B7C53AEEEFF1}" dt="2021-01-18T23:10:48.573" v="24" actId="2696"/>
        <pc:sldMkLst>
          <pc:docMk/>
          <pc:sldMk cId="1608746075" sldId="337"/>
        </pc:sldMkLst>
      </pc:sldChg>
      <pc:sldChg chg="del">
        <pc:chgData name="Rosa María Cabrera Corchos" userId="f1659fda-de31-4a64-8d16-4a5c28fbfcfc" providerId="ADAL" clId="{EAF710B4-ACC4-4F4A-B891-B7C53AEEEFF1}" dt="2021-01-18T23:10:48.573" v="24" actId="2696"/>
        <pc:sldMkLst>
          <pc:docMk/>
          <pc:sldMk cId="4271767872" sldId="340"/>
        </pc:sldMkLst>
      </pc:sldChg>
      <pc:sldChg chg="del">
        <pc:chgData name="Rosa María Cabrera Corchos" userId="f1659fda-de31-4a64-8d16-4a5c28fbfcfc" providerId="ADAL" clId="{EAF710B4-ACC4-4F4A-B891-B7C53AEEEFF1}" dt="2021-01-18T23:10:48.573" v="24" actId="2696"/>
        <pc:sldMkLst>
          <pc:docMk/>
          <pc:sldMk cId="1580422475" sldId="341"/>
        </pc:sldMkLst>
      </pc:sldChg>
      <pc:sldChg chg="del">
        <pc:chgData name="Rosa María Cabrera Corchos" userId="f1659fda-de31-4a64-8d16-4a5c28fbfcfc" providerId="ADAL" clId="{EAF710B4-ACC4-4F4A-B891-B7C53AEEEFF1}" dt="2021-01-18T23:11:37.113" v="25" actId="2696"/>
        <pc:sldMkLst>
          <pc:docMk/>
          <pc:sldMk cId="2139283170" sldId="342"/>
        </pc:sldMkLst>
      </pc:sldChg>
      <pc:sldChg chg="del">
        <pc:chgData name="Rosa María Cabrera Corchos" userId="f1659fda-de31-4a64-8d16-4a5c28fbfcfc" providerId="ADAL" clId="{EAF710B4-ACC4-4F4A-B891-B7C53AEEEFF1}" dt="2021-01-18T23:11:37.113" v="25" actId="2696"/>
        <pc:sldMkLst>
          <pc:docMk/>
          <pc:sldMk cId="3588221274" sldId="343"/>
        </pc:sldMkLst>
      </pc:sldChg>
      <pc:sldChg chg="del">
        <pc:chgData name="Rosa María Cabrera Corchos" userId="f1659fda-de31-4a64-8d16-4a5c28fbfcfc" providerId="ADAL" clId="{EAF710B4-ACC4-4F4A-B891-B7C53AEEEFF1}" dt="2021-01-18T23:11:37.113" v="25" actId="2696"/>
        <pc:sldMkLst>
          <pc:docMk/>
          <pc:sldMk cId="2773711741" sldId="344"/>
        </pc:sldMkLst>
      </pc:sldChg>
      <pc:sldChg chg="del">
        <pc:chgData name="Rosa María Cabrera Corchos" userId="f1659fda-de31-4a64-8d16-4a5c28fbfcfc" providerId="ADAL" clId="{EAF710B4-ACC4-4F4A-B891-B7C53AEEEFF1}" dt="2021-01-18T23:11:37.113" v="25" actId="2696"/>
        <pc:sldMkLst>
          <pc:docMk/>
          <pc:sldMk cId="3097412392" sldId="345"/>
        </pc:sldMkLst>
      </pc:sldChg>
      <pc:sldChg chg="addSp modSp mod modAnim">
        <pc:chgData name="Rosa María Cabrera Corchos" userId="f1659fda-de31-4a64-8d16-4a5c28fbfcfc" providerId="ADAL" clId="{EAF710B4-ACC4-4F4A-B891-B7C53AEEEFF1}" dt="2021-01-18T23:15:42.764" v="41"/>
        <pc:sldMkLst>
          <pc:docMk/>
          <pc:sldMk cId="2073966269" sldId="346"/>
        </pc:sldMkLst>
      </pc:sldChg>
      <pc:sldChg chg="addSp modSp modAnim">
        <pc:chgData name="Rosa María Cabrera Corchos" userId="f1659fda-de31-4a64-8d16-4a5c28fbfcfc" providerId="ADAL" clId="{EAF710B4-ACC4-4F4A-B891-B7C53AEEEFF1}" dt="2021-01-18T23:16:03.330" v="43" actId="114"/>
        <pc:sldMkLst>
          <pc:docMk/>
          <pc:sldMk cId="4080124177" sldId="347"/>
        </pc:sldMkLst>
      </pc:sldChg>
      <pc:sldChg chg="addSp delSp modSp mod delAnim">
        <pc:chgData name="Rosa María Cabrera Corchos" userId="f1659fda-de31-4a64-8d16-4a5c28fbfcfc" providerId="ADAL" clId="{EAF710B4-ACC4-4F4A-B891-B7C53AEEEFF1}" dt="2021-01-18T23:10:31.891" v="23" actId="1036"/>
        <pc:sldMkLst>
          <pc:docMk/>
          <pc:sldMk cId="778271740" sldId="348"/>
        </pc:sldMkLst>
      </pc:sldChg>
    </pc:docChg>
  </pc:docChgLst>
  <pc:docChgLst>
    <pc:chgData name="Rosa María Cabrera Corchos" userId="f1659fda-de31-4a64-8d16-4a5c28fbfcfc" providerId="ADAL" clId="{65983D85-E807-4993-B97F-4A17EED8784A}"/>
    <pc:docChg chg="delSld modSld delMainMaster">
      <pc:chgData name="Rosa María Cabrera Corchos" userId="f1659fda-de31-4a64-8d16-4a5c28fbfcfc" providerId="ADAL" clId="{65983D85-E807-4993-B97F-4A17EED8784A}" dt="2024-01-26T10:12:40.434" v="20" actId="2696"/>
      <pc:docMkLst>
        <pc:docMk/>
      </pc:docMkLst>
      <pc:sldChg chg="del">
        <pc:chgData name="Rosa María Cabrera Corchos" userId="f1659fda-de31-4a64-8d16-4a5c28fbfcfc" providerId="ADAL" clId="{65983D85-E807-4993-B97F-4A17EED8784A}" dt="2024-01-26T10:12:40.434" v="2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65983D85-E807-4993-B97F-4A17EED8784A}" dt="2024-01-26T10:12:40.434" v="20" actId="2696"/>
        <pc:sldMkLst>
          <pc:docMk/>
          <pc:sldMk cId="1883697652" sldId="607"/>
        </pc:sldMkLst>
      </pc:sldChg>
      <pc:sldChg chg="del">
        <pc:chgData name="Rosa María Cabrera Corchos" userId="f1659fda-de31-4a64-8d16-4a5c28fbfcfc" providerId="ADAL" clId="{65983D85-E807-4993-B97F-4A17EED8784A}" dt="2024-01-26T10:11:50.279" v="19" actId="2696"/>
        <pc:sldMkLst>
          <pc:docMk/>
          <pc:sldMk cId="1063421158" sldId="650"/>
        </pc:sldMkLst>
      </pc:sldChg>
      <pc:sldChg chg="del">
        <pc:chgData name="Rosa María Cabrera Corchos" userId="f1659fda-de31-4a64-8d16-4a5c28fbfcfc" providerId="ADAL" clId="{65983D85-E807-4993-B97F-4A17EED8784A}" dt="2024-01-26T10:11:17.557" v="0" actId="2696"/>
        <pc:sldMkLst>
          <pc:docMk/>
          <pc:sldMk cId="3200003253" sldId="651"/>
        </pc:sldMkLst>
      </pc:sldChg>
      <pc:sldChg chg="del">
        <pc:chgData name="Rosa María Cabrera Corchos" userId="f1659fda-de31-4a64-8d16-4a5c28fbfcfc" providerId="ADAL" clId="{65983D85-E807-4993-B97F-4A17EED8784A}" dt="2024-01-26T10:11:17.557" v="0" actId="2696"/>
        <pc:sldMkLst>
          <pc:docMk/>
          <pc:sldMk cId="3251580558" sldId="652"/>
        </pc:sldMkLst>
      </pc:sldChg>
      <pc:sldChg chg="del">
        <pc:chgData name="Rosa María Cabrera Corchos" userId="f1659fda-de31-4a64-8d16-4a5c28fbfcfc" providerId="ADAL" clId="{65983D85-E807-4993-B97F-4A17EED8784A}" dt="2024-01-26T10:12:40.434" v="20" actId="2696"/>
        <pc:sldMkLst>
          <pc:docMk/>
          <pc:sldMk cId="4163575214" sldId="655"/>
        </pc:sldMkLst>
      </pc:sldChg>
      <pc:sldChg chg="del">
        <pc:chgData name="Rosa María Cabrera Corchos" userId="f1659fda-de31-4a64-8d16-4a5c28fbfcfc" providerId="ADAL" clId="{65983D85-E807-4993-B97F-4A17EED8784A}" dt="2024-01-26T10:12:40.434" v="20" actId="2696"/>
        <pc:sldMkLst>
          <pc:docMk/>
          <pc:sldMk cId="385276344" sldId="656"/>
        </pc:sldMkLst>
      </pc:sldChg>
      <pc:sldChg chg="del">
        <pc:chgData name="Rosa María Cabrera Corchos" userId="f1659fda-de31-4a64-8d16-4a5c28fbfcfc" providerId="ADAL" clId="{65983D85-E807-4993-B97F-4A17EED8784A}" dt="2024-01-26T10:12:40.434" v="20" actId="2696"/>
        <pc:sldMkLst>
          <pc:docMk/>
          <pc:sldMk cId="2117029646" sldId="657"/>
        </pc:sldMkLst>
      </pc:sldChg>
      <pc:sldChg chg="del">
        <pc:chgData name="Rosa María Cabrera Corchos" userId="f1659fda-de31-4a64-8d16-4a5c28fbfcfc" providerId="ADAL" clId="{65983D85-E807-4993-B97F-4A17EED8784A}" dt="2024-01-26T10:11:17.557" v="0" actId="2696"/>
        <pc:sldMkLst>
          <pc:docMk/>
          <pc:sldMk cId="2459178152" sldId="658"/>
        </pc:sldMkLst>
      </pc:sldChg>
      <pc:sldChg chg="modSp modAnim">
        <pc:chgData name="Rosa María Cabrera Corchos" userId="f1659fda-de31-4a64-8d16-4a5c28fbfcfc" providerId="ADAL" clId="{65983D85-E807-4993-B97F-4A17EED8784A}" dt="2024-01-26T10:11:40.437" v="18" actId="20577"/>
        <pc:sldMkLst>
          <pc:docMk/>
          <pc:sldMk cId="773348093" sldId="660"/>
        </pc:sldMkLst>
      </pc:sldChg>
      <pc:sldMasterChg chg="del delSldLayout">
        <pc:chgData name="Rosa María Cabrera Corchos" userId="f1659fda-de31-4a64-8d16-4a5c28fbfcfc" providerId="ADAL" clId="{65983D85-E807-4993-B97F-4A17EED8784A}" dt="2024-01-26T10:12:40.434" v="20" actId="2696"/>
        <pc:sldMasterMkLst>
          <pc:docMk/>
          <pc:sldMasterMk cId="2681856775" sldId="2147483660"/>
        </pc:sldMasterMkLst>
        <pc:sldLayoutChg chg="del">
          <pc:chgData name="Rosa María Cabrera Corchos" userId="f1659fda-de31-4a64-8d16-4a5c28fbfcfc" providerId="ADAL" clId="{65983D85-E807-4993-B97F-4A17EED8784A}" dt="2024-01-26T10:12:40.434" v="20" actId="2696"/>
          <pc:sldLayoutMkLst>
            <pc:docMk/>
            <pc:sldMasterMk cId="2681856775" sldId="2147483660"/>
            <pc:sldLayoutMk cId="3859899890" sldId="2147483661"/>
          </pc:sldLayoutMkLst>
        </pc:sldLayoutChg>
        <pc:sldLayoutChg chg="del">
          <pc:chgData name="Rosa María Cabrera Corchos" userId="f1659fda-de31-4a64-8d16-4a5c28fbfcfc" providerId="ADAL" clId="{65983D85-E807-4993-B97F-4A17EED8784A}" dt="2024-01-26T10:12:40.434" v="20" actId="2696"/>
          <pc:sldLayoutMkLst>
            <pc:docMk/>
            <pc:sldMasterMk cId="2681856775" sldId="2147483660"/>
            <pc:sldLayoutMk cId="2032443187" sldId="2147483662"/>
          </pc:sldLayoutMkLst>
        </pc:sldLayoutChg>
        <pc:sldLayoutChg chg="del">
          <pc:chgData name="Rosa María Cabrera Corchos" userId="f1659fda-de31-4a64-8d16-4a5c28fbfcfc" providerId="ADAL" clId="{65983D85-E807-4993-B97F-4A17EED8784A}" dt="2024-01-26T10:12:40.434" v="20" actId="2696"/>
          <pc:sldLayoutMkLst>
            <pc:docMk/>
            <pc:sldMasterMk cId="2681856775" sldId="2147483660"/>
            <pc:sldLayoutMk cId="3804808128" sldId="2147483663"/>
          </pc:sldLayoutMkLst>
        </pc:sldLayoutChg>
        <pc:sldLayoutChg chg="del">
          <pc:chgData name="Rosa María Cabrera Corchos" userId="f1659fda-de31-4a64-8d16-4a5c28fbfcfc" providerId="ADAL" clId="{65983D85-E807-4993-B97F-4A17EED8784A}" dt="2024-01-26T10:12:40.434" v="20" actId="2696"/>
          <pc:sldLayoutMkLst>
            <pc:docMk/>
            <pc:sldMasterMk cId="2681856775" sldId="2147483660"/>
            <pc:sldLayoutMk cId="1165003071" sldId="2147483664"/>
          </pc:sldLayoutMkLst>
        </pc:sldLayoutChg>
        <pc:sldLayoutChg chg="del">
          <pc:chgData name="Rosa María Cabrera Corchos" userId="f1659fda-de31-4a64-8d16-4a5c28fbfcfc" providerId="ADAL" clId="{65983D85-E807-4993-B97F-4A17EED8784A}" dt="2024-01-26T10:12:40.434" v="20" actId="2696"/>
          <pc:sldLayoutMkLst>
            <pc:docMk/>
            <pc:sldMasterMk cId="2681856775" sldId="2147483660"/>
            <pc:sldLayoutMk cId="1937836135" sldId="2147483665"/>
          </pc:sldLayoutMkLst>
        </pc:sldLayoutChg>
        <pc:sldLayoutChg chg="del">
          <pc:chgData name="Rosa María Cabrera Corchos" userId="f1659fda-de31-4a64-8d16-4a5c28fbfcfc" providerId="ADAL" clId="{65983D85-E807-4993-B97F-4A17EED8784A}" dt="2024-01-26T10:12:40.434" v="20" actId="2696"/>
          <pc:sldLayoutMkLst>
            <pc:docMk/>
            <pc:sldMasterMk cId="2681856775" sldId="2147483660"/>
            <pc:sldLayoutMk cId="2732686761" sldId="2147483666"/>
          </pc:sldLayoutMkLst>
        </pc:sldLayoutChg>
        <pc:sldLayoutChg chg="del">
          <pc:chgData name="Rosa María Cabrera Corchos" userId="f1659fda-de31-4a64-8d16-4a5c28fbfcfc" providerId="ADAL" clId="{65983D85-E807-4993-B97F-4A17EED8784A}" dt="2024-01-26T10:12:40.434" v="20" actId="2696"/>
          <pc:sldLayoutMkLst>
            <pc:docMk/>
            <pc:sldMasterMk cId="2681856775" sldId="2147483660"/>
            <pc:sldLayoutMk cId="488750160" sldId="2147483667"/>
          </pc:sldLayoutMkLst>
        </pc:sldLayoutChg>
        <pc:sldLayoutChg chg="del">
          <pc:chgData name="Rosa María Cabrera Corchos" userId="f1659fda-de31-4a64-8d16-4a5c28fbfcfc" providerId="ADAL" clId="{65983D85-E807-4993-B97F-4A17EED8784A}" dt="2024-01-26T10:12:40.434" v="20" actId="2696"/>
          <pc:sldLayoutMkLst>
            <pc:docMk/>
            <pc:sldMasterMk cId="2681856775" sldId="2147483660"/>
            <pc:sldLayoutMk cId="1523079611" sldId="2147483668"/>
          </pc:sldLayoutMkLst>
        </pc:sldLayoutChg>
        <pc:sldLayoutChg chg="del">
          <pc:chgData name="Rosa María Cabrera Corchos" userId="f1659fda-de31-4a64-8d16-4a5c28fbfcfc" providerId="ADAL" clId="{65983D85-E807-4993-B97F-4A17EED8784A}" dt="2024-01-26T10:12:40.434" v="20" actId="2696"/>
          <pc:sldLayoutMkLst>
            <pc:docMk/>
            <pc:sldMasterMk cId="2681856775" sldId="2147483660"/>
            <pc:sldLayoutMk cId="3505737230" sldId="2147483669"/>
          </pc:sldLayoutMkLst>
        </pc:sldLayoutChg>
        <pc:sldLayoutChg chg="del">
          <pc:chgData name="Rosa María Cabrera Corchos" userId="f1659fda-de31-4a64-8d16-4a5c28fbfcfc" providerId="ADAL" clId="{65983D85-E807-4993-B97F-4A17EED8784A}" dt="2024-01-26T10:12:40.434" v="20" actId="2696"/>
          <pc:sldLayoutMkLst>
            <pc:docMk/>
            <pc:sldMasterMk cId="2681856775" sldId="2147483660"/>
            <pc:sldLayoutMk cId="4210777035" sldId="2147483670"/>
          </pc:sldLayoutMkLst>
        </pc:sldLayoutChg>
        <pc:sldLayoutChg chg="del">
          <pc:chgData name="Rosa María Cabrera Corchos" userId="f1659fda-de31-4a64-8d16-4a5c28fbfcfc" providerId="ADAL" clId="{65983D85-E807-4993-B97F-4A17EED8784A}" dt="2024-01-26T10:12:40.434" v="20" actId="2696"/>
          <pc:sldLayoutMkLst>
            <pc:docMk/>
            <pc:sldMasterMk cId="2681856775" sldId="2147483660"/>
            <pc:sldLayoutMk cId="3573684041" sldId="2147483671"/>
          </pc:sldLayoutMkLst>
        </pc:sldLayoutChg>
      </pc:sldMasterChg>
    </pc:docChg>
  </pc:docChgLst>
  <pc:docChgLst>
    <pc:chgData name="Xavier Mascaró Lloveras" userId="18bd4685-fbc6-431c-8efd-295c81bed182" providerId="ADAL" clId="{09CCA53C-4AF9-4030-B0B2-42E790242BD2}"/>
    <pc:docChg chg="custSel addSld delSld modSld">
      <pc:chgData name="Xavier Mascaró Lloveras" userId="18bd4685-fbc6-431c-8efd-295c81bed182" providerId="ADAL" clId="{09CCA53C-4AF9-4030-B0B2-42E790242BD2}" dt="2023-12-20T12:02:20.198" v="59" actId="404"/>
      <pc:docMkLst>
        <pc:docMk/>
      </pc:docMkLst>
      <pc:sldChg chg="del">
        <pc:chgData name="Xavier Mascaró Lloveras" userId="18bd4685-fbc6-431c-8efd-295c81bed182" providerId="ADAL" clId="{09CCA53C-4AF9-4030-B0B2-42E790242BD2}" dt="2023-12-18T12:32:33.645" v="32" actId="47"/>
        <pc:sldMkLst>
          <pc:docMk/>
          <pc:sldMk cId="886091329" sldId="291"/>
        </pc:sldMkLst>
      </pc:sldChg>
      <pc:sldChg chg="del">
        <pc:chgData name="Xavier Mascaró Lloveras" userId="18bd4685-fbc6-431c-8efd-295c81bed182" providerId="ADAL" clId="{09CCA53C-4AF9-4030-B0B2-42E790242BD2}" dt="2023-12-19T10:56:51.481" v="40" actId="47"/>
        <pc:sldMkLst>
          <pc:docMk/>
          <pc:sldMk cId="2985893853" sldId="308"/>
        </pc:sldMkLst>
      </pc:sldChg>
      <pc:sldChg chg="del">
        <pc:chgData name="Xavier Mascaró Lloveras" userId="18bd4685-fbc6-431c-8efd-295c81bed182" providerId="ADAL" clId="{09CCA53C-4AF9-4030-B0B2-42E790242BD2}" dt="2023-12-18T12:33:44.371" v="39" actId="47"/>
        <pc:sldMkLst>
          <pc:docMk/>
          <pc:sldMk cId="3083134075" sldId="309"/>
        </pc:sldMkLst>
      </pc:sldChg>
      <pc:sldChg chg="addSp delSp modSp mod modAnim">
        <pc:chgData name="Xavier Mascaró Lloveras" userId="18bd4685-fbc6-431c-8efd-295c81bed182" providerId="ADAL" clId="{09CCA53C-4AF9-4030-B0B2-42E790242BD2}" dt="2023-12-18T12:31:13.244" v="19"/>
        <pc:sldMkLst>
          <pc:docMk/>
          <pc:sldMk cId="3284086285" sldId="312"/>
        </pc:sldMkLst>
      </pc:sldChg>
      <pc:sldChg chg="addSp delSp modSp mod modAnim">
        <pc:chgData name="Xavier Mascaró Lloveras" userId="18bd4685-fbc6-431c-8efd-295c81bed182" providerId="ADAL" clId="{09CCA53C-4AF9-4030-B0B2-42E790242BD2}" dt="2023-12-18T12:31:38.493" v="21"/>
        <pc:sldMkLst>
          <pc:docMk/>
          <pc:sldMk cId="641844133" sldId="313"/>
        </pc:sldMkLst>
      </pc:sldChg>
      <pc:sldChg chg="addSp delSp modSp mod modAnim">
        <pc:chgData name="Xavier Mascaró Lloveras" userId="18bd4685-fbc6-431c-8efd-295c81bed182" providerId="ADAL" clId="{09CCA53C-4AF9-4030-B0B2-42E790242BD2}" dt="2023-12-18T12:31:41.492" v="23"/>
        <pc:sldMkLst>
          <pc:docMk/>
          <pc:sldMk cId="612936848" sldId="314"/>
        </pc:sldMkLst>
      </pc:sldChg>
      <pc:sldChg chg="addSp delSp modSp mod modAnim">
        <pc:chgData name="Xavier Mascaró Lloveras" userId="18bd4685-fbc6-431c-8efd-295c81bed182" providerId="ADAL" clId="{09CCA53C-4AF9-4030-B0B2-42E790242BD2}" dt="2023-12-18T12:31:57.908" v="25"/>
        <pc:sldMkLst>
          <pc:docMk/>
          <pc:sldMk cId="3442912777" sldId="315"/>
        </pc:sldMkLst>
      </pc:sldChg>
      <pc:sldChg chg="del">
        <pc:chgData name="Xavier Mascaró Lloveras" userId="18bd4685-fbc6-431c-8efd-295c81bed182" providerId="ADAL" clId="{09CCA53C-4AF9-4030-B0B2-42E790242BD2}" dt="2023-12-18T12:28:51.293" v="5" actId="47"/>
        <pc:sldMkLst>
          <pc:docMk/>
          <pc:sldMk cId="1809974266" sldId="318"/>
        </pc:sldMkLst>
      </pc:sldChg>
      <pc:sldChg chg="addSp delSp modSp mod modAnim">
        <pc:chgData name="Xavier Mascaró Lloveras" userId="18bd4685-fbc6-431c-8efd-295c81bed182" providerId="ADAL" clId="{09CCA53C-4AF9-4030-B0B2-42E790242BD2}" dt="2023-12-18T12:30:59.485" v="9"/>
        <pc:sldMkLst>
          <pc:docMk/>
          <pc:sldMk cId="896405450" sldId="320"/>
        </pc:sldMkLst>
      </pc:sldChg>
      <pc:sldChg chg="addSp delSp modSp mod modAnim">
        <pc:chgData name="Xavier Mascaró Lloveras" userId="18bd4685-fbc6-431c-8efd-295c81bed182" providerId="ADAL" clId="{09CCA53C-4AF9-4030-B0B2-42E790242BD2}" dt="2023-12-20T12:01:47.671" v="50" actId="20577"/>
        <pc:sldMkLst>
          <pc:docMk/>
          <pc:sldMk cId="2874396446" sldId="321"/>
        </pc:sldMkLst>
      </pc:sldChg>
      <pc:sldChg chg="addSp delSp modSp mod modAnim">
        <pc:chgData name="Xavier Mascaró Lloveras" userId="18bd4685-fbc6-431c-8efd-295c81bed182" providerId="ADAL" clId="{09CCA53C-4AF9-4030-B0B2-42E790242BD2}" dt="2023-12-20T12:02:20.198" v="59" actId="404"/>
        <pc:sldMkLst>
          <pc:docMk/>
          <pc:sldMk cId="421175226" sldId="322"/>
        </pc:sldMkLst>
      </pc:sldChg>
      <pc:sldChg chg="addSp delSp modSp mod modAnim">
        <pc:chgData name="Xavier Mascaró Lloveras" userId="18bd4685-fbc6-431c-8efd-295c81bed182" providerId="ADAL" clId="{09CCA53C-4AF9-4030-B0B2-42E790242BD2}" dt="2023-12-18T12:31:11.121" v="17"/>
        <pc:sldMkLst>
          <pc:docMk/>
          <pc:sldMk cId="2594514475" sldId="323"/>
        </pc:sldMkLst>
      </pc:sldChg>
      <pc:sldChg chg="addSp delSp modSp mod modAnim">
        <pc:chgData name="Xavier Mascaró Lloveras" userId="18bd4685-fbc6-431c-8efd-295c81bed182" providerId="ADAL" clId="{09CCA53C-4AF9-4030-B0B2-42E790242BD2}" dt="2023-12-18T12:32:00.796" v="27"/>
        <pc:sldMkLst>
          <pc:docMk/>
          <pc:sldMk cId="4110870608" sldId="326"/>
        </pc:sldMkLst>
      </pc:sldChg>
      <pc:sldChg chg="addSp delSp modSp mod modAnim">
        <pc:chgData name="Xavier Mascaró Lloveras" userId="18bd4685-fbc6-431c-8efd-295c81bed182" providerId="ADAL" clId="{09CCA53C-4AF9-4030-B0B2-42E790242BD2}" dt="2023-12-18T12:31:08.300" v="15"/>
        <pc:sldMkLst>
          <pc:docMk/>
          <pc:sldMk cId="1465338282" sldId="328"/>
        </pc:sldMkLst>
      </pc:sldChg>
      <pc:sldChg chg="del">
        <pc:chgData name="Xavier Mascaró Lloveras" userId="18bd4685-fbc6-431c-8efd-295c81bed182" providerId="ADAL" clId="{09CCA53C-4AF9-4030-B0B2-42E790242BD2}" dt="2023-12-18T12:29:12.061" v="6" actId="47"/>
        <pc:sldMkLst>
          <pc:docMk/>
          <pc:sldMk cId="4242988088" sldId="336"/>
        </pc:sldMkLst>
      </pc:sldChg>
      <pc:sldChg chg="del">
        <pc:chgData name="Xavier Mascaró Lloveras" userId="18bd4685-fbc6-431c-8efd-295c81bed182" providerId="ADAL" clId="{09CCA53C-4AF9-4030-B0B2-42E790242BD2}" dt="2023-12-18T12:28:40.321" v="4" actId="47"/>
        <pc:sldMkLst>
          <pc:docMk/>
          <pc:sldMk cId="3843106006" sldId="342"/>
        </pc:sldMkLst>
      </pc:sldChg>
      <pc:sldChg chg="addSp delSp modSp mod modAnim">
        <pc:chgData name="Xavier Mascaró Lloveras" userId="18bd4685-fbc6-431c-8efd-295c81bed182" providerId="ADAL" clId="{09CCA53C-4AF9-4030-B0B2-42E790242BD2}" dt="2023-12-18T12:32:17.052" v="29"/>
        <pc:sldMkLst>
          <pc:docMk/>
          <pc:sldMk cId="2073966269" sldId="346"/>
        </pc:sldMkLst>
      </pc:sldChg>
      <pc:sldChg chg="addSp delSp modSp mod modAnim">
        <pc:chgData name="Xavier Mascaró Lloveras" userId="18bd4685-fbc6-431c-8efd-295c81bed182" providerId="ADAL" clId="{09CCA53C-4AF9-4030-B0B2-42E790242BD2}" dt="2023-12-18T12:32:20.020" v="31"/>
        <pc:sldMkLst>
          <pc:docMk/>
          <pc:sldMk cId="4080124177" sldId="347"/>
        </pc:sldMkLst>
      </pc:sldChg>
      <pc:sldChg chg="add">
        <pc:chgData name="Xavier Mascaró Lloveras" userId="18bd4685-fbc6-431c-8efd-295c81bed182" providerId="ADAL" clId="{09CCA53C-4AF9-4030-B0B2-42E790242BD2}" dt="2023-12-18T12:33:19.702" v="34"/>
        <pc:sldMkLst>
          <pc:docMk/>
          <pc:sldMk cId="1883697652" sldId="607"/>
        </pc:sldMkLst>
      </pc:sldChg>
      <pc:sldChg chg="del">
        <pc:chgData name="Xavier Mascaró Lloveras" userId="18bd4685-fbc6-431c-8efd-295c81bed182" providerId="ADAL" clId="{09CCA53C-4AF9-4030-B0B2-42E790242BD2}" dt="2023-12-18T12:33:35.947" v="37" actId="47"/>
        <pc:sldMkLst>
          <pc:docMk/>
          <pc:sldMk cId="3679213256" sldId="617"/>
        </pc:sldMkLst>
      </pc:sldChg>
      <pc:sldChg chg="del">
        <pc:chgData name="Xavier Mascaró Lloveras" userId="18bd4685-fbc6-431c-8efd-295c81bed182" providerId="ADAL" clId="{09CCA53C-4AF9-4030-B0B2-42E790242BD2}" dt="2023-12-18T12:32:54.572" v="33" actId="47"/>
        <pc:sldMkLst>
          <pc:docMk/>
          <pc:sldMk cId="4249572832" sldId="645"/>
        </pc:sldMkLst>
      </pc:sldChg>
      <pc:sldChg chg="del">
        <pc:chgData name="Xavier Mascaró Lloveras" userId="18bd4685-fbc6-431c-8efd-295c81bed182" providerId="ADAL" clId="{09CCA53C-4AF9-4030-B0B2-42E790242BD2}" dt="2023-12-18T12:33:24.502" v="35" actId="47"/>
        <pc:sldMkLst>
          <pc:docMk/>
          <pc:sldMk cId="883172147" sldId="647"/>
        </pc:sldMkLst>
      </pc:sldChg>
      <pc:sldChg chg="addSp delSp modSp add del mod setBg delAnim modAnim">
        <pc:chgData name="Xavier Mascaró Lloveras" userId="18bd4685-fbc6-431c-8efd-295c81bed182" providerId="ADAL" clId="{09CCA53C-4AF9-4030-B0B2-42E790242BD2}" dt="2023-12-18T12:28:38.093" v="3"/>
        <pc:sldMkLst>
          <pc:docMk/>
          <pc:sldMk cId="1063421158" sldId="650"/>
        </pc:sldMkLst>
      </pc:sldChg>
      <pc:sldChg chg="add">
        <pc:chgData name="Xavier Mascaró Lloveras" userId="18bd4685-fbc6-431c-8efd-295c81bed182" providerId="ADAL" clId="{09CCA53C-4AF9-4030-B0B2-42E790242BD2}" dt="2023-12-18T12:33:43.133" v="38"/>
        <pc:sldMkLst>
          <pc:docMk/>
          <pc:sldMk cId="4163575214" sldId="655"/>
        </pc:sldMkLst>
      </pc:sldChg>
      <pc:sldChg chg="del">
        <pc:chgData name="Xavier Mascaró Lloveras" userId="18bd4685-fbc6-431c-8efd-295c81bed182" providerId="ADAL" clId="{09CCA53C-4AF9-4030-B0B2-42E790242BD2}" dt="2023-12-18T12:30:55.996" v="7" actId="47"/>
        <pc:sldMkLst>
          <pc:docMk/>
          <pc:sldMk cId="227134737" sldId="657"/>
        </pc:sldMkLst>
      </pc:sldChg>
      <pc:sldChg chg="add">
        <pc:chgData name="Xavier Mascaró Lloveras" userId="18bd4685-fbc6-431c-8efd-295c81bed182" providerId="ADAL" clId="{09CCA53C-4AF9-4030-B0B2-42E790242BD2}" dt="2023-12-18T12:33:34.678" v="36"/>
        <pc:sldMkLst>
          <pc:docMk/>
          <pc:sldMk cId="2117029646" sldId="657"/>
        </pc:sldMkLst>
      </pc:sldChg>
    </pc:docChg>
  </pc:docChgLst>
  <pc:docChgLst>
    <pc:chgData name="Abril Sitjas i Fuentes" userId="b66e3df8-7e84-4501-ad52-709c67e0b8e5" providerId="ADAL" clId="{9F21BDDD-7F5D-4979-B747-1A82A47367AB}"/>
    <pc:docChg chg="undo custSel addSld delSld modSld delMainMaster">
      <pc:chgData name="Abril Sitjas i Fuentes" userId="b66e3df8-7e84-4501-ad52-709c67e0b8e5" providerId="ADAL" clId="{9F21BDDD-7F5D-4979-B747-1A82A47367AB}" dt="2024-12-03T11:55:19.485" v="228" actId="2696"/>
      <pc:docMkLst>
        <pc:docMk/>
      </pc:docMkLst>
      <pc:sldChg chg="add">
        <pc:chgData name="Abril Sitjas i Fuentes" userId="b66e3df8-7e84-4501-ad52-709c67e0b8e5" providerId="ADAL" clId="{9F21BDDD-7F5D-4979-B747-1A82A47367AB}" dt="2024-12-03T11:55:07.858" v="227"/>
        <pc:sldMkLst>
          <pc:docMk/>
          <pc:sldMk cId="886091329" sldId="291"/>
        </pc:sldMkLst>
      </pc:sldChg>
      <pc:sldChg chg="del">
        <pc:chgData name="Abril Sitjas i Fuentes" userId="b66e3df8-7e84-4501-ad52-709c67e0b8e5" providerId="ADAL" clId="{9F21BDDD-7F5D-4979-B747-1A82A47367AB}" dt="2024-12-03T11:49:36.920" v="173" actId="2696"/>
        <pc:sldMkLst>
          <pc:docMk/>
          <pc:sldMk cId="2985893853" sldId="308"/>
        </pc:sldMkLst>
      </pc:sldChg>
      <pc:sldChg chg="add">
        <pc:chgData name="Abril Sitjas i Fuentes" userId="b66e3df8-7e84-4501-ad52-709c67e0b8e5" providerId="ADAL" clId="{9F21BDDD-7F5D-4979-B747-1A82A47367AB}" dt="2024-12-03T11:55:07.858" v="227"/>
        <pc:sldMkLst>
          <pc:docMk/>
          <pc:sldMk cId="3083134075" sldId="309"/>
        </pc:sldMkLst>
      </pc:sldChg>
      <pc:sldChg chg="modSp mod">
        <pc:chgData name="Abril Sitjas i Fuentes" userId="b66e3df8-7e84-4501-ad52-709c67e0b8e5" providerId="ADAL" clId="{9F21BDDD-7F5D-4979-B747-1A82A47367AB}" dt="2024-12-03T11:51:56.013" v="190" actId="14826"/>
        <pc:sldMkLst>
          <pc:docMk/>
          <pc:sldMk cId="3284086285" sldId="312"/>
        </pc:sldMkLst>
      </pc:sldChg>
      <pc:sldChg chg="modSp mod">
        <pc:chgData name="Abril Sitjas i Fuentes" userId="b66e3df8-7e84-4501-ad52-709c67e0b8e5" providerId="ADAL" clId="{9F21BDDD-7F5D-4979-B747-1A82A47367AB}" dt="2024-12-03T11:52:14.577" v="194" actId="14826"/>
        <pc:sldMkLst>
          <pc:docMk/>
          <pc:sldMk cId="641844133" sldId="313"/>
        </pc:sldMkLst>
      </pc:sldChg>
      <pc:sldChg chg="addSp delSp modSp mod">
        <pc:chgData name="Abril Sitjas i Fuentes" userId="b66e3df8-7e84-4501-ad52-709c67e0b8e5" providerId="ADAL" clId="{9F21BDDD-7F5D-4979-B747-1A82A47367AB}" dt="2024-12-03T11:53:19.922" v="210" actId="207"/>
        <pc:sldMkLst>
          <pc:docMk/>
          <pc:sldMk cId="612936848" sldId="314"/>
        </pc:sldMkLst>
      </pc:sldChg>
      <pc:sldChg chg="modSp mod">
        <pc:chgData name="Abril Sitjas i Fuentes" userId="b66e3df8-7e84-4501-ad52-709c67e0b8e5" providerId="ADAL" clId="{9F21BDDD-7F5D-4979-B747-1A82A47367AB}" dt="2024-12-03T11:53:51.358" v="215" actId="14826"/>
        <pc:sldMkLst>
          <pc:docMk/>
          <pc:sldMk cId="3442912777" sldId="315"/>
        </pc:sldMkLst>
      </pc:sldChg>
      <pc:sldChg chg="modSp mod">
        <pc:chgData name="Abril Sitjas i Fuentes" userId="b66e3df8-7e84-4501-ad52-709c67e0b8e5" providerId="ADAL" clId="{9F21BDDD-7F5D-4979-B747-1A82A47367AB}" dt="2024-12-03T11:49:44.105" v="174" actId="207"/>
        <pc:sldMkLst>
          <pc:docMk/>
          <pc:sldMk cId="896405450" sldId="320"/>
        </pc:sldMkLst>
      </pc:sldChg>
      <pc:sldChg chg="modSp mod">
        <pc:chgData name="Abril Sitjas i Fuentes" userId="b66e3df8-7e84-4501-ad52-709c67e0b8e5" providerId="ADAL" clId="{9F21BDDD-7F5D-4979-B747-1A82A47367AB}" dt="2024-12-03T11:50:03.398" v="177" actId="14826"/>
        <pc:sldMkLst>
          <pc:docMk/>
          <pc:sldMk cId="2874396446" sldId="321"/>
        </pc:sldMkLst>
      </pc:sldChg>
      <pc:sldChg chg="addSp delSp modSp mod delAnim modAnim">
        <pc:chgData name="Abril Sitjas i Fuentes" userId="b66e3df8-7e84-4501-ad52-709c67e0b8e5" providerId="ADAL" clId="{9F21BDDD-7F5D-4979-B747-1A82A47367AB}" dt="2024-12-03T11:50:06.760" v="179" actId="1035"/>
        <pc:sldMkLst>
          <pc:docMk/>
          <pc:sldMk cId="421175226" sldId="322"/>
        </pc:sldMkLst>
      </pc:sldChg>
      <pc:sldChg chg="modSp mod">
        <pc:chgData name="Abril Sitjas i Fuentes" userId="b66e3df8-7e84-4501-ad52-709c67e0b8e5" providerId="ADAL" clId="{9F21BDDD-7F5D-4979-B747-1A82A47367AB}" dt="2024-12-03T11:50:31.642" v="186" actId="14826"/>
        <pc:sldMkLst>
          <pc:docMk/>
          <pc:sldMk cId="2594514475" sldId="323"/>
        </pc:sldMkLst>
      </pc:sldChg>
      <pc:sldChg chg="del">
        <pc:chgData name="Abril Sitjas i Fuentes" userId="b66e3df8-7e84-4501-ad52-709c67e0b8e5" providerId="ADAL" clId="{9F21BDDD-7F5D-4979-B747-1A82A47367AB}" dt="2024-12-03T11:49:36.920" v="173" actId="2696"/>
        <pc:sldMkLst>
          <pc:docMk/>
          <pc:sldMk cId="1642399041" sldId="324"/>
        </pc:sldMkLst>
      </pc:sldChg>
      <pc:sldChg chg="modSp mod">
        <pc:chgData name="Abril Sitjas i Fuentes" userId="b66e3df8-7e84-4501-ad52-709c67e0b8e5" providerId="ADAL" clId="{9F21BDDD-7F5D-4979-B747-1A82A47367AB}" dt="2024-12-03T11:54:06.943" v="218" actId="14826"/>
        <pc:sldMkLst>
          <pc:docMk/>
          <pc:sldMk cId="4110870608" sldId="326"/>
        </pc:sldMkLst>
      </pc:sldChg>
      <pc:sldChg chg="addSp delSp modSp mod delAnim modAnim">
        <pc:chgData name="Abril Sitjas i Fuentes" userId="b66e3df8-7e84-4501-ad52-709c67e0b8e5" providerId="ADAL" clId="{9F21BDDD-7F5D-4979-B747-1A82A47367AB}" dt="2024-12-03T11:50:13.190" v="182" actId="14826"/>
        <pc:sldMkLst>
          <pc:docMk/>
          <pc:sldMk cId="1465338282" sldId="328"/>
        </pc:sldMkLst>
      </pc:sldChg>
      <pc:sldChg chg="del">
        <pc:chgData name="Abril Sitjas i Fuentes" userId="b66e3df8-7e84-4501-ad52-709c67e0b8e5" providerId="ADAL" clId="{9F21BDDD-7F5D-4979-B747-1A82A47367AB}" dt="2024-12-03T11:49:36.920" v="173" actId="2696"/>
        <pc:sldMkLst>
          <pc:docMk/>
          <pc:sldMk cId="4242988088" sldId="336"/>
        </pc:sldMkLst>
      </pc:sldChg>
      <pc:sldChg chg="modSp mod modShow">
        <pc:chgData name="Abril Sitjas i Fuentes" userId="b66e3df8-7e84-4501-ad52-709c67e0b8e5" providerId="ADAL" clId="{9F21BDDD-7F5D-4979-B747-1A82A47367AB}" dt="2024-12-03T11:54:41.655" v="226" actId="207"/>
        <pc:sldMkLst>
          <pc:docMk/>
          <pc:sldMk cId="1726811510" sldId="338"/>
        </pc:sldMkLst>
      </pc:sldChg>
      <pc:sldChg chg="modSp mod">
        <pc:chgData name="Abril Sitjas i Fuentes" userId="b66e3df8-7e84-4501-ad52-709c67e0b8e5" providerId="ADAL" clId="{9F21BDDD-7F5D-4979-B747-1A82A47367AB}" dt="2024-12-03T11:54:20.485" v="221" actId="14826"/>
        <pc:sldMkLst>
          <pc:docMk/>
          <pc:sldMk cId="2073966269" sldId="346"/>
        </pc:sldMkLst>
      </pc:sldChg>
      <pc:sldChg chg="modSp mod">
        <pc:chgData name="Abril Sitjas i Fuentes" userId="b66e3df8-7e84-4501-ad52-709c67e0b8e5" providerId="ADAL" clId="{9F21BDDD-7F5D-4979-B747-1A82A47367AB}" dt="2024-12-03T11:54:35.445" v="224" actId="14826"/>
        <pc:sldMkLst>
          <pc:docMk/>
          <pc:sldMk cId="4080124177" sldId="347"/>
        </pc:sldMkLst>
      </pc:sldChg>
      <pc:sldChg chg="del">
        <pc:chgData name="Abril Sitjas i Fuentes" userId="b66e3df8-7e84-4501-ad52-709c67e0b8e5" providerId="ADAL" clId="{9F21BDDD-7F5D-4979-B747-1A82A47367AB}" dt="2024-12-03T11:55:19.485" v="228" actId="2696"/>
        <pc:sldMkLst>
          <pc:docMk/>
          <pc:sldMk cId="367222070" sldId="605"/>
        </pc:sldMkLst>
      </pc:sldChg>
      <pc:sldChg chg="del">
        <pc:chgData name="Abril Sitjas i Fuentes" userId="b66e3df8-7e84-4501-ad52-709c67e0b8e5" providerId="ADAL" clId="{9F21BDDD-7F5D-4979-B747-1A82A47367AB}" dt="2024-12-03T11:55:19.485" v="228" actId="2696"/>
        <pc:sldMkLst>
          <pc:docMk/>
          <pc:sldMk cId="1883697652" sldId="607"/>
        </pc:sldMkLst>
      </pc:sldChg>
      <pc:sldChg chg="del">
        <pc:chgData name="Abril Sitjas i Fuentes" userId="b66e3df8-7e84-4501-ad52-709c67e0b8e5" providerId="ADAL" clId="{9F21BDDD-7F5D-4979-B747-1A82A47367AB}" dt="2024-12-03T11:55:19.485" v="228" actId="2696"/>
        <pc:sldMkLst>
          <pc:docMk/>
          <pc:sldMk cId="2080844025" sldId="611"/>
        </pc:sldMkLst>
      </pc:sldChg>
      <pc:sldChg chg="del">
        <pc:chgData name="Abril Sitjas i Fuentes" userId="b66e3df8-7e84-4501-ad52-709c67e0b8e5" providerId="ADAL" clId="{9F21BDDD-7F5D-4979-B747-1A82A47367AB}" dt="2024-12-03T11:55:19.485" v="228" actId="2696"/>
        <pc:sldMkLst>
          <pc:docMk/>
          <pc:sldMk cId="3679213256" sldId="617"/>
        </pc:sldMkLst>
      </pc:sldChg>
      <pc:sldChg chg="del">
        <pc:chgData name="Abril Sitjas i Fuentes" userId="b66e3df8-7e84-4501-ad52-709c67e0b8e5" providerId="ADAL" clId="{9F21BDDD-7F5D-4979-B747-1A82A47367AB}" dt="2024-12-03T11:55:19.485" v="228" actId="2696"/>
        <pc:sldMkLst>
          <pc:docMk/>
          <pc:sldMk cId="4163575214" sldId="655"/>
        </pc:sldMkLst>
      </pc:sldChg>
      <pc:sldChg chg="del">
        <pc:chgData name="Abril Sitjas i Fuentes" userId="b66e3df8-7e84-4501-ad52-709c67e0b8e5" providerId="ADAL" clId="{9F21BDDD-7F5D-4979-B747-1A82A47367AB}" dt="2024-12-03T11:55:19.485" v="228" actId="2696"/>
        <pc:sldMkLst>
          <pc:docMk/>
          <pc:sldMk cId="385276344" sldId="656"/>
        </pc:sldMkLst>
      </pc:sldChg>
      <pc:sldChg chg="del">
        <pc:chgData name="Abril Sitjas i Fuentes" userId="b66e3df8-7e84-4501-ad52-709c67e0b8e5" providerId="ADAL" clId="{9F21BDDD-7F5D-4979-B747-1A82A47367AB}" dt="2024-12-03T11:49:36.920" v="173" actId="2696"/>
        <pc:sldMkLst>
          <pc:docMk/>
          <pc:sldMk cId="773348093" sldId="660"/>
        </pc:sldMkLst>
      </pc:sldChg>
      <pc:sldChg chg="modSp add mod">
        <pc:chgData name="Abril Sitjas i Fuentes" userId="b66e3df8-7e84-4501-ad52-709c67e0b8e5" providerId="ADAL" clId="{9F21BDDD-7F5D-4979-B747-1A82A47367AB}" dt="2024-12-03T11:49:15.448" v="171" actId="962"/>
        <pc:sldMkLst>
          <pc:docMk/>
          <pc:sldMk cId="3435900237" sldId="665"/>
        </pc:sldMkLst>
      </pc:sldChg>
      <pc:sldChg chg="add">
        <pc:chgData name="Abril Sitjas i Fuentes" userId="b66e3df8-7e84-4501-ad52-709c67e0b8e5" providerId="ADAL" clId="{9F21BDDD-7F5D-4979-B747-1A82A47367AB}" dt="2024-12-03T11:49:30.407" v="172"/>
        <pc:sldMkLst>
          <pc:docMk/>
          <pc:sldMk cId="1897707229" sldId="666"/>
        </pc:sldMkLst>
      </pc:sldChg>
      <pc:sldChg chg="add">
        <pc:chgData name="Abril Sitjas i Fuentes" userId="b66e3df8-7e84-4501-ad52-709c67e0b8e5" providerId="ADAL" clId="{9F21BDDD-7F5D-4979-B747-1A82A47367AB}" dt="2024-12-03T11:49:30.407" v="172"/>
        <pc:sldMkLst>
          <pc:docMk/>
          <pc:sldMk cId="3316851170" sldId="667"/>
        </pc:sldMkLst>
      </pc:sldChg>
      <pc:sldChg chg="add">
        <pc:chgData name="Abril Sitjas i Fuentes" userId="b66e3df8-7e84-4501-ad52-709c67e0b8e5" providerId="ADAL" clId="{9F21BDDD-7F5D-4979-B747-1A82A47367AB}" dt="2024-12-03T11:49:30.407" v="172"/>
        <pc:sldMkLst>
          <pc:docMk/>
          <pc:sldMk cId="1580692803" sldId="668"/>
        </pc:sldMkLst>
      </pc:sldChg>
      <pc:sldChg chg="add">
        <pc:chgData name="Abril Sitjas i Fuentes" userId="b66e3df8-7e84-4501-ad52-709c67e0b8e5" providerId="ADAL" clId="{9F21BDDD-7F5D-4979-B747-1A82A47367AB}" dt="2024-12-03T11:55:07.858" v="227"/>
        <pc:sldMkLst>
          <pc:docMk/>
          <pc:sldMk cId="2111692557" sldId="669"/>
        </pc:sldMkLst>
      </pc:sldChg>
      <pc:sldChg chg="add">
        <pc:chgData name="Abril Sitjas i Fuentes" userId="b66e3df8-7e84-4501-ad52-709c67e0b8e5" providerId="ADAL" clId="{9F21BDDD-7F5D-4979-B747-1A82A47367AB}" dt="2024-12-03T11:55:07.858" v="227"/>
        <pc:sldMkLst>
          <pc:docMk/>
          <pc:sldMk cId="2011771982" sldId="670"/>
        </pc:sldMkLst>
      </pc:sldChg>
      <pc:sldChg chg="add">
        <pc:chgData name="Abril Sitjas i Fuentes" userId="b66e3df8-7e84-4501-ad52-709c67e0b8e5" providerId="ADAL" clId="{9F21BDDD-7F5D-4979-B747-1A82A47367AB}" dt="2024-12-03T11:55:07.858" v="227"/>
        <pc:sldMkLst>
          <pc:docMk/>
          <pc:sldMk cId="1529568134" sldId="671"/>
        </pc:sldMkLst>
      </pc:sldChg>
      <pc:sldChg chg="add">
        <pc:chgData name="Abril Sitjas i Fuentes" userId="b66e3df8-7e84-4501-ad52-709c67e0b8e5" providerId="ADAL" clId="{9F21BDDD-7F5D-4979-B747-1A82A47367AB}" dt="2024-12-03T11:55:07.858" v="227"/>
        <pc:sldMkLst>
          <pc:docMk/>
          <pc:sldMk cId="3603301924" sldId="672"/>
        </pc:sldMkLst>
      </pc:sldChg>
      <pc:sldMasterChg chg="del delSldLayout">
        <pc:chgData name="Abril Sitjas i Fuentes" userId="b66e3df8-7e84-4501-ad52-709c67e0b8e5" providerId="ADAL" clId="{9F21BDDD-7F5D-4979-B747-1A82A47367AB}" dt="2024-12-03T11:55:19.485" v="228" actId="2696"/>
        <pc:sldMasterMkLst>
          <pc:docMk/>
          <pc:sldMasterMk cId="3454588391" sldId="2147483660"/>
        </pc:sldMasterMkLst>
        <pc:sldLayoutChg chg="del">
          <pc:chgData name="Abril Sitjas i Fuentes" userId="b66e3df8-7e84-4501-ad52-709c67e0b8e5" providerId="ADAL" clId="{9F21BDDD-7F5D-4979-B747-1A82A47367AB}" dt="2024-12-03T11:55:19.485" v="228" actId="2696"/>
          <pc:sldLayoutMkLst>
            <pc:docMk/>
            <pc:sldMasterMk cId="3454588391" sldId="2147483660"/>
            <pc:sldLayoutMk cId="2344566575" sldId="2147483661"/>
          </pc:sldLayoutMkLst>
        </pc:sldLayoutChg>
        <pc:sldLayoutChg chg="del">
          <pc:chgData name="Abril Sitjas i Fuentes" userId="b66e3df8-7e84-4501-ad52-709c67e0b8e5" providerId="ADAL" clId="{9F21BDDD-7F5D-4979-B747-1A82A47367AB}" dt="2024-12-03T11:55:19.485" v="228" actId="2696"/>
          <pc:sldLayoutMkLst>
            <pc:docMk/>
            <pc:sldMasterMk cId="3454588391" sldId="2147483660"/>
            <pc:sldLayoutMk cId="2073869441" sldId="2147483662"/>
          </pc:sldLayoutMkLst>
        </pc:sldLayoutChg>
        <pc:sldLayoutChg chg="del">
          <pc:chgData name="Abril Sitjas i Fuentes" userId="b66e3df8-7e84-4501-ad52-709c67e0b8e5" providerId="ADAL" clId="{9F21BDDD-7F5D-4979-B747-1A82A47367AB}" dt="2024-12-03T11:55:19.485" v="228" actId="2696"/>
          <pc:sldLayoutMkLst>
            <pc:docMk/>
            <pc:sldMasterMk cId="3454588391" sldId="2147483660"/>
            <pc:sldLayoutMk cId="331145408" sldId="2147483663"/>
          </pc:sldLayoutMkLst>
        </pc:sldLayoutChg>
        <pc:sldLayoutChg chg="del">
          <pc:chgData name="Abril Sitjas i Fuentes" userId="b66e3df8-7e84-4501-ad52-709c67e0b8e5" providerId="ADAL" clId="{9F21BDDD-7F5D-4979-B747-1A82A47367AB}" dt="2024-12-03T11:55:19.485" v="228" actId="2696"/>
          <pc:sldLayoutMkLst>
            <pc:docMk/>
            <pc:sldMasterMk cId="3454588391" sldId="2147483660"/>
            <pc:sldLayoutMk cId="2714866241" sldId="2147483664"/>
          </pc:sldLayoutMkLst>
        </pc:sldLayoutChg>
        <pc:sldLayoutChg chg="del">
          <pc:chgData name="Abril Sitjas i Fuentes" userId="b66e3df8-7e84-4501-ad52-709c67e0b8e5" providerId="ADAL" clId="{9F21BDDD-7F5D-4979-B747-1A82A47367AB}" dt="2024-12-03T11:55:19.485" v="228" actId="2696"/>
          <pc:sldLayoutMkLst>
            <pc:docMk/>
            <pc:sldMasterMk cId="3454588391" sldId="2147483660"/>
            <pc:sldLayoutMk cId="2135527124" sldId="2147483665"/>
          </pc:sldLayoutMkLst>
        </pc:sldLayoutChg>
        <pc:sldLayoutChg chg="del">
          <pc:chgData name="Abril Sitjas i Fuentes" userId="b66e3df8-7e84-4501-ad52-709c67e0b8e5" providerId="ADAL" clId="{9F21BDDD-7F5D-4979-B747-1A82A47367AB}" dt="2024-12-03T11:55:19.485" v="228" actId="2696"/>
          <pc:sldLayoutMkLst>
            <pc:docMk/>
            <pc:sldMasterMk cId="3454588391" sldId="2147483660"/>
            <pc:sldLayoutMk cId="514324048" sldId="2147483666"/>
          </pc:sldLayoutMkLst>
        </pc:sldLayoutChg>
        <pc:sldLayoutChg chg="del">
          <pc:chgData name="Abril Sitjas i Fuentes" userId="b66e3df8-7e84-4501-ad52-709c67e0b8e5" providerId="ADAL" clId="{9F21BDDD-7F5D-4979-B747-1A82A47367AB}" dt="2024-12-03T11:55:19.485" v="228" actId="2696"/>
          <pc:sldLayoutMkLst>
            <pc:docMk/>
            <pc:sldMasterMk cId="3454588391" sldId="2147483660"/>
            <pc:sldLayoutMk cId="1526918240" sldId="2147483667"/>
          </pc:sldLayoutMkLst>
        </pc:sldLayoutChg>
        <pc:sldLayoutChg chg="del">
          <pc:chgData name="Abril Sitjas i Fuentes" userId="b66e3df8-7e84-4501-ad52-709c67e0b8e5" providerId="ADAL" clId="{9F21BDDD-7F5D-4979-B747-1A82A47367AB}" dt="2024-12-03T11:55:19.485" v="228" actId="2696"/>
          <pc:sldLayoutMkLst>
            <pc:docMk/>
            <pc:sldMasterMk cId="3454588391" sldId="2147483660"/>
            <pc:sldLayoutMk cId="3053801262" sldId="2147483668"/>
          </pc:sldLayoutMkLst>
        </pc:sldLayoutChg>
        <pc:sldLayoutChg chg="del">
          <pc:chgData name="Abril Sitjas i Fuentes" userId="b66e3df8-7e84-4501-ad52-709c67e0b8e5" providerId="ADAL" clId="{9F21BDDD-7F5D-4979-B747-1A82A47367AB}" dt="2024-12-03T11:55:19.485" v="228" actId="2696"/>
          <pc:sldLayoutMkLst>
            <pc:docMk/>
            <pc:sldMasterMk cId="3454588391" sldId="2147483660"/>
            <pc:sldLayoutMk cId="2078615822" sldId="2147483669"/>
          </pc:sldLayoutMkLst>
        </pc:sldLayoutChg>
        <pc:sldLayoutChg chg="del">
          <pc:chgData name="Abril Sitjas i Fuentes" userId="b66e3df8-7e84-4501-ad52-709c67e0b8e5" providerId="ADAL" clId="{9F21BDDD-7F5D-4979-B747-1A82A47367AB}" dt="2024-12-03T11:55:19.485" v="228" actId="2696"/>
          <pc:sldLayoutMkLst>
            <pc:docMk/>
            <pc:sldMasterMk cId="3454588391" sldId="2147483660"/>
            <pc:sldLayoutMk cId="2829037833" sldId="2147483670"/>
          </pc:sldLayoutMkLst>
        </pc:sldLayoutChg>
        <pc:sldLayoutChg chg="del">
          <pc:chgData name="Abril Sitjas i Fuentes" userId="b66e3df8-7e84-4501-ad52-709c67e0b8e5" providerId="ADAL" clId="{9F21BDDD-7F5D-4979-B747-1A82A47367AB}" dt="2024-12-03T11:55:19.485" v="228" actId="2696"/>
          <pc:sldLayoutMkLst>
            <pc:docMk/>
            <pc:sldMasterMk cId="3454588391" sldId="2147483660"/>
            <pc:sldLayoutMk cId="4092391692" sldId="2147483671"/>
          </pc:sldLayoutMkLst>
        </pc:sldLayoutChg>
      </pc:sldMasterChg>
    </pc:docChg>
  </pc:docChgLst>
  <pc:docChgLst>
    <pc:chgData name="Belén Bermejo Gálvez" userId="f1808d04-3c45-42c6-8782-2112856f2a66" providerId="ADAL" clId="{C55AA872-A3E6-4968-99DC-B28048767086}"/>
    <pc:docChg chg="modSld">
      <pc:chgData name="Belén Bermejo Gálvez" userId="f1808d04-3c45-42c6-8782-2112856f2a66" providerId="ADAL" clId="{C55AA872-A3E6-4968-99DC-B28048767086}" dt="2025-02-11T10:48:28.797" v="4" actId="20577"/>
      <pc:docMkLst>
        <pc:docMk/>
      </pc:docMkLst>
      <pc:sldChg chg="modSp mod">
        <pc:chgData name="Belén Bermejo Gálvez" userId="f1808d04-3c45-42c6-8782-2112856f2a66" providerId="ADAL" clId="{C55AA872-A3E6-4968-99DC-B28048767086}" dt="2025-02-11T10:48:28.797" v="4" actId="20577"/>
        <pc:sldMkLst>
          <pc:docMk/>
          <pc:sldMk cId="2643353128" sldId="673"/>
        </pc:sldMkLst>
        <pc:spChg chg="mod">
          <ac:chgData name="Belén Bermejo Gálvez" userId="f1808d04-3c45-42c6-8782-2112856f2a66" providerId="ADAL" clId="{C55AA872-A3E6-4968-99DC-B28048767086}" dt="2025-02-11T10:48:28.797" v="4" actId="20577"/>
          <ac:spMkLst>
            <pc:docMk/>
            <pc:sldMk cId="2643353128" sldId="673"/>
            <ac:spMk id="36" creationId="{00000000-0000-0000-0000-000000000000}"/>
          </ac:spMkLst>
        </pc:spChg>
      </pc:sldChg>
    </pc:docChg>
  </pc:docChgLst>
  <pc:docChgLst>
    <pc:chgData name="Abril Sitjas i Fuentes" userId="b66e3df8-7e84-4501-ad52-709c67e0b8e5" providerId="ADAL" clId="{7F097BB0-2CA1-4E64-829C-5A79ECDEF04E}"/>
    <pc:docChg chg="custSel delSld modSld">
      <pc:chgData name="Abril Sitjas i Fuentes" userId="b66e3df8-7e84-4501-ad52-709c67e0b8e5" providerId="ADAL" clId="{7F097BB0-2CA1-4E64-829C-5A79ECDEF04E}" dt="2025-03-26T10:56:56.596" v="8" actId="2696"/>
      <pc:docMkLst>
        <pc:docMk/>
      </pc:docMkLst>
      <pc:sldChg chg="addSp modSp mod modAnim">
        <pc:chgData name="Abril Sitjas i Fuentes" userId="b66e3df8-7e84-4501-ad52-709c67e0b8e5" providerId="ADAL" clId="{7F097BB0-2CA1-4E64-829C-5A79ECDEF04E}" dt="2025-03-26T10:56:49.867" v="6"/>
        <pc:sldMkLst>
          <pc:docMk/>
          <pc:sldMk cId="2874396446" sldId="321"/>
        </pc:sldMkLst>
        <pc:spChg chg="add mod">
          <ac:chgData name="Abril Sitjas i Fuentes" userId="b66e3df8-7e84-4501-ad52-709c67e0b8e5" providerId="ADAL" clId="{7F097BB0-2CA1-4E64-829C-5A79ECDEF04E}" dt="2025-03-26T10:56:45.125" v="4"/>
          <ac:spMkLst>
            <pc:docMk/>
            <pc:sldMk cId="2874396446" sldId="321"/>
            <ac:spMk id="4" creationId="{38E960A3-B4FA-1C53-35DB-EE347991C46F}"/>
          </ac:spMkLst>
        </pc:spChg>
        <pc:spChg chg="mod">
          <ac:chgData name="Abril Sitjas i Fuentes" userId="b66e3df8-7e84-4501-ad52-709c67e0b8e5" providerId="ADAL" clId="{7F097BB0-2CA1-4E64-829C-5A79ECDEF04E}" dt="2025-03-26T10:56:39.039" v="2" actId="1076"/>
          <ac:spMkLst>
            <pc:docMk/>
            <pc:sldMk cId="2874396446" sldId="321"/>
            <ac:spMk id="10" creationId="{B9D1801E-7118-45CA-82BB-776B16192CA1}"/>
          </ac:spMkLst>
        </pc:spChg>
        <pc:picChg chg="add mod">
          <ac:chgData name="Abril Sitjas i Fuentes" userId="b66e3df8-7e84-4501-ad52-709c67e0b8e5" providerId="ADAL" clId="{7F097BB0-2CA1-4E64-829C-5A79ECDEF04E}" dt="2025-03-26T10:56:49.867" v="6"/>
          <ac:picMkLst>
            <pc:docMk/>
            <pc:sldMk cId="2874396446" sldId="321"/>
            <ac:picMk id="6" creationId="{5CC158EC-2FA3-4E7F-CAD8-7B51213D8F50}"/>
          </ac:picMkLst>
        </pc:picChg>
        <pc:picChg chg="mod">
          <ac:chgData name="Abril Sitjas i Fuentes" userId="b66e3df8-7e84-4501-ad52-709c67e0b8e5" providerId="ADAL" clId="{7F097BB0-2CA1-4E64-829C-5A79ECDEF04E}" dt="2025-03-26T10:56:33.537" v="0" actId="1076"/>
          <ac:picMkLst>
            <pc:docMk/>
            <pc:sldMk cId="2874396446" sldId="321"/>
            <ac:picMk id="11" creationId="{7627BFAC-DC7B-4A40-9C38-978B4763E4FE}"/>
          </ac:picMkLst>
        </pc:picChg>
      </pc:sldChg>
      <pc:sldChg chg="delSp del mod delAnim">
        <pc:chgData name="Abril Sitjas i Fuentes" userId="b66e3df8-7e84-4501-ad52-709c67e0b8e5" providerId="ADAL" clId="{7F097BB0-2CA1-4E64-829C-5A79ECDEF04E}" dt="2025-03-26T10:56:54.479" v="7" actId="2696"/>
        <pc:sldMkLst>
          <pc:docMk/>
          <pc:sldMk cId="421175226" sldId="322"/>
        </pc:sldMkLst>
        <pc:spChg chg="del">
          <ac:chgData name="Abril Sitjas i Fuentes" userId="b66e3df8-7e84-4501-ad52-709c67e0b8e5" providerId="ADAL" clId="{7F097BB0-2CA1-4E64-829C-5A79ECDEF04E}" dt="2025-03-26T10:56:43.528" v="3" actId="21"/>
          <ac:spMkLst>
            <pc:docMk/>
            <pc:sldMk cId="421175226" sldId="322"/>
            <ac:spMk id="2" creationId="{38E960A3-B4FA-1C53-35DB-EE347991C46F}"/>
          </ac:spMkLst>
        </pc:spChg>
        <pc:picChg chg="del">
          <ac:chgData name="Abril Sitjas i Fuentes" userId="b66e3df8-7e84-4501-ad52-709c67e0b8e5" providerId="ADAL" clId="{7F097BB0-2CA1-4E64-829C-5A79ECDEF04E}" dt="2025-03-26T10:56:48.258" v="5" actId="21"/>
          <ac:picMkLst>
            <pc:docMk/>
            <pc:sldMk cId="421175226" sldId="322"/>
            <ac:picMk id="6" creationId="{5CC158EC-2FA3-4E7F-CAD8-7B51213D8F50}"/>
          </ac:picMkLst>
        </pc:picChg>
      </pc:sldChg>
      <pc:sldChg chg="del">
        <pc:chgData name="Abril Sitjas i Fuentes" userId="b66e3df8-7e84-4501-ad52-709c67e0b8e5" providerId="ADAL" clId="{7F097BB0-2CA1-4E64-829C-5A79ECDEF04E}" dt="2025-03-26T10:56:56.596" v="8" actId="2696"/>
        <pc:sldMkLst>
          <pc:docMk/>
          <pc:sldMk cId="1465338282" sldId="328"/>
        </pc:sldMkLst>
      </pc:sldChg>
    </pc:docChg>
  </pc:docChgLst>
  <pc:docChgLst>
    <pc:chgData name="Rosa María Cabrera Corchos" userId="f1659fda-de31-4a64-8d16-4a5c28fbfcfc" providerId="ADAL" clId="{78D450B7-232A-4A4C-93FF-54F405308D89}"/>
    <pc:docChg chg="modSld">
      <pc:chgData name="Rosa María Cabrera Corchos" userId="f1659fda-de31-4a64-8d16-4a5c28fbfcfc" providerId="ADAL" clId="{78D450B7-232A-4A4C-93FF-54F405308D89}" dt="2022-01-25T00:57:53.037" v="29" actId="1036"/>
      <pc:docMkLst>
        <pc:docMk/>
      </pc:docMkLst>
      <pc:sldChg chg="modSp mod">
        <pc:chgData name="Rosa María Cabrera Corchos" userId="f1659fda-de31-4a64-8d16-4a5c28fbfcfc" providerId="ADAL" clId="{78D450B7-232A-4A4C-93FF-54F405308D89}" dt="2022-01-25T00:57:53.037" v="29" actId="1036"/>
        <pc:sldMkLst>
          <pc:docMk/>
          <pc:sldMk cId="3843106006" sldId="342"/>
        </pc:sldMkLst>
      </pc:sldChg>
    </pc:docChg>
  </pc:docChgLst>
  <pc:docChgLst>
    <pc:chgData name="Neus Murcia Sadurní" userId="S::1567593@uab.cat::2c674b4e-4ed0-4f71-9773-0e903b570d67" providerId="AD" clId="Web-{4D771139-ABC6-7EFC-7A92-7EDD9D86E85D}"/>
    <pc:docChg chg="modSld">
      <pc:chgData name="Neus Murcia Sadurní" userId="S::1567593@uab.cat::2c674b4e-4ed0-4f71-9773-0e903b570d67" providerId="AD" clId="Web-{4D771139-ABC6-7EFC-7A92-7EDD9D86E85D}" dt="2021-10-08T08:24:43.891" v="7" actId="20577"/>
      <pc:docMkLst>
        <pc:docMk/>
      </pc:docMkLst>
      <pc:sldChg chg="modSp">
        <pc:chgData name="Neus Murcia Sadurní" userId="S::1567593@uab.cat::2c674b4e-4ed0-4f71-9773-0e903b570d67" providerId="AD" clId="Web-{4D771139-ABC6-7EFC-7A92-7EDD9D86E85D}" dt="2021-10-08T08:24:43.891" v="7" actId="20577"/>
        <pc:sldMkLst>
          <pc:docMk/>
          <pc:sldMk cId="2874396446" sldId="321"/>
        </pc:sldMkLst>
      </pc:sldChg>
    </pc:docChg>
  </pc:docChgLst>
  <pc:docChgLst>
    <pc:chgData name="Rosa María Cabrera Corchos" userId="f1659fda-de31-4a64-8d16-4a5c28fbfcfc" providerId="ADAL" clId="{0BA37B67-C7D6-454B-934C-37A36523CB2D}"/>
    <pc:docChg chg="delSld">
      <pc:chgData name="Rosa María Cabrera Corchos" userId="f1659fda-de31-4a64-8d16-4a5c28fbfcfc" providerId="ADAL" clId="{0BA37B67-C7D6-454B-934C-37A36523CB2D}" dt="2023-02-01T12:10:23.536" v="0" actId="2696"/>
      <pc:docMkLst>
        <pc:docMk/>
      </pc:docMkLst>
      <pc:sldChg chg="del">
        <pc:chgData name="Rosa María Cabrera Corchos" userId="f1659fda-de31-4a64-8d16-4a5c28fbfcfc" providerId="ADAL" clId="{0BA37B67-C7D6-454B-934C-37A36523CB2D}" dt="2023-02-01T12:10:23.536" v="0" actId="2696"/>
        <pc:sldMkLst>
          <pc:docMk/>
          <pc:sldMk cId="367222070" sldId="605"/>
        </pc:sldMkLst>
      </pc:sldChg>
      <pc:sldChg chg="del">
        <pc:chgData name="Rosa María Cabrera Corchos" userId="f1659fda-de31-4a64-8d16-4a5c28fbfcfc" providerId="ADAL" clId="{0BA37B67-C7D6-454B-934C-37A36523CB2D}" dt="2023-02-01T12:10:23.536" v="0" actId="2696"/>
        <pc:sldMkLst>
          <pc:docMk/>
          <pc:sldMk cId="850449991" sldId="60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46729-B4FD-CE4D-8474-D8AE98975348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a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6E2D60-2D6B-6F4B-9BB5-F7428F642FF2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895279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b="1"/>
              <a:t>Vista moderador: </a:t>
            </a:r>
            <a:r>
              <a:rPr lang="ca-ES"/>
              <a:t>permet veure la presentació amb les notes de l'orador en un equip (el teu portàtil, per exemple), mentre que l'audiència la veu a pantalla sencera en altre equip. Per treure la vista moderador, cal deseleccionar l’opció a la pestanya “Presentació amb diapositives”.</a:t>
            </a:r>
          </a:p>
          <a:p>
            <a:endParaRPr lang="ca-ES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02034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ctr"/>
            <a:endParaRPr lang="ca-ES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4258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0" i="0" dirty="0"/>
              <a:t>Els estudiants poden descarregar-se </a:t>
            </a:r>
            <a:r>
              <a:rPr lang="ca-ES" sz="1200" b="1" i="0" dirty="0"/>
              <a:t>aquesta presentació </a:t>
            </a:r>
            <a:r>
              <a:rPr lang="ca-ES" sz="1200" b="0" i="0" dirty="0"/>
              <a:t>i els </a:t>
            </a:r>
            <a:r>
              <a:rPr lang="ca-ES" sz="1200" b="1" i="0" dirty="0"/>
              <a:t>plans d’estudi </a:t>
            </a:r>
            <a:r>
              <a:rPr lang="ca-ES" sz="1200" b="0" i="0" dirty="0"/>
              <a:t>en PDF a l’adreça de la diapositiva. Aquesta adreça apareix igualment a la bola verda dels </a:t>
            </a:r>
            <a:r>
              <a:rPr lang="ca-ES" sz="1200" b="0" i="0" dirty="0" err="1"/>
              <a:t>flyers</a:t>
            </a:r>
            <a:r>
              <a:rPr lang="ca-ES" sz="1200" b="0" i="0" dirty="0"/>
              <a:t> i a la portada de tots els plans d’estudi.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b="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b="1" i="0" dirty="0"/>
              <a:t>Moment de les preguntes!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Us adjuntem una selecció de les preguntes més freqüents: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un crèdit ECTS?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Quan dura un grau?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són les mencions?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vol dir preu públic?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i="0" dirty="0"/>
              <a:t>Què és la nota de tall?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a-ES"/>
              <a:t>Vídeo de presentació de la UAB de 24 segons.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17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ca-ES" sz="1200" i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29733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6E2D60-2D6B-6F4B-9BB5-F7428F642FF2}" type="slidenum">
              <a:rPr kumimoji="0" lang="ca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ca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33593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z="1200" b="0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54282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A cadascuna de les fitxes de grau disposen de tota la informació detallada sobre l’estudi: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Informació general, </a:t>
            </a:r>
            <a:r>
              <a:rPr lang="ca-ES" sz="1200" i="0" dirty="0"/>
              <a:t>amb la nota de tall, preu, sortides professionals,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Accés, </a:t>
            </a:r>
            <a:r>
              <a:rPr lang="ca-ES" sz="1200" i="0" dirty="0"/>
              <a:t>amb nota de tall per via d’accés, codi de preinscripció, taules d’adaptació,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Pla d’estudis, </a:t>
            </a:r>
            <a:r>
              <a:rPr lang="ca-ES" sz="1200" i="0" dirty="0"/>
              <a:t>amb horaris, guies docents, competències, ...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Professorat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Matrícula, </a:t>
            </a:r>
            <a:r>
              <a:rPr lang="ca-ES" sz="1200" i="0" dirty="0"/>
              <a:t>amb procediment de matrícula.</a:t>
            </a:r>
          </a:p>
          <a:p>
            <a:pPr marL="171450" indent="-171450"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ca-ES" sz="1200" b="1" i="0" dirty="0"/>
              <a:t>Pestanya Qualitat, </a:t>
            </a:r>
            <a:r>
              <a:rPr lang="ca-ES" sz="1200" i="0" dirty="0"/>
              <a:t>amb informació sobre el Sistema de Garantia Interna de Qualitat de centres, dades estadístiques de l’estudi, ...</a:t>
            </a:r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endParaRPr lang="ca-ES" sz="1200" i="0" dirty="0"/>
          </a:p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Els estudiants tenen l’opció de fer consultes via web.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200"/>
              </a:lnSpc>
              <a:spcBef>
                <a:spcPts val="600"/>
              </a:spcBef>
              <a:spcAft>
                <a:spcPts val="600"/>
              </a:spcAft>
            </a:pPr>
            <a:r>
              <a:rPr lang="ca-ES" sz="1200" i="0" dirty="0"/>
              <a:t>Cliqueu sobre l’activitat per a més informació.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091686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Guies d’informació amb informació detallada i enllaços per a més informació, sobre:</a:t>
            </a:r>
          </a:p>
          <a:p>
            <a:endParaRPr lang="ca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l’accés als estudis de grau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 de Batxillerat, CFGS, titulats,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Batxibac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estudiants internacionals, Més grans de 25, 45 i 40, ....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beques i ajuts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generals i específiques de la UAB.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mobilitat i intercanvi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tipus d’intercanvi i possibilitats d’ajuts.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a-ES" sz="1200" b="1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pràctiques i ocupabilitat, 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curriculars i </a:t>
            </a:r>
            <a:r>
              <a:rPr lang="ca-ES" sz="1200" b="0" i="0" kern="120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extracurriculars</a:t>
            </a:r>
            <a:r>
              <a:rPr lang="ca-ES" sz="1200" b="0" i="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s-ES" sz="1200" b="0" i="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6E2D60-2D6B-6F4B-9BB5-F7428F642FF2}" type="slidenum">
              <a:rPr lang="ca-ES" smtClean="0"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9107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671302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43725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38096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7685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294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656773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7975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593929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66410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08444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a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671337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ca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ca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7235BE-B427-054A-898F-5F2344B6F55E}" type="datetimeFigureOut">
              <a:rPr lang="es-ES" smtClean="0"/>
              <a:t>26/03/2025</a:t>
            </a:fld>
            <a:endParaRPr lang="ca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14A0F-3272-9A47-A087-1988A36D2E80}" type="slidenum">
              <a:rPr lang="ca-ES" smtClean="0"/>
              <a:t>‹Nº›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10156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hyperlink" Target="https://www.uab.cat/web/estudiar/llistat-de-graus/pla-d-estudis/guies-docents/pedagogia-1345467811508.html?param1=1228291018203" TargetMode="External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estudiar/llistat-de-graus/pla-d-estudis/pla-d-estudis-i-horaris/pedagogia-1345467811493.html?param1=1228291018203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pla-d-estudis/competencies/x-1345467819221.html?param1=1228291018203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graus/graus/mencions-1345737723721.html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pedagogia-1216708251447.html?param1=1228291018203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pedagogia-1216708251447.html?param1=1228291018203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3.png"/><Relationship Id="rId18" Type="http://schemas.openxmlformats.org/officeDocument/2006/relationships/image" Target="../media/image6.png"/><Relationship Id="rId3" Type="http://schemas.openxmlformats.org/officeDocument/2006/relationships/image" Target="../media/image56.jpeg"/><Relationship Id="rId7" Type="http://schemas.openxmlformats.org/officeDocument/2006/relationships/image" Target="../media/image4.png"/><Relationship Id="rId12" Type="http://schemas.openxmlformats.org/officeDocument/2006/relationships/image" Target="../media/image62.png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7.xml"/><Relationship Id="rId16" Type="http://schemas.openxmlformats.org/officeDocument/2006/relationships/hyperlink" Target="https://www.uab.cat/web/universitat-autonoma-de-barcelona-1345467950436.html?utm_source=presen-visita&amp;utm_medium=other&amp;utm_campaign=presenvisita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1.png"/><Relationship Id="rId5" Type="http://schemas.microsoft.com/office/2007/relationships/hdphoto" Target="../media/hdphoto2.wdp"/><Relationship Id="rId15" Type="http://schemas.openxmlformats.org/officeDocument/2006/relationships/hyperlink" Target="https://www.uab.cat/web/estudiar/grau/oferta-de-graus/tots-els-graus-1345661751752.html" TargetMode="External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-tesperemalauab-1345811559072.html?utm_source=presen-visita&amp;utm_medium=link&amp;utm_campaign=presenvisita" TargetMode="External"/><Relationship Id="rId13" Type="http://schemas.openxmlformats.org/officeDocument/2006/relationships/hyperlink" Target="https://www.uab.cat/web/estudis/visita-la-uab/visites-als-centres-de-secundaria-1345662188985.html" TargetMode="External"/><Relationship Id="rId18" Type="http://schemas.openxmlformats.org/officeDocument/2006/relationships/image" Target="../media/image6.png"/><Relationship Id="rId3" Type="http://schemas.openxmlformats.org/officeDocument/2006/relationships/image" Target="../media/image65.jpeg"/><Relationship Id="rId7" Type="http://schemas.openxmlformats.org/officeDocument/2006/relationships/image" Target="../media/image67.png"/><Relationship Id="rId12" Type="http://schemas.openxmlformats.org/officeDocument/2006/relationships/hyperlink" Target="https://www.uab.cat/web/estudis/visita-la-uab/dia-de-les-families-1345662188968.html" TargetMode="External"/><Relationship Id="rId1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estudis/visita-la-uab/visites-al-campus-per-a-centres-de-secundaria-particulars-i-families-1345850698230.html" TargetMode="External"/><Relationship Id="rId5" Type="http://schemas.microsoft.com/office/2007/relationships/hdphoto" Target="../media/hdphoto3.wdp"/><Relationship Id="rId15" Type="http://schemas.openxmlformats.org/officeDocument/2006/relationships/image" Target="../media/image4.png"/><Relationship Id="rId10" Type="http://schemas.openxmlformats.org/officeDocument/2006/relationships/hyperlink" Target="http://www.ensenyament.com/" TargetMode="External"/><Relationship Id="rId4" Type="http://schemas.openxmlformats.org/officeDocument/2006/relationships/image" Target="../media/image66.png"/><Relationship Id="rId9" Type="http://schemas.openxmlformats.org/officeDocument/2006/relationships/hyperlink" Target="https://www.uab.cat/web/estudis/visita-la-uab/jornades-de-portes-obertes-1345662188932.html" TargetMode="External"/><Relationship Id="rId14" Type="http://schemas.openxmlformats.org/officeDocument/2006/relationships/hyperlink" Target="https://www.uab.cat/web/estudis/visita-la-uab-1345811559072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4.jpeg"/><Relationship Id="rId3" Type="http://schemas.openxmlformats.org/officeDocument/2006/relationships/image" Target="../media/image68.png"/><Relationship Id="rId7" Type="http://schemas.openxmlformats.org/officeDocument/2006/relationships/image" Target="../media/image70.jpeg"/><Relationship Id="rId12" Type="http://schemas.openxmlformats.org/officeDocument/2006/relationships/image" Target="../media/image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11" Type="http://schemas.openxmlformats.org/officeDocument/2006/relationships/image" Target="../media/image4.png"/><Relationship Id="rId5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15" Type="http://schemas.openxmlformats.org/officeDocument/2006/relationships/image" Target="../media/image53.png"/><Relationship Id="rId10" Type="http://schemas.openxmlformats.org/officeDocument/2006/relationships/image" Target="../media/image73.png"/><Relationship Id="rId4" Type="http://schemas.microsoft.com/office/2007/relationships/hdphoto" Target="../media/hdphoto4.wdp"/><Relationship Id="rId9" Type="http://schemas.openxmlformats.org/officeDocument/2006/relationships/image" Target="../media/image72.jpeg"/><Relationship Id="rId14" Type="http://schemas.openxmlformats.org/officeDocument/2006/relationships/hyperlink" Target="https://www.uab.cat/web/universitat-autonoma-de-barcelona-1345467950436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6.png"/><Relationship Id="rId3" Type="http://schemas.openxmlformats.org/officeDocument/2006/relationships/image" Target="../media/image75.png"/><Relationship Id="rId7" Type="http://schemas.openxmlformats.org/officeDocument/2006/relationships/image" Target="../media/image4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uab.cat/web/coneix-el-piune-1345750500520.html" TargetMode="External"/><Relationship Id="rId11" Type="http://schemas.openxmlformats.org/officeDocument/2006/relationships/hyperlink" Target="https://www.uab.cat/web/responsables-d-inclusio-1345767327905.html" TargetMode="External"/><Relationship Id="rId5" Type="http://schemas.openxmlformats.org/officeDocument/2006/relationships/image" Target="../media/image77.png"/><Relationship Id="rId10" Type="http://schemas.openxmlformats.org/officeDocument/2006/relationships/hyperlink" Target="https://www.uab.cat/web/discapacitat-i-nee/com-accedir-als-serveis-1345767249636.html" TargetMode="External"/><Relationship Id="rId4" Type="http://schemas.openxmlformats.org/officeDocument/2006/relationships/image" Target="../media/image76.png"/><Relationship Id="rId9" Type="http://schemas.openxmlformats.org/officeDocument/2006/relationships/hyperlink" Target="https://www.uab.cat/web/discapacitat-i-nee/coneix-el-piune-1345750500520.html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uabbarcelona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3.png"/><Relationship Id="rId10" Type="http://schemas.openxmlformats.org/officeDocument/2006/relationships/image" Target="../media/image6.png"/><Relationship Id="rId4" Type="http://schemas.openxmlformats.org/officeDocument/2006/relationships/hyperlink" Target="https://www.youtube.com/watch?v=v3z4K_igVW0" TargetMode="External"/><Relationship Id="rId9" Type="http://schemas.openxmlformats.org/officeDocument/2006/relationships/hyperlink" Target="https://www.uab.cat/web/universitat-autonoma-de-barcelona-1345467950436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doc/guia-estudiant.pdf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uab.cat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ab.cat/web/estudiar/visita-la-uab/descarrega-les-guies-de-la-uab-en-pdf-1345716249762.html?utm_source=presen-visita&amp;utm_medium=other&amp;utm_campaign=presenvisita" TargetMode="External"/><Relationship Id="rId3" Type="http://schemas.openxmlformats.org/officeDocument/2006/relationships/image" Target="../media/image79.jpeg"/><Relationship Id="rId7" Type="http://schemas.openxmlformats.org/officeDocument/2006/relationships/image" Target="../media/image8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hyperlink" Target="https://www.uab.cat/web/universitat-autonoma-de-barcelona-1345467950436.html" TargetMode="External"/><Relationship Id="rId5" Type="http://schemas.microsoft.com/office/2007/relationships/hdphoto" Target="../media/hdphoto5.wdp"/><Relationship Id="rId10" Type="http://schemas.openxmlformats.org/officeDocument/2006/relationships/image" Target="../media/image5.svg"/><Relationship Id="rId4" Type="http://schemas.openxmlformats.org/officeDocument/2006/relationships/image" Target="../media/image80.png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6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12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hyperlink" Target="https://www.uab.cat/saf/" TargetMode="External"/><Relationship Id="rId26" Type="http://schemas.openxmlformats.org/officeDocument/2006/relationships/hyperlink" Target="https://vilauniversitaria.uab.cat/coneix-la-vila/campus/placa-civica/" TargetMode="External"/><Relationship Id="rId39" Type="http://schemas.openxmlformats.org/officeDocument/2006/relationships/image" Target="../media/image41.png"/><Relationship Id="rId21" Type="http://schemas.openxmlformats.org/officeDocument/2006/relationships/image" Target="../media/image28.png"/><Relationship Id="rId34" Type="http://schemas.openxmlformats.org/officeDocument/2006/relationships/image" Target="../media/image36.png"/><Relationship Id="rId42" Type="http://schemas.openxmlformats.org/officeDocument/2006/relationships/image" Target="../media/image44.png"/><Relationship Id="rId47" Type="http://schemas.openxmlformats.org/officeDocument/2006/relationships/image" Target="../media/image45.png"/><Relationship Id="rId50" Type="http://schemas.openxmlformats.org/officeDocument/2006/relationships/hyperlink" Target="https://www.uab.cat/web/mobilitat-i-transports-1345743863531.html" TargetMode="External"/><Relationship Id="rId55" Type="http://schemas.openxmlformats.org/officeDocument/2006/relationships/image" Target="../media/image51.png"/><Relationship Id="rId7" Type="http://schemas.openxmlformats.org/officeDocument/2006/relationships/hyperlink" Target="https://www.uab.cat/web/estudiar/grau/oferta-de-graus/centres-docents-1345664532351.html" TargetMode="External"/><Relationship Id="rId2" Type="http://schemas.openxmlformats.org/officeDocument/2006/relationships/notesSlide" Target="../notesSlides/notesSlide4.xml"/><Relationship Id="rId16" Type="http://schemas.openxmlformats.org/officeDocument/2006/relationships/hyperlink" Target="https://vilauniversitaria.uab.cat/" TargetMode="External"/><Relationship Id="rId29" Type="http://schemas.openxmlformats.org/officeDocument/2006/relationships/image" Target="../media/image32.png"/><Relationship Id="rId11" Type="http://schemas.openxmlformats.org/officeDocument/2006/relationships/image" Target="../media/image23.png"/><Relationship Id="rId24" Type="http://schemas.openxmlformats.org/officeDocument/2006/relationships/hyperlink" Target="https://www.uab.cat/web/viure-el-campus/cultura-en-viu-1345780447256.html" TargetMode="External"/><Relationship Id="rId32" Type="http://schemas.openxmlformats.org/officeDocument/2006/relationships/image" Target="../media/image34.png"/><Relationship Id="rId37" Type="http://schemas.openxmlformats.org/officeDocument/2006/relationships/image" Target="../media/image39.png"/><Relationship Id="rId40" Type="http://schemas.openxmlformats.org/officeDocument/2006/relationships/image" Target="../media/image42.png"/><Relationship Id="rId45" Type="http://schemas.openxmlformats.org/officeDocument/2006/relationships/image" Target="../media/image5.svg"/><Relationship Id="rId53" Type="http://schemas.openxmlformats.org/officeDocument/2006/relationships/hyperlink" Target="https://www.uab.cat/web/coneix-la-uab/punt-d-informacio-1345671073930.html" TargetMode="External"/><Relationship Id="rId5" Type="http://schemas.microsoft.com/office/2007/relationships/hdphoto" Target="../media/hdphoto1.wdp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Relationship Id="rId14" Type="http://schemas.openxmlformats.org/officeDocument/2006/relationships/hyperlink" Target="https://www.uab.cat/web/servei-de-restauracio-uab-1345703317945.html" TargetMode="External"/><Relationship Id="rId22" Type="http://schemas.openxmlformats.org/officeDocument/2006/relationships/hyperlink" Target="https://www.uab.cat/ca/sas" TargetMode="External"/><Relationship Id="rId27" Type="http://schemas.openxmlformats.org/officeDocument/2006/relationships/image" Target="../media/image31.png"/><Relationship Id="rId30" Type="http://schemas.openxmlformats.org/officeDocument/2006/relationships/hyperlink" Target="https://www.uab.cat/servei-llengues/" TargetMode="External"/><Relationship Id="rId35" Type="http://schemas.openxmlformats.org/officeDocument/2006/relationships/image" Target="../media/image37.png"/><Relationship Id="rId43" Type="http://schemas.openxmlformats.org/officeDocument/2006/relationships/hyperlink" Target="https://www.uab.cat/web/viure-el-campus/serveis-1345661544192.html" TargetMode="External"/><Relationship Id="rId48" Type="http://schemas.openxmlformats.org/officeDocument/2006/relationships/image" Target="../media/image46.png"/><Relationship Id="rId56" Type="http://schemas.openxmlformats.org/officeDocument/2006/relationships/hyperlink" Target="https://www.uab.cat/web/universitat-autonoma-de-barcelona-1345467950436.html" TargetMode="External"/><Relationship Id="rId8" Type="http://schemas.openxmlformats.org/officeDocument/2006/relationships/image" Target="../media/image21.png"/><Relationship Id="rId51" Type="http://schemas.openxmlformats.org/officeDocument/2006/relationships/image" Target="../media/image48.png"/><Relationship Id="rId3" Type="http://schemas.openxmlformats.org/officeDocument/2006/relationships/image" Target="../media/image18.png"/><Relationship Id="rId12" Type="http://schemas.openxmlformats.org/officeDocument/2006/relationships/hyperlink" Target="https://www.uab.cat/ca/biblioteques" TargetMode="External"/><Relationship Id="rId17" Type="http://schemas.openxmlformats.org/officeDocument/2006/relationships/image" Target="../media/image26.png"/><Relationship Id="rId25" Type="http://schemas.openxmlformats.org/officeDocument/2006/relationships/image" Target="../media/image30.png"/><Relationship Id="rId33" Type="http://schemas.openxmlformats.org/officeDocument/2006/relationships/image" Target="../media/image35.png"/><Relationship Id="rId38" Type="http://schemas.openxmlformats.org/officeDocument/2006/relationships/image" Target="../media/image40.png"/><Relationship Id="rId46" Type="http://schemas.openxmlformats.org/officeDocument/2006/relationships/hyperlink" Target="https://www.uab.cat/accessibilitat-transports/" TargetMode="External"/><Relationship Id="rId20" Type="http://schemas.openxmlformats.org/officeDocument/2006/relationships/hyperlink" Target="https://www.uab.cat/web/viure-el-campus/participacio-estudiantil-1345661544137.html" TargetMode="External"/><Relationship Id="rId41" Type="http://schemas.openxmlformats.org/officeDocument/2006/relationships/image" Target="../media/image43.png"/><Relationship Id="rId5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5" Type="http://schemas.openxmlformats.org/officeDocument/2006/relationships/image" Target="../media/image25.png"/><Relationship Id="rId23" Type="http://schemas.openxmlformats.org/officeDocument/2006/relationships/image" Target="../media/image29.png"/><Relationship Id="rId28" Type="http://schemas.openxmlformats.org/officeDocument/2006/relationships/hyperlink" Target="https://www.uab.cat/mediambient/" TargetMode="External"/><Relationship Id="rId36" Type="http://schemas.openxmlformats.org/officeDocument/2006/relationships/image" Target="../media/image38.png"/><Relationship Id="rId49" Type="http://schemas.openxmlformats.org/officeDocument/2006/relationships/image" Target="../media/image47.png"/><Relationship Id="rId57" Type="http://schemas.openxmlformats.org/officeDocument/2006/relationships/image" Target="../media/image6.png"/><Relationship Id="rId10" Type="http://schemas.openxmlformats.org/officeDocument/2006/relationships/hyperlink" Target="https://www.uab.cat/web/investigar/itineraris/la-recerca/centres-i-instituts-de-recerca-1345662120408.html" TargetMode="External"/><Relationship Id="rId31" Type="http://schemas.openxmlformats.org/officeDocument/2006/relationships/image" Target="../media/image33.png"/><Relationship Id="rId44" Type="http://schemas.openxmlformats.org/officeDocument/2006/relationships/image" Target="../media/image4.png"/><Relationship Id="rId52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hyperlink" Target="https://www.uab.cat/web/universitat-autonoma-de-barcelona-1345467950436.html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4.png"/><Relationship Id="rId7" Type="http://schemas.openxmlformats.org/officeDocument/2006/relationships/hyperlink" Target="https://www.uab.cat/web/universitat-autonoma-de-barcelona-1345467950436.html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hyperlink" Target="https://www.uab.cat/web/estudiar/llistat-de-graus/acces/pedagogia-1216708253769.html?param1=1228291018203" TargetMode="External"/><Relationship Id="rId9" Type="http://schemas.openxmlformats.org/officeDocument/2006/relationships/hyperlink" Target="https://universitats.gencat.cat/es/preinscripcions/sobre-preinscripcio/ponderacion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informacio-general/pedagogia-1216708251447.html?param1=1228291018203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llistat-de-graus/acces/pedagogia-1216708253769.html?param1=1228291018203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ab.cat/web/estudiar/graus/graus/horaris-1345725062049.html" TargetMode="External"/><Relationship Id="rId7" Type="http://schemas.openxmlformats.org/officeDocument/2006/relationships/image" Target="../media/image5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ab.cat/web/universitat-autonoma-de-barcelona-1345467950436.html" TargetMode="Externa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94BCE-6A39-830F-A404-DD4CC4EA7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 descr="Estudiants al campus UAB. &quot;UAB, un campus ple d'experiències&quot;. Logotip UAB, Universitat Autònoma de Barcelona.">
            <a:extLst>
              <a:ext uri="{FF2B5EF4-FFF2-40B4-BE49-F238E27FC236}">
                <a16:creationId xmlns:a16="http://schemas.microsoft.com/office/drawing/2014/main" id="{9B7DC06E-A2AC-8EB1-6D0A-417B9290384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12193" y="0"/>
            <a:ext cx="9168386" cy="6858000"/>
          </a:xfrm>
          <a:prstGeom prst="rect">
            <a:avLst/>
          </a:prstGeom>
        </p:spPr>
      </p:pic>
      <p:sp>
        <p:nvSpPr>
          <p:cNvPr id="3" name="CuadroTexto 7" descr="Grau en Pedagogia">
            <a:extLst>
              <a:ext uri="{FF2B5EF4-FFF2-40B4-BE49-F238E27FC236}">
                <a16:creationId xmlns:a16="http://schemas.microsoft.com/office/drawing/2014/main" id="{612B76C6-00BA-CA7A-4CFB-C9D0FEB2895D}"/>
              </a:ext>
            </a:extLst>
          </p:cNvPr>
          <p:cNvSpPr txBox="1"/>
          <p:nvPr/>
        </p:nvSpPr>
        <p:spPr>
          <a:xfrm>
            <a:off x="495869" y="6035748"/>
            <a:ext cx="4048049" cy="51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4000" b="1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Pedagogia</a:t>
            </a:r>
          </a:p>
        </p:txBody>
      </p:sp>
    </p:spTree>
    <p:extLst>
      <p:ext uri="{BB962C8B-B14F-4D97-AF65-F5344CB8AC3E}">
        <p14:creationId xmlns:p14="http://schemas.microsoft.com/office/powerpoint/2010/main" val="3435900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2" descr="O:\Laia\fitxes-graus\Imatges_Graus_Capcaleres\Facultat Ciències Educació\pedagogia.jpg">
            <a:extLst>
              <a:ext uri="{FF2B5EF4-FFF2-40B4-BE49-F238E27FC236}">
                <a16:creationId xmlns:a16="http://schemas.microsoft.com/office/drawing/2014/main" id="{C15F9C19-9B62-45CA-851C-6FE8FFB9D2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/>
          <a:stretch/>
        </p:blipFill>
        <p:spPr bwMode="auto">
          <a:xfrm>
            <a:off x="-7449" y="2"/>
            <a:ext cx="9193404" cy="12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CuadroTexto 23"/>
          <p:cNvSpPr txBox="1"/>
          <p:nvPr/>
        </p:nvSpPr>
        <p:spPr>
          <a:xfrm>
            <a:off x="836028" y="5848945"/>
            <a:ext cx="128977" cy="280797"/>
          </a:xfrm>
          <a:prstGeom prst="rect">
            <a:avLst/>
          </a:prstGeom>
          <a:noFill/>
        </p:spPr>
        <p:txBody>
          <a:bodyPr wrap="none" lIns="63833" tIns="31916" rIns="63833" bIns="31916" rtlCol="0">
            <a:spAutoFit/>
          </a:bodyPr>
          <a:lstStyle/>
          <a:p>
            <a:pPr defTabSz="453998"/>
            <a:endParaRPr lang="ca-ES" sz="1406" dirty="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25" name="Rectángulo 24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CEAB4FC1-D394-4902-B42F-1F55FD602481}"/>
              </a:ext>
            </a:extLst>
          </p:cNvPr>
          <p:cNvGrpSpPr/>
          <p:nvPr/>
        </p:nvGrpSpPr>
        <p:grpSpPr>
          <a:xfrm>
            <a:off x="1075644" y="4641969"/>
            <a:ext cx="3930392" cy="501363"/>
            <a:chOff x="1075645" y="4894721"/>
            <a:chExt cx="3930392" cy="501363"/>
          </a:xfrm>
        </p:grpSpPr>
        <p:grpSp>
          <p:nvGrpSpPr>
            <p:cNvPr id="27" name="Grupo 26">
              <a:extLst>
                <a:ext uri="{FF2B5EF4-FFF2-40B4-BE49-F238E27FC236}">
                  <a16:creationId xmlns:a16="http://schemas.microsoft.com/office/drawing/2014/main" id="{3105E752-F504-414F-95F7-DF18586F9933}"/>
                </a:ext>
              </a:extLst>
            </p:cNvPr>
            <p:cNvGrpSpPr/>
            <p:nvPr/>
          </p:nvGrpSpPr>
          <p:grpSpPr>
            <a:xfrm>
              <a:off x="3929268" y="4894721"/>
              <a:ext cx="1076769" cy="501271"/>
              <a:chOff x="4651130" y="5208042"/>
              <a:chExt cx="879232" cy="501271"/>
            </a:xfrm>
          </p:grpSpPr>
          <p:sp>
            <p:nvSpPr>
              <p:cNvPr id="31" name="Rectángulo 30">
                <a:extLst>
                  <a:ext uri="{FF2B5EF4-FFF2-40B4-BE49-F238E27FC236}">
                    <a16:creationId xmlns:a16="http://schemas.microsoft.com/office/drawing/2014/main" id="{34BDBA39-2347-4BD5-BA0F-4FA18D7BFE78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2" name="CuadroTexto 31">
                <a:extLst>
                  <a:ext uri="{FF2B5EF4-FFF2-40B4-BE49-F238E27FC236}">
                    <a16:creationId xmlns:a16="http://schemas.microsoft.com/office/drawing/2014/main" id="{76DFB24B-A9D9-465F-89AE-EC64A016BCDE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12 ECTS</a:t>
                </a:r>
              </a:p>
            </p:txBody>
          </p:sp>
        </p:grp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A17E4D43-91F0-45CD-8C84-C3029586C9DB}"/>
                </a:ext>
              </a:extLst>
            </p:cNvPr>
            <p:cNvGrpSpPr/>
            <p:nvPr/>
          </p:nvGrpSpPr>
          <p:grpSpPr>
            <a:xfrm>
              <a:off x="1075645" y="4894813"/>
              <a:ext cx="2439494" cy="501271"/>
              <a:chOff x="4939475" y="3645787"/>
              <a:chExt cx="2085176" cy="501271"/>
            </a:xfrm>
          </p:grpSpPr>
          <p:sp>
            <p:nvSpPr>
              <p:cNvPr id="29" name="Rectángulo 28">
                <a:extLst>
                  <a:ext uri="{FF2B5EF4-FFF2-40B4-BE49-F238E27FC236}">
                    <a16:creationId xmlns:a16="http://schemas.microsoft.com/office/drawing/2014/main" id="{3A0F5341-1E1F-4FF1-8DB7-E2B667F3AF9C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id="{324C48E6-226E-4872-B2BA-7A13F7D77B18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Treball de fi de grau (TFG)</a:t>
                </a:r>
              </a:p>
            </p:txBody>
          </p:sp>
        </p:grp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F97D1955-95DE-4F0D-8715-CA34CC80ADD0}"/>
              </a:ext>
            </a:extLst>
          </p:cNvPr>
          <p:cNvGrpSpPr/>
          <p:nvPr/>
        </p:nvGrpSpPr>
        <p:grpSpPr>
          <a:xfrm>
            <a:off x="1075643" y="1945950"/>
            <a:ext cx="7058667" cy="523220"/>
            <a:chOff x="1075643" y="1945950"/>
            <a:chExt cx="7058667" cy="523220"/>
          </a:xfrm>
        </p:grpSpPr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70B1920B-6F41-4E1A-AAE1-CF1B38D3E2E5}"/>
                </a:ext>
              </a:extLst>
            </p:cNvPr>
            <p:cNvGrpSpPr/>
            <p:nvPr/>
          </p:nvGrpSpPr>
          <p:grpSpPr>
            <a:xfrm>
              <a:off x="1075643" y="1956605"/>
              <a:ext cx="2439488" cy="501271"/>
              <a:chOff x="4939475" y="3645787"/>
              <a:chExt cx="2085176" cy="501271"/>
            </a:xfrm>
          </p:grpSpPr>
          <p:sp>
            <p:nvSpPr>
              <p:cNvPr id="54" name="Rectángulo 53">
                <a:extLst>
                  <a:ext uri="{FF2B5EF4-FFF2-40B4-BE49-F238E27FC236}">
                    <a16:creationId xmlns:a16="http://schemas.microsoft.com/office/drawing/2014/main" id="{6A8F20CE-308E-4436-B360-9FB7CE798753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008539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5" name="CuadroTexto 54">
                <a:extLst>
                  <a:ext uri="{FF2B5EF4-FFF2-40B4-BE49-F238E27FC236}">
                    <a16:creationId xmlns:a16="http://schemas.microsoft.com/office/drawing/2014/main" id="{DAA3CA6E-9157-4272-BAE4-8343672860FC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Formació Bàsica</a:t>
                </a:r>
              </a:p>
            </p:txBody>
          </p:sp>
        </p:grpSp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346F28F3-3557-4BE0-ADA0-4F7DC2C672BD}"/>
                </a:ext>
              </a:extLst>
            </p:cNvPr>
            <p:cNvGrpSpPr/>
            <p:nvPr/>
          </p:nvGrpSpPr>
          <p:grpSpPr>
            <a:xfrm>
              <a:off x="3929266" y="1956605"/>
              <a:ext cx="1076771" cy="501271"/>
              <a:chOff x="4651130" y="5208042"/>
              <a:chExt cx="879232" cy="501271"/>
            </a:xfrm>
          </p:grpSpPr>
          <p:sp>
            <p:nvSpPr>
              <p:cNvPr id="52" name="Rectángulo 51">
                <a:extLst>
                  <a:ext uri="{FF2B5EF4-FFF2-40B4-BE49-F238E27FC236}">
                    <a16:creationId xmlns:a16="http://schemas.microsoft.com/office/drawing/2014/main" id="{EEEC36C6-CDC7-474C-9EC8-7DF55C521B95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53" name="CuadroTexto 52">
                <a:extLst>
                  <a:ext uri="{FF2B5EF4-FFF2-40B4-BE49-F238E27FC236}">
                    <a16:creationId xmlns:a16="http://schemas.microsoft.com/office/drawing/2014/main" id="{B05E49E1-6D36-4A95-95CE-4327088C18DF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60 ECTS</a:t>
                </a:r>
              </a:p>
            </p:txBody>
          </p:sp>
        </p:grp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BDAEC35A-5080-43C3-A028-11BBB279B09D}"/>
                </a:ext>
              </a:extLst>
            </p:cNvPr>
            <p:cNvSpPr txBox="1"/>
            <p:nvPr/>
          </p:nvSpPr>
          <p:spPr>
            <a:xfrm>
              <a:off x="5276810" y="1945950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Assignatures de la branca de coneixement de la titulació</a:t>
              </a:r>
            </a:p>
          </p:txBody>
        </p:sp>
      </p:grpSp>
      <p:grpSp>
        <p:nvGrpSpPr>
          <p:cNvPr id="56" name="Grupo 55">
            <a:extLst>
              <a:ext uri="{FF2B5EF4-FFF2-40B4-BE49-F238E27FC236}">
                <a16:creationId xmlns:a16="http://schemas.microsoft.com/office/drawing/2014/main" id="{1ACD71E2-084F-49AE-BA2D-390F563B611A}"/>
              </a:ext>
            </a:extLst>
          </p:cNvPr>
          <p:cNvGrpSpPr/>
          <p:nvPr/>
        </p:nvGrpSpPr>
        <p:grpSpPr>
          <a:xfrm>
            <a:off x="1075642" y="2791403"/>
            <a:ext cx="7058669" cy="738664"/>
            <a:chOff x="1075641" y="2914053"/>
            <a:chExt cx="7058669" cy="738664"/>
          </a:xfrm>
        </p:grpSpPr>
        <p:grpSp>
          <p:nvGrpSpPr>
            <p:cNvPr id="57" name="Grupo 56">
              <a:extLst>
                <a:ext uri="{FF2B5EF4-FFF2-40B4-BE49-F238E27FC236}">
                  <a16:creationId xmlns:a16="http://schemas.microsoft.com/office/drawing/2014/main" id="{A147467E-0970-454C-ADD3-B99B7A2F9CD5}"/>
                </a:ext>
              </a:extLst>
            </p:cNvPr>
            <p:cNvGrpSpPr/>
            <p:nvPr/>
          </p:nvGrpSpPr>
          <p:grpSpPr>
            <a:xfrm>
              <a:off x="1075641" y="2936008"/>
              <a:ext cx="2439491" cy="501271"/>
              <a:chOff x="4939475" y="3645787"/>
              <a:chExt cx="2085176" cy="501271"/>
            </a:xfrm>
          </p:grpSpPr>
          <p:sp>
            <p:nvSpPr>
              <p:cNvPr id="62" name="Rectángulo 61">
                <a:extLst>
                  <a:ext uri="{FF2B5EF4-FFF2-40B4-BE49-F238E27FC236}">
                    <a16:creationId xmlns:a16="http://schemas.microsoft.com/office/drawing/2014/main" id="{49FF6B60-8E7B-4ADC-9FD8-F861FB82DE0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2D7205D7-F613-4119-8155-93E02F833DA1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Obligatòries</a:t>
                </a:r>
              </a:p>
            </p:txBody>
          </p:sp>
        </p:grpSp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F009C257-2258-49B0-AA54-F4F62771E33F}"/>
                </a:ext>
              </a:extLst>
            </p:cNvPr>
            <p:cNvGrpSpPr/>
            <p:nvPr/>
          </p:nvGrpSpPr>
          <p:grpSpPr>
            <a:xfrm>
              <a:off x="3929265" y="2935379"/>
              <a:ext cx="1076771" cy="501271"/>
              <a:chOff x="4651130" y="5208042"/>
              <a:chExt cx="879232" cy="501271"/>
            </a:xfrm>
          </p:grpSpPr>
          <p:sp>
            <p:nvSpPr>
              <p:cNvPr id="60" name="Rectángulo 59">
                <a:extLst>
                  <a:ext uri="{FF2B5EF4-FFF2-40B4-BE49-F238E27FC236}">
                    <a16:creationId xmlns:a16="http://schemas.microsoft.com/office/drawing/2014/main" id="{F8793B04-7372-4438-967B-F7A214EF8F3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1" name="CuadroTexto 60">
                <a:extLst>
                  <a:ext uri="{FF2B5EF4-FFF2-40B4-BE49-F238E27FC236}">
                    <a16:creationId xmlns:a16="http://schemas.microsoft.com/office/drawing/2014/main" id="{7C7D2943-7BF2-4A9F-A28F-3EC4B14E8A83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138 ECTS</a:t>
                </a:r>
              </a:p>
            </p:txBody>
          </p:sp>
        </p:grp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1DC4AED9-8CA2-48CA-823A-1467291A2E0D}"/>
                </a:ext>
              </a:extLst>
            </p:cNvPr>
            <p:cNvSpPr txBox="1"/>
            <p:nvPr/>
          </p:nvSpPr>
          <p:spPr>
            <a:xfrm>
              <a:off x="5276810" y="2914053"/>
              <a:ext cx="28575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b="1" dirty="0">
                  <a:latin typeface="Arial" panose="020B0604020202020204" pitchFamily="34" charset="0"/>
                  <a:cs typeface="Arial" panose="020B0604020202020204" pitchFamily="34" charset="0"/>
                </a:rPr>
                <a:t>30 ECTS obligatoris de pràctiques (12 a 3r curs i 18 a 4t curs)</a:t>
              </a:r>
            </a:p>
          </p:txBody>
        </p:sp>
      </p:grpSp>
      <p:grpSp>
        <p:nvGrpSpPr>
          <p:cNvPr id="64" name="Grupo 63">
            <a:extLst>
              <a:ext uri="{FF2B5EF4-FFF2-40B4-BE49-F238E27FC236}">
                <a16:creationId xmlns:a16="http://schemas.microsoft.com/office/drawing/2014/main" id="{7F41D106-9724-4255-8E78-D8DE474C3A9F}"/>
              </a:ext>
            </a:extLst>
          </p:cNvPr>
          <p:cNvGrpSpPr/>
          <p:nvPr/>
        </p:nvGrpSpPr>
        <p:grpSpPr>
          <a:xfrm>
            <a:off x="1075642" y="3708967"/>
            <a:ext cx="7058668" cy="524208"/>
            <a:chOff x="1075642" y="3893462"/>
            <a:chExt cx="7058668" cy="524208"/>
          </a:xfrm>
        </p:grpSpPr>
        <p:grpSp>
          <p:nvGrpSpPr>
            <p:cNvPr id="65" name="Grupo 64">
              <a:extLst>
                <a:ext uri="{FF2B5EF4-FFF2-40B4-BE49-F238E27FC236}">
                  <a16:creationId xmlns:a16="http://schemas.microsoft.com/office/drawing/2014/main" id="{9204D771-4ACB-4FAA-80CF-763095E5AF65}"/>
                </a:ext>
              </a:extLst>
            </p:cNvPr>
            <p:cNvGrpSpPr/>
            <p:nvPr/>
          </p:nvGrpSpPr>
          <p:grpSpPr>
            <a:xfrm>
              <a:off x="1075642" y="3915411"/>
              <a:ext cx="2439492" cy="501271"/>
              <a:chOff x="4939475" y="3645787"/>
              <a:chExt cx="2085176" cy="501271"/>
            </a:xfrm>
          </p:grpSpPr>
          <p:sp>
            <p:nvSpPr>
              <p:cNvPr id="70" name="Rectángulo 69">
                <a:extLst>
                  <a:ext uri="{FF2B5EF4-FFF2-40B4-BE49-F238E27FC236}">
                    <a16:creationId xmlns:a16="http://schemas.microsoft.com/office/drawing/2014/main" id="{4295DEBC-4AA1-4747-A7E0-7E8217F71E29}"/>
                  </a:ext>
                </a:extLst>
              </p:cNvPr>
              <p:cNvSpPr/>
              <p:nvPr/>
            </p:nvSpPr>
            <p:spPr>
              <a:xfrm>
                <a:off x="4939475" y="3645787"/>
                <a:ext cx="2085175" cy="501271"/>
              </a:xfrm>
              <a:prstGeom prst="rect">
                <a:avLst/>
              </a:prstGeom>
              <a:solidFill>
                <a:srgbClr val="99CEB0"/>
              </a:solidFill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71" name="CuadroTexto 70">
                <a:extLst>
                  <a:ext uri="{FF2B5EF4-FFF2-40B4-BE49-F238E27FC236}">
                    <a16:creationId xmlns:a16="http://schemas.microsoft.com/office/drawing/2014/main" id="{67103580-7AFF-4804-9D0D-638A26E1694B}"/>
                  </a:ext>
                </a:extLst>
              </p:cNvPr>
              <p:cNvSpPr txBox="1"/>
              <p:nvPr/>
            </p:nvSpPr>
            <p:spPr>
              <a:xfrm>
                <a:off x="4939475" y="3742533"/>
                <a:ext cx="208517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ca-ES" sz="14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Optatives</a:t>
                </a:r>
              </a:p>
            </p:txBody>
          </p:sp>
        </p:grpSp>
        <p:grpSp>
          <p:nvGrpSpPr>
            <p:cNvPr id="66" name="Grupo 65">
              <a:extLst>
                <a:ext uri="{FF2B5EF4-FFF2-40B4-BE49-F238E27FC236}">
                  <a16:creationId xmlns:a16="http://schemas.microsoft.com/office/drawing/2014/main" id="{09AA47C1-D4C3-4EEB-88CA-44984FCF22E0}"/>
                </a:ext>
              </a:extLst>
            </p:cNvPr>
            <p:cNvGrpSpPr/>
            <p:nvPr/>
          </p:nvGrpSpPr>
          <p:grpSpPr>
            <a:xfrm>
              <a:off x="3929265" y="3916399"/>
              <a:ext cx="1076771" cy="501271"/>
              <a:chOff x="4651130" y="5208042"/>
              <a:chExt cx="879232" cy="501271"/>
            </a:xfrm>
          </p:grpSpPr>
          <p:sp>
            <p:nvSpPr>
              <p:cNvPr id="68" name="Rectángulo 67">
                <a:extLst>
                  <a:ext uri="{FF2B5EF4-FFF2-40B4-BE49-F238E27FC236}">
                    <a16:creationId xmlns:a16="http://schemas.microsoft.com/office/drawing/2014/main" id="{2FB37463-AAFE-4BF9-8F9F-4C3AA941814C}"/>
                  </a:ext>
                </a:extLst>
              </p:cNvPr>
              <p:cNvSpPr/>
              <p:nvPr/>
            </p:nvSpPr>
            <p:spPr>
              <a:xfrm>
                <a:off x="4651131" y="5208042"/>
                <a:ext cx="879231" cy="501271"/>
              </a:xfrm>
              <a:prstGeom prst="rect">
                <a:avLst/>
              </a:prstGeom>
              <a:ln w="190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69" name="CuadroTexto 68">
                <a:extLst>
                  <a:ext uri="{FF2B5EF4-FFF2-40B4-BE49-F238E27FC236}">
                    <a16:creationId xmlns:a16="http://schemas.microsoft.com/office/drawing/2014/main" id="{644AD811-D1E4-4A3C-B257-2178EBC91497}"/>
                  </a:ext>
                </a:extLst>
              </p:cNvPr>
              <p:cNvSpPr txBox="1"/>
              <p:nvPr/>
            </p:nvSpPr>
            <p:spPr>
              <a:xfrm>
                <a:off x="4651130" y="5304788"/>
                <a:ext cx="879232" cy="30777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s-ES"/>
                </a:defPPr>
                <a:lvl1pPr>
                  <a:defRPr sz="1400" b="1"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</a:lstStyle>
              <a:p>
                <a:pPr algn="ctr"/>
                <a:r>
                  <a:rPr lang="ca-ES" dirty="0"/>
                  <a:t>30 ECTS</a:t>
                </a:r>
              </a:p>
            </p:txBody>
          </p:sp>
        </p:grpSp>
        <p:sp>
          <p:nvSpPr>
            <p:cNvPr id="67" name="CuadroTexto 66">
              <a:extLst>
                <a:ext uri="{FF2B5EF4-FFF2-40B4-BE49-F238E27FC236}">
                  <a16:creationId xmlns:a16="http://schemas.microsoft.com/office/drawing/2014/main" id="{69713A4E-5F8A-4926-A7AF-BDD91D8FEC3B}"/>
                </a:ext>
              </a:extLst>
            </p:cNvPr>
            <p:cNvSpPr txBox="1"/>
            <p:nvPr/>
          </p:nvSpPr>
          <p:spPr>
            <a:xfrm>
              <a:off x="5276810" y="3893462"/>
              <a:ext cx="2857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Clr>
                  <a:srgbClr val="008539"/>
                </a:buClr>
                <a:buFont typeface="Verdana" panose="020B0604030504040204" pitchFamily="34" charset="0"/>
                <a:buChar char="•"/>
              </a:pPr>
              <a:r>
                <a:rPr lang="ca-ES" sz="1400" dirty="0">
                  <a:latin typeface="Arial" panose="020B0604020202020204" pitchFamily="34" charset="0"/>
                  <a:cs typeface="Arial" panose="020B0604020202020204" pitchFamily="34" charset="0"/>
                </a:rPr>
                <a:t>Poden definir els itineraris o mencions</a:t>
              </a:r>
            </a:p>
          </p:txBody>
        </p:sp>
      </p:grpSp>
      <p:sp>
        <p:nvSpPr>
          <p:cNvPr id="39" name="CuadroTexto 38">
            <a:hlinkClick r:id="rId3"/>
            <a:extLst>
              <a:ext uri="{FF2B5EF4-FFF2-40B4-BE49-F238E27FC236}">
                <a16:creationId xmlns:a16="http://schemas.microsoft.com/office/drawing/2014/main" id="{946433CA-CC74-4F12-A675-E70DDD411183}"/>
              </a:ext>
            </a:extLst>
          </p:cNvPr>
          <p:cNvSpPr txBox="1"/>
          <p:nvPr/>
        </p:nvSpPr>
        <p:spPr>
          <a:xfrm>
            <a:off x="5710697" y="6166068"/>
            <a:ext cx="2528512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les guies docents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94281A20-2F5E-42BF-98AD-BF3073E078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85389" y="6133864"/>
            <a:ext cx="299886" cy="309258"/>
          </a:xfrm>
          <a:prstGeom prst="rect">
            <a:avLst/>
          </a:prstGeom>
        </p:spPr>
      </p:pic>
      <p:sp>
        <p:nvSpPr>
          <p:cNvPr id="41" name="CuadroTexto 40">
            <a:hlinkClick r:id="rId6"/>
            <a:extLst>
              <a:ext uri="{FF2B5EF4-FFF2-40B4-BE49-F238E27FC236}">
                <a16:creationId xmlns:a16="http://schemas.microsoft.com/office/drawing/2014/main" id="{1529EB09-C704-44F1-A2CF-2B33B4520876}"/>
              </a:ext>
            </a:extLst>
          </p:cNvPr>
          <p:cNvSpPr txBox="1"/>
          <p:nvPr/>
        </p:nvSpPr>
        <p:spPr>
          <a:xfrm>
            <a:off x="5710697" y="5571433"/>
            <a:ext cx="308338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+info del pla d’estudis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EC5FF108-C99C-4B05-BD1D-F970AB7B2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85389" y="5539229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391635A9-8D84-0A83-649A-62470FAAD0B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36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980"/>
                            </p:stCondLst>
                            <p:childTnLst>
                              <p:par>
                                <p:cTn id="5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48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980"/>
                            </p:stCondLst>
                            <p:childTnLst>
                              <p:par>
                                <p:cTn id="6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86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39" grpId="0"/>
      <p:bldP spid="39" grpId="1"/>
      <p:bldP spid="41" grpId="0"/>
      <p:bldP spid="4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Laia\fitxes-graus\Imatges_Graus_Capcaleres\Facultat Ciències Educació\pedagogia.jpg">
            <a:extLst>
              <a:ext uri="{FF2B5EF4-FFF2-40B4-BE49-F238E27FC236}">
                <a16:creationId xmlns:a16="http://schemas.microsoft.com/office/drawing/2014/main" id="{CA4E5D48-7D62-42CE-9D6E-94C6FB4CA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/>
          <a:stretch/>
        </p:blipFill>
        <p:spPr bwMode="auto">
          <a:xfrm>
            <a:off x="-7449" y="2"/>
            <a:ext cx="9193404" cy="12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QuadreDeText 13"/>
          <p:cNvSpPr txBox="1"/>
          <p:nvPr/>
        </p:nvSpPr>
        <p:spPr>
          <a:xfrm>
            <a:off x="969206" y="1827660"/>
            <a:ext cx="7191813" cy="3044671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Organització</a:t>
            </a:r>
            <a:r>
              <a:rPr lang="ca-ES" sz="1600" dirty="0">
                <a:latin typeface="Arial"/>
                <a:cs typeface="Arial"/>
              </a:rPr>
              <a:t> de les institucions educatives.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Teoria i història </a:t>
            </a:r>
            <a:r>
              <a:rPr lang="ca-ES" sz="1600" dirty="0">
                <a:latin typeface="Arial"/>
                <a:cs typeface="Arial"/>
              </a:rPr>
              <a:t>de l’educació.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Planificació</a:t>
            </a:r>
            <a:r>
              <a:rPr lang="ca-ES" sz="1600" dirty="0">
                <a:latin typeface="Arial"/>
                <a:cs typeface="Arial"/>
              </a:rPr>
              <a:t> de l’educació.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Innovació</a:t>
            </a:r>
            <a:r>
              <a:rPr lang="ca-ES" sz="1600" dirty="0">
                <a:latin typeface="Arial"/>
                <a:cs typeface="Arial"/>
              </a:rPr>
              <a:t> en educació.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Disseny</a:t>
            </a:r>
            <a:r>
              <a:rPr lang="ca-ES" sz="1600" dirty="0">
                <a:latin typeface="Arial"/>
                <a:cs typeface="Arial"/>
              </a:rPr>
              <a:t> de formacions.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Gestió, orientació, direcció, lideratge i tecnologies </a:t>
            </a:r>
            <a:r>
              <a:rPr lang="ca-ES" sz="1600" dirty="0">
                <a:latin typeface="Arial"/>
                <a:cs typeface="Arial"/>
              </a:rPr>
              <a:t>per a l’aprenentatge i el coneixement.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n’aprendràs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89B173FF-DCAA-473F-BBCE-F9E4FB96588B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C589222-4D7B-4CE8-BDB2-EDFCC5220D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2F9CF5B2-5706-6AAC-6F75-EFA1331622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9127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8" grpId="0"/>
      <p:bldP spid="8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Laia\fitxes-graus\Imatges_Graus_Capcaleres\Facultat Ciències Educació\pedagogia.jpg">
            <a:extLst>
              <a:ext uri="{FF2B5EF4-FFF2-40B4-BE49-F238E27FC236}">
                <a16:creationId xmlns:a16="http://schemas.microsoft.com/office/drawing/2014/main" id="{87CE8DE1-FE7F-4788-BBEF-E433C5948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/>
          <a:stretch/>
        </p:blipFill>
        <p:spPr bwMode="auto">
          <a:xfrm>
            <a:off x="-7449" y="2"/>
            <a:ext cx="9193404" cy="12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uadroTexto 10"/>
          <p:cNvSpPr txBox="1"/>
          <p:nvPr/>
        </p:nvSpPr>
        <p:spPr>
          <a:xfrm>
            <a:off x="969207" y="448851"/>
            <a:ext cx="333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Mencions 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8" name="QuadreDeText 7">
            <a:extLst>
              <a:ext uri="{FF2B5EF4-FFF2-40B4-BE49-F238E27FC236}">
                <a16:creationId xmlns:a16="http://schemas.microsoft.com/office/drawing/2014/main" id="{A83F2094-562E-4503-A369-C98CB0628E0C}"/>
              </a:ext>
            </a:extLst>
          </p:cNvPr>
          <p:cNvSpPr txBox="1"/>
          <p:nvPr/>
        </p:nvSpPr>
        <p:spPr>
          <a:xfrm>
            <a:off x="969207" y="1788827"/>
            <a:ext cx="7149297" cy="1259695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defTabSz="910227" fontAlgn="base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Clr>
                <a:srgbClr val="58BB2A"/>
              </a:buClr>
              <a:defRPr/>
            </a:pPr>
            <a:r>
              <a:rPr lang="ca-ES" dirty="0">
                <a:latin typeface="Arial" pitchFamily="34" charset="0"/>
                <a:cs typeface="Arial" panose="020B0604020202020204" pitchFamily="34" charset="0"/>
              </a:rPr>
              <a:t>Les mencions són itineraris que es fan constar al Suplement Europeu al Títol (SET). Per obtenir-la s’han de cursar 30 crèdits vinculats a la menció. </a:t>
            </a:r>
          </a:p>
        </p:txBody>
      </p:sp>
      <p:sp>
        <p:nvSpPr>
          <p:cNvPr id="10" name="QuadreDeText 7">
            <a:extLst>
              <a:ext uri="{FF2B5EF4-FFF2-40B4-BE49-F238E27FC236}">
                <a16:creationId xmlns:a16="http://schemas.microsoft.com/office/drawing/2014/main" id="{67723FD5-84C2-4CC5-BA48-2D215DF2E143}"/>
              </a:ext>
            </a:extLst>
          </p:cNvPr>
          <p:cNvSpPr txBox="1"/>
          <p:nvPr/>
        </p:nvSpPr>
        <p:spPr>
          <a:xfrm>
            <a:off x="969206" y="3429000"/>
            <a:ext cx="7149297" cy="130650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Gestió de la Formació i Institucions Socioeducatives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539"/>
              </a:buClr>
              <a:buFontTx/>
              <a:buChar char="●"/>
              <a:defRPr/>
            </a:pPr>
            <a:r>
              <a:rPr lang="ca-ES" b="1" dirty="0">
                <a:latin typeface="Arial"/>
                <a:cs typeface="Arial"/>
              </a:rPr>
              <a:t>Menció en Orientació Educativa</a:t>
            </a:r>
          </a:p>
        </p:txBody>
      </p:sp>
      <p:sp>
        <p:nvSpPr>
          <p:cNvPr id="15" name="CuadroTexto 14">
            <a:hlinkClick r:id="rId3"/>
            <a:extLst>
              <a:ext uri="{FF2B5EF4-FFF2-40B4-BE49-F238E27FC236}">
                <a16:creationId xmlns:a16="http://schemas.microsoft.com/office/drawing/2014/main" id="{6909888D-D4E6-41D9-BBB2-8E1B3B7D685E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BBCD473E-539B-4500-B9BC-70919C3A3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927D1AC9-8251-40C7-97C2-0E84E86DEFE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706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39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8" grpId="0"/>
      <p:bldP spid="10" grpId="0"/>
      <p:bldP spid="15" grpId="0"/>
      <p:bldP spid="1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Laia\fitxes-graus\Imatges_Graus_Capcaleres\Facultat Ciències Educació\pedagogia.jpg">
            <a:extLst>
              <a:ext uri="{FF2B5EF4-FFF2-40B4-BE49-F238E27FC236}">
                <a16:creationId xmlns:a16="http://schemas.microsoft.com/office/drawing/2014/main" id="{CA4E5D48-7D62-42CE-9D6E-94C6FB4CA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/>
          <a:stretch/>
        </p:blipFill>
        <p:spPr bwMode="auto">
          <a:xfrm>
            <a:off x="-7449" y="2"/>
            <a:ext cx="9193404" cy="12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QuadreDeText 13"/>
          <p:cNvSpPr txBox="1"/>
          <p:nvPr/>
        </p:nvSpPr>
        <p:spPr>
          <a:xfrm>
            <a:off x="969207" y="1644780"/>
            <a:ext cx="6736518" cy="389682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Orientació</a:t>
            </a:r>
            <a:r>
              <a:rPr lang="ca-ES" sz="1600" dirty="0">
                <a:latin typeface="Arial"/>
                <a:cs typeface="Arial"/>
              </a:rPr>
              <a:t> personal, professional, acadèmica i/o familiar.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Coordinació</a:t>
            </a:r>
            <a:r>
              <a:rPr lang="ca-ES" sz="1600" dirty="0">
                <a:latin typeface="Arial"/>
                <a:cs typeface="Arial"/>
              </a:rPr>
              <a:t> d'escoles d'adults i aules hospitalàries.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Assessoria</a:t>
            </a:r>
            <a:r>
              <a:rPr lang="ca-ES" sz="1600" dirty="0">
                <a:latin typeface="Arial"/>
                <a:cs typeface="Arial"/>
              </a:rPr>
              <a:t> de gabinets de diagnòstic especialitzats.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Mediació</a:t>
            </a:r>
            <a:r>
              <a:rPr lang="ca-ES" sz="1600" dirty="0">
                <a:latin typeface="Arial"/>
                <a:cs typeface="Arial"/>
              </a:rPr>
              <a:t> socioeducativa i cultural.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Assessoria</a:t>
            </a:r>
            <a:r>
              <a:rPr lang="ca-ES" sz="1600" dirty="0"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pedagògica</a:t>
            </a:r>
            <a:r>
              <a:rPr lang="ca-ES" sz="1600" dirty="0">
                <a:latin typeface="Arial"/>
                <a:cs typeface="Arial"/>
              </a:rPr>
              <a:t> en editorials.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Coordinar i dirigir </a:t>
            </a:r>
            <a:r>
              <a:rPr lang="ca-ES" sz="1600" dirty="0">
                <a:latin typeface="Arial"/>
                <a:cs typeface="Arial"/>
              </a:rPr>
              <a:t>equips, programes i serveis educatius.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Dissenyar, desenvolupar i avaluar </a:t>
            </a:r>
            <a:r>
              <a:rPr lang="ca-ES" sz="1600" dirty="0">
                <a:latin typeface="Arial"/>
                <a:cs typeface="Arial"/>
              </a:rPr>
              <a:t>plans de formació i programes educatius.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69207" y="448851"/>
            <a:ext cx="4974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52E682F8-1078-49ED-B485-B928EDAE68F5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CD3AFE47-F50A-48B6-A1BA-24997A1F7A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B6E11275-0F9F-3CE9-EFAC-47DA07DD5C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966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8" grpId="0"/>
      <p:bldP spid="8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Laia\fitxes-graus\Imatges_Graus_Capcaleres\Facultat Ciències Educació\pedagogia.jpg">
            <a:extLst>
              <a:ext uri="{FF2B5EF4-FFF2-40B4-BE49-F238E27FC236}">
                <a16:creationId xmlns:a16="http://schemas.microsoft.com/office/drawing/2014/main" id="{CA4E5D48-7D62-42CE-9D6E-94C6FB4CA0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/>
          <a:stretch/>
        </p:blipFill>
        <p:spPr bwMode="auto">
          <a:xfrm>
            <a:off x="-7449" y="2"/>
            <a:ext cx="9193404" cy="12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QuadreDeText 13"/>
          <p:cNvSpPr txBox="1"/>
          <p:nvPr/>
        </p:nvSpPr>
        <p:spPr>
          <a:xfrm>
            <a:off x="969207" y="1827660"/>
            <a:ext cx="6736518" cy="3373607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Dissenyar programes educatius </a:t>
            </a:r>
            <a:r>
              <a:rPr lang="ca-ES" sz="1600" dirty="0">
                <a:latin typeface="Arial"/>
                <a:cs typeface="Arial"/>
              </a:rPr>
              <a:t>amb mitjans tecnològics i de plataformes d'aprenentatge electrònic </a:t>
            </a:r>
            <a:r>
              <a:rPr lang="ca-ES" sz="1600" i="1" dirty="0">
                <a:latin typeface="Arial"/>
                <a:cs typeface="Arial"/>
              </a:rPr>
              <a:t>(e-</a:t>
            </a:r>
            <a:r>
              <a:rPr lang="ca-ES" sz="1600" i="1" dirty="0" err="1">
                <a:latin typeface="Arial"/>
                <a:cs typeface="Arial"/>
              </a:rPr>
              <a:t>learning</a:t>
            </a:r>
            <a:r>
              <a:rPr lang="ca-ES" sz="1600" i="1" dirty="0">
                <a:latin typeface="Arial"/>
                <a:cs typeface="Arial"/>
              </a:rPr>
              <a:t>)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Impartir</a:t>
            </a:r>
            <a:r>
              <a:rPr lang="ca-ES" sz="1600" dirty="0">
                <a:latin typeface="Arial"/>
                <a:cs typeface="Arial"/>
              </a:rPr>
              <a:t> </a:t>
            </a:r>
            <a:r>
              <a:rPr lang="ca-ES" sz="1600" b="1" dirty="0">
                <a:latin typeface="Arial"/>
                <a:cs typeface="Arial"/>
              </a:rPr>
              <a:t>cursos</a:t>
            </a:r>
            <a:r>
              <a:rPr lang="ca-ES" sz="1600" dirty="0">
                <a:latin typeface="Arial"/>
                <a:cs typeface="Arial"/>
              </a:rPr>
              <a:t> i accions formatives.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Orientar, assessorar i acompanyar </a:t>
            </a:r>
            <a:r>
              <a:rPr lang="ca-ES" sz="1600" dirty="0">
                <a:latin typeface="Arial"/>
                <a:cs typeface="Arial"/>
              </a:rPr>
              <a:t>persones o grups.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Dissenyar i produir </a:t>
            </a:r>
            <a:r>
              <a:rPr lang="ca-ES" sz="1600" dirty="0">
                <a:latin typeface="Arial"/>
                <a:cs typeface="Arial"/>
              </a:rPr>
              <a:t>materials i recursos educatius.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Dinamitzar</a:t>
            </a:r>
            <a:r>
              <a:rPr lang="ca-ES" sz="1600" dirty="0">
                <a:latin typeface="Arial"/>
                <a:cs typeface="Arial"/>
              </a:rPr>
              <a:t> grups i comunitats.</a:t>
            </a:r>
          </a:p>
          <a:p>
            <a:pPr marL="319387" indent="-319387" defTabSz="910227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Dur a terme </a:t>
            </a:r>
            <a:r>
              <a:rPr lang="ca-ES" sz="1600" b="1" dirty="0">
                <a:latin typeface="Arial"/>
                <a:cs typeface="Arial"/>
              </a:rPr>
              <a:t>estudis i recerques</a:t>
            </a:r>
            <a:r>
              <a:rPr lang="ca-ES" sz="1600" dirty="0">
                <a:latin typeface="Arial"/>
                <a:cs typeface="Arial"/>
              </a:rPr>
              <a:t>.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969207" y="448851"/>
            <a:ext cx="4974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Sortides professionals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57B641DF-D1CE-4F5A-951F-8F02669A2E30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680237D-0AE5-4010-8596-76E464E84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9F0B2F78-80ED-F30D-FC4F-5240D70387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24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 animBg="1"/>
      <p:bldP spid="8" grpId="0"/>
      <p:bldP spid="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397" y="305784"/>
            <a:ext cx="6332879" cy="6246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 rot="5400000">
            <a:off x="-3147877" y="3151459"/>
            <a:ext cx="6854933" cy="555083"/>
          </a:xfrm>
          <a:prstGeom prst="rect">
            <a:avLst/>
          </a:prstGeom>
          <a:solidFill>
            <a:srgbClr val="0085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134" tIns="32066" rIns="64134" bIns="32066" rtlCol="0" anchor="ctr"/>
          <a:lstStyle/>
          <a:p>
            <a:pPr algn="ctr"/>
            <a:endParaRPr lang="es-ES" sz="2601"/>
          </a:p>
        </p:txBody>
      </p:sp>
      <p:sp>
        <p:nvSpPr>
          <p:cNvPr id="7" name="Rectangle 6"/>
          <p:cNvSpPr/>
          <p:nvPr/>
        </p:nvSpPr>
        <p:spPr>
          <a:xfrm rot="5400000">
            <a:off x="5414783" y="3129294"/>
            <a:ext cx="6854933" cy="599414"/>
          </a:xfrm>
          <a:prstGeom prst="rect">
            <a:avLst/>
          </a:prstGeom>
          <a:solidFill>
            <a:srgbClr val="008539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134" tIns="32066" rIns="64134" bIns="32066" rtlCol="0" anchor="ctr"/>
          <a:lstStyle/>
          <a:p>
            <a:pPr algn="ctr"/>
            <a:endParaRPr lang="es-ES" sz="2601"/>
          </a:p>
        </p:txBody>
      </p:sp>
      <p:sp>
        <p:nvSpPr>
          <p:cNvPr id="8" name="QuadreDeText 7"/>
          <p:cNvSpPr txBox="1"/>
          <p:nvPr/>
        </p:nvSpPr>
        <p:spPr>
          <a:xfrm>
            <a:off x="7802430" y="6552483"/>
            <a:ext cx="740111" cy="281100"/>
          </a:xfrm>
          <a:prstGeom prst="rect">
            <a:avLst/>
          </a:prstGeom>
          <a:noFill/>
        </p:spPr>
        <p:txBody>
          <a:bodyPr wrap="square" lIns="64134" tIns="32066" rIns="64134" bIns="32066" rtlCol="0">
            <a:spAutoFit/>
          </a:bodyPr>
          <a:lstStyle/>
          <a:p>
            <a:r>
              <a:rPr lang="es-ES" sz="1406" dirty="0" err="1"/>
              <a:t>Eix</a:t>
            </a:r>
            <a:r>
              <a:rPr lang="es-ES" sz="1406" dirty="0"/>
              <a:t>, nº 9</a:t>
            </a:r>
          </a:p>
        </p:txBody>
      </p:sp>
    </p:spTree>
    <p:extLst>
      <p:ext uri="{BB962C8B-B14F-4D97-AF65-F5344CB8AC3E}">
        <p14:creationId xmlns:p14="http://schemas.microsoft.com/office/powerpoint/2010/main" val="1726811510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17001" y="-165103"/>
            <a:ext cx="9761002" cy="760060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5900" y="-434769"/>
            <a:ext cx="9359900" cy="787027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497" y="-365410"/>
            <a:ext cx="10186159" cy="407446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Més informació? </a:t>
            </a:r>
          </a:p>
          <a:p>
            <a:pPr>
              <a:lnSpc>
                <a:spcPct val="85000"/>
              </a:lnSpc>
            </a:pPr>
            <a:r>
              <a:rPr lang="ca-ES" sz="3200" b="1">
                <a:solidFill>
                  <a:srgbClr val="FFFFFF"/>
                </a:solidFill>
                <a:latin typeface="Arial"/>
                <a:cs typeface="Arial"/>
              </a:rPr>
              <a:t>visita www.uab.cat</a:t>
            </a:r>
          </a:p>
        </p:txBody>
      </p:sp>
      <p:pic>
        <p:nvPicPr>
          <p:cNvPr id="31" name="Imagen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1"/>
          <a:stretch/>
        </p:blipFill>
        <p:spPr>
          <a:xfrm rot="10800000">
            <a:off x="-2" y="3706629"/>
            <a:ext cx="9144001" cy="4074464"/>
          </a:xfrm>
          <a:prstGeom prst="rect">
            <a:avLst/>
          </a:prstGeom>
        </p:spPr>
      </p:pic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600564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8" name="CuadroTexto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973597" y="6188438"/>
            <a:ext cx="4030703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solidFill>
                  <a:srgbClr val="FFFFFF"/>
                </a:solidFill>
                <a:latin typeface="Arial"/>
                <a:cs typeface="Arial"/>
              </a:rPr>
              <a:t>Veure més: </a:t>
            </a:r>
            <a:r>
              <a:rPr lang="ca-ES" sz="1600">
                <a:solidFill>
                  <a:srgbClr val="FFFFFF"/>
                </a:solidFill>
                <a:latin typeface="Arial"/>
                <a:cs typeface="Arial"/>
              </a:rPr>
              <a:t>www.uab.cat/graus</a:t>
            </a:r>
          </a:p>
        </p:txBody>
      </p:sp>
      <p:pic>
        <p:nvPicPr>
          <p:cNvPr id="29" name="Imagen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648289" y="6156234"/>
            <a:ext cx="299886" cy="309258"/>
          </a:xfrm>
          <a:prstGeom prst="rect">
            <a:avLst/>
          </a:prstGeom>
        </p:spPr>
      </p:pic>
      <p:pic>
        <p:nvPicPr>
          <p:cNvPr id="3" name="Imagen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9" t="3032"/>
          <a:stretch/>
        </p:blipFill>
        <p:spPr>
          <a:xfrm>
            <a:off x="-617001" y="-165100"/>
            <a:ext cx="10258368" cy="7621174"/>
          </a:xfrm>
          <a:prstGeom prst="rect">
            <a:avLst/>
          </a:prstGeom>
        </p:spPr>
      </p:pic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2"/>
          <a:stretch/>
        </p:blipFill>
        <p:spPr>
          <a:xfrm>
            <a:off x="-611750" y="0"/>
            <a:ext cx="10253117" cy="7456074"/>
          </a:xfrm>
          <a:prstGeom prst="rect">
            <a:avLst/>
          </a:prstGeom>
        </p:spPr>
      </p:pic>
      <p:pic>
        <p:nvPicPr>
          <p:cNvPr id="17" name="Imagen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7" cy="6858000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4" t="5133" b="7609"/>
          <a:stretch/>
        </p:blipFill>
        <p:spPr>
          <a:xfrm>
            <a:off x="-611750" y="0"/>
            <a:ext cx="10253115" cy="6858000"/>
          </a:xfrm>
          <a:prstGeom prst="rect">
            <a:avLst/>
          </a:prstGeom>
        </p:spPr>
      </p:pic>
      <p:pic>
        <p:nvPicPr>
          <p:cNvPr id="19" name="Imagen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2280"/>
          <a:stretch/>
        </p:blipFill>
        <p:spPr>
          <a:xfrm>
            <a:off x="-380999" y="-403397"/>
            <a:ext cx="9753600" cy="7859469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3" r="4220"/>
          <a:stretch/>
        </p:blipFill>
        <p:spPr>
          <a:xfrm>
            <a:off x="-215900" y="-403397"/>
            <a:ext cx="9359900" cy="7859469"/>
          </a:xfrm>
          <a:prstGeom prst="rect">
            <a:avLst/>
          </a:prstGeom>
        </p:spPr>
      </p:pic>
      <p:sp>
        <p:nvSpPr>
          <p:cNvPr id="5" name="Rectángulo 4" descr="Accedeix al web amb tota l'oferta de graus a la UAB">
            <a:hlinkClick r:id="rId15"/>
            <a:extLst>
              <a:ext uri="{FF2B5EF4-FFF2-40B4-BE49-F238E27FC236}">
                <a16:creationId xmlns:a16="http://schemas.microsoft.com/office/drawing/2014/main" id="{553AB749-99D8-447C-ABAA-4D16271493C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4973597" y="6156234"/>
            <a:ext cx="3018259" cy="31946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6" name="Rectángulo 5" descr="Accedeix a www.uab.cat">
            <a:hlinkClick r:id="rId16"/>
            <a:extLst>
              <a:ext uri="{FF2B5EF4-FFF2-40B4-BE49-F238E27FC236}">
                <a16:creationId xmlns:a16="http://schemas.microsoft.com/office/drawing/2014/main" id="{EA34E48C-102B-4F5B-9773-92EAF2865B7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6025036"/>
            <a:ext cx="2473788" cy="5810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2" name="Rectángulo 21" descr="Accedeix a www.uab.cat">
            <a:hlinkClick r:id="rId17"/>
            <a:extLst>
              <a:ext uri="{FF2B5EF4-FFF2-40B4-BE49-F238E27FC236}">
                <a16:creationId xmlns:a16="http://schemas.microsoft.com/office/drawing/2014/main" id="{B1A67D54-161D-4095-868B-E5FB57F9769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969208" y="338712"/>
            <a:ext cx="3780074" cy="109890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pic>
        <p:nvPicPr>
          <p:cNvPr id="2" name="Imagen 13">
            <a:hlinkClick r:id="rId17"/>
            <a:extLst>
              <a:ext uri="{FF2B5EF4-FFF2-40B4-BE49-F238E27FC236}">
                <a16:creationId xmlns:a16="http://schemas.microsoft.com/office/drawing/2014/main" id="{A904E81F-505E-4E9B-200E-BE9D7F1A365B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9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500"/>
                            </p:stCondLst>
                            <p:childTnLst>
                              <p:par>
                                <p:cTn id="4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1" grpId="0" animBg="1"/>
      <p:bldP spid="28" grpId="0"/>
      <p:bldP spid="2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07420"/>
            <a:ext cx="9144000" cy="7615574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7308154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2" r="1588"/>
          <a:stretch/>
        </p:blipFill>
        <p:spPr>
          <a:xfrm>
            <a:off x="-304801" y="-79417"/>
            <a:ext cx="9722704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50"/>
          <a:stretch/>
        </p:blipFill>
        <p:spPr>
          <a:xfrm rot="10800000">
            <a:off x="-304801" y="4010034"/>
            <a:ext cx="9722704" cy="3113313"/>
          </a:xfrm>
          <a:prstGeom prst="rect">
            <a:avLst/>
          </a:prstGeom>
        </p:spPr>
      </p:pic>
      <p:sp>
        <p:nvSpPr>
          <p:cNvPr id="13" name="CuadroTexto 12" descr="Accedeix a la web Tesperem a la UAB">
            <a:hlinkClick r:id="rId8"/>
          </p:cNvPr>
          <p:cNvSpPr txBox="1"/>
          <p:nvPr/>
        </p:nvSpPr>
        <p:spPr>
          <a:xfrm>
            <a:off x="969208" y="448851"/>
            <a:ext cx="4884837" cy="5632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solidFill>
                  <a:srgbClr val="FFFFFF"/>
                </a:solidFill>
                <a:latin typeface="Arial"/>
                <a:cs typeface="Arial"/>
              </a:rPr>
              <a:t>Visita la UAB</a:t>
            </a:r>
          </a:p>
        </p:txBody>
      </p:sp>
      <p:sp>
        <p:nvSpPr>
          <p:cNvPr id="21" name="Rectángulo 20"/>
          <p:cNvSpPr/>
          <p:nvPr/>
        </p:nvSpPr>
        <p:spPr>
          <a:xfrm>
            <a:off x="1075643" y="109633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grpSp>
        <p:nvGrpSpPr>
          <p:cNvPr id="3" name="Agrupar 2" descr="Accedeix a la web de Jornades de Portes Obertes a la UAB"/>
          <p:cNvGrpSpPr/>
          <p:nvPr/>
        </p:nvGrpSpPr>
        <p:grpSpPr>
          <a:xfrm>
            <a:off x="932578" y="1469491"/>
            <a:ext cx="3046035" cy="1377964"/>
            <a:chOff x="932578" y="1469491"/>
            <a:chExt cx="3046035" cy="1377964"/>
          </a:xfrm>
        </p:grpSpPr>
        <p:sp>
          <p:nvSpPr>
            <p:cNvPr id="34" name="CuadroTexto 33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932578" y="1469491"/>
              <a:ext cx="304603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Jornades de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Portes Obertes</a:t>
              </a:r>
            </a:p>
          </p:txBody>
        </p:sp>
        <p:sp>
          <p:nvSpPr>
            <p:cNvPr id="15" name="CuadroTexto 14" descr="Accedeix a la web de Jornades de Portes Obertes a la UAB">
              <a:hlinkClick r:id="rId9"/>
              <a:extLst>
                <a:ext uri="{C183D7F6-B498-43B3-948B-1728B52AA6E4}">
                  <adec:decorative xmlns:adec="http://schemas.microsoft.com/office/drawing/2017/decorative" val="0"/>
                </a:ext>
              </a:extLst>
            </p:cNvPr>
            <p:cNvSpPr txBox="1"/>
            <p:nvPr/>
          </p:nvSpPr>
          <p:spPr>
            <a:xfrm>
              <a:off x="1042989" y="2442792"/>
              <a:ext cx="234791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5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,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6</a:t>
              </a:r>
              <a:r>
                <a:rPr lang="ca-ES" sz="2000" b="1">
                  <a:solidFill>
                    <a:schemeClr val="bg1"/>
                  </a:solidFill>
                  <a:latin typeface="Arial"/>
                  <a:cs typeface="Arial"/>
                </a:rPr>
                <a:t> i 7 </a:t>
              </a:r>
              <a:r>
                <a:rPr lang="ca-ES" sz="2000" b="1" dirty="0">
                  <a:solidFill>
                    <a:schemeClr val="bg1"/>
                  </a:solidFill>
                  <a:latin typeface="Arial"/>
                  <a:cs typeface="Arial"/>
                </a:rPr>
                <a:t>de febrer</a:t>
              </a:r>
            </a:p>
          </p:txBody>
        </p:sp>
      </p:grpSp>
      <p:grpSp>
        <p:nvGrpSpPr>
          <p:cNvPr id="17" name="Agrupar 16"/>
          <p:cNvGrpSpPr/>
          <p:nvPr/>
        </p:nvGrpSpPr>
        <p:grpSpPr>
          <a:xfrm>
            <a:off x="947908" y="3087508"/>
            <a:ext cx="3178304" cy="1408746"/>
            <a:chOff x="932579" y="1469491"/>
            <a:chExt cx="3178304" cy="1408746"/>
          </a:xfrm>
        </p:grpSpPr>
        <p:sp>
          <p:nvSpPr>
            <p:cNvPr id="18" name="CuadroTexto 17">
              <a:hlinkClick r:id="rId10"/>
            </p:cNvPr>
            <p:cNvSpPr txBox="1"/>
            <p:nvPr/>
          </p:nvSpPr>
          <p:spPr>
            <a:xfrm>
              <a:off x="932579" y="1469491"/>
              <a:ext cx="3178304" cy="892552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Saló de l'Ensenyament</a:t>
              </a:r>
            </a:p>
          </p:txBody>
        </p:sp>
        <p:sp>
          <p:nvSpPr>
            <p:cNvPr id="19" name="CuadroTexto 18">
              <a:hlinkClick r:id="rId10"/>
            </p:cNvPr>
            <p:cNvSpPr txBox="1"/>
            <p:nvPr/>
          </p:nvSpPr>
          <p:spPr>
            <a:xfrm>
              <a:off x="1022530" y="2473574"/>
              <a:ext cx="23530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6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26 al 30 </a:t>
              </a:r>
              <a:r>
                <a:rPr lang="ca-ES" sz="2000" dirty="0"/>
                <a:t>de març</a:t>
              </a:r>
            </a:p>
          </p:txBody>
        </p:sp>
      </p:grpSp>
      <p:grpSp>
        <p:nvGrpSpPr>
          <p:cNvPr id="28" name="Agrupar 27"/>
          <p:cNvGrpSpPr/>
          <p:nvPr/>
        </p:nvGrpSpPr>
        <p:grpSpPr>
          <a:xfrm>
            <a:off x="969208" y="4741929"/>
            <a:ext cx="6003092" cy="1021014"/>
            <a:chOff x="943362" y="1400151"/>
            <a:chExt cx="6003092" cy="1021014"/>
          </a:xfrm>
        </p:grpSpPr>
        <p:sp>
          <p:nvSpPr>
            <p:cNvPr id="29" name="CuadroTexto 28" descr="Accedeix a la web de Visites al campus de la UAB">
              <a:hlinkClick r:id="rId11"/>
            </p:cNvPr>
            <p:cNvSpPr txBox="1"/>
            <p:nvPr/>
          </p:nvSpPr>
          <p:spPr>
            <a:xfrm>
              <a:off x="943362" y="1400151"/>
              <a:ext cx="3463092" cy="498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campus</a:t>
              </a:r>
            </a:p>
          </p:txBody>
        </p:sp>
        <p:sp>
          <p:nvSpPr>
            <p:cNvPr id="30" name="CuadroTexto 29" descr="Informació Visites al campus de la UAB">
              <a:hlinkClick r:id="rId11"/>
            </p:cNvPr>
            <p:cNvSpPr txBox="1"/>
            <p:nvPr/>
          </p:nvSpPr>
          <p:spPr>
            <a:xfrm>
              <a:off x="1012012" y="2016502"/>
              <a:ext cx="5934442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Gener - juliol... </a:t>
              </a:r>
              <a:r>
                <a:rPr lang="ca-ES" sz="1800" dirty="0"/>
                <a:t>i també al Youtube de </a:t>
              </a:r>
              <a:r>
                <a:rPr lang="ca-ES" sz="1800"/>
                <a:t>la UAB</a:t>
              </a:r>
              <a:endParaRPr lang="es-ES" sz="2000" dirty="0"/>
            </a:p>
          </p:txBody>
        </p:sp>
      </p:grpSp>
      <p:grpSp>
        <p:nvGrpSpPr>
          <p:cNvPr id="32" name="Agrupar 31"/>
          <p:cNvGrpSpPr/>
          <p:nvPr/>
        </p:nvGrpSpPr>
        <p:grpSpPr>
          <a:xfrm>
            <a:off x="4645260" y="1421255"/>
            <a:ext cx="3433005" cy="1426200"/>
            <a:chOff x="917430" y="1411089"/>
            <a:chExt cx="3433005" cy="1426200"/>
          </a:xfrm>
        </p:grpSpPr>
        <p:sp>
          <p:nvSpPr>
            <p:cNvPr id="33" name="CuadroTexto 32" descr="Accedeix a la web del Dia de les families a la UAB">
              <a:hlinkClick r:id="rId12"/>
            </p:cNvPr>
            <p:cNvSpPr txBox="1"/>
            <p:nvPr/>
          </p:nvSpPr>
          <p:spPr>
            <a:xfrm>
              <a:off x="917430" y="1411089"/>
              <a:ext cx="3433005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Dia </a:t>
              </a:r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de </a:t>
              </a:r>
            </a:p>
            <a:p>
              <a:r>
                <a:rPr lang="ca-ES" sz="2600" b="1">
                  <a:solidFill>
                    <a:schemeClr val="bg1"/>
                  </a:solidFill>
                  <a:latin typeface="Arial"/>
                  <a:cs typeface="Arial"/>
                </a:rPr>
                <a:t>les </a:t>
              </a: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Famílies</a:t>
              </a:r>
            </a:p>
          </p:txBody>
        </p:sp>
        <p:sp>
          <p:nvSpPr>
            <p:cNvPr id="36" name="CuadroTexto 35" descr="Informació Dia de les Famílies a la UAB">
              <a:hlinkClick r:id="rId12"/>
            </p:cNvPr>
            <p:cNvSpPr txBox="1"/>
            <p:nvPr/>
          </p:nvSpPr>
          <p:spPr>
            <a:xfrm>
              <a:off x="1004510" y="2432626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 dirty="0"/>
                <a:t>10 de maig</a:t>
              </a:r>
            </a:p>
          </p:txBody>
        </p:sp>
      </p:grpSp>
      <p:grpSp>
        <p:nvGrpSpPr>
          <p:cNvPr id="38" name="Agrupar 37"/>
          <p:cNvGrpSpPr/>
          <p:nvPr/>
        </p:nvGrpSpPr>
        <p:grpSpPr>
          <a:xfrm>
            <a:off x="4645260" y="3100950"/>
            <a:ext cx="3178304" cy="1395304"/>
            <a:chOff x="850630" y="1370083"/>
            <a:chExt cx="3178304" cy="1395304"/>
          </a:xfrm>
        </p:grpSpPr>
        <p:sp>
          <p:nvSpPr>
            <p:cNvPr id="39" name="CuadroTexto 38" descr="Accedeix a la web de la UAB visita el teu centre de secundaria">
              <a:hlinkClick r:id="rId13"/>
            </p:cNvPr>
            <p:cNvSpPr txBox="1"/>
            <p:nvPr/>
          </p:nvSpPr>
          <p:spPr>
            <a:xfrm>
              <a:off x="850630" y="1370083"/>
              <a:ext cx="3178304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Visites al centres </a:t>
              </a:r>
              <a:b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</a:br>
              <a:r>
                <a:rPr lang="ca-ES" sz="2600" b="1" dirty="0">
                  <a:solidFill>
                    <a:schemeClr val="bg1"/>
                  </a:solidFill>
                  <a:latin typeface="Arial"/>
                  <a:cs typeface="Arial"/>
                </a:rPr>
                <a:t>de secundària</a:t>
              </a:r>
            </a:p>
          </p:txBody>
        </p:sp>
        <p:sp>
          <p:nvSpPr>
            <p:cNvPr id="40" name="CuadroTexto 39" descr="Informació la UAB visita els teu centre de secundària">
              <a:hlinkClick r:id="rId13"/>
            </p:cNvPr>
            <p:cNvSpPr txBox="1"/>
            <p:nvPr/>
          </p:nvSpPr>
          <p:spPr>
            <a:xfrm>
              <a:off x="937710" y="2360724"/>
              <a:ext cx="2239960" cy="404663"/>
            </a:xfrm>
            <a:prstGeom prst="rect">
              <a:avLst/>
            </a:prstGeom>
            <a:solidFill>
              <a:srgbClr val="008639">
                <a:alpha val="70000"/>
              </a:srgbClr>
            </a:solidFill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>
                <a:lnSpc>
                  <a:spcPct val="110000"/>
                </a:lnSpc>
                <a:defRPr sz="2400" b="1">
                  <a:solidFill>
                    <a:schemeClr val="bg1"/>
                  </a:solidFill>
                  <a:latin typeface="Arial"/>
                  <a:cs typeface="Arial"/>
                </a:defRPr>
              </a:lvl1pPr>
            </a:lstStyle>
            <a:p>
              <a:r>
                <a:rPr lang="ca-ES" sz="2000"/>
                <a:t>Gener </a:t>
              </a:r>
              <a:r>
                <a:rPr lang="ca-ES" sz="2000" dirty="0"/>
                <a:t>- maig</a:t>
              </a:r>
            </a:p>
          </p:txBody>
        </p:sp>
      </p:grpSp>
      <p:sp>
        <p:nvSpPr>
          <p:cNvPr id="46" name="CuadroTexto 45" descr="Accedeix a la web Tesperem a la UAB">
            <a:hlinkClick r:id="rId14"/>
          </p:cNvPr>
          <p:cNvSpPr txBox="1"/>
          <p:nvPr/>
        </p:nvSpPr>
        <p:spPr>
          <a:xfrm>
            <a:off x="4571156" y="6188438"/>
            <a:ext cx="4220426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Més activitats a www.uab.cat/visitalauab</a:t>
            </a:r>
          </a:p>
        </p:txBody>
      </p:sp>
      <p:pic>
        <p:nvPicPr>
          <p:cNvPr id="47" name="Imagen 46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4245848" y="6156234"/>
            <a:ext cx="299886" cy="309258"/>
          </a:xfrm>
          <a:prstGeom prst="rect">
            <a:avLst/>
          </a:prstGeom>
        </p:spPr>
      </p:pic>
      <p:pic>
        <p:nvPicPr>
          <p:cNvPr id="6" name="Imagen 13">
            <a:hlinkClick r:id="rId17"/>
            <a:extLst>
              <a:ext uri="{FF2B5EF4-FFF2-40B4-BE49-F238E27FC236}">
                <a16:creationId xmlns:a16="http://schemas.microsoft.com/office/drawing/2014/main" id="{997DB4D8-8957-91C9-2896-D31D063E0B06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31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977" y="0"/>
            <a:ext cx="9166610" cy="1306225"/>
          </a:xfrm>
          <a:prstGeom prst="rect">
            <a:avLst/>
          </a:prstGeom>
        </p:spPr>
      </p:pic>
      <p:sp>
        <p:nvSpPr>
          <p:cNvPr id="19" name="CuadroTexto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7" y="454198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>
                <a:solidFill>
                  <a:schemeClr val="bg1"/>
                </a:solidFill>
                <a:latin typeface="Arial"/>
                <a:cs typeface="Arial"/>
              </a:rPr>
              <a:t>Guies d’informació de la UAB</a:t>
            </a:r>
          </a:p>
        </p:txBody>
      </p:sp>
      <p:pic>
        <p:nvPicPr>
          <p:cNvPr id="6" name="Imagen 5" descr="Imatge que conté text, joc atlètic, esport, feme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446" y="2015360"/>
            <a:ext cx="2404594" cy="1605066"/>
          </a:xfrm>
          <a:prstGeom prst="rect">
            <a:avLst/>
          </a:prstGeom>
          <a:solidFill>
            <a:srgbClr val="008639"/>
          </a:solidFill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0579" y="2027940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 descr="Imatge que conté text, herba, exterior, person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436" y="2013351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Imagen 14" descr="Imatge que conté text, persona, captura de pantalla&#10;&#10;Descripció generada automàticament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446" y="3815561"/>
            <a:ext cx="2404594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7436" y="3811543"/>
            <a:ext cx="2404594" cy="1605066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ángulo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33655"/>
            <a:ext cx="989264" cy="71855"/>
          </a:xfrm>
          <a:prstGeom prst="rect">
            <a:avLst/>
          </a:prstGeom>
          <a:solidFill>
            <a:srgbClr val="0086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>
              <a:latin typeface="Arial"/>
              <a:cs typeface="Arial"/>
            </a:endParaRPr>
          </a:p>
        </p:txBody>
      </p:sp>
      <p:sp>
        <p:nvSpPr>
          <p:cNvPr id="21" name="CuadroTexto 20" descr="Accedeix a la web de descarrega de Guies d'informacio de la UAB">
            <a:hlinkClick r:id="rId5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862192" y="6188438"/>
            <a:ext cx="3459772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75000"/>
              </a:lnSpc>
            </a:pPr>
            <a:r>
              <a:rPr lang="ca-ES" sz="1600" b="1">
                <a:latin typeface="Arial"/>
                <a:cs typeface="Arial"/>
              </a:rPr>
              <a:t>Descarrega’t les guies en PDF</a:t>
            </a:r>
          </a:p>
        </p:txBody>
      </p:sp>
      <p:pic>
        <p:nvPicPr>
          <p:cNvPr id="22" name="Imagen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536884" y="6156234"/>
            <a:ext cx="299886" cy="309258"/>
          </a:xfrm>
          <a:prstGeom prst="rect">
            <a:avLst/>
          </a:prstGeom>
        </p:spPr>
      </p:pic>
      <p:pic>
        <p:nvPicPr>
          <p:cNvPr id="2" name="Imagen 1">
            <a:hlinkClick r:id="rId5"/>
            <a:extLst>
              <a:ext uri="{FF2B5EF4-FFF2-40B4-BE49-F238E27FC236}">
                <a16:creationId xmlns:a16="http://schemas.microsoft.com/office/drawing/2014/main" id="{1E15EFE4-2C19-82D3-7628-A08E618358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3270580" y="3811543"/>
            <a:ext cx="2404592" cy="1601048"/>
          </a:xfrm>
          <a:prstGeom prst="rect">
            <a:avLst/>
          </a:prstGeom>
          <a:ln w="3175">
            <a:solidFill>
              <a:srgbClr val="00863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13">
            <a:hlinkClick r:id="rId14"/>
            <a:extLst>
              <a:ext uri="{FF2B5EF4-FFF2-40B4-BE49-F238E27FC236}">
                <a16:creationId xmlns:a16="http://schemas.microsoft.com/office/drawing/2014/main" id="{74214EDC-BCE0-A173-4E8F-0FAE233C44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1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22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2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2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2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2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2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2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220"/>
                            </p:stCondLst>
                            <p:childTnLst>
                              <p:par>
                                <p:cTn id="5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Imagen 5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93" y="-307801"/>
            <a:ext cx="9140412" cy="7239207"/>
          </a:xfrm>
          <a:prstGeom prst="rect">
            <a:avLst/>
          </a:prstGeom>
        </p:spPr>
      </p:pic>
      <p:pic>
        <p:nvPicPr>
          <p:cNvPr id="36" name="Imagen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3" b="8853"/>
          <a:stretch/>
        </p:blipFill>
        <p:spPr>
          <a:xfrm>
            <a:off x="-375138" y="4312714"/>
            <a:ext cx="9932359" cy="2618692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r="3276"/>
          <a:stretch/>
        </p:blipFill>
        <p:spPr>
          <a:xfrm>
            <a:off x="-334931" y="-195513"/>
            <a:ext cx="9892152" cy="4433439"/>
          </a:xfrm>
          <a:prstGeom prst="rect">
            <a:avLst/>
          </a:prstGeom>
        </p:spPr>
      </p:pic>
      <p:sp>
        <p:nvSpPr>
          <p:cNvPr id="12" name="Rectángulo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981120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866320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Servei d’atenció a les NEE de la UAB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042988" y="1604124"/>
            <a:ext cx="7007945" cy="3755276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CuadroTexto 57" descr="Accedeix a la pagina web del PIUNE">
            <a:hlinkClick r:id="rId6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4766364" y="6187856"/>
            <a:ext cx="4003061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Tota la informació a la web del PIUNE</a:t>
            </a:r>
            <a:endParaRPr kumimoji="0" lang="ca-ES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9" name="Imagen 5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441056" y="6155652"/>
            <a:ext cx="299886" cy="309258"/>
          </a:xfrm>
          <a:prstGeom prst="rect">
            <a:avLst/>
          </a:prstGeom>
        </p:spPr>
      </p:pic>
      <p:sp>
        <p:nvSpPr>
          <p:cNvPr id="9" name="QuadreDeText 8">
            <a:extLst>
              <a:ext uri="{FF2B5EF4-FFF2-40B4-BE49-F238E27FC236}">
                <a16:creationId xmlns:a16="http://schemas.microsoft.com/office/drawing/2014/main" id="{A891E592-EA0D-C6BA-E343-2E8F528A846E}"/>
              </a:ext>
            </a:extLst>
          </p:cNvPr>
          <p:cNvSpPr txBox="1"/>
          <p:nvPr/>
        </p:nvSpPr>
        <p:spPr>
          <a:xfrm>
            <a:off x="1427185" y="2002418"/>
            <a:ext cx="6211865" cy="2890782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vols estudiar a la UAB i tens una necessitat específica de suport educatiu </a:t>
            </a:r>
            <a:r>
              <a:rPr kumimoji="0" lang="ca-ES" altLang="ca-ES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(NEE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), adreça’t al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PIUNE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8639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Demana cita prèvia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 et podrem orientar amb la preinscripció, les exempcions de matrícula, els estudis i les assignatures, la transició i acollida, etc. </a:t>
            </a:r>
          </a:p>
          <a:p>
            <a:pPr marL="285750" marR="0" lvl="0" indent="-285750" algn="l" defTabSz="457200" rtl="0" eaLnBrk="1" fontAlgn="auto" latinLnBrk="0" hangingPunct="1">
              <a:lnSpc>
                <a:spcPts val="2500"/>
              </a:lnSpc>
              <a:spcBef>
                <a:spcPts val="1200"/>
              </a:spcBef>
              <a:spcAft>
                <a:spcPts val="1200"/>
              </a:spcAft>
              <a:buClr>
                <a:srgbClr val="008639"/>
              </a:buClr>
              <a:buSzTx/>
              <a:buFont typeface="Arial Black" panose="020B0A04020102020204" pitchFamily="34" charset="0"/>
              <a:buChar char="•"/>
              <a:tabLst/>
              <a:defRPr/>
            </a:pP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PIUNE et donarà suport durant tots els teus estudis a la UAB.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Consulta a qui adreçar-te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srgbClr val="008639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ca-ES" altLang="ca-E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cada facultat o escola.</a:t>
            </a:r>
            <a:endParaRPr kumimoji="0" lang="ca-ES" altLang="ca-ES" sz="1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" name="Imagen 13">
            <a:hlinkClick r:id="rId12"/>
            <a:extLst>
              <a:ext uri="{FF2B5EF4-FFF2-40B4-BE49-F238E27FC236}">
                <a16:creationId xmlns:a16="http://schemas.microsoft.com/office/drawing/2014/main" id="{E86C1341-549D-32CF-CF3F-58D042CAF7CF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568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1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8" grpId="0"/>
      <p:bldP spid="58" grpId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tge 5">
            <a:extLst>
              <a:ext uri="{FF2B5EF4-FFF2-40B4-BE49-F238E27FC236}">
                <a16:creationId xmlns:a16="http://schemas.microsoft.com/office/drawing/2014/main" id="{E3ABBBBD-4BF4-0C12-B425-C488C722E5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07" t="5318" r="4627" b="5793"/>
          <a:stretch/>
        </p:blipFill>
        <p:spPr>
          <a:xfrm>
            <a:off x="-1" y="0"/>
            <a:ext cx="9143999" cy="6858000"/>
          </a:xfrm>
          <a:prstGeom prst="rect">
            <a:avLst/>
          </a:prstGeom>
        </p:spPr>
      </p:pic>
      <p:pic>
        <p:nvPicPr>
          <p:cNvPr id="2" name="Imagen 6" descr="Vídeo YouTube de la UAB">
            <a:hlinkClick r:id="rId4"/>
            <a:extLst>
              <a:ext uri="{FF2B5EF4-FFF2-40B4-BE49-F238E27FC236}">
                <a16:creationId xmlns:a16="http://schemas.microsoft.com/office/drawing/2014/main" id="{C3CEC514-A6B1-8FD8-61BF-0A7AE8AE424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" y="1909118"/>
            <a:ext cx="9403496" cy="4982300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pic>
        <p:nvPicPr>
          <p:cNvPr id="7" name="Imagen 6">
            <a:hlinkClick r:id="rId4"/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8075"/>
            <a:ext cx="9514705" cy="4948882"/>
          </a:xfrm>
          <a:prstGeom prst="rect">
            <a:avLst/>
          </a:prstGeom>
          <a:effectLst>
            <a:outerShdw blurRad="50800" dist="50800" dir="5400000" algn="ctr" rotWithShape="0">
              <a:schemeClr val="tx1"/>
            </a:outerShdw>
          </a:effectLst>
        </p:spPr>
      </p:pic>
      <p:sp>
        <p:nvSpPr>
          <p:cNvPr id="17" name="Rectángulo 16">
            <a:extLst>
              <a:ext uri="{FF2B5EF4-FFF2-40B4-BE49-F238E27FC236}">
                <a16:creationId xmlns:a16="http://schemas.microsoft.com/office/drawing/2014/main" id="{9935277D-1279-4162-880B-D5F33F1DA5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86326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5" name="CuadroTexto 14" descr="Accedeix a més vídeos al canal YouTube de la UAB">
            <a:hlinkClick r:id="rId6"/>
          </p:cNvPr>
          <p:cNvSpPr txBox="1"/>
          <p:nvPr/>
        </p:nvSpPr>
        <p:spPr>
          <a:xfrm>
            <a:off x="4156764" y="6187856"/>
            <a:ext cx="4121931" cy="287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856038" algn="l"/>
              </a:tabLst>
              <a:defRPr/>
            </a:pP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Més vídeos al canal </a:t>
            </a:r>
            <a:r>
              <a:rPr kumimoji="0" lang="ca-ES" sz="1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YouTube</a:t>
            </a:r>
            <a:r>
              <a:rPr kumimoji="0" lang="ca-E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la UAB</a:t>
            </a:r>
          </a:p>
        </p:txBody>
      </p:sp>
      <p:pic>
        <p:nvPicPr>
          <p:cNvPr id="16" name="Imag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831456" y="6155652"/>
            <a:ext cx="299886" cy="309258"/>
          </a:xfrm>
          <a:prstGeom prst="rect">
            <a:avLst/>
          </a:prstGeom>
        </p:spPr>
      </p:pic>
      <p:pic>
        <p:nvPicPr>
          <p:cNvPr id="14" name="Imagen 13" descr="Logo UAB, Universitat Autònoma de Barcelona">
            <a:hlinkClick r:id="rId9"/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  <p:pic>
        <p:nvPicPr>
          <p:cNvPr id="3" name="Imagen 2" descr="Visualitza el vídeo al YouTube de la UAB">
            <a:hlinkClick r:id="rId4"/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197907" y="3054907"/>
            <a:ext cx="748186" cy="748186"/>
          </a:xfrm>
          <a:prstGeom prst="rect">
            <a:avLst/>
          </a:prstGeom>
        </p:spPr>
      </p:pic>
      <p:sp>
        <p:nvSpPr>
          <p:cNvPr id="4" name="CuadroTexto 17" descr="Un campus ple d'experiències">
            <a:extLst>
              <a:ext uri="{FF2B5EF4-FFF2-40B4-BE49-F238E27FC236}">
                <a16:creationId xmlns:a16="http://schemas.microsoft.com/office/drawing/2014/main" id="{B631964A-0DAD-9181-F28C-7DFED365D509}"/>
              </a:ext>
            </a:extLst>
          </p:cNvPr>
          <p:cNvSpPr txBox="1"/>
          <p:nvPr/>
        </p:nvSpPr>
        <p:spPr>
          <a:xfrm>
            <a:off x="969208" y="541211"/>
            <a:ext cx="7601664" cy="51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ple d’experiències</a:t>
            </a:r>
          </a:p>
        </p:txBody>
      </p:sp>
    </p:spTree>
    <p:extLst>
      <p:ext uri="{BB962C8B-B14F-4D97-AF65-F5344CB8AC3E}">
        <p14:creationId xmlns:p14="http://schemas.microsoft.com/office/powerpoint/2010/main" val="1897707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tge 2">
            <a:extLst>
              <a:ext uri="{FF2B5EF4-FFF2-40B4-BE49-F238E27FC236}">
                <a16:creationId xmlns:a16="http://schemas.microsoft.com/office/drawing/2014/main" id="{A32887D3-DA5B-7702-4E9C-62A0743B0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QuadreDeText 8" descr="Descarrega't la guia de l'estudiant en PDF">
            <a:hlinkClick r:id="rId3"/>
            <a:extLst>
              <a:ext uri="{FF2B5EF4-FFF2-40B4-BE49-F238E27FC236}">
                <a16:creationId xmlns:a16="http://schemas.microsoft.com/office/drawing/2014/main" id="{66C86BB8-4EE5-44B8-923A-EC3C43098DA1}"/>
              </a:ext>
            </a:extLst>
          </p:cNvPr>
          <p:cNvSpPr txBox="1"/>
          <p:nvPr/>
        </p:nvSpPr>
        <p:spPr>
          <a:xfrm>
            <a:off x="2609850" y="2362200"/>
            <a:ext cx="1733550" cy="1358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 descr="Accedeix a la web de la UAB, www.uab.cat">
            <a:hlinkClick r:id="rId4"/>
            <a:extLst>
              <a:ext uri="{FF2B5EF4-FFF2-40B4-BE49-F238E27FC236}">
                <a16:creationId xmlns:a16="http://schemas.microsoft.com/office/drawing/2014/main" id="{4DFB9F3D-EFC2-65F9-49E5-CC25D18F7901}"/>
              </a:ext>
            </a:extLst>
          </p:cNvPr>
          <p:cNvSpPr/>
          <p:nvPr/>
        </p:nvSpPr>
        <p:spPr>
          <a:xfrm>
            <a:off x="920750" y="5924550"/>
            <a:ext cx="2159000" cy="7302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a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301924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n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61175"/>
            <a:ext cx="9536649" cy="7019175"/>
          </a:xfrm>
          <a:prstGeom prst="rect">
            <a:avLst/>
          </a:prstGeom>
        </p:spPr>
      </p:pic>
      <p:pic>
        <p:nvPicPr>
          <p:cNvPr id="4" name="Imagen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2649" y="-1"/>
            <a:ext cx="9536649" cy="6858001"/>
          </a:xfrm>
          <a:prstGeom prst="rect">
            <a:avLst/>
          </a:prstGeom>
        </p:spPr>
      </p:pic>
      <p:pic>
        <p:nvPicPr>
          <p:cNvPr id="35" name="Imagen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" r="4277"/>
          <a:stretch/>
        </p:blipFill>
        <p:spPr>
          <a:xfrm>
            <a:off x="0" y="-365410"/>
            <a:ext cx="9144000" cy="4074464"/>
          </a:xfrm>
          <a:prstGeom prst="rect">
            <a:avLst/>
          </a:prstGeom>
        </p:spPr>
      </p:pic>
      <p:pic>
        <p:nvPicPr>
          <p:cNvPr id="45" name="Imagen 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7" r="5455"/>
          <a:stretch/>
        </p:blipFill>
        <p:spPr>
          <a:xfrm rot="10800000">
            <a:off x="-1" y="4022927"/>
            <a:ext cx="9144001" cy="3100419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dirty="0">
                <a:solidFill>
                  <a:srgbClr val="FFFFFF"/>
                </a:solidFill>
                <a:latin typeface="Arial"/>
                <a:cs typeface="Arial"/>
              </a:rPr>
              <a:t>Moltes gràcies</a:t>
            </a:r>
          </a:p>
        </p:txBody>
      </p:sp>
      <p:sp>
        <p:nvSpPr>
          <p:cNvPr id="21" name="Rectángulo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-2275677" y="18131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>
              <a:latin typeface="Arial"/>
              <a:cs typeface="Arial"/>
            </a:endParaRPr>
          </a:p>
        </p:txBody>
      </p:sp>
      <p:sp>
        <p:nvSpPr>
          <p:cNvPr id="15" name="CuadroTexto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98291" y="3707542"/>
            <a:ext cx="7601664" cy="1950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  <a:t>T’esperem </a:t>
            </a:r>
            <a:br>
              <a:rPr lang="ca-ES" sz="70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7000" b="1" dirty="0">
                <a:solidFill>
                  <a:srgbClr val="008639"/>
                </a:solidFill>
                <a:latin typeface="Arial"/>
                <a:cs typeface="Arial"/>
              </a:rPr>
              <a:t>a la UAB!</a:t>
            </a:r>
          </a:p>
        </p:txBody>
      </p:sp>
      <p:sp>
        <p:nvSpPr>
          <p:cNvPr id="16" name="CuadroTexto 15" descr="Accedeix a la web de descarrega de les Guies d'informació de la UAB">
            <a:hlinkClick r:id="rId8"/>
            <a:extLst>
              <a:ext uri="{FF2B5EF4-FFF2-40B4-BE49-F238E27FC236}">
                <a16:creationId xmlns:a16="http://schemas.microsoft.com/office/drawing/2014/main" id="{37E99683-F9B7-4059-8EC0-4ACA46480EF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5246522" y="5985237"/>
            <a:ext cx="3897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Descarrega’t els catàlegs de grau</a:t>
            </a:r>
            <a:b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ca-ES" sz="1600" b="1" dirty="0">
                <a:solidFill>
                  <a:srgbClr val="FFFFFF"/>
                </a:solidFill>
                <a:latin typeface="Arial"/>
                <a:cs typeface="Arial"/>
              </a:rPr>
              <a:t>i més a: </a:t>
            </a:r>
            <a:r>
              <a:rPr lang="ca-ES" sz="1600" dirty="0">
                <a:solidFill>
                  <a:srgbClr val="FFFFFF"/>
                </a:solidFill>
                <a:latin typeface="Arial"/>
                <a:cs typeface="Arial"/>
              </a:rPr>
              <a:t>www.uab.cat/guies-pdf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95F94F-E8D9-4C71-BDA0-F0F49B4662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921214" y="6054634"/>
            <a:ext cx="299886" cy="309258"/>
          </a:xfrm>
          <a:prstGeom prst="rect">
            <a:avLst/>
          </a:prstGeom>
        </p:spPr>
      </p:pic>
      <p:pic>
        <p:nvPicPr>
          <p:cNvPr id="5" name="Imagen 13">
            <a:hlinkClick r:id="rId11"/>
            <a:extLst>
              <a:ext uri="{FF2B5EF4-FFF2-40B4-BE49-F238E27FC236}">
                <a16:creationId xmlns:a16="http://schemas.microsoft.com/office/drawing/2014/main" id="{D6CD615F-661D-29CC-2433-EA0BA4EF77A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1340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>
            <a:extLst>
              <a:ext uri="{FF2B5EF4-FFF2-40B4-BE49-F238E27FC236}">
                <a16:creationId xmlns:a16="http://schemas.microsoft.com/office/drawing/2014/main" id="{FAB0B5CE-EE0C-3C40-B486-599D238075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-768610" y="-292110"/>
            <a:ext cx="10155115" cy="762242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7E6813A-5E6B-EE40-8B4B-BB3AB972FEC2}"/>
              </a:ext>
            </a:extLst>
          </p:cNvPr>
          <p:cNvSpPr/>
          <p:nvPr/>
        </p:nvSpPr>
        <p:spPr>
          <a:xfrm>
            <a:off x="416452" y="1942521"/>
            <a:ext cx="2179394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6" name="Rectángulo 55">
            <a:extLst>
              <a:ext uri="{FF2B5EF4-FFF2-40B4-BE49-F238E27FC236}">
                <a16:creationId xmlns:a16="http://schemas.microsoft.com/office/drawing/2014/main" id="{51A0DA64-B8B2-7042-8AB2-83C025F4E86A}"/>
              </a:ext>
            </a:extLst>
          </p:cNvPr>
          <p:cNvSpPr/>
          <p:nvPr/>
        </p:nvSpPr>
        <p:spPr>
          <a:xfrm>
            <a:off x="3453252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7A5C9E3F-4901-6B45-B0C5-15835DED534E}"/>
              </a:ext>
            </a:extLst>
          </p:cNvPr>
          <p:cNvSpPr/>
          <p:nvPr/>
        </p:nvSpPr>
        <p:spPr>
          <a:xfrm>
            <a:off x="6512646" y="1933780"/>
            <a:ext cx="2208445" cy="317064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CuadroTexto 1"/>
          <p:cNvSpPr txBox="1"/>
          <p:nvPr/>
        </p:nvSpPr>
        <p:spPr>
          <a:xfrm>
            <a:off x="-2563340" y="164940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-935092" y="960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a-ES" dirty="0"/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BDEA7569-0070-0043-90B0-FF970A78B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777570" y="5149440"/>
            <a:ext cx="10186159" cy="2194560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7B6C693B-49CC-6B40-B83F-E98D41B32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850" y="-365367"/>
            <a:ext cx="10186159" cy="2813501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2513E6B1-E3A2-E44A-9055-330F0BEBFA32}"/>
              </a:ext>
            </a:extLst>
          </p:cNvPr>
          <p:cNvSpPr/>
          <p:nvPr/>
        </p:nvSpPr>
        <p:spPr>
          <a:xfrm>
            <a:off x="1075643" y="1228308"/>
            <a:ext cx="989264" cy="718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52D7C869-2108-0240-833B-3B5EBD5AED16}"/>
              </a:ext>
            </a:extLst>
          </p:cNvPr>
          <p:cNvSpPr txBox="1"/>
          <p:nvPr/>
        </p:nvSpPr>
        <p:spPr>
          <a:xfrm>
            <a:off x="969208" y="448851"/>
            <a:ext cx="7601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is-IS" sz="32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raons per triar la UAB</a:t>
            </a:r>
            <a:endParaRPr lang="ca-ES" sz="32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4A3C2EB8-4249-0ACA-CB6D-47B6592A0F2C}"/>
              </a:ext>
            </a:extLst>
          </p:cNvPr>
          <p:cNvGrpSpPr/>
          <p:nvPr/>
        </p:nvGrpSpPr>
        <p:grpSpPr>
          <a:xfrm>
            <a:off x="1222179" y="1398150"/>
            <a:ext cx="496398" cy="496398"/>
            <a:chOff x="1222179" y="1398150"/>
            <a:chExt cx="496398" cy="496398"/>
          </a:xfrm>
        </p:grpSpPr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FD014501-7EFC-6646-B3A5-3DAB2AA84A03}"/>
                </a:ext>
              </a:extLst>
            </p:cNvPr>
            <p:cNvSpPr/>
            <p:nvPr/>
          </p:nvSpPr>
          <p:spPr>
            <a:xfrm>
              <a:off x="1222179" y="139815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CuadroTexto 61">
              <a:extLst>
                <a:ext uri="{FF2B5EF4-FFF2-40B4-BE49-F238E27FC236}">
                  <a16:creationId xmlns:a16="http://schemas.microsoft.com/office/drawing/2014/main" id="{7D94F790-C453-ED4A-B5EC-12091233411C}"/>
                </a:ext>
              </a:extLst>
            </p:cNvPr>
            <p:cNvSpPr txBox="1"/>
            <p:nvPr/>
          </p:nvSpPr>
          <p:spPr>
            <a:xfrm>
              <a:off x="1296477" y="145387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Agrupa 16">
            <a:extLst>
              <a:ext uri="{FF2B5EF4-FFF2-40B4-BE49-F238E27FC236}">
                <a16:creationId xmlns:a16="http://schemas.microsoft.com/office/drawing/2014/main" id="{16235C0A-EE21-844A-AA2A-0C3DD22A55D7}"/>
              </a:ext>
            </a:extLst>
          </p:cNvPr>
          <p:cNvGrpSpPr/>
          <p:nvPr/>
        </p:nvGrpSpPr>
        <p:grpSpPr>
          <a:xfrm>
            <a:off x="2900671" y="2044855"/>
            <a:ext cx="496398" cy="496398"/>
            <a:chOff x="2900671" y="2044855"/>
            <a:chExt cx="496398" cy="496398"/>
          </a:xfrm>
        </p:grpSpPr>
        <p:sp>
          <p:nvSpPr>
            <p:cNvPr id="68" name="Elipse 67">
              <a:extLst>
                <a:ext uri="{FF2B5EF4-FFF2-40B4-BE49-F238E27FC236}">
                  <a16:creationId xmlns:a16="http://schemas.microsoft.com/office/drawing/2014/main" id="{C9582E00-4065-5946-8926-A3A8867E4C32}"/>
                </a:ext>
              </a:extLst>
            </p:cNvPr>
            <p:cNvSpPr/>
            <p:nvPr/>
          </p:nvSpPr>
          <p:spPr>
            <a:xfrm>
              <a:off x="2900671" y="2044855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CuadroTexto 68">
              <a:extLst>
                <a:ext uri="{FF2B5EF4-FFF2-40B4-BE49-F238E27FC236}">
                  <a16:creationId xmlns:a16="http://schemas.microsoft.com/office/drawing/2014/main" id="{32F8FE4B-C580-2941-98B2-D55CBE33027D}"/>
                </a:ext>
              </a:extLst>
            </p:cNvPr>
            <p:cNvSpPr txBox="1"/>
            <p:nvPr/>
          </p:nvSpPr>
          <p:spPr>
            <a:xfrm>
              <a:off x="2974969" y="2100581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Agrupa 17">
            <a:extLst>
              <a:ext uri="{FF2B5EF4-FFF2-40B4-BE49-F238E27FC236}">
                <a16:creationId xmlns:a16="http://schemas.microsoft.com/office/drawing/2014/main" id="{16AF258C-5519-0EC7-7682-A74B889D708A}"/>
              </a:ext>
            </a:extLst>
          </p:cNvPr>
          <p:cNvGrpSpPr/>
          <p:nvPr/>
        </p:nvGrpSpPr>
        <p:grpSpPr>
          <a:xfrm>
            <a:off x="2900671" y="2818376"/>
            <a:ext cx="496398" cy="496398"/>
            <a:chOff x="2900671" y="2818376"/>
            <a:chExt cx="496398" cy="496398"/>
          </a:xfrm>
        </p:grpSpPr>
        <p:sp>
          <p:nvSpPr>
            <p:cNvPr id="71" name="Elipse 70">
              <a:extLst>
                <a:ext uri="{FF2B5EF4-FFF2-40B4-BE49-F238E27FC236}">
                  <a16:creationId xmlns:a16="http://schemas.microsoft.com/office/drawing/2014/main" id="{256DFC67-B370-9E48-922B-8F70196875D6}"/>
                </a:ext>
              </a:extLst>
            </p:cNvPr>
            <p:cNvSpPr/>
            <p:nvPr/>
          </p:nvSpPr>
          <p:spPr>
            <a:xfrm>
              <a:off x="2900671" y="2818376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CuadroTexto 71">
              <a:extLst>
                <a:ext uri="{FF2B5EF4-FFF2-40B4-BE49-F238E27FC236}">
                  <a16:creationId xmlns:a16="http://schemas.microsoft.com/office/drawing/2014/main" id="{EB284889-0243-6143-BAF6-046BC6CC711D}"/>
                </a:ext>
              </a:extLst>
            </p:cNvPr>
            <p:cNvSpPr txBox="1"/>
            <p:nvPr/>
          </p:nvSpPr>
          <p:spPr>
            <a:xfrm>
              <a:off x="2974969" y="2874102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Agrupa 18">
            <a:extLst>
              <a:ext uri="{FF2B5EF4-FFF2-40B4-BE49-F238E27FC236}">
                <a16:creationId xmlns:a16="http://schemas.microsoft.com/office/drawing/2014/main" id="{6EBFB53C-B6E5-5303-9FE3-B024E1878D66}"/>
              </a:ext>
            </a:extLst>
          </p:cNvPr>
          <p:cNvGrpSpPr/>
          <p:nvPr/>
        </p:nvGrpSpPr>
        <p:grpSpPr>
          <a:xfrm>
            <a:off x="2900671" y="3884104"/>
            <a:ext cx="496398" cy="496398"/>
            <a:chOff x="2900671" y="3884104"/>
            <a:chExt cx="496398" cy="496398"/>
          </a:xfrm>
        </p:grpSpPr>
        <p:sp>
          <p:nvSpPr>
            <p:cNvPr id="74" name="Elipse 73">
              <a:extLst>
                <a:ext uri="{FF2B5EF4-FFF2-40B4-BE49-F238E27FC236}">
                  <a16:creationId xmlns:a16="http://schemas.microsoft.com/office/drawing/2014/main" id="{0FFC1A60-6FE5-0B4A-8A5B-87D66B811AA2}"/>
                </a:ext>
              </a:extLst>
            </p:cNvPr>
            <p:cNvSpPr/>
            <p:nvPr/>
          </p:nvSpPr>
          <p:spPr>
            <a:xfrm>
              <a:off x="2900671" y="3884104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CuadroTexto 74">
              <a:extLst>
                <a:ext uri="{FF2B5EF4-FFF2-40B4-BE49-F238E27FC236}">
                  <a16:creationId xmlns:a16="http://schemas.microsoft.com/office/drawing/2014/main" id="{42A428D1-7282-BA4B-B707-B2B736001069}"/>
                </a:ext>
              </a:extLst>
            </p:cNvPr>
            <p:cNvSpPr txBox="1"/>
            <p:nvPr/>
          </p:nvSpPr>
          <p:spPr>
            <a:xfrm>
              <a:off x="2974969" y="3939830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s-ES_tradnl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F6AA2CE1-6C56-6F6D-223A-E2C9DCBF514A}"/>
              </a:ext>
            </a:extLst>
          </p:cNvPr>
          <p:cNvGrpSpPr/>
          <p:nvPr/>
        </p:nvGrpSpPr>
        <p:grpSpPr>
          <a:xfrm>
            <a:off x="7351125" y="1382560"/>
            <a:ext cx="496398" cy="496398"/>
            <a:chOff x="7351125" y="1382560"/>
            <a:chExt cx="496398" cy="496398"/>
          </a:xfrm>
        </p:grpSpPr>
        <p:sp>
          <p:nvSpPr>
            <p:cNvPr id="77" name="Elipse 76">
              <a:extLst>
                <a:ext uri="{FF2B5EF4-FFF2-40B4-BE49-F238E27FC236}">
                  <a16:creationId xmlns:a16="http://schemas.microsoft.com/office/drawing/2014/main" id="{236342CD-91FD-2B42-8313-7754ADCFC4BF}"/>
                </a:ext>
              </a:extLst>
            </p:cNvPr>
            <p:cNvSpPr/>
            <p:nvPr/>
          </p:nvSpPr>
          <p:spPr>
            <a:xfrm>
              <a:off x="7351125" y="1382560"/>
              <a:ext cx="496398" cy="496398"/>
            </a:xfrm>
            <a:prstGeom prst="ellipse">
              <a:avLst/>
            </a:prstGeom>
            <a:solidFill>
              <a:srgbClr val="FFAD1F">
                <a:alpha val="83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CuadroTexto 77">
              <a:extLst>
                <a:ext uri="{FF2B5EF4-FFF2-40B4-BE49-F238E27FC236}">
                  <a16:creationId xmlns:a16="http://schemas.microsoft.com/office/drawing/2014/main" id="{8C721A05-6C11-DF4C-ABC1-3CE7E2FFCE58}"/>
                </a:ext>
              </a:extLst>
            </p:cNvPr>
            <p:cNvSpPr txBox="1"/>
            <p:nvPr/>
          </p:nvSpPr>
          <p:spPr>
            <a:xfrm>
              <a:off x="7425423" y="1438286"/>
              <a:ext cx="337039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is-IS" sz="2400" b="1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  <a:endParaRPr lang="ca-ES" sz="24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4" name="Imagen 33" descr="Olga és estudiant de la UAB"/>
          <p:cNvPicPr>
            <a:picLocks noChangeAspect="1"/>
          </p:cNvPicPr>
          <p:nvPr/>
        </p:nvPicPr>
        <p:blipFill rotWithShape="1">
          <a:blip r:embed="rId5"/>
          <a:srcRect l="16327" t="5216" r="40405" b="8768"/>
          <a:stretch/>
        </p:blipFill>
        <p:spPr>
          <a:xfrm>
            <a:off x="1239016" y="2243138"/>
            <a:ext cx="1361955" cy="2870027"/>
          </a:xfrm>
          <a:prstGeom prst="rect">
            <a:avLst/>
          </a:prstGeom>
        </p:spPr>
      </p:pic>
      <p:pic>
        <p:nvPicPr>
          <p:cNvPr id="5" name="Imagen 4" descr="Universitat pública i capdavantera en els ràquings internacionals">
            <a:extLst>
              <a:ext uri="{FF2B5EF4-FFF2-40B4-BE49-F238E27FC236}">
                <a16:creationId xmlns:a16="http://schemas.microsoft.com/office/drawing/2014/main" id="{4F1400C5-E733-4EBD-A63D-28C619B3A8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890" y="1781567"/>
            <a:ext cx="2572735" cy="2462997"/>
          </a:xfrm>
          <a:prstGeom prst="rect">
            <a:avLst/>
          </a:prstGeom>
        </p:spPr>
      </p:pic>
      <p:pic>
        <p:nvPicPr>
          <p:cNvPr id="6" name="Imagen 5" descr="Universitat transformadora">
            <a:extLst>
              <a:ext uri="{FF2B5EF4-FFF2-40B4-BE49-F238E27FC236}">
                <a16:creationId xmlns:a16="http://schemas.microsoft.com/office/drawing/2014/main" id="{90DAB3D2-69FD-4975-AB81-A734DB8D6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0018" y="1798263"/>
            <a:ext cx="2523963" cy="13107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6D41CA4-1260-44B6-91C6-F6DFB510175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276292" y="2593955"/>
            <a:ext cx="2481287" cy="1548518"/>
          </a:xfrm>
          <a:prstGeom prst="rect">
            <a:avLst/>
          </a:prstGeom>
        </p:spPr>
      </p:pic>
      <p:pic>
        <p:nvPicPr>
          <p:cNvPr id="8" name="Imagen 7" descr="10.500 pràctiques professionals">
            <a:extLst>
              <a:ext uri="{FF2B5EF4-FFF2-40B4-BE49-F238E27FC236}">
                <a16:creationId xmlns:a16="http://schemas.microsoft.com/office/drawing/2014/main" id="{E5C6601B-DC46-4FE4-9268-AB2B1A4B138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90945" y="3717150"/>
            <a:ext cx="2481287" cy="1554615"/>
          </a:xfrm>
          <a:prstGeom prst="rect">
            <a:avLst/>
          </a:prstGeom>
        </p:spPr>
      </p:pic>
      <p:pic>
        <p:nvPicPr>
          <p:cNvPr id="12" name="Imagen 11" descr="Un campus únic a Catalunya">
            <a:extLst>
              <a:ext uri="{FF2B5EF4-FFF2-40B4-BE49-F238E27FC236}">
                <a16:creationId xmlns:a16="http://schemas.microsoft.com/office/drawing/2014/main" id="{FD34A5CE-02AC-40CC-9A66-B19053EDED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6926" y="1646035"/>
            <a:ext cx="2780017" cy="2030144"/>
          </a:xfrm>
          <a:prstGeom prst="rect">
            <a:avLst/>
          </a:prstGeom>
        </p:spPr>
      </p:pic>
      <p:pic>
        <p:nvPicPr>
          <p:cNvPr id="40" name="Imagen 39" descr="Eric és estudiant de la UAB"/>
          <p:cNvPicPr>
            <a:picLocks noChangeAspect="1"/>
          </p:cNvPicPr>
          <p:nvPr/>
        </p:nvPicPr>
        <p:blipFill rotWithShape="1">
          <a:blip r:embed="rId11"/>
          <a:srcRect r="36686" b="16897"/>
          <a:stretch/>
        </p:blipFill>
        <p:spPr>
          <a:xfrm>
            <a:off x="6796217" y="1829398"/>
            <a:ext cx="1926896" cy="3275223"/>
          </a:xfrm>
          <a:prstGeom prst="rect">
            <a:avLst/>
          </a:prstGeom>
        </p:spPr>
      </p:pic>
      <p:pic>
        <p:nvPicPr>
          <p:cNvPr id="4" name="Imagen 13">
            <a:hlinkClick r:id="rId12"/>
            <a:extLst>
              <a:ext uri="{FF2B5EF4-FFF2-40B4-BE49-F238E27FC236}">
                <a16:creationId xmlns:a16="http://schemas.microsoft.com/office/drawing/2014/main" id="{D2FDE15C-A17C-6CDE-FD5B-A0A1207A661A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511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agen 1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96899" y="2833976"/>
            <a:ext cx="9953810" cy="4405537"/>
          </a:xfrm>
          <a:prstGeom prst="rect">
            <a:avLst/>
          </a:prstGeom>
        </p:spPr>
      </p:pic>
      <p:pic>
        <p:nvPicPr>
          <p:cNvPr id="20" name="Imagen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521760" cy="6858000"/>
          </a:xfrm>
          <a:prstGeom prst="rect">
            <a:avLst/>
          </a:prstGeom>
        </p:spPr>
      </p:pic>
      <p:pic>
        <p:nvPicPr>
          <p:cNvPr id="11" name="Imagen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349299" y="2681576"/>
            <a:ext cx="9953810" cy="4405537"/>
          </a:xfrm>
          <a:prstGeom prst="rect">
            <a:avLst/>
          </a:prstGeom>
        </p:spPr>
      </p:pic>
      <p:pic>
        <p:nvPicPr>
          <p:cNvPr id="18" name="Imagen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326" y="-44562"/>
            <a:ext cx="10186159" cy="2473224"/>
          </a:xfrm>
          <a:prstGeom prst="rect">
            <a:avLst/>
          </a:prstGeom>
        </p:spPr>
      </p:pic>
      <p:sp>
        <p:nvSpPr>
          <p:cNvPr id="13" name="CuadroTexto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9208" y="448851"/>
            <a:ext cx="3658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32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campus únic</a:t>
            </a:r>
          </a:p>
        </p:txBody>
      </p:sp>
      <p:grpSp>
        <p:nvGrpSpPr>
          <p:cNvPr id="4" name="Agrupa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7259" y="4300495"/>
            <a:ext cx="2116839" cy="267381"/>
            <a:chOff x="785116" y="3969845"/>
            <a:chExt cx="2116839" cy="267381"/>
          </a:xfrm>
        </p:grpSpPr>
        <p:sp>
          <p:nvSpPr>
            <p:cNvPr id="21" name="CuadroTexto 20">
              <a:hlinkClick r:id="rId7"/>
            </p:cNvPr>
            <p:cNvSpPr txBox="1"/>
            <p:nvPr/>
          </p:nvSpPr>
          <p:spPr>
            <a:xfrm>
              <a:off x="983890" y="3969845"/>
              <a:ext cx="191806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Facultats i Escoles</a:t>
              </a:r>
            </a:p>
          </p:txBody>
        </p:sp>
        <p:pic>
          <p:nvPicPr>
            <p:cNvPr id="3" name="Imagen 2" descr="facultats.png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5116" y="4012662"/>
              <a:ext cx="214690" cy="214688"/>
            </a:xfrm>
            <a:prstGeom prst="rect">
              <a:avLst/>
            </a:prstGeom>
          </p:spPr>
        </p:pic>
      </p:grpSp>
      <p:pic>
        <p:nvPicPr>
          <p:cNvPr id="65" name="Imagen 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3" y="1955901"/>
            <a:ext cx="283993" cy="283993"/>
          </a:xfrm>
          <a:prstGeom prst="rect">
            <a:avLst/>
          </a:prstGeom>
        </p:spPr>
      </p:pic>
      <p:pic>
        <p:nvPicPr>
          <p:cNvPr id="70" name="Imagen 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657" y="2484065"/>
            <a:ext cx="283993" cy="283993"/>
          </a:xfrm>
          <a:prstGeom prst="rect">
            <a:avLst/>
          </a:prstGeom>
        </p:spPr>
      </p:pic>
      <p:pic>
        <p:nvPicPr>
          <p:cNvPr id="71" name="Imagen 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579" y="1992879"/>
            <a:ext cx="283993" cy="283993"/>
          </a:xfrm>
          <a:prstGeom prst="rect">
            <a:avLst/>
          </a:prstGeom>
        </p:spPr>
      </p:pic>
      <p:pic>
        <p:nvPicPr>
          <p:cNvPr id="72" name="Imagen 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250" y="2099278"/>
            <a:ext cx="283993" cy="283993"/>
          </a:xfrm>
          <a:prstGeom prst="rect">
            <a:avLst/>
          </a:prstGeom>
        </p:spPr>
      </p:pic>
      <p:pic>
        <p:nvPicPr>
          <p:cNvPr id="73" name="Imagen 7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608" y="943055"/>
            <a:ext cx="283993" cy="283993"/>
          </a:xfrm>
          <a:prstGeom prst="rect">
            <a:avLst/>
          </a:prstGeom>
        </p:spPr>
      </p:pic>
      <p:pic>
        <p:nvPicPr>
          <p:cNvPr id="74" name="Imagen 7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34" y="1004567"/>
            <a:ext cx="283993" cy="283993"/>
          </a:xfrm>
          <a:prstGeom prst="rect">
            <a:avLst/>
          </a:prstGeom>
        </p:spPr>
      </p:pic>
      <p:pic>
        <p:nvPicPr>
          <p:cNvPr id="75" name="Imagen 7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001" y="2675197"/>
            <a:ext cx="283993" cy="283993"/>
          </a:xfrm>
          <a:prstGeom prst="rect">
            <a:avLst/>
          </a:prstGeom>
        </p:spPr>
      </p:pic>
      <p:pic>
        <p:nvPicPr>
          <p:cNvPr id="76" name="Imagen 7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653" y="3598975"/>
            <a:ext cx="283993" cy="283993"/>
          </a:xfrm>
          <a:prstGeom prst="rect">
            <a:avLst/>
          </a:prstGeom>
        </p:spPr>
      </p:pic>
      <p:pic>
        <p:nvPicPr>
          <p:cNvPr id="77" name="Imagen 7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95" y="2889202"/>
            <a:ext cx="283993" cy="283993"/>
          </a:xfrm>
          <a:prstGeom prst="rect">
            <a:avLst/>
          </a:prstGeom>
        </p:spPr>
      </p:pic>
      <p:pic>
        <p:nvPicPr>
          <p:cNvPr id="78" name="Imagen 7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1899185"/>
            <a:ext cx="283993" cy="283993"/>
          </a:xfrm>
          <a:prstGeom prst="rect">
            <a:avLst/>
          </a:prstGeom>
        </p:spPr>
      </p:pic>
      <p:pic>
        <p:nvPicPr>
          <p:cNvPr id="79" name="Imagen 7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229" y="1529718"/>
            <a:ext cx="283993" cy="283993"/>
          </a:xfrm>
          <a:prstGeom prst="rect">
            <a:avLst/>
          </a:prstGeom>
        </p:spPr>
      </p:pic>
      <p:pic>
        <p:nvPicPr>
          <p:cNvPr id="80" name="Imagen 7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3253" y="2041021"/>
            <a:ext cx="283993" cy="283993"/>
          </a:xfrm>
          <a:prstGeom prst="rect">
            <a:avLst/>
          </a:prstGeom>
        </p:spPr>
      </p:pic>
      <p:pic>
        <p:nvPicPr>
          <p:cNvPr id="81" name="Imagen 8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707" y="184780"/>
            <a:ext cx="283993" cy="283993"/>
          </a:xfrm>
          <a:prstGeom prst="rect">
            <a:avLst/>
          </a:prstGeom>
        </p:spPr>
      </p:pic>
      <p:pic>
        <p:nvPicPr>
          <p:cNvPr id="82" name="Imagen 8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310" y="2690380"/>
            <a:ext cx="283993" cy="283993"/>
          </a:xfrm>
          <a:prstGeom prst="rect">
            <a:avLst/>
          </a:prstGeom>
        </p:spPr>
      </p:pic>
      <p:grpSp>
        <p:nvGrpSpPr>
          <p:cNvPr id="5" name="Agrupa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609785"/>
            <a:ext cx="2166405" cy="267381"/>
            <a:chOff x="1061383" y="4310901"/>
            <a:chExt cx="2166405" cy="267381"/>
          </a:xfrm>
        </p:grpSpPr>
        <p:sp>
          <p:nvSpPr>
            <p:cNvPr id="23" name="CuadroTexto 22">
              <a:hlinkClick r:id="rId10"/>
            </p:cNvPr>
            <p:cNvSpPr txBox="1"/>
            <p:nvPr/>
          </p:nvSpPr>
          <p:spPr>
            <a:xfrm>
              <a:off x="1256034" y="4310901"/>
              <a:ext cx="197175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Centres d’investigació</a:t>
              </a:r>
            </a:p>
          </p:txBody>
        </p:sp>
        <p:pic>
          <p:nvPicPr>
            <p:cNvPr id="83" name="Imagen 82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6" name="Agrupar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1383" y="4927676"/>
            <a:ext cx="1759465" cy="267381"/>
            <a:chOff x="1061383" y="4650454"/>
            <a:chExt cx="1759465" cy="267381"/>
          </a:xfrm>
        </p:grpSpPr>
        <p:sp>
          <p:nvSpPr>
            <p:cNvPr id="25" name="CuadroTexto 24">
              <a:hlinkClick r:id="rId12"/>
            </p:cNvPr>
            <p:cNvSpPr txBox="1"/>
            <p:nvPr/>
          </p:nvSpPr>
          <p:spPr>
            <a:xfrm>
              <a:off x="1254448" y="4650454"/>
              <a:ext cx="1566400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Biblioteques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4" name="Imagen 83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4689395"/>
              <a:ext cx="214688" cy="214688"/>
            </a:xfrm>
            <a:prstGeom prst="rect">
              <a:avLst/>
            </a:prstGeom>
          </p:spPr>
        </p:pic>
      </p:grpSp>
      <p:grpSp>
        <p:nvGrpSpPr>
          <p:cNvPr id="7" name="Agrupa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4536" y="5280607"/>
            <a:ext cx="2100488" cy="267381"/>
            <a:chOff x="1061383" y="5019806"/>
            <a:chExt cx="2100488" cy="267381"/>
          </a:xfrm>
        </p:grpSpPr>
        <p:sp>
          <p:nvSpPr>
            <p:cNvPr id="27" name="CuadroTexto 26">
              <a:hlinkClick r:id="rId14"/>
            </p:cNvPr>
            <p:cNvSpPr txBox="1"/>
            <p:nvPr/>
          </p:nvSpPr>
          <p:spPr>
            <a:xfrm>
              <a:off x="1254449" y="5019806"/>
              <a:ext cx="190742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Bars i restauració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5" name="Imagen 84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022943"/>
              <a:ext cx="214688" cy="214688"/>
            </a:xfrm>
            <a:prstGeom prst="rect">
              <a:avLst/>
            </a:prstGeom>
          </p:spPr>
        </p:pic>
      </p:grpSp>
      <p:grpSp>
        <p:nvGrpSpPr>
          <p:cNvPr id="8" name="Agrupar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58761" y="5253175"/>
            <a:ext cx="1889287" cy="267381"/>
            <a:chOff x="1061383" y="5334294"/>
            <a:chExt cx="1889287" cy="267381"/>
          </a:xfrm>
        </p:grpSpPr>
        <p:sp>
          <p:nvSpPr>
            <p:cNvPr id="48" name="CuadroTexto 47">
              <a:hlinkClick r:id="rId16"/>
            </p:cNvPr>
            <p:cNvSpPr txBox="1"/>
            <p:nvPr/>
          </p:nvSpPr>
          <p:spPr>
            <a:xfrm>
              <a:off x="1254449" y="5334294"/>
              <a:ext cx="1696221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Vila Universitària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6" name="Imagen 85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382279"/>
              <a:ext cx="214688" cy="214688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2955" y="5594633"/>
            <a:ext cx="2500234" cy="267381"/>
            <a:chOff x="1061383" y="5676215"/>
            <a:chExt cx="2500234" cy="267381"/>
          </a:xfrm>
        </p:grpSpPr>
        <p:sp>
          <p:nvSpPr>
            <p:cNvPr id="50" name="CuadroTexto 49">
              <a:hlinkClick r:id="rId18"/>
            </p:cNvPr>
            <p:cNvSpPr txBox="1"/>
            <p:nvPr/>
          </p:nvSpPr>
          <p:spPr>
            <a:xfrm>
              <a:off x="1262543" y="5676215"/>
              <a:ext cx="2299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Esports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7" name="Imagen 86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1383" y="5709379"/>
              <a:ext cx="214688" cy="214688"/>
            </a:xfrm>
            <a:prstGeom prst="rect">
              <a:avLst/>
            </a:prstGeom>
          </p:spPr>
        </p:pic>
      </p:grpSp>
      <p:grpSp>
        <p:nvGrpSpPr>
          <p:cNvPr id="19" name="Agrupar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609785"/>
            <a:ext cx="2311403" cy="267381"/>
            <a:chOff x="3816200" y="4314342"/>
            <a:chExt cx="2311403" cy="267381"/>
          </a:xfrm>
        </p:grpSpPr>
        <p:sp>
          <p:nvSpPr>
            <p:cNvPr id="54" name="CuadroTexto 53">
              <a:hlinkClick r:id="rId20"/>
            </p:cNvPr>
            <p:cNvSpPr txBox="1"/>
            <p:nvPr/>
          </p:nvSpPr>
          <p:spPr>
            <a:xfrm>
              <a:off x="4014879" y="4314342"/>
              <a:ext cx="211272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Participació i solidaritat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8" name="Imagen 87"/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342953"/>
              <a:ext cx="214688" cy="214688"/>
            </a:xfrm>
            <a:prstGeom prst="rect">
              <a:avLst/>
            </a:prstGeom>
          </p:spPr>
        </p:pic>
      </p:grpSp>
      <p:grpSp>
        <p:nvGrpSpPr>
          <p:cNvPr id="22" name="Agrupar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507" y="4835659"/>
            <a:ext cx="2353241" cy="455766"/>
            <a:chOff x="3816200" y="4681145"/>
            <a:chExt cx="2353241" cy="455766"/>
          </a:xfrm>
        </p:grpSpPr>
        <p:sp>
          <p:nvSpPr>
            <p:cNvPr id="56" name="CuadroTexto 55">
              <a:hlinkClick r:id="rId22"/>
            </p:cNvPr>
            <p:cNvSpPr txBox="1"/>
            <p:nvPr/>
          </p:nvSpPr>
          <p:spPr>
            <a:xfrm>
              <a:off x="4022220" y="4681145"/>
              <a:ext cx="2147221" cy="455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Servei Assistencial </a:t>
              </a:r>
            </a:p>
            <a:p>
              <a:pPr marL="0" marR="0" lvl="0" indent="0" algn="l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de la Salut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89" name="Imagen 88"/>
            <p:cNvPicPr>
              <a:picLocks noChangeAspect="1"/>
            </p:cNvPicPr>
            <p:nvPr/>
          </p:nvPicPr>
          <p:blipFill>
            <a:blip r:embed="rId2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4779653"/>
              <a:ext cx="214688" cy="214688"/>
            </a:xfrm>
            <a:prstGeom prst="rect">
              <a:avLst/>
            </a:prstGeom>
          </p:spPr>
        </p:pic>
      </p:grpSp>
      <p:grpSp>
        <p:nvGrpSpPr>
          <p:cNvPr id="24" name="Agrupar 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71379" y="5594633"/>
            <a:ext cx="1960836" cy="267381"/>
            <a:chOff x="5589078" y="4932824"/>
            <a:chExt cx="1960836" cy="267381"/>
          </a:xfrm>
        </p:grpSpPr>
        <p:sp>
          <p:nvSpPr>
            <p:cNvPr id="58" name="CuadroTexto 57">
              <a:hlinkClick r:id="rId24"/>
            </p:cNvPr>
            <p:cNvSpPr txBox="1"/>
            <p:nvPr/>
          </p:nvSpPr>
          <p:spPr>
            <a:xfrm>
              <a:off x="5787758" y="4932824"/>
              <a:ext cx="176215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Cinema i teatre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0" name="Imagen 89"/>
            <p:cNvPicPr>
              <a:picLocks noChangeAspect="1"/>
            </p:cNvPicPr>
            <p:nvPr/>
          </p:nvPicPr>
          <p:blipFill>
            <a:blip r:embed="rId2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4964920"/>
              <a:ext cx="214688" cy="214688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300495"/>
            <a:ext cx="1674714" cy="267381"/>
            <a:chOff x="5589078" y="5234239"/>
            <a:chExt cx="1674714" cy="267381"/>
          </a:xfrm>
        </p:grpSpPr>
        <p:sp>
          <p:nvSpPr>
            <p:cNvPr id="62" name="CuadroTexto 61">
              <a:hlinkClick r:id="rId26"/>
            </p:cNvPr>
            <p:cNvSpPr txBox="1"/>
            <p:nvPr/>
          </p:nvSpPr>
          <p:spPr>
            <a:xfrm>
              <a:off x="5787758" y="5234239"/>
              <a:ext cx="147603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Botigues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1" name="Imagen 90"/>
            <p:cNvPicPr>
              <a:picLocks noChangeAspect="1"/>
            </p:cNvPicPr>
            <p:nvPr/>
          </p:nvPicPr>
          <p:blipFill>
            <a:blip r:embed="rId2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59785"/>
              <a:ext cx="214688" cy="214688"/>
            </a:xfrm>
            <a:prstGeom prst="rect">
              <a:avLst/>
            </a:prstGeom>
          </p:spPr>
        </p:pic>
      </p:grpSp>
      <p:grpSp>
        <p:nvGrpSpPr>
          <p:cNvPr id="139" name="Agrupar 1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5253176"/>
            <a:ext cx="1499705" cy="267381"/>
            <a:chOff x="5589078" y="5562362"/>
            <a:chExt cx="1499705" cy="267381"/>
          </a:xfrm>
        </p:grpSpPr>
        <p:sp>
          <p:nvSpPr>
            <p:cNvPr id="63" name="CuadroTexto 62">
              <a:hlinkClick r:id="rId28"/>
            </p:cNvPr>
            <p:cNvSpPr txBox="1"/>
            <p:nvPr/>
          </p:nvSpPr>
          <p:spPr>
            <a:xfrm>
              <a:off x="5792288" y="5562362"/>
              <a:ext cx="1296495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Zona verda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2" name="Imagen 91"/>
            <p:cNvPicPr>
              <a:picLocks noChangeAspect="1"/>
            </p:cNvPicPr>
            <p:nvPr/>
          </p:nvPicPr>
          <p:blipFill>
            <a:blip r:embed="rId2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366497" y="4300495"/>
            <a:ext cx="1508873" cy="267381"/>
            <a:chOff x="3816200" y="3934641"/>
            <a:chExt cx="1508873" cy="267381"/>
          </a:xfrm>
        </p:grpSpPr>
        <p:sp>
          <p:nvSpPr>
            <p:cNvPr id="52" name="CuadroTexto 51">
              <a:hlinkClick r:id="rId30"/>
            </p:cNvPr>
            <p:cNvSpPr txBox="1"/>
            <p:nvPr/>
          </p:nvSpPr>
          <p:spPr>
            <a:xfrm>
              <a:off x="4022220" y="3934641"/>
              <a:ext cx="1302853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Idiomes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93" name="Imagen 92"/>
            <p:cNvPicPr>
              <a:picLocks noChangeAspect="1"/>
            </p:cNvPicPr>
            <p:nvPr/>
          </p:nvPicPr>
          <p:blipFill>
            <a:blip r:embed="rId3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6200" y="3977365"/>
              <a:ext cx="214688" cy="214688"/>
            </a:xfrm>
            <a:prstGeom prst="rect">
              <a:avLst/>
            </a:prstGeom>
          </p:spPr>
        </p:pic>
      </p:grpSp>
      <p:pic>
        <p:nvPicPr>
          <p:cNvPr id="94" name="Imagen 9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806" y="3374162"/>
            <a:ext cx="283993" cy="283993"/>
          </a:xfrm>
          <a:prstGeom prst="rect">
            <a:avLst/>
          </a:prstGeom>
        </p:spPr>
      </p:pic>
      <p:pic>
        <p:nvPicPr>
          <p:cNvPr id="95" name="Imagen 9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427" y="2817194"/>
            <a:ext cx="283993" cy="283993"/>
          </a:xfrm>
          <a:prstGeom prst="rect">
            <a:avLst/>
          </a:prstGeom>
        </p:spPr>
      </p:pic>
      <p:pic>
        <p:nvPicPr>
          <p:cNvPr id="96" name="Imagen 9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884" y="3010692"/>
            <a:ext cx="283993" cy="283993"/>
          </a:xfrm>
          <a:prstGeom prst="rect">
            <a:avLst/>
          </a:prstGeom>
        </p:spPr>
      </p:pic>
      <p:pic>
        <p:nvPicPr>
          <p:cNvPr id="97" name="Imagen 9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918" y="2360680"/>
            <a:ext cx="283993" cy="283993"/>
          </a:xfrm>
          <a:prstGeom prst="rect">
            <a:avLst/>
          </a:prstGeom>
        </p:spPr>
      </p:pic>
      <p:pic>
        <p:nvPicPr>
          <p:cNvPr id="98" name="Imagen 9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823" y="2681849"/>
            <a:ext cx="283993" cy="283993"/>
          </a:xfrm>
          <a:prstGeom prst="rect">
            <a:avLst/>
          </a:prstGeom>
        </p:spPr>
      </p:pic>
      <p:pic>
        <p:nvPicPr>
          <p:cNvPr id="99" name="Imagen 9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907" y="3033218"/>
            <a:ext cx="283993" cy="283993"/>
          </a:xfrm>
          <a:prstGeom prst="rect">
            <a:avLst/>
          </a:prstGeom>
        </p:spPr>
      </p:pic>
      <p:pic>
        <p:nvPicPr>
          <p:cNvPr id="100" name="Imagen 9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051" y="3321250"/>
            <a:ext cx="283993" cy="283993"/>
          </a:xfrm>
          <a:prstGeom prst="rect">
            <a:avLst/>
          </a:prstGeom>
        </p:spPr>
      </p:pic>
      <p:pic>
        <p:nvPicPr>
          <p:cNvPr id="101" name="Imagen 10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515" y="2961210"/>
            <a:ext cx="283993" cy="283993"/>
          </a:xfrm>
          <a:prstGeom prst="rect">
            <a:avLst/>
          </a:prstGeom>
        </p:spPr>
      </p:pic>
      <p:pic>
        <p:nvPicPr>
          <p:cNvPr id="102" name="Imagen 10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37" y="2900273"/>
            <a:ext cx="283993" cy="283993"/>
          </a:xfrm>
          <a:prstGeom prst="rect">
            <a:avLst/>
          </a:prstGeom>
        </p:spPr>
      </p:pic>
      <p:pic>
        <p:nvPicPr>
          <p:cNvPr id="103" name="Imagen 10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177" y="3211533"/>
            <a:ext cx="283993" cy="283993"/>
          </a:xfrm>
          <a:prstGeom prst="rect">
            <a:avLst/>
          </a:prstGeom>
        </p:spPr>
      </p:pic>
      <p:pic>
        <p:nvPicPr>
          <p:cNvPr id="104" name="Imagen 10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39" y="2241130"/>
            <a:ext cx="283993" cy="283993"/>
          </a:xfrm>
          <a:prstGeom prst="rect">
            <a:avLst/>
          </a:prstGeom>
        </p:spPr>
      </p:pic>
      <p:pic>
        <p:nvPicPr>
          <p:cNvPr id="105" name="Imagen 10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72" y="3577098"/>
            <a:ext cx="283993" cy="283993"/>
          </a:xfrm>
          <a:prstGeom prst="rect">
            <a:avLst/>
          </a:prstGeom>
        </p:spPr>
      </p:pic>
      <p:pic>
        <p:nvPicPr>
          <p:cNvPr id="106" name="Imagen 10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1176" y="2993844"/>
            <a:ext cx="283993" cy="283993"/>
          </a:xfrm>
          <a:prstGeom prst="rect">
            <a:avLst/>
          </a:prstGeom>
        </p:spPr>
      </p:pic>
      <p:pic>
        <p:nvPicPr>
          <p:cNvPr id="107" name="Imagen 10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018" y="2551710"/>
            <a:ext cx="283993" cy="283993"/>
          </a:xfrm>
          <a:prstGeom prst="rect">
            <a:avLst/>
          </a:prstGeom>
        </p:spPr>
      </p:pic>
      <p:pic>
        <p:nvPicPr>
          <p:cNvPr id="108" name="Imagen 10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213" y="2538934"/>
            <a:ext cx="283993" cy="283993"/>
          </a:xfrm>
          <a:prstGeom prst="rect">
            <a:avLst/>
          </a:prstGeom>
        </p:spPr>
      </p:pic>
      <p:pic>
        <p:nvPicPr>
          <p:cNvPr id="109" name="Imagen 10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864" y="3247222"/>
            <a:ext cx="283993" cy="283993"/>
          </a:xfrm>
          <a:prstGeom prst="rect">
            <a:avLst/>
          </a:prstGeom>
        </p:spPr>
      </p:pic>
      <p:pic>
        <p:nvPicPr>
          <p:cNvPr id="110" name="Imagen 10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3105226"/>
            <a:ext cx="283993" cy="283993"/>
          </a:xfrm>
          <a:prstGeom prst="rect">
            <a:avLst/>
          </a:prstGeom>
        </p:spPr>
      </p:pic>
      <p:pic>
        <p:nvPicPr>
          <p:cNvPr id="111" name="Imagen 1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84" y="2475239"/>
            <a:ext cx="283993" cy="283993"/>
          </a:xfrm>
          <a:prstGeom prst="rect">
            <a:avLst/>
          </a:prstGeom>
        </p:spPr>
      </p:pic>
      <p:pic>
        <p:nvPicPr>
          <p:cNvPr id="112" name="Imagen 1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18" y="2049254"/>
            <a:ext cx="283993" cy="283993"/>
          </a:xfrm>
          <a:prstGeom prst="rect">
            <a:avLst/>
          </a:prstGeom>
        </p:spPr>
      </p:pic>
      <p:pic>
        <p:nvPicPr>
          <p:cNvPr id="113" name="Imagen 1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150" y="2369078"/>
            <a:ext cx="283993" cy="283993"/>
          </a:xfrm>
          <a:prstGeom prst="rect">
            <a:avLst/>
          </a:prstGeom>
        </p:spPr>
      </p:pic>
      <p:pic>
        <p:nvPicPr>
          <p:cNvPr id="114" name="Imagen 1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089" y="1671689"/>
            <a:ext cx="283993" cy="283993"/>
          </a:xfrm>
          <a:prstGeom prst="rect">
            <a:avLst/>
          </a:prstGeom>
        </p:spPr>
      </p:pic>
      <p:pic>
        <p:nvPicPr>
          <p:cNvPr id="115" name="Imagen 1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5" y="2817194"/>
            <a:ext cx="283993" cy="283993"/>
          </a:xfrm>
          <a:prstGeom prst="rect">
            <a:avLst/>
          </a:prstGeom>
        </p:spPr>
      </p:pic>
      <p:pic>
        <p:nvPicPr>
          <p:cNvPr id="116" name="Imagen 1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38" y="2675714"/>
            <a:ext cx="283993" cy="283993"/>
          </a:xfrm>
          <a:prstGeom prst="rect">
            <a:avLst/>
          </a:prstGeom>
        </p:spPr>
      </p:pic>
      <p:pic>
        <p:nvPicPr>
          <p:cNvPr id="117" name="Imagen 1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649" y="1830356"/>
            <a:ext cx="283993" cy="283993"/>
          </a:xfrm>
          <a:prstGeom prst="rect">
            <a:avLst/>
          </a:prstGeom>
        </p:spPr>
      </p:pic>
      <p:pic>
        <p:nvPicPr>
          <p:cNvPr id="118" name="Imagen 1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003" y="1477945"/>
            <a:ext cx="283993" cy="283993"/>
          </a:xfrm>
          <a:prstGeom prst="rect">
            <a:avLst/>
          </a:prstGeom>
        </p:spPr>
      </p:pic>
      <p:pic>
        <p:nvPicPr>
          <p:cNvPr id="119" name="Imagen 1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76" y="1258113"/>
            <a:ext cx="283993" cy="283993"/>
          </a:xfrm>
          <a:prstGeom prst="rect">
            <a:avLst/>
          </a:prstGeom>
        </p:spPr>
      </p:pic>
      <p:pic>
        <p:nvPicPr>
          <p:cNvPr id="120" name="Imagen 1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061" y="3585512"/>
            <a:ext cx="283993" cy="283993"/>
          </a:xfrm>
          <a:prstGeom prst="rect">
            <a:avLst/>
          </a:prstGeom>
        </p:spPr>
      </p:pic>
      <p:pic>
        <p:nvPicPr>
          <p:cNvPr id="121" name="Imagen 1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49" y="2592686"/>
            <a:ext cx="283993" cy="283993"/>
          </a:xfrm>
          <a:prstGeom prst="rect">
            <a:avLst/>
          </a:prstGeom>
        </p:spPr>
      </p:pic>
      <p:pic>
        <p:nvPicPr>
          <p:cNvPr id="122" name="Imagen 1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955" y="2817194"/>
            <a:ext cx="283993" cy="283993"/>
          </a:xfrm>
          <a:prstGeom prst="rect">
            <a:avLst/>
          </a:prstGeom>
        </p:spPr>
      </p:pic>
      <p:pic>
        <p:nvPicPr>
          <p:cNvPr id="123" name="Imagen 1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013" y="1895920"/>
            <a:ext cx="283993" cy="283993"/>
          </a:xfrm>
          <a:prstGeom prst="rect">
            <a:avLst/>
          </a:prstGeom>
        </p:spPr>
      </p:pic>
      <p:pic>
        <p:nvPicPr>
          <p:cNvPr id="124" name="Imagen 12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983" y="2045370"/>
            <a:ext cx="283993" cy="283993"/>
          </a:xfrm>
          <a:prstGeom prst="rect">
            <a:avLst/>
          </a:prstGeom>
        </p:spPr>
      </p:pic>
      <p:pic>
        <p:nvPicPr>
          <p:cNvPr id="125" name="Imagen 1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063" y="1251705"/>
            <a:ext cx="283993" cy="283993"/>
          </a:xfrm>
          <a:prstGeom prst="rect">
            <a:avLst/>
          </a:prstGeom>
        </p:spPr>
      </p:pic>
      <p:pic>
        <p:nvPicPr>
          <p:cNvPr id="126" name="Imagen 12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512" y="2056492"/>
            <a:ext cx="283993" cy="283993"/>
          </a:xfrm>
          <a:prstGeom prst="rect">
            <a:avLst/>
          </a:prstGeom>
        </p:spPr>
      </p:pic>
      <p:pic>
        <p:nvPicPr>
          <p:cNvPr id="127" name="Imagen 1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321" y="2774993"/>
            <a:ext cx="283993" cy="283993"/>
          </a:xfrm>
          <a:prstGeom prst="rect">
            <a:avLst/>
          </a:prstGeom>
        </p:spPr>
      </p:pic>
      <p:pic>
        <p:nvPicPr>
          <p:cNvPr id="128" name="Imagen 1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219" y="939667"/>
            <a:ext cx="283993" cy="283993"/>
          </a:xfrm>
          <a:prstGeom prst="rect">
            <a:avLst/>
          </a:prstGeom>
        </p:spPr>
      </p:pic>
      <p:pic>
        <p:nvPicPr>
          <p:cNvPr id="129" name="Imagen 1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606" y="3584091"/>
            <a:ext cx="283993" cy="283993"/>
          </a:xfrm>
          <a:prstGeom prst="rect">
            <a:avLst/>
          </a:prstGeom>
        </p:spPr>
      </p:pic>
      <p:pic>
        <p:nvPicPr>
          <p:cNvPr id="130" name="Imagen 1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851" y="1552426"/>
            <a:ext cx="283993" cy="283993"/>
          </a:xfrm>
          <a:prstGeom prst="rect">
            <a:avLst/>
          </a:prstGeom>
        </p:spPr>
      </p:pic>
      <p:pic>
        <p:nvPicPr>
          <p:cNvPr id="131" name="Imagen 1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755" y="3881246"/>
            <a:ext cx="283993" cy="283993"/>
          </a:xfrm>
          <a:prstGeom prst="rect">
            <a:avLst/>
          </a:prstGeom>
        </p:spPr>
      </p:pic>
      <p:pic>
        <p:nvPicPr>
          <p:cNvPr id="132" name="Imagen 13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60" y="3421063"/>
            <a:ext cx="283993" cy="283993"/>
          </a:xfrm>
          <a:prstGeom prst="rect">
            <a:avLst/>
          </a:prstGeom>
        </p:spPr>
      </p:pic>
      <p:pic>
        <p:nvPicPr>
          <p:cNvPr id="133" name="Imagen 1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60" y="2263745"/>
            <a:ext cx="283993" cy="283993"/>
          </a:xfrm>
          <a:prstGeom prst="rect">
            <a:avLst/>
          </a:prstGeom>
        </p:spPr>
      </p:pic>
      <p:pic>
        <p:nvPicPr>
          <p:cNvPr id="134" name="Imagen 1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146" y="1713008"/>
            <a:ext cx="283993" cy="283993"/>
          </a:xfrm>
          <a:prstGeom prst="rect">
            <a:avLst/>
          </a:prstGeom>
        </p:spPr>
      </p:pic>
      <p:pic>
        <p:nvPicPr>
          <p:cNvPr id="135" name="Imagen 1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55" y="1923180"/>
            <a:ext cx="283993" cy="283993"/>
          </a:xfrm>
          <a:prstGeom prst="rect">
            <a:avLst/>
          </a:prstGeom>
        </p:spPr>
      </p:pic>
      <p:pic>
        <p:nvPicPr>
          <p:cNvPr id="136" name="Imagen 1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222" y="1694423"/>
            <a:ext cx="283993" cy="283993"/>
          </a:xfrm>
          <a:prstGeom prst="rect">
            <a:avLst/>
          </a:prstGeom>
        </p:spPr>
      </p:pic>
      <p:pic>
        <p:nvPicPr>
          <p:cNvPr id="137" name="Imagen 1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75" y="1396177"/>
            <a:ext cx="283993" cy="283993"/>
          </a:xfrm>
          <a:prstGeom prst="rect">
            <a:avLst/>
          </a:prstGeom>
        </p:spPr>
      </p:pic>
      <p:pic>
        <p:nvPicPr>
          <p:cNvPr id="138" name="Imagen 13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108" y="1374854"/>
            <a:ext cx="283993" cy="283993"/>
          </a:xfrm>
          <a:prstGeom prst="rect">
            <a:avLst/>
          </a:prstGeom>
        </p:spPr>
      </p:pic>
      <p:pic>
        <p:nvPicPr>
          <p:cNvPr id="140" name="Imagen 1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838" y="3001586"/>
            <a:ext cx="283993" cy="283993"/>
          </a:xfrm>
          <a:prstGeom prst="rect">
            <a:avLst/>
          </a:prstGeom>
        </p:spPr>
      </p:pic>
      <p:pic>
        <p:nvPicPr>
          <p:cNvPr id="141" name="Imagen 1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942" y="3844260"/>
            <a:ext cx="283993" cy="283993"/>
          </a:xfrm>
          <a:prstGeom prst="rect">
            <a:avLst/>
          </a:prstGeom>
        </p:spPr>
      </p:pic>
      <p:pic>
        <p:nvPicPr>
          <p:cNvPr id="142" name="Imagen 14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0594" y="3838055"/>
            <a:ext cx="283993" cy="283993"/>
          </a:xfrm>
          <a:prstGeom prst="rect">
            <a:avLst/>
          </a:prstGeom>
        </p:spPr>
      </p:pic>
      <p:pic>
        <p:nvPicPr>
          <p:cNvPr id="143" name="Imagen 1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276872"/>
            <a:ext cx="283993" cy="283993"/>
          </a:xfrm>
          <a:prstGeom prst="rect">
            <a:avLst/>
          </a:prstGeom>
        </p:spPr>
      </p:pic>
      <p:pic>
        <p:nvPicPr>
          <p:cNvPr id="144" name="Imagen 14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530" y="1349628"/>
            <a:ext cx="283993" cy="283993"/>
          </a:xfrm>
          <a:prstGeom prst="rect">
            <a:avLst/>
          </a:prstGeom>
        </p:spPr>
      </p:pic>
      <p:pic>
        <p:nvPicPr>
          <p:cNvPr id="145" name="Imagen 14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763" y="1011971"/>
            <a:ext cx="283993" cy="283993"/>
          </a:xfrm>
          <a:prstGeom prst="rect">
            <a:avLst/>
          </a:prstGeom>
        </p:spPr>
      </p:pic>
      <p:pic>
        <p:nvPicPr>
          <p:cNvPr id="146" name="Imagen 14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641" y="4116663"/>
            <a:ext cx="283993" cy="283993"/>
          </a:xfrm>
          <a:prstGeom prst="rect">
            <a:avLst/>
          </a:prstGeom>
        </p:spPr>
      </p:pic>
      <p:pic>
        <p:nvPicPr>
          <p:cNvPr id="147" name="Imagen 14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945" y="1865541"/>
            <a:ext cx="283993" cy="283993"/>
          </a:xfrm>
          <a:prstGeom prst="rect">
            <a:avLst/>
          </a:prstGeom>
        </p:spPr>
      </p:pic>
      <p:pic>
        <p:nvPicPr>
          <p:cNvPr id="148" name="Imagen 14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30" y="442961"/>
            <a:ext cx="283993" cy="283993"/>
          </a:xfrm>
          <a:prstGeom prst="rect">
            <a:avLst/>
          </a:prstGeom>
        </p:spPr>
      </p:pic>
      <p:sp>
        <p:nvSpPr>
          <p:cNvPr id="149" name="CuadroTexto 148" descr="Accedeix a la web Viure el campus">
            <a:hlinkClick r:id="rId43"/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 txBox="1"/>
          <p:nvPr/>
        </p:nvSpPr>
        <p:spPr>
          <a:xfrm>
            <a:off x="7760459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50" name="Imagen 14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rcRect/>
          <a:stretch/>
        </p:blipFill>
        <p:spPr>
          <a:xfrm>
            <a:off x="7435151" y="6156234"/>
            <a:ext cx="299886" cy="309258"/>
          </a:xfrm>
          <a:prstGeom prst="rect">
            <a:avLst/>
          </a:prstGeom>
        </p:spPr>
      </p:pic>
      <p:grpSp>
        <p:nvGrpSpPr>
          <p:cNvPr id="153" name="Agrupar 15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609785"/>
            <a:ext cx="1251886" cy="267381"/>
            <a:chOff x="5589078" y="5242781"/>
            <a:chExt cx="1251886" cy="267381"/>
          </a:xfrm>
        </p:grpSpPr>
        <p:sp>
          <p:nvSpPr>
            <p:cNvPr id="154" name="CuadroTexto 153">
              <a:hlinkClick r:id="rId46"/>
            </p:cNvPr>
            <p:cNvSpPr txBox="1"/>
            <p:nvPr/>
          </p:nvSpPr>
          <p:spPr>
            <a:xfrm>
              <a:off x="5809738" y="5242781"/>
              <a:ext cx="1031226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Tren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55" name="Imagen 154"/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278838"/>
              <a:ext cx="214688" cy="214688"/>
            </a:xfrm>
            <a:prstGeom prst="rect">
              <a:avLst/>
            </a:prstGeom>
          </p:spPr>
        </p:pic>
      </p:grpSp>
      <p:pic>
        <p:nvPicPr>
          <p:cNvPr id="156" name="Imagen 15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854" y="1240386"/>
            <a:ext cx="283993" cy="283993"/>
          </a:xfrm>
          <a:prstGeom prst="rect">
            <a:avLst/>
          </a:prstGeom>
        </p:spPr>
      </p:pic>
      <p:pic>
        <p:nvPicPr>
          <p:cNvPr id="157" name="Imagen 15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090" y="6185390"/>
            <a:ext cx="283993" cy="283993"/>
          </a:xfrm>
          <a:prstGeom prst="rect">
            <a:avLst/>
          </a:prstGeom>
        </p:spPr>
      </p:pic>
      <p:grpSp>
        <p:nvGrpSpPr>
          <p:cNvPr id="158" name="Agrupar 15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0760" y="4912278"/>
            <a:ext cx="1043284" cy="267381"/>
            <a:chOff x="5589078" y="5562361"/>
            <a:chExt cx="1043284" cy="267381"/>
          </a:xfrm>
        </p:grpSpPr>
        <p:sp>
          <p:nvSpPr>
            <p:cNvPr id="159" name="CuadroTexto 158">
              <a:hlinkClick r:id="rId50"/>
            </p:cNvPr>
            <p:cNvSpPr txBox="1"/>
            <p:nvPr/>
          </p:nvSpPr>
          <p:spPr>
            <a:xfrm>
              <a:off x="5792288" y="5562361"/>
              <a:ext cx="840074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Busos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60" name="Imagen 159"/>
            <p:cNvPicPr>
              <a:picLocks noChangeAspect="1"/>
            </p:cNvPicPr>
            <p:nvPr/>
          </p:nvPicPr>
          <p:blipFill>
            <a:blip r:embed="rId51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61" name="Imagen 16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088" y="891955"/>
            <a:ext cx="283993" cy="283993"/>
          </a:xfrm>
          <a:prstGeom prst="rect">
            <a:avLst/>
          </a:prstGeom>
        </p:spPr>
      </p:pic>
      <p:pic>
        <p:nvPicPr>
          <p:cNvPr id="162" name="Imagen 16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055" y="1493359"/>
            <a:ext cx="283993" cy="283993"/>
          </a:xfrm>
          <a:prstGeom prst="rect">
            <a:avLst/>
          </a:prstGeom>
        </p:spPr>
      </p:pic>
      <p:pic>
        <p:nvPicPr>
          <p:cNvPr id="163" name="Imagen 16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58" y="2978486"/>
            <a:ext cx="283993" cy="283993"/>
          </a:xfrm>
          <a:prstGeom prst="rect">
            <a:avLst/>
          </a:prstGeom>
        </p:spPr>
      </p:pic>
      <p:pic>
        <p:nvPicPr>
          <p:cNvPr id="164" name="Imagen 16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79" y="2461221"/>
            <a:ext cx="283993" cy="283993"/>
          </a:xfrm>
          <a:prstGeom prst="rect">
            <a:avLst/>
          </a:prstGeom>
        </p:spPr>
      </p:pic>
      <p:pic>
        <p:nvPicPr>
          <p:cNvPr id="165" name="Imagen 1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225" y="3354915"/>
            <a:ext cx="283993" cy="283993"/>
          </a:xfrm>
          <a:prstGeom prst="rect">
            <a:avLst/>
          </a:prstGeom>
        </p:spPr>
      </p:pic>
      <p:pic>
        <p:nvPicPr>
          <p:cNvPr id="166" name="Imagen 1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1412776"/>
            <a:ext cx="283993" cy="283993"/>
          </a:xfrm>
          <a:prstGeom prst="rect">
            <a:avLst/>
          </a:prstGeom>
        </p:spPr>
      </p:pic>
      <p:pic>
        <p:nvPicPr>
          <p:cNvPr id="167" name="Imagen 1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81" y="3354941"/>
            <a:ext cx="283993" cy="283993"/>
          </a:xfrm>
          <a:prstGeom prst="rect">
            <a:avLst/>
          </a:prstGeom>
        </p:spPr>
      </p:pic>
      <p:grpSp>
        <p:nvGrpSpPr>
          <p:cNvPr id="168" name="Agrupar 1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932923" y="5576743"/>
            <a:ext cx="1497542" cy="267381"/>
            <a:chOff x="5589078" y="5562361"/>
            <a:chExt cx="1497542" cy="267381"/>
          </a:xfrm>
        </p:grpSpPr>
        <p:sp>
          <p:nvSpPr>
            <p:cNvPr id="169" name="CuadroTexto 168">
              <a:hlinkClick r:id="rId53"/>
            </p:cNvPr>
            <p:cNvSpPr txBox="1"/>
            <p:nvPr/>
          </p:nvSpPr>
          <p:spPr>
            <a:xfrm>
              <a:off x="5792288" y="5562361"/>
              <a:ext cx="1294332" cy="267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ca-ES" sz="1300" b="1" i="0" u="none" strike="noStrike" kern="1200" cap="none" spc="0" normalizeH="0" baseline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InfoUAB</a:t>
              </a:r>
              <a:endParaRPr kumimoji="0" lang="ca-ES" sz="1300" b="1" i="0" u="none" strike="noStrike" kern="1200" cap="none" spc="0" normalizeH="0" baseline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pic>
          <p:nvPicPr>
            <p:cNvPr id="170" name="Imagen 169"/>
            <p:cNvPicPr>
              <a:picLocks noChangeAspect="1"/>
            </p:cNvPicPr>
            <p:nvPr/>
          </p:nvPicPr>
          <p:blipFill>
            <a:blip r:embed="rId5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078" y="5606227"/>
              <a:ext cx="214688" cy="214688"/>
            </a:xfrm>
            <a:prstGeom prst="rect">
              <a:avLst/>
            </a:prstGeom>
          </p:spPr>
        </p:pic>
      </p:grpSp>
      <p:pic>
        <p:nvPicPr>
          <p:cNvPr id="171" name="Imagen 1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30" y="1414496"/>
            <a:ext cx="283993" cy="283993"/>
          </a:xfrm>
          <a:prstGeom prst="rect">
            <a:avLst/>
          </a:prstGeom>
        </p:spPr>
      </p:pic>
      <p:pic>
        <p:nvPicPr>
          <p:cNvPr id="174" name="Imagen 173">
            <a:extLst>
              <a:ext uri="{FF2B5EF4-FFF2-40B4-BE49-F238E27FC236}">
                <a16:creationId xmlns:a16="http://schemas.microsoft.com/office/drawing/2014/main" id="{EFAC3E86-1813-484F-A8CB-0514170CE5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90" y="1929699"/>
            <a:ext cx="283993" cy="283993"/>
          </a:xfrm>
          <a:prstGeom prst="rect">
            <a:avLst/>
          </a:prstGeom>
        </p:spPr>
      </p:pic>
      <p:pic>
        <p:nvPicPr>
          <p:cNvPr id="175" name="Imagen 174">
            <a:extLst>
              <a:ext uri="{FF2B5EF4-FFF2-40B4-BE49-F238E27FC236}">
                <a16:creationId xmlns:a16="http://schemas.microsoft.com/office/drawing/2014/main" id="{0A0E986C-628C-4CCE-A635-A53B9974A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1251705"/>
            <a:ext cx="283993" cy="283993"/>
          </a:xfrm>
          <a:prstGeom prst="rect">
            <a:avLst/>
          </a:prstGeom>
        </p:spPr>
      </p:pic>
      <p:pic>
        <p:nvPicPr>
          <p:cNvPr id="176" name="Imagen 175">
            <a:extLst>
              <a:ext uri="{FF2B5EF4-FFF2-40B4-BE49-F238E27FC236}">
                <a16:creationId xmlns:a16="http://schemas.microsoft.com/office/drawing/2014/main" id="{CA4656BA-B69D-4F6D-B90F-914F92EC5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536" y="3398344"/>
            <a:ext cx="283993" cy="283993"/>
          </a:xfrm>
          <a:prstGeom prst="rect">
            <a:avLst/>
          </a:prstGeom>
        </p:spPr>
      </p:pic>
      <p:pic>
        <p:nvPicPr>
          <p:cNvPr id="177" name="Imagen 176">
            <a:extLst>
              <a:ext uri="{FF2B5EF4-FFF2-40B4-BE49-F238E27FC236}">
                <a16:creationId xmlns:a16="http://schemas.microsoft.com/office/drawing/2014/main" id="{F6B4307D-C234-436A-8F4A-11315B6749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812" y="1865994"/>
            <a:ext cx="283993" cy="283993"/>
          </a:xfrm>
          <a:prstGeom prst="rect">
            <a:avLst/>
          </a:prstGeom>
        </p:spPr>
      </p:pic>
      <p:pic>
        <p:nvPicPr>
          <p:cNvPr id="179" name="Imagen 178">
            <a:extLst>
              <a:ext uri="{FF2B5EF4-FFF2-40B4-BE49-F238E27FC236}">
                <a16:creationId xmlns:a16="http://schemas.microsoft.com/office/drawing/2014/main" id="{03560023-8934-48F8-B3B1-315D6A7BE7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8" y="2464778"/>
            <a:ext cx="283993" cy="283993"/>
          </a:xfrm>
          <a:prstGeom prst="rect">
            <a:avLst/>
          </a:prstGeom>
        </p:spPr>
      </p:pic>
      <p:pic>
        <p:nvPicPr>
          <p:cNvPr id="180" name="Imagen 179">
            <a:extLst>
              <a:ext uri="{FF2B5EF4-FFF2-40B4-BE49-F238E27FC236}">
                <a16:creationId xmlns:a16="http://schemas.microsoft.com/office/drawing/2014/main" id="{F83CBCB9-F523-4B8C-905C-C49697BDC4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6233" y="4027000"/>
            <a:ext cx="283993" cy="283993"/>
          </a:xfrm>
          <a:prstGeom prst="rect">
            <a:avLst/>
          </a:prstGeom>
        </p:spPr>
      </p:pic>
      <p:pic>
        <p:nvPicPr>
          <p:cNvPr id="184" name="Imagen 183">
            <a:extLst>
              <a:ext uri="{FF2B5EF4-FFF2-40B4-BE49-F238E27FC236}">
                <a16:creationId xmlns:a16="http://schemas.microsoft.com/office/drawing/2014/main" id="{810EA653-154D-4BB2-AD28-FE4566AAD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78" y="6239722"/>
            <a:ext cx="283993" cy="283993"/>
          </a:xfrm>
          <a:prstGeom prst="rect">
            <a:avLst/>
          </a:prstGeom>
        </p:spPr>
      </p:pic>
      <p:pic>
        <p:nvPicPr>
          <p:cNvPr id="172" name="Imagen 171">
            <a:extLst>
              <a:ext uri="{FF2B5EF4-FFF2-40B4-BE49-F238E27FC236}">
                <a16:creationId xmlns:a16="http://schemas.microsoft.com/office/drawing/2014/main" id="{B2DCE18C-7960-468C-BFA5-125C28DFD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06" y="142046"/>
            <a:ext cx="283993" cy="283993"/>
          </a:xfrm>
          <a:prstGeom prst="rect">
            <a:avLst/>
          </a:prstGeom>
        </p:spPr>
      </p:pic>
      <p:pic>
        <p:nvPicPr>
          <p:cNvPr id="173" name="Imagen 172">
            <a:extLst>
              <a:ext uri="{FF2B5EF4-FFF2-40B4-BE49-F238E27FC236}">
                <a16:creationId xmlns:a16="http://schemas.microsoft.com/office/drawing/2014/main" id="{95B47DE4-8918-4AC3-97D8-5429C37B72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971" y="897811"/>
            <a:ext cx="283993" cy="283993"/>
          </a:xfrm>
          <a:prstGeom prst="rect">
            <a:avLst/>
          </a:prstGeom>
        </p:spPr>
      </p:pic>
      <p:pic>
        <p:nvPicPr>
          <p:cNvPr id="181" name="Imagen 180">
            <a:extLst>
              <a:ext uri="{FF2B5EF4-FFF2-40B4-BE49-F238E27FC236}">
                <a16:creationId xmlns:a16="http://schemas.microsoft.com/office/drawing/2014/main" id="{5127A21C-F167-4D5D-A9B0-3C39F379CE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61" y="177088"/>
            <a:ext cx="283993" cy="283993"/>
          </a:xfrm>
          <a:prstGeom prst="rect">
            <a:avLst/>
          </a:prstGeom>
        </p:spPr>
      </p:pic>
      <p:pic>
        <p:nvPicPr>
          <p:cNvPr id="182" name="Imagen 181">
            <a:extLst>
              <a:ext uri="{FF2B5EF4-FFF2-40B4-BE49-F238E27FC236}">
                <a16:creationId xmlns:a16="http://schemas.microsoft.com/office/drawing/2014/main" id="{DBBC97C4-21FE-4EFF-8A2D-4B98D3460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02" y="197609"/>
            <a:ext cx="283993" cy="283993"/>
          </a:xfrm>
          <a:prstGeom prst="rect">
            <a:avLst/>
          </a:prstGeom>
        </p:spPr>
      </p:pic>
      <p:pic>
        <p:nvPicPr>
          <p:cNvPr id="183" name="Imagen 182">
            <a:extLst>
              <a:ext uri="{FF2B5EF4-FFF2-40B4-BE49-F238E27FC236}">
                <a16:creationId xmlns:a16="http://schemas.microsoft.com/office/drawing/2014/main" id="{C3E8D05F-499C-4B76-8A48-24F9F338A8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581" y="339605"/>
            <a:ext cx="283993" cy="283993"/>
          </a:xfrm>
          <a:prstGeom prst="rect">
            <a:avLst/>
          </a:prstGeom>
        </p:spPr>
      </p:pic>
      <p:pic>
        <p:nvPicPr>
          <p:cNvPr id="185" name="Imagen 184">
            <a:extLst>
              <a:ext uri="{FF2B5EF4-FFF2-40B4-BE49-F238E27FC236}">
                <a16:creationId xmlns:a16="http://schemas.microsoft.com/office/drawing/2014/main" id="{A7AD60F7-DB80-43E8-A5AF-47731A6F5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605" y="182440"/>
            <a:ext cx="283993" cy="283993"/>
          </a:xfrm>
          <a:prstGeom prst="rect">
            <a:avLst/>
          </a:prstGeom>
        </p:spPr>
      </p:pic>
      <p:pic>
        <p:nvPicPr>
          <p:cNvPr id="186" name="Imagen 185">
            <a:extLst>
              <a:ext uri="{FF2B5EF4-FFF2-40B4-BE49-F238E27FC236}">
                <a16:creationId xmlns:a16="http://schemas.microsoft.com/office/drawing/2014/main" id="{D8961C5B-23DB-459A-9356-D8F06A4FC1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851" y="1540555"/>
            <a:ext cx="283993" cy="283993"/>
          </a:xfrm>
          <a:prstGeom prst="rect">
            <a:avLst/>
          </a:prstGeom>
        </p:spPr>
      </p:pic>
      <p:pic>
        <p:nvPicPr>
          <p:cNvPr id="2" name="Imagen 13">
            <a:hlinkClick r:id="rId56"/>
            <a:extLst>
              <a:ext uri="{FF2B5EF4-FFF2-40B4-BE49-F238E27FC236}">
                <a16:creationId xmlns:a16="http://schemas.microsoft.com/office/drawing/2014/main" id="{62B388E0-E7D9-3067-4FEE-5C9486CC44AE}"/>
              </a:ext>
            </a:extLst>
          </p:cNvPr>
          <p:cNvPicPr>
            <a:picLocks noChangeAspect="1"/>
          </p:cNvPicPr>
          <p:nvPr/>
        </p:nvPicPr>
        <p:blipFill>
          <a:blip r:embed="rId57"/>
          <a:srcRect/>
          <a:stretch/>
        </p:blipFill>
        <p:spPr>
          <a:xfrm>
            <a:off x="1042988" y="6123188"/>
            <a:ext cx="1800000" cy="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6928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2500"/>
                            </p:stCondLst>
                            <p:childTnLst>
                              <p:par>
                                <p:cTn id="1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3000"/>
                            </p:stCondLst>
                            <p:childTnLst>
                              <p:par>
                                <p:cTn id="23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4500"/>
                            </p:stCondLst>
                            <p:childTnLst>
                              <p:par>
                                <p:cTn id="2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0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500"/>
                            </p:stCondLst>
                            <p:childTnLst>
                              <p:par>
                                <p:cTn id="29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6500"/>
                            </p:stCondLst>
                            <p:childTnLst>
                              <p:par>
                                <p:cTn id="30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7500"/>
                            </p:stCondLst>
                            <p:childTnLst>
                              <p:par>
                                <p:cTn id="3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8000"/>
                            </p:stCondLst>
                            <p:childTnLst>
                              <p:par>
                                <p:cTn id="3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6" fill="hold">
                            <p:stCondLst>
                              <p:cond delay="8500"/>
                            </p:stCondLst>
                            <p:childTnLst>
                              <p:par>
                                <p:cTn id="3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0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9500"/>
                            </p:stCondLst>
                            <p:childTnLst>
                              <p:par>
                                <p:cTn id="3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7" fill="hold">
                            <p:stCondLst>
                              <p:cond delay="11500"/>
                            </p:stCondLst>
                            <p:childTnLst>
                              <p:par>
                                <p:cTn id="40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4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4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4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5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9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1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5" dur="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6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9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6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7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4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6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1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3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6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1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2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3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7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1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5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6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5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8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3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15500"/>
                            </p:stCondLst>
                            <p:childTnLst>
                              <p:par>
                                <p:cTn id="5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4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6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1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7500"/>
                            </p:stCondLst>
                            <p:childTnLst>
                              <p:par>
                                <p:cTn id="5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7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1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72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" grpId="0"/>
      <p:bldP spid="14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uadroTexto 20"/>
          <p:cNvSpPr txBox="1"/>
          <p:nvPr/>
        </p:nvSpPr>
        <p:spPr>
          <a:xfrm>
            <a:off x="969208" y="700778"/>
            <a:ext cx="7601664" cy="563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600" b="1" dirty="0">
                <a:latin typeface="Arial"/>
                <a:cs typeface="Arial"/>
              </a:rPr>
              <a:t>Pedagogia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372144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pic>
        <p:nvPicPr>
          <p:cNvPr id="7" name="Picture 2" descr="O:\Laia\fitxes-graus\Imatges_Graus_Capcaleres\Facultat Ciències Educació\pedagogia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04" y="1647801"/>
            <a:ext cx="9193404" cy="404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3">
            <a:hlinkClick r:id="rId4"/>
            <a:extLst>
              <a:ext uri="{FF2B5EF4-FFF2-40B4-BE49-F238E27FC236}">
                <a16:creationId xmlns:a16="http://schemas.microsoft.com/office/drawing/2014/main" id="{8622F9D6-9994-59C1-9F1D-987B959923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405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Laia\fitxes-graus\Imatges_Graus_Capcaleres\Facultat Ciències Educació\pedagogia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/>
          <a:stretch/>
        </p:blipFill>
        <p:spPr bwMode="auto">
          <a:xfrm>
            <a:off x="-7449" y="2"/>
            <a:ext cx="9193404" cy="12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uadroTexto 20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Notes de tall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AE4920D-4120-477B-B7FA-ABC8E045D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366490"/>
              </p:ext>
            </p:extLst>
          </p:nvPr>
        </p:nvGraphicFramePr>
        <p:xfrm>
          <a:off x="1075643" y="1843196"/>
          <a:ext cx="6840620" cy="2035466"/>
        </p:xfrm>
        <a:graphic>
          <a:graphicData uri="http://schemas.openxmlformats.org/drawingml/2006/table">
            <a:tbl>
              <a:tblPr/>
              <a:tblGrid>
                <a:gridCol w="5671738">
                  <a:extLst>
                    <a:ext uri="{9D8B030D-6E8A-4147-A177-3AD203B41FA5}">
                      <a16:colId xmlns:a16="http://schemas.microsoft.com/office/drawing/2014/main" val="209198142"/>
                    </a:ext>
                  </a:extLst>
                </a:gridCol>
                <a:gridCol w="1168882">
                  <a:extLst>
                    <a:ext uri="{9D8B030D-6E8A-4147-A177-3AD203B41FA5}">
                      <a16:colId xmlns:a16="http://schemas.microsoft.com/office/drawing/2014/main" val="2520115333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r>
                        <a:rPr lang="ca-ES" b="1" noProof="0" dirty="0">
                          <a:latin typeface="Arial"/>
                          <a:cs typeface="Arial"/>
                        </a:rPr>
                        <a:t>Batxillerat i CFGS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42560042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Pedagogia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8,942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04516709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endParaRPr lang="ca-ES" sz="1400" b="0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84439945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8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Més grans de 25 anys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endParaRPr lang="ca-ES" sz="1400" b="1" i="0" u="none" strike="noStrike" noProof="0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</a:endParaRP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92811643"/>
                  </a:ext>
                </a:extLst>
              </a:tr>
              <a:tr h="302969">
                <a:tc>
                  <a:txBody>
                    <a:bodyPr/>
                    <a:lstStyle/>
                    <a:p>
                      <a:pPr algn="l" fontAlgn="b">
                        <a:lnSpc>
                          <a:spcPct val="120000"/>
                        </a:lnSpc>
                      </a:pPr>
                      <a:r>
                        <a:rPr lang="ca-ES" sz="14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Pedagogia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20000"/>
                        </a:lnSpc>
                      </a:pPr>
                      <a:r>
                        <a:rPr lang="ca-ES" sz="14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</a:rPr>
                        <a:t>5,000</a:t>
                      </a:r>
                    </a:p>
                  </a:txBody>
                  <a:tcPr marL="12700" marR="12700" marT="36000" marB="108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881436"/>
                  </a:ext>
                </a:extLst>
              </a:tr>
            </a:tbl>
          </a:graphicData>
        </a:graphic>
      </p:graphicFrame>
      <p:sp>
        <p:nvSpPr>
          <p:cNvPr id="9" name="CuadroTexto 8"/>
          <p:cNvSpPr txBox="1"/>
          <p:nvPr/>
        </p:nvSpPr>
        <p:spPr>
          <a:xfrm>
            <a:off x="5899549" y="1955046"/>
            <a:ext cx="2103098" cy="2312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>
              <a:lnSpc>
                <a:spcPct val="75000"/>
              </a:lnSpc>
            </a:pPr>
            <a:r>
              <a:rPr lang="ca-ES" sz="1200" dirty="0">
                <a:latin typeface="Arial"/>
                <a:cs typeface="Arial"/>
              </a:rPr>
              <a:t>Nota de tall juny 2024</a:t>
            </a:r>
          </a:p>
        </p:txBody>
      </p:sp>
      <p:sp>
        <p:nvSpPr>
          <p:cNvPr id="10" name="CuadroTexto 9">
            <a:hlinkClick r:id="rId4"/>
            <a:extLst>
              <a:ext uri="{FF2B5EF4-FFF2-40B4-BE49-F238E27FC236}">
                <a16:creationId xmlns:a16="http://schemas.microsoft.com/office/drawing/2014/main" id="{B9D1801E-7118-45CA-82BB-776B16192CA1}"/>
              </a:ext>
            </a:extLst>
          </p:cNvPr>
          <p:cNvSpPr txBox="1"/>
          <p:nvPr/>
        </p:nvSpPr>
        <p:spPr>
          <a:xfrm>
            <a:off x="1375529" y="4139490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627BFAC-DC7B-4A40-9C38-978B4763E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75643" y="4116461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7"/>
            <a:extLst>
              <a:ext uri="{FF2B5EF4-FFF2-40B4-BE49-F238E27FC236}">
                <a16:creationId xmlns:a16="http://schemas.microsoft.com/office/drawing/2014/main" id="{740FA2EE-01B8-0A3F-45A7-72C1654DC65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  <p:sp>
        <p:nvSpPr>
          <p:cNvPr id="4" name="CuadroTexto 13">
            <a:hlinkClick r:id="rId9"/>
            <a:extLst>
              <a:ext uri="{FF2B5EF4-FFF2-40B4-BE49-F238E27FC236}">
                <a16:creationId xmlns:a16="http://schemas.microsoft.com/office/drawing/2014/main" id="{38E960A3-B4FA-1C53-35DB-EE347991C46F}"/>
              </a:ext>
            </a:extLst>
          </p:cNvPr>
          <p:cNvSpPr txBox="1"/>
          <p:nvPr/>
        </p:nvSpPr>
        <p:spPr>
          <a:xfrm>
            <a:off x="3977974" y="6175676"/>
            <a:ext cx="4646079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sz="1600" b="1" noProof="0" dirty="0">
                <a:solidFill>
                  <a:prstClr val="black"/>
                </a:solidFill>
                <a:latin typeface="Arial"/>
                <a:cs typeface="Arial"/>
              </a:rPr>
              <a:t>Totes les ponderacions al Canal Universitats</a:t>
            </a:r>
            <a:endParaRPr kumimoji="0" lang="ca-E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Imagen 14">
            <a:extLst>
              <a:ext uri="{FF2B5EF4-FFF2-40B4-BE49-F238E27FC236}">
                <a16:creationId xmlns:a16="http://schemas.microsoft.com/office/drawing/2014/main" id="{5CC158EC-2FA3-4E7F-CAD8-7B51213D8F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52668" y="6143472"/>
            <a:ext cx="299886" cy="3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3964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4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640"/>
                            </p:stCondLst>
                            <p:childTnLst>
                              <p:par>
                                <p:cTn id="3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9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400"/>
                            </p:stCondLst>
                            <p:childTnLst>
                              <p:par>
                                <p:cTn id="4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9" grpId="0"/>
      <p:bldP spid="10" grpId="0"/>
      <p:bldP spid="10" grpId="1"/>
      <p:bldP spid="4" grpId="0"/>
      <p:bldP spid="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O:\Laia\fitxes-graus\Imatges_Graus_Capcaleres\Facultat Ciències Educació\pedagogia.jpg">
            <a:extLst>
              <a:ext uri="{FF2B5EF4-FFF2-40B4-BE49-F238E27FC236}">
                <a16:creationId xmlns:a16="http://schemas.microsoft.com/office/drawing/2014/main" id="{ED4A5A67-868B-42E0-B970-2C31AE692E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/>
          <a:stretch/>
        </p:blipFill>
        <p:spPr bwMode="auto">
          <a:xfrm>
            <a:off x="-7449" y="2"/>
            <a:ext cx="9193404" cy="12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QuadreDeText 13"/>
          <p:cNvSpPr txBox="1"/>
          <p:nvPr/>
        </p:nvSpPr>
        <p:spPr>
          <a:xfrm>
            <a:off x="969207" y="1758906"/>
            <a:ext cx="7502342" cy="3455039"/>
          </a:xfrm>
          <a:prstGeom prst="rect">
            <a:avLst/>
          </a:prstGeom>
          <a:noFill/>
        </p:spPr>
        <p:txBody>
          <a:bodyPr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Dues mencions </a:t>
            </a:r>
            <a:r>
              <a:rPr lang="ca-ES" sz="1600" dirty="0">
                <a:latin typeface="Arial"/>
                <a:cs typeface="Arial"/>
              </a:rPr>
              <a:t>definides en funció de dos perfils professionals amb una forta implantació en el camp professional i una clara tradició de docència a la facultat.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Pràctiques</a:t>
            </a:r>
            <a:r>
              <a:rPr lang="ca-ES" sz="1600" dirty="0">
                <a:latin typeface="Arial"/>
                <a:cs typeface="Arial"/>
              </a:rPr>
              <a:t> que s’organitzen com un vincle entre la docència a la facultat i a la inserció en els diferents àmbits professionals.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Intercanvis</a:t>
            </a:r>
            <a:r>
              <a:rPr lang="ca-ES" sz="1600" dirty="0">
                <a:latin typeface="Arial"/>
                <a:cs typeface="Arial"/>
              </a:rPr>
              <a:t> i estades en altres universitats espanyoles i europees (Holanda, Bèlgica, Itàlia, França o Portugal).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Altres programes de mobilitat per anar a altres universitats d’arreu, com ara la </a:t>
            </a:r>
            <a:r>
              <a:rPr lang="ca-ES" sz="1600" b="1" dirty="0">
                <a:latin typeface="Arial"/>
                <a:cs typeface="Arial"/>
              </a:rPr>
              <a:t>Universitat de Califòrnia.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Pedagogia a la UAB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1" name="CuadroTexto 10">
            <a:hlinkClick r:id="rId3"/>
            <a:extLst>
              <a:ext uri="{FF2B5EF4-FFF2-40B4-BE49-F238E27FC236}">
                <a16:creationId xmlns:a16="http://schemas.microsoft.com/office/drawing/2014/main" id="{6F93AA56-F48F-432A-B6A4-52A3D1E37BAC}"/>
              </a:ext>
            </a:extLst>
          </p:cNvPr>
          <p:cNvSpPr txBox="1"/>
          <p:nvPr/>
        </p:nvSpPr>
        <p:spPr>
          <a:xfrm>
            <a:off x="6993845" y="6188438"/>
            <a:ext cx="1710374" cy="286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més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5406BAF-E323-4255-AE2D-E4E06406A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668537" y="6156234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4A738A64-E93A-9559-BB9A-BD143A732F6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14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14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  <p:bldP spid="10" grpId="0" animBg="1"/>
      <p:bldP spid="11" grpId="0"/>
      <p:bldP spid="1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Laia\fitxes-graus\Imatges_Graus_Capcaleres\Facultat Ciències Educació\pedagogia.jpg">
            <a:extLst>
              <a:ext uri="{FF2B5EF4-FFF2-40B4-BE49-F238E27FC236}">
                <a16:creationId xmlns:a16="http://schemas.microsoft.com/office/drawing/2014/main" id="{7041CF64-264C-47F4-8A08-E366E43DA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/>
          <a:stretch/>
        </p:blipFill>
        <p:spPr bwMode="auto">
          <a:xfrm>
            <a:off x="-7449" y="2"/>
            <a:ext cx="9193404" cy="12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Què necessites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sp>
        <p:nvSpPr>
          <p:cNvPr id="12" name="QuadreDeText 13"/>
          <p:cNvSpPr txBox="1"/>
          <p:nvPr/>
        </p:nvSpPr>
        <p:spPr>
          <a:xfrm>
            <a:off x="969207" y="1755651"/>
            <a:ext cx="7123660" cy="3634576"/>
          </a:xfrm>
          <a:prstGeom prst="rect">
            <a:avLst/>
          </a:prstGeom>
          <a:noFill/>
        </p:spPr>
        <p:txBody>
          <a:bodyPr wrap="square" lIns="63873" tIns="31936" rIns="63873" bIns="31936">
            <a:spAutoFit/>
          </a:bodyPr>
          <a:lstStyle/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Responsabilitat, dots d’observació i intuïció.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Organització i mètode. 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b="1" dirty="0">
                <a:latin typeface="Arial"/>
                <a:cs typeface="Arial"/>
              </a:rPr>
              <a:t>Capacitat de comunicació.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És important la </a:t>
            </a:r>
            <a:r>
              <a:rPr lang="ca-ES" sz="1600" b="1" dirty="0">
                <a:latin typeface="Arial"/>
                <a:cs typeface="Arial"/>
              </a:rPr>
              <a:t>formació </a:t>
            </a:r>
            <a:r>
              <a:rPr lang="ca-ES" sz="1600" dirty="0">
                <a:latin typeface="Arial"/>
                <a:cs typeface="Arial"/>
              </a:rPr>
              <a:t>en les àrees d’humanitats i ciències socials i també és recomanable tenir uns coneixements elementals d’estadística. </a:t>
            </a:r>
          </a:p>
          <a:p>
            <a:pPr marL="319387" indent="-319387" defTabSz="910227" fontAlgn="base">
              <a:lnSpc>
                <a:spcPts val="2500"/>
              </a:lnSpc>
              <a:spcBef>
                <a:spcPts val="700"/>
              </a:spcBef>
              <a:spcAft>
                <a:spcPts val="700"/>
              </a:spcAft>
              <a:buClr>
                <a:srgbClr val="008539"/>
              </a:buClr>
              <a:buFont typeface="Arial" panose="020B0604020202020204" pitchFamily="34" charset="0"/>
              <a:buChar char="●"/>
              <a:defRPr/>
            </a:pPr>
            <a:r>
              <a:rPr lang="ca-ES" sz="1600" dirty="0">
                <a:latin typeface="Arial"/>
                <a:cs typeface="Arial"/>
              </a:rPr>
              <a:t>A més, s’espera de l’estudiant un </a:t>
            </a:r>
            <a:r>
              <a:rPr lang="ca-ES" sz="1600" b="1" dirty="0">
                <a:latin typeface="Arial"/>
                <a:cs typeface="Arial"/>
              </a:rPr>
              <a:t>interès</a:t>
            </a:r>
            <a:r>
              <a:rPr lang="ca-ES" sz="1600" dirty="0">
                <a:latin typeface="Arial"/>
                <a:cs typeface="Arial"/>
              </a:rPr>
              <a:t> pels problemes educatius del segle XXI des d’una perspectiva d’anàlisi àmplia, i pel treball educatiu des d’una òptica de planificació, de gestió i d’assessorament de processos, plans i programes educatius. </a:t>
            </a:r>
          </a:p>
        </p:txBody>
      </p:sp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C073AB4E-379F-4B0C-9BBE-BB7C07AD1EFA}"/>
              </a:ext>
            </a:extLst>
          </p:cNvPr>
          <p:cNvSpPr txBox="1"/>
          <p:nvPr/>
        </p:nvSpPr>
        <p:spPr>
          <a:xfrm>
            <a:off x="5684677" y="6180506"/>
            <a:ext cx="2667390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</a:t>
            </a:r>
            <a:r>
              <a:rPr lang="ca-ES" sz="1600" b="1" dirty="0">
                <a:latin typeface="Arial"/>
                <a:cs typeface="Arial"/>
              </a:rPr>
              <a:t>perfil de l’estudiant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384A160-06C5-48C1-A69E-FE5B8F4FDE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359369" y="6148302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8ABABCFD-866C-174B-B2FF-6CF50E2A5A29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86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1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O:\Laia\fitxes-graus\Imatges_Graus_Capcaleres\Facultat Ciències Educació\pedagogia.jpg">
            <a:extLst>
              <a:ext uri="{FF2B5EF4-FFF2-40B4-BE49-F238E27FC236}">
                <a16:creationId xmlns:a16="http://schemas.microsoft.com/office/drawing/2014/main" id="{EECD6CA7-C00E-4E61-BEC5-79BD39D57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/>
          <a:stretch/>
        </p:blipFill>
        <p:spPr bwMode="auto">
          <a:xfrm>
            <a:off x="-7449" y="2"/>
            <a:ext cx="9193404" cy="129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969207" y="448851"/>
            <a:ext cx="80812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ca-ES" sz="3200" b="1" spc="-100" dirty="0">
                <a:solidFill>
                  <a:schemeClr val="bg1"/>
                </a:solidFill>
                <a:latin typeface="Arial"/>
                <a:cs typeface="Arial"/>
              </a:rPr>
              <a:t>Així s’estructura el grau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1075643" y="1219072"/>
            <a:ext cx="989264" cy="71855"/>
          </a:xfrm>
          <a:prstGeom prst="rect">
            <a:avLst/>
          </a:prstGeom>
          <a:solidFill>
            <a:srgbClr val="00853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latin typeface="Arial"/>
              <a:cs typeface="Arial"/>
            </a:endParaRPr>
          </a:p>
        </p:txBody>
      </p:sp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AB965EF1-3482-4C59-B9DD-E23A73B1D3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257959"/>
              </p:ext>
            </p:extLst>
          </p:nvPr>
        </p:nvGraphicFramePr>
        <p:xfrm>
          <a:off x="1074766" y="1843425"/>
          <a:ext cx="6898460" cy="2207143"/>
        </p:xfrm>
        <a:graphic>
          <a:graphicData uri="http://schemas.openxmlformats.org/drawingml/2006/table">
            <a:tbl>
              <a:tblPr/>
              <a:tblGrid>
                <a:gridCol w="6898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2969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Crèdits: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240 ECTS (4 anys)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36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Places: </a:t>
                      </a:r>
                      <a:r>
                        <a:rPr lang="ca-E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 places (Campus de Bellaterra)</a:t>
                      </a:r>
                      <a:endParaRPr lang="ca-ES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50894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ts val="2500"/>
                        </a:lnSpc>
                        <a:spcBef>
                          <a:spcPts val="700"/>
                        </a:spcBef>
                        <a:spcAft>
                          <a:spcPts val="700"/>
                        </a:spcAft>
                      </a:pPr>
                      <a:r>
                        <a:rPr lang="ca-ES" sz="18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Horari:</a:t>
                      </a:r>
                      <a:endParaRPr lang="ca-ES" sz="18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85750" indent="-285750">
                        <a:lnSpc>
                          <a:spcPts val="2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8539"/>
                        </a:buClr>
                        <a:buFont typeface="Verdana" panose="020B0604030504040204" pitchFamily="34" charset="0"/>
                        <a:buChar char="•"/>
                      </a:pPr>
                      <a:r>
                        <a:rPr lang="ca-E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Matí: </a:t>
                      </a:r>
                      <a:r>
                        <a:rPr lang="ca-ES" sz="16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classes de 8h a 13h. Tutories de 13h a 14h.</a:t>
                      </a:r>
                    </a:p>
                  </a:txBody>
                  <a:tcPr marL="12700" marR="12700" marT="180000" marB="18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7367762"/>
                  </a:ext>
                </a:extLst>
              </a:tr>
            </a:tbl>
          </a:graphicData>
        </a:graphic>
      </p:graphicFrame>
      <p:sp>
        <p:nvSpPr>
          <p:cNvPr id="8" name="CuadroTexto 7">
            <a:hlinkClick r:id="rId3"/>
            <a:extLst>
              <a:ext uri="{FF2B5EF4-FFF2-40B4-BE49-F238E27FC236}">
                <a16:creationId xmlns:a16="http://schemas.microsoft.com/office/drawing/2014/main" id="{10676B86-7615-47A9-9988-5A85939E839F}"/>
              </a:ext>
            </a:extLst>
          </p:cNvPr>
          <p:cNvSpPr txBox="1"/>
          <p:nvPr/>
        </p:nvSpPr>
        <p:spPr>
          <a:xfrm>
            <a:off x="6237124" y="6174959"/>
            <a:ext cx="2150155" cy="27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a-ES" sz="16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Veure +info</a:t>
            </a:r>
            <a:r>
              <a:rPr kumimoji="0" lang="ca-ES" sz="1600" b="1" i="0" u="none" strike="noStrike" kern="1200" cap="none" spc="0" normalizeH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horaris</a:t>
            </a:r>
            <a:endParaRPr kumimoji="0" lang="ca-ES" sz="16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22681B0C-8F38-4C6D-ABBC-02D6F9364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911817" y="6142755"/>
            <a:ext cx="299886" cy="309258"/>
          </a:xfrm>
          <a:prstGeom prst="rect">
            <a:avLst/>
          </a:prstGeom>
        </p:spPr>
      </p:pic>
      <p:pic>
        <p:nvPicPr>
          <p:cNvPr id="2" name="Imagen 13">
            <a:hlinkClick r:id="rId6"/>
            <a:extLst>
              <a:ext uri="{FF2B5EF4-FFF2-40B4-BE49-F238E27FC236}">
                <a16:creationId xmlns:a16="http://schemas.microsoft.com/office/drawing/2014/main" id="{272E714E-88EE-9E73-F4B2-1D3701FADA5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42988" y="6123696"/>
            <a:ext cx="1800000" cy="3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8441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8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7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8" grpId="0"/>
      <p:bldP spid="8" grpId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74E4F18643A3644AC48B2ED7B13CB2D" ma:contentTypeVersion="18" ma:contentTypeDescription="Crea un document nou" ma:contentTypeScope="" ma:versionID="1828986ee76ce6d26cc5fcfed6a61247">
  <xsd:schema xmlns:xsd="http://www.w3.org/2001/XMLSchema" xmlns:xs="http://www.w3.org/2001/XMLSchema" xmlns:p="http://schemas.microsoft.com/office/2006/metadata/properties" xmlns:ns2="4323b3df-8132-45da-9814-5f12b4f3bf2e" xmlns:ns3="ccf361f3-7d9d-47e4-9d86-af699410c5d4" targetNamespace="http://schemas.microsoft.com/office/2006/metadata/properties" ma:root="true" ma:fieldsID="de8c220eba3c6a87e443e71763af7a0e" ns2:_="" ns3:_="">
    <xsd:import namespace="4323b3df-8132-45da-9814-5f12b4f3bf2e"/>
    <xsd:import namespace="ccf361f3-7d9d-47e4-9d86-af699410c5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3b3df-8132-45da-9814-5f12b4f3bf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Etiquetes de la imatge" ma:readOnly="false" ma:fieldId="{5cf76f15-5ced-4ddc-b409-7134ff3c332f}" ma:taxonomyMulti="true" ma:sspId="34c01127-bdf0-454e-9077-a20ba63b60e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f361f3-7d9d-47e4-9d86-af699410c5d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'ha compartit amb detal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65779cb-6ade-421e-ba4e-56ff2afe84e9}" ma:internalName="TaxCatchAll" ma:showField="CatchAllData" ma:web="ccf361f3-7d9d-47e4-9d86-af699410c5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23b3df-8132-45da-9814-5f12b4f3bf2e">
      <Terms xmlns="http://schemas.microsoft.com/office/infopath/2007/PartnerControls"/>
    </lcf76f155ced4ddcb4097134ff3c332f>
    <TaxCatchAll xmlns="ccf361f3-7d9d-47e4-9d86-af699410c5d4" xsi:nil="true"/>
  </documentManagement>
</p:properties>
</file>

<file path=customXml/itemProps1.xml><?xml version="1.0" encoding="utf-8"?>
<ds:datastoreItem xmlns:ds="http://schemas.openxmlformats.org/officeDocument/2006/customXml" ds:itemID="{B1B7C2B6-E7EA-4C20-A8BA-1994E35F44D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5926082-0F71-420E-93AC-B9B0907A15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23b3df-8132-45da-9814-5f12b4f3bf2e"/>
    <ds:schemaRef ds:uri="ccf361f3-7d9d-47e4-9d86-af699410c5d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AA3503E-7651-40B1-92B8-3041BA142B77}">
  <ds:schemaRefs>
    <ds:schemaRef ds:uri="http://schemas.microsoft.com/office/2006/metadata/properties"/>
    <ds:schemaRef ds:uri="http://schemas.microsoft.com/office/infopath/2007/PartnerControls"/>
    <ds:schemaRef ds:uri="4323b3df-8132-45da-9814-5f12b4f3bf2e"/>
    <ds:schemaRef ds:uri="ccf361f3-7d9d-47e4-9d86-af699410c5d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13347</TotalTime>
  <Words>1122</Words>
  <Application>Microsoft Office PowerPoint</Application>
  <PresentationFormat>Presentación en pantalla (4:3)</PresentationFormat>
  <Paragraphs>169</Paragraphs>
  <Slides>21</Slides>
  <Notes>11</Notes>
  <HiddenSlides>1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Verdana</vt:lpstr>
      <vt:lpstr>Calibri</vt:lpstr>
      <vt:lpstr>Arial</vt:lpstr>
      <vt:lpstr>Arial Black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RosaMaria.Cabrera@uab.es</dc:creator>
  <cp:lastModifiedBy>Abril Sitjas i Fuentes</cp:lastModifiedBy>
  <cp:revision>348</cp:revision>
  <dcterms:created xsi:type="dcterms:W3CDTF">2019-11-11T08:24:52Z</dcterms:created>
  <dcterms:modified xsi:type="dcterms:W3CDTF">2025-03-26T10:57:00Z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0x010100A74E4F18643A3644AC48B2ED7B13CB2D</vt:lpwstr>
  </property>
  <property fmtid="{D5CDD505-2E9C-101B-9397-08002B2CF9AE}" pid="3" name="MediaServiceImageTags">
    <vt:lpwstr/>
  </property>
</Properties>
</file>