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38"/>
  </p:notesMasterIdLst>
  <p:sldIdLst>
    <p:sldId id="665" r:id="rId6"/>
    <p:sldId id="666" r:id="rId7"/>
    <p:sldId id="667" r:id="rId8"/>
    <p:sldId id="668" r:id="rId9"/>
    <p:sldId id="369" r:id="rId10"/>
    <p:sldId id="377" r:id="rId11"/>
    <p:sldId id="380" r:id="rId12"/>
    <p:sldId id="381" r:id="rId13"/>
    <p:sldId id="382" r:id="rId14"/>
    <p:sldId id="384" r:id="rId15"/>
    <p:sldId id="383" r:id="rId16"/>
    <p:sldId id="385" r:id="rId17"/>
    <p:sldId id="386" r:id="rId18"/>
    <p:sldId id="388" r:id="rId19"/>
    <p:sldId id="389" r:id="rId20"/>
    <p:sldId id="390" r:id="rId21"/>
    <p:sldId id="391" r:id="rId22"/>
    <p:sldId id="392" r:id="rId23"/>
    <p:sldId id="393" r:id="rId24"/>
    <p:sldId id="591" r:id="rId25"/>
    <p:sldId id="338" r:id="rId26"/>
    <p:sldId id="623" r:id="rId27"/>
    <p:sldId id="624" r:id="rId28"/>
    <p:sldId id="625" r:id="rId29"/>
    <p:sldId id="616" r:id="rId30"/>
    <p:sldId id="291" r:id="rId31"/>
    <p:sldId id="673" r:id="rId32"/>
    <p:sldId id="670" r:id="rId33"/>
    <p:sldId id="294" r:id="rId34"/>
    <p:sldId id="671" r:id="rId35"/>
    <p:sldId id="672" r:id="rId36"/>
    <p:sldId id="309" r:id="rId37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688"/>
    <a:srgbClr val="339D61"/>
    <a:srgbClr val="008539"/>
    <a:srgbClr val="99CEB0"/>
    <a:srgbClr val="2EA515"/>
    <a:srgbClr val="58BB2A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8D149-F89C-4D98-8339-C89815CB0F5C}" v="1" dt="2025-03-26T10:22:30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17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77591025-7928-49C3-AE34-172EE7DB8A4F}"/>
    <pc:docChg chg="modSld">
      <pc:chgData name="Rosa María Cabrera Corchos" userId="f1659fda-de31-4a64-8d16-4a5c28fbfcfc" providerId="ADAL" clId="{77591025-7928-49C3-AE34-172EE7DB8A4F}" dt="2022-01-24T10:35:34.546" v="0" actId="1076"/>
      <pc:docMkLst>
        <pc:docMk/>
      </pc:docMkLst>
      <pc:sldChg chg="modSp mod">
        <pc:chgData name="Rosa María Cabrera Corchos" userId="f1659fda-de31-4a64-8d16-4a5c28fbfcfc" providerId="ADAL" clId="{77591025-7928-49C3-AE34-172EE7DB8A4F}" dt="2022-01-24T10:35:34.546" v="0" actId="1076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A29DC421-862C-4519-B524-CDD8512E5D4E}"/>
    <pc:docChg chg="modSld">
      <pc:chgData name="Rosa María Cabrera Corchos" userId="f1659fda-de31-4a64-8d16-4a5c28fbfcfc" providerId="ADAL" clId="{A29DC421-862C-4519-B524-CDD8512E5D4E}" dt="2023-01-11T15:50:51.218" v="0"/>
      <pc:docMkLst>
        <pc:docMk/>
      </pc:docMkLst>
      <pc:sldChg chg="modSp">
        <pc:chgData name="Rosa María Cabrera Corchos" userId="f1659fda-de31-4a64-8d16-4a5c28fbfcfc" providerId="ADAL" clId="{A29DC421-862C-4519-B524-CDD8512E5D4E}" dt="2023-01-11T15:50:51.218" v="0"/>
        <pc:sldMkLst>
          <pc:docMk/>
          <pc:sldMk cId="1485271109" sldId="591"/>
        </pc:sldMkLst>
      </pc:sldChg>
    </pc:docChg>
  </pc:docChgLst>
  <pc:docChgLst>
    <pc:chgData name="Belén Bermejo Gálvez" userId="f1808d04-3c45-42c6-8782-2112856f2a66" providerId="ADAL" clId="{D6B955C4-0533-4A8C-B2B0-1B74F3F483E2}"/>
    <pc:docChg chg="modSld">
      <pc:chgData name="Belén Bermejo Gálvez" userId="f1808d04-3c45-42c6-8782-2112856f2a66" providerId="ADAL" clId="{D6B955C4-0533-4A8C-B2B0-1B74F3F483E2}" dt="2025-02-11T10:22:05.550" v="2" actId="20577"/>
      <pc:docMkLst>
        <pc:docMk/>
      </pc:docMkLst>
      <pc:sldChg chg="modSp mod">
        <pc:chgData name="Belén Bermejo Gálvez" userId="f1808d04-3c45-42c6-8782-2112856f2a66" providerId="ADAL" clId="{D6B955C4-0533-4A8C-B2B0-1B74F3F483E2}" dt="2025-02-11T10:22:05.550" v="2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D6B955C4-0533-4A8C-B2B0-1B74F3F483E2}" dt="2025-02-11T10:22:05.550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Max Aragall Borràs" userId="87e097e4-5d98-43bc-9596-3648e60b41d0" providerId="ADAL" clId="{2ABB3475-5966-46B7-B313-CEF3408B1A3C}"/>
    <pc:docChg chg="addSld delSld modSld">
      <pc:chgData name="Max Aragall Borràs" userId="87e097e4-5d98-43bc-9596-3648e60b41d0" providerId="ADAL" clId="{2ABB3475-5966-46B7-B313-CEF3408B1A3C}" dt="2022-12-05T11:18:04.844" v="11"/>
      <pc:docMkLst>
        <pc:docMk/>
      </pc:docMkLst>
      <pc:sldChg chg="add setBg">
        <pc:chgData name="Max Aragall Borràs" userId="87e097e4-5d98-43bc-9596-3648e60b41d0" providerId="ADAL" clId="{2ABB3475-5966-46B7-B313-CEF3408B1A3C}" dt="2022-12-05T11:18:04.844" v="11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2ABB3475-5966-46B7-B313-CEF3408B1A3C}" dt="2022-12-05T11:15:39.990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2ABB3475-5966-46B7-B313-CEF3408B1A3C}" dt="2022-12-05T11:15:39.990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2ABB3475-5966-46B7-B313-CEF3408B1A3C}" dt="2022-12-05T11:15:39.990" v="1"/>
        <pc:sldMkLst>
          <pc:docMk/>
          <pc:sldMk cId="4242988088" sldId="336"/>
        </pc:sldMkLst>
      </pc:sldChg>
      <pc:sldChg chg="modSp mod">
        <pc:chgData name="Max Aragall Borràs" userId="87e097e4-5d98-43bc-9596-3648e60b41d0" providerId="ADAL" clId="{2ABB3475-5966-46B7-B313-CEF3408B1A3C}" dt="2022-12-05T11:16:15.170" v="9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2ABB3475-5966-46B7-B313-CEF3408B1A3C}" dt="2022-12-05T11:18:04.844" v="11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2ABB3475-5966-46B7-B313-CEF3408B1A3C}" dt="2022-12-05T11:18:04.844" v="11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2ABB3475-5966-46B7-B313-CEF3408B1A3C}" dt="2022-12-05T11:17:49.565" v="10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2ABB3475-5966-46B7-B313-CEF3408B1A3C}" dt="2022-12-05T11:17:49.565" v="10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2ABB3475-5966-46B7-B313-CEF3408B1A3C}" dt="2022-12-05T11:17:49.565" v="10" actId="47"/>
        <pc:sldMkLst>
          <pc:docMk/>
          <pc:sldMk cId="2124201775" sldId="609"/>
        </pc:sldMkLst>
      </pc:sldChg>
    </pc:docChg>
  </pc:docChgLst>
  <pc:docChgLst>
    <pc:chgData name="Rosa María Cabrera Corchos" userId="f1659fda-de31-4a64-8d16-4a5c28fbfcfc" providerId="ADAL" clId="{C4D5F59B-2E3E-4512-80ED-9485B982C0D4}"/>
    <pc:docChg chg="delSld modSld sldOrd">
      <pc:chgData name="Rosa María Cabrera Corchos" userId="f1659fda-de31-4a64-8d16-4a5c28fbfcfc" providerId="ADAL" clId="{C4D5F59B-2E3E-4512-80ED-9485B982C0D4}" dt="2023-01-30T21:23:54.801" v="2"/>
      <pc:docMkLst>
        <pc:docMk/>
      </pc:docMkLst>
      <pc:sldChg chg="del">
        <pc:chgData name="Rosa María Cabrera Corchos" userId="f1659fda-de31-4a64-8d16-4a5c28fbfcfc" providerId="ADAL" clId="{C4D5F59B-2E3E-4512-80ED-9485B982C0D4}" dt="2023-01-30T21:23:41.442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C4D5F59B-2E3E-4512-80ED-9485B982C0D4}" dt="2023-01-30T21:23:41.442" v="0" actId="2696"/>
        <pc:sldMkLst>
          <pc:docMk/>
          <pc:sldMk cId="850449991" sldId="606"/>
        </pc:sldMkLst>
      </pc:sldChg>
      <pc:sldChg chg="ord">
        <pc:chgData name="Rosa María Cabrera Corchos" userId="f1659fda-de31-4a64-8d16-4a5c28fbfcfc" providerId="ADAL" clId="{C4D5F59B-2E3E-4512-80ED-9485B982C0D4}" dt="2023-01-30T21:23:54.801" v="2"/>
        <pc:sldMkLst>
          <pc:docMk/>
          <pc:sldMk cId="3679213256" sldId="617"/>
        </pc:sldMkLst>
      </pc:sldChg>
    </pc:docChg>
  </pc:docChgLst>
  <pc:docChgLst>
    <pc:chgData name="Belén Bermejo Gálvez" userId="f1808d04-3c45-42c6-8782-2112856f2a66" providerId="ADAL" clId="{2234AD80-A046-4DC9-8AAA-C455E25631A5}"/>
    <pc:docChg chg="undo custSel addSld delSld modSld">
      <pc:chgData name="Belén Bermejo Gálvez" userId="f1808d04-3c45-42c6-8782-2112856f2a66" providerId="ADAL" clId="{2234AD80-A046-4DC9-8AAA-C455E25631A5}" dt="2024-12-10T10:12:10.879" v="205" actId="207"/>
      <pc:docMkLst>
        <pc:docMk/>
      </pc:docMkLst>
      <pc:sldChg chg="add">
        <pc:chgData name="Belén Bermejo Gálvez" userId="f1808d04-3c45-42c6-8782-2112856f2a66" providerId="ADAL" clId="{2234AD80-A046-4DC9-8AAA-C455E25631A5}" dt="2024-12-05T10:28:57.478" v="182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2234AD80-A046-4DC9-8AAA-C455E25631A5}" dt="2024-12-05T10:19:46.430" v="137" actId="47"/>
        <pc:sldMkLst>
          <pc:docMk/>
          <pc:sldMk cId="2985893853" sldId="308"/>
        </pc:sldMkLst>
      </pc:sldChg>
      <pc:sldChg chg="add">
        <pc:chgData name="Belén Bermejo Gálvez" userId="f1808d04-3c45-42c6-8782-2112856f2a66" providerId="ADAL" clId="{2234AD80-A046-4DC9-8AAA-C455E25631A5}" dt="2024-12-05T10:30:55.010" v="197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2234AD80-A046-4DC9-8AAA-C455E25631A5}" dt="2024-12-05T10:19:30.904" v="133" actId="47"/>
        <pc:sldMkLst>
          <pc:docMk/>
          <pc:sldMk cId="1642399041" sldId="324"/>
        </pc:sldMkLst>
      </pc:sldChg>
      <pc:sldChg chg="del">
        <pc:chgData name="Belén Bermejo Gálvez" userId="f1808d04-3c45-42c6-8782-2112856f2a66" providerId="ADAL" clId="{2234AD80-A046-4DC9-8AAA-C455E25631A5}" dt="2024-12-05T10:19:39.092" v="135" actId="47"/>
        <pc:sldMkLst>
          <pc:docMk/>
          <pc:sldMk cId="4242988088" sldId="336"/>
        </pc:sldMkLst>
      </pc:sldChg>
      <pc:sldChg chg="addSp delSp modSp mod">
        <pc:chgData name="Belén Bermejo Gálvez" userId="f1808d04-3c45-42c6-8782-2112856f2a66" providerId="ADAL" clId="{2234AD80-A046-4DC9-8AAA-C455E25631A5}" dt="2024-12-05T10:23:35.115" v="173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2234AD80-A046-4DC9-8AAA-C455E25631A5}" dt="2024-12-05T10:19:49.541" v="138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2234AD80-A046-4DC9-8AAA-C455E25631A5}" dt="2024-12-05T10:20:02.420" v="140" actId="14826"/>
        <pc:sldMkLst>
          <pc:docMk/>
          <pc:sldMk cId="4226424508" sldId="377"/>
        </pc:sldMkLst>
      </pc:sldChg>
      <pc:sldChg chg="modSp mod">
        <pc:chgData name="Belén Bermejo Gálvez" userId="f1808d04-3c45-42c6-8782-2112856f2a66" providerId="ADAL" clId="{2234AD80-A046-4DC9-8AAA-C455E25631A5}" dt="2024-12-05T10:20:10.223" v="142" actId="14826"/>
        <pc:sldMkLst>
          <pc:docMk/>
          <pc:sldMk cId="4102095662" sldId="379"/>
        </pc:sldMkLst>
      </pc:sldChg>
      <pc:sldChg chg="modSp mod">
        <pc:chgData name="Belén Bermejo Gálvez" userId="f1808d04-3c45-42c6-8782-2112856f2a66" providerId="ADAL" clId="{2234AD80-A046-4DC9-8AAA-C455E25631A5}" dt="2024-12-05T10:20:23.680" v="144" actId="14826"/>
        <pc:sldMkLst>
          <pc:docMk/>
          <pc:sldMk cId="4176253884" sldId="380"/>
        </pc:sldMkLst>
      </pc:sldChg>
      <pc:sldChg chg="modSp mod">
        <pc:chgData name="Belén Bermejo Gálvez" userId="f1808d04-3c45-42c6-8782-2112856f2a66" providerId="ADAL" clId="{2234AD80-A046-4DC9-8AAA-C455E25631A5}" dt="2024-12-05T10:20:37.677" v="146" actId="14826"/>
        <pc:sldMkLst>
          <pc:docMk/>
          <pc:sldMk cId="127441696" sldId="381"/>
        </pc:sldMkLst>
      </pc:sldChg>
      <pc:sldChg chg="modSp mod">
        <pc:chgData name="Belén Bermejo Gálvez" userId="f1808d04-3c45-42c6-8782-2112856f2a66" providerId="ADAL" clId="{2234AD80-A046-4DC9-8AAA-C455E25631A5}" dt="2024-12-05T10:20:41.717" v="147" actId="207"/>
        <pc:sldMkLst>
          <pc:docMk/>
          <pc:sldMk cId="2663332715" sldId="382"/>
        </pc:sldMkLst>
      </pc:sldChg>
      <pc:sldChg chg="modSp mod">
        <pc:chgData name="Belén Bermejo Gálvez" userId="f1808d04-3c45-42c6-8782-2112856f2a66" providerId="ADAL" clId="{2234AD80-A046-4DC9-8AAA-C455E25631A5}" dt="2024-12-05T10:20:56.806" v="149" actId="207"/>
        <pc:sldMkLst>
          <pc:docMk/>
          <pc:sldMk cId="1955172738" sldId="383"/>
        </pc:sldMkLst>
      </pc:sldChg>
      <pc:sldChg chg="modSp mod">
        <pc:chgData name="Belén Bermejo Gálvez" userId="f1808d04-3c45-42c6-8782-2112856f2a66" providerId="ADAL" clId="{2234AD80-A046-4DC9-8AAA-C455E25631A5}" dt="2024-12-05T10:20:53.302" v="148" actId="207"/>
        <pc:sldMkLst>
          <pc:docMk/>
          <pc:sldMk cId="2429846930" sldId="384"/>
        </pc:sldMkLst>
      </pc:sldChg>
      <pc:sldChg chg="modSp mod">
        <pc:chgData name="Belén Bermejo Gálvez" userId="f1808d04-3c45-42c6-8782-2112856f2a66" providerId="ADAL" clId="{2234AD80-A046-4DC9-8AAA-C455E25631A5}" dt="2024-12-05T10:21:08.135" v="150" actId="207"/>
        <pc:sldMkLst>
          <pc:docMk/>
          <pc:sldMk cId="3197552841" sldId="385"/>
        </pc:sldMkLst>
      </pc:sldChg>
      <pc:sldChg chg="modSp mod">
        <pc:chgData name="Belén Bermejo Gálvez" userId="f1808d04-3c45-42c6-8782-2112856f2a66" providerId="ADAL" clId="{2234AD80-A046-4DC9-8AAA-C455E25631A5}" dt="2024-12-05T10:21:22.280" v="151" actId="207"/>
        <pc:sldMkLst>
          <pc:docMk/>
          <pc:sldMk cId="202742054" sldId="386"/>
        </pc:sldMkLst>
      </pc:sldChg>
      <pc:sldChg chg="modSp mod">
        <pc:chgData name="Belén Bermejo Gálvez" userId="f1808d04-3c45-42c6-8782-2112856f2a66" providerId="ADAL" clId="{2234AD80-A046-4DC9-8AAA-C455E25631A5}" dt="2024-12-05T10:21:37.673" v="152" actId="207"/>
        <pc:sldMkLst>
          <pc:docMk/>
          <pc:sldMk cId="2112592331" sldId="388"/>
        </pc:sldMkLst>
      </pc:sldChg>
      <pc:sldChg chg="modSp mod">
        <pc:chgData name="Belén Bermejo Gálvez" userId="f1808d04-3c45-42c6-8782-2112856f2a66" providerId="ADAL" clId="{2234AD80-A046-4DC9-8AAA-C455E25631A5}" dt="2024-12-05T10:21:50.687" v="153" actId="207"/>
        <pc:sldMkLst>
          <pc:docMk/>
          <pc:sldMk cId="4074150595" sldId="389"/>
        </pc:sldMkLst>
      </pc:sldChg>
      <pc:sldChg chg="modSp mod">
        <pc:chgData name="Belén Bermejo Gálvez" userId="f1808d04-3c45-42c6-8782-2112856f2a66" providerId="ADAL" clId="{2234AD80-A046-4DC9-8AAA-C455E25631A5}" dt="2024-12-05T10:22:01.451" v="154" actId="207"/>
        <pc:sldMkLst>
          <pc:docMk/>
          <pc:sldMk cId="1413206957" sldId="390"/>
        </pc:sldMkLst>
      </pc:sldChg>
      <pc:sldChg chg="modSp mod">
        <pc:chgData name="Belén Bermejo Gálvez" userId="f1808d04-3c45-42c6-8782-2112856f2a66" providerId="ADAL" clId="{2234AD80-A046-4DC9-8AAA-C455E25631A5}" dt="2024-12-05T10:22:10.584" v="155" actId="207"/>
        <pc:sldMkLst>
          <pc:docMk/>
          <pc:sldMk cId="630460953" sldId="391"/>
        </pc:sldMkLst>
      </pc:sldChg>
      <pc:sldChg chg="modSp mod">
        <pc:chgData name="Belén Bermejo Gálvez" userId="f1808d04-3c45-42c6-8782-2112856f2a66" providerId="ADAL" clId="{2234AD80-A046-4DC9-8AAA-C455E25631A5}" dt="2024-12-05T10:22:23.771" v="157" actId="12"/>
        <pc:sldMkLst>
          <pc:docMk/>
          <pc:sldMk cId="3233758428" sldId="392"/>
        </pc:sldMkLst>
      </pc:sldChg>
      <pc:sldChg chg="modSp mod">
        <pc:chgData name="Belén Bermejo Gálvez" userId="f1808d04-3c45-42c6-8782-2112856f2a66" providerId="ADAL" clId="{2234AD80-A046-4DC9-8AAA-C455E25631A5}" dt="2024-12-05T10:22:28.154" v="158" actId="207"/>
        <pc:sldMkLst>
          <pc:docMk/>
          <pc:sldMk cId="1659320836" sldId="393"/>
        </pc:sldMkLst>
      </pc:sldChg>
      <pc:sldChg chg="modSp mod">
        <pc:chgData name="Belén Bermejo Gálvez" userId="f1808d04-3c45-42c6-8782-2112856f2a66" providerId="ADAL" clId="{2234AD80-A046-4DC9-8AAA-C455E25631A5}" dt="2024-12-05T10:22:36.941" v="161" actId="14826"/>
        <pc:sldMkLst>
          <pc:docMk/>
          <pc:sldMk cId="1485271109" sldId="591"/>
        </pc:sldMkLst>
      </pc:sldChg>
      <pc:sldChg chg="del">
        <pc:chgData name="Belén Bermejo Gálvez" userId="f1808d04-3c45-42c6-8782-2112856f2a66" providerId="ADAL" clId="{2234AD80-A046-4DC9-8AAA-C455E25631A5}" dt="2024-12-05T10:29:13.751" v="185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2234AD80-A046-4DC9-8AAA-C455E25631A5}" dt="2024-12-05T10:29:22.844" v="187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2234AD80-A046-4DC9-8AAA-C455E25631A5}" dt="2024-12-05T10:30:49.491" v="196" actId="47"/>
        <pc:sldMkLst>
          <pc:docMk/>
          <pc:sldMk cId="2080844025" sldId="611"/>
        </pc:sldMkLst>
      </pc:sldChg>
      <pc:sldChg chg="modSp mod">
        <pc:chgData name="Belén Bermejo Gálvez" userId="f1808d04-3c45-42c6-8782-2112856f2a66" providerId="ADAL" clId="{2234AD80-A046-4DC9-8AAA-C455E25631A5}" dt="2024-12-05T10:28:38.725" v="181" actId="207"/>
        <pc:sldMkLst>
          <pc:docMk/>
          <pc:sldMk cId="676640358" sldId="616"/>
        </pc:sldMkLst>
      </pc:sldChg>
      <pc:sldChg chg="del">
        <pc:chgData name="Belén Bermejo Gálvez" userId="f1808d04-3c45-42c6-8782-2112856f2a66" providerId="ADAL" clId="{2234AD80-A046-4DC9-8AAA-C455E25631A5}" dt="2024-12-05T10:30:38.771" v="194" actId="47"/>
        <pc:sldMkLst>
          <pc:docMk/>
          <pc:sldMk cId="3679213256" sldId="617"/>
        </pc:sldMkLst>
      </pc:sldChg>
      <pc:sldChg chg="modSp mod">
        <pc:chgData name="Belén Bermejo Gálvez" userId="f1808d04-3c45-42c6-8782-2112856f2a66" providerId="ADAL" clId="{2234AD80-A046-4DC9-8AAA-C455E25631A5}" dt="2024-12-05T10:25:52.579" v="175" actId="14826"/>
        <pc:sldMkLst>
          <pc:docMk/>
          <pc:sldMk cId="3187882189" sldId="623"/>
        </pc:sldMkLst>
      </pc:sldChg>
      <pc:sldChg chg="modSp mod">
        <pc:chgData name="Belén Bermejo Gálvez" userId="f1808d04-3c45-42c6-8782-2112856f2a66" providerId="ADAL" clId="{2234AD80-A046-4DC9-8AAA-C455E25631A5}" dt="2024-12-05T10:28:00.871" v="178" actId="14826"/>
        <pc:sldMkLst>
          <pc:docMk/>
          <pc:sldMk cId="3715686507" sldId="624"/>
        </pc:sldMkLst>
      </pc:sldChg>
      <pc:sldChg chg="modSp mod">
        <pc:chgData name="Belén Bermejo Gálvez" userId="f1808d04-3c45-42c6-8782-2112856f2a66" providerId="ADAL" clId="{2234AD80-A046-4DC9-8AAA-C455E25631A5}" dt="2024-12-05T10:28:34.039" v="180" actId="14826"/>
        <pc:sldMkLst>
          <pc:docMk/>
          <pc:sldMk cId="90536401" sldId="625"/>
        </pc:sldMkLst>
      </pc:sldChg>
      <pc:sldChg chg="del">
        <pc:chgData name="Belén Bermejo Gálvez" userId="f1808d04-3c45-42c6-8782-2112856f2a66" providerId="ADAL" clId="{2234AD80-A046-4DC9-8AAA-C455E25631A5}" dt="2024-12-05T10:30:57.794" v="198" actId="47"/>
        <pc:sldMkLst>
          <pc:docMk/>
          <pc:sldMk cId="4163575214" sldId="655"/>
        </pc:sldMkLst>
      </pc:sldChg>
      <pc:sldChg chg="del">
        <pc:chgData name="Belén Bermejo Gálvez" userId="f1808d04-3c45-42c6-8782-2112856f2a66" providerId="ADAL" clId="{2234AD80-A046-4DC9-8AAA-C455E25631A5}" dt="2024-12-05T10:29:00.807" v="183" actId="47"/>
        <pc:sldMkLst>
          <pc:docMk/>
          <pc:sldMk cId="385276344" sldId="656"/>
        </pc:sldMkLst>
      </pc:sldChg>
      <pc:sldChg chg="addSp delSp modSp mod">
        <pc:chgData name="Belén Bermejo Gálvez" userId="f1808d04-3c45-42c6-8782-2112856f2a66" providerId="ADAL" clId="{2234AD80-A046-4DC9-8AAA-C455E25631A5}" dt="2024-12-10T10:12:10.879" v="205" actId="207"/>
        <pc:sldMkLst>
          <pc:docMk/>
          <pc:sldMk cId="2600859148" sldId="657"/>
        </pc:sldMkLst>
      </pc:sldChg>
      <pc:sldChg chg="del">
        <pc:chgData name="Belén Bermejo Gálvez" userId="f1808d04-3c45-42c6-8782-2112856f2a66" providerId="ADAL" clId="{2234AD80-A046-4DC9-8AAA-C455E25631A5}" dt="2024-12-05T10:18:54.228" v="39" actId="47"/>
        <pc:sldMkLst>
          <pc:docMk/>
          <pc:sldMk cId="773348093" sldId="660"/>
        </pc:sldMkLst>
      </pc:sldChg>
      <pc:sldChg chg="modSp add mod modAnim">
        <pc:chgData name="Belén Bermejo Gálvez" userId="f1808d04-3c45-42c6-8782-2112856f2a66" providerId="ADAL" clId="{2234AD80-A046-4DC9-8AAA-C455E25631A5}" dt="2024-12-05T10:19:18.868" v="131" actId="962"/>
        <pc:sldMkLst>
          <pc:docMk/>
          <pc:sldMk cId="3435900237" sldId="665"/>
        </pc:sldMkLst>
      </pc:sldChg>
      <pc:sldChg chg="add">
        <pc:chgData name="Belén Bermejo Gálvez" userId="f1808d04-3c45-42c6-8782-2112856f2a66" providerId="ADAL" clId="{2234AD80-A046-4DC9-8AAA-C455E25631A5}" dt="2024-12-05T10:19:28.643" v="132"/>
        <pc:sldMkLst>
          <pc:docMk/>
          <pc:sldMk cId="272126051" sldId="666"/>
        </pc:sldMkLst>
      </pc:sldChg>
      <pc:sldChg chg="add">
        <pc:chgData name="Belén Bermejo Gálvez" userId="f1808d04-3c45-42c6-8782-2112856f2a66" providerId="ADAL" clId="{2234AD80-A046-4DC9-8AAA-C455E25631A5}" dt="2024-12-05T10:19:37.237" v="134"/>
        <pc:sldMkLst>
          <pc:docMk/>
          <pc:sldMk cId="3316851170" sldId="667"/>
        </pc:sldMkLst>
      </pc:sldChg>
      <pc:sldChg chg="add">
        <pc:chgData name="Belén Bermejo Gálvez" userId="f1808d04-3c45-42c6-8782-2112856f2a66" providerId="ADAL" clId="{2234AD80-A046-4DC9-8AAA-C455E25631A5}" dt="2024-12-05T10:19:44.249" v="136"/>
        <pc:sldMkLst>
          <pc:docMk/>
          <pc:sldMk cId="1580692803" sldId="668"/>
        </pc:sldMkLst>
      </pc:sldChg>
      <pc:sldChg chg="add">
        <pc:chgData name="Belén Bermejo Gálvez" userId="f1808d04-3c45-42c6-8782-2112856f2a66" providerId="ADAL" clId="{2234AD80-A046-4DC9-8AAA-C455E25631A5}" dt="2024-12-05T10:29:10.946" v="184"/>
        <pc:sldMkLst>
          <pc:docMk/>
          <pc:sldMk cId="2052399834" sldId="669"/>
        </pc:sldMkLst>
      </pc:sldChg>
      <pc:sldChg chg="add">
        <pc:chgData name="Belén Bermejo Gálvez" userId="f1808d04-3c45-42c6-8782-2112856f2a66" providerId="ADAL" clId="{2234AD80-A046-4DC9-8AAA-C455E25631A5}" dt="2024-12-05T10:29:20.503" v="186"/>
        <pc:sldMkLst>
          <pc:docMk/>
          <pc:sldMk cId="2011771982" sldId="670"/>
        </pc:sldMkLst>
      </pc:sldChg>
      <pc:sldChg chg="add">
        <pc:chgData name="Belén Bermejo Gálvez" userId="f1808d04-3c45-42c6-8782-2112856f2a66" providerId="ADAL" clId="{2234AD80-A046-4DC9-8AAA-C455E25631A5}" dt="2024-12-05T10:30:35.517" v="193"/>
        <pc:sldMkLst>
          <pc:docMk/>
          <pc:sldMk cId="87001732" sldId="671"/>
        </pc:sldMkLst>
      </pc:sldChg>
      <pc:sldChg chg="add">
        <pc:chgData name="Belén Bermejo Gálvez" userId="f1808d04-3c45-42c6-8782-2112856f2a66" providerId="ADAL" clId="{2234AD80-A046-4DC9-8AAA-C455E25631A5}" dt="2024-12-05T10:30:45.813" v="195"/>
        <pc:sldMkLst>
          <pc:docMk/>
          <pc:sldMk cId="287397078" sldId="672"/>
        </pc:sldMkLst>
      </pc:sldChg>
    </pc:docChg>
  </pc:docChgLst>
  <pc:docChgLst>
    <pc:chgData name="Rosa María Cabrera Corchos" userId="f1659fda-de31-4a64-8d16-4a5c28fbfcfc" providerId="ADAL" clId="{406571C0-5FD9-4422-A6CA-E57A6A415861}"/>
    <pc:docChg chg="custSel delSld modSld">
      <pc:chgData name="Rosa María Cabrera Corchos" userId="f1659fda-de31-4a64-8d16-4a5c28fbfcfc" providerId="ADAL" clId="{406571C0-5FD9-4422-A6CA-E57A6A415861}" dt="2021-01-14T19:35:02.385" v="77" actId="2696"/>
      <pc:docMkLst>
        <pc:docMk/>
      </pc:docMkLst>
      <pc:sldChg chg="del">
        <pc:chgData name="Rosa María Cabrera Corchos" userId="f1659fda-de31-4a64-8d16-4a5c28fbfcfc" providerId="ADAL" clId="{406571C0-5FD9-4422-A6CA-E57A6A415861}" dt="2021-01-14T19:34:35.661" v="76" actId="2696"/>
        <pc:sldMkLst>
          <pc:docMk/>
          <pc:sldMk cId="2197348247" sldId="294"/>
        </pc:sldMkLst>
      </pc:sldChg>
      <pc:sldChg chg="del">
        <pc:chgData name="Rosa María Cabrera Corchos" userId="f1659fda-de31-4a64-8d16-4a5c28fbfcfc" providerId="ADAL" clId="{406571C0-5FD9-4422-A6CA-E57A6A415861}" dt="2021-01-14T19:34:35.661" v="76" actId="2696"/>
        <pc:sldMkLst>
          <pc:docMk/>
          <pc:sldMk cId="1521110230" sldId="311"/>
        </pc:sldMkLst>
      </pc:sldChg>
      <pc:sldChg chg="del">
        <pc:chgData name="Rosa María Cabrera Corchos" userId="f1659fda-de31-4a64-8d16-4a5c28fbfcfc" providerId="ADAL" clId="{406571C0-5FD9-4422-A6CA-E57A6A415861}" dt="2021-01-14T19:15:39.086" v="2" actId="2696"/>
        <pc:sldMkLst>
          <pc:docMk/>
          <pc:sldMk cId="4271767872" sldId="315"/>
        </pc:sldMkLst>
      </pc:sldChg>
      <pc:sldChg chg="modSp mod">
        <pc:chgData name="Rosa María Cabrera Corchos" userId="f1659fda-de31-4a64-8d16-4a5c28fbfcfc" providerId="ADAL" clId="{406571C0-5FD9-4422-A6CA-E57A6A415861}" dt="2021-01-14T19:15:57.378" v="4" actId="790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406571C0-5FD9-4422-A6CA-E57A6A415861}" dt="2021-01-14T19:17:05.265" v="5" actId="790"/>
        <pc:sldMkLst>
          <pc:docMk/>
          <pc:sldMk cId="4226424508" sldId="377"/>
        </pc:sldMkLst>
      </pc:sldChg>
      <pc:sldChg chg="modSp mod">
        <pc:chgData name="Rosa María Cabrera Corchos" userId="f1659fda-de31-4a64-8d16-4a5c28fbfcfc" providerId="ADAL" clId="{406571C0-5FD9-4422-A6CA-E57A6A415861}" dt="2021-01-14T19:17:58.919" v="7" actId="790"/>
        <pc:sldMkLst>
          <pc:docMk/>
          <pc:sldMk cId="4102095662" sldId="379"/>
        </pc:sldMkLst>
      </pc:sldChg>
      <pc:sldChg chg="modSp">
        <pc:chgData name="Rosa María Cabrera Corchos" userId="f1659fda-de31-4a64-8d16-4a5c28fbfcfc" providerId="ADAL" clId="{406571C0-5FD9-4422-A6CA-E57A6A415861}" dt="2021-01-14T19:21:04.127" v="10" actId="962"/>
        <pc:sldMkLst>
          <pc:docMk/>
          <pc:sldMk cId="1955172738" sldId="383"/>
        </pc:sldMkLst>
      </pc:sldChg>
      <pc:sldChg chg="modSp">
        <pc:chgData name="Rosa María Cabrera Corchos" userId="f1659fda-de31-4a64-8d16-4a5c28fbfcfc" providerId="ADAL" clId="{406571C0-5FD9-4422-A6CA-E57A6A415861}" dt="2021-01-14T19:20:35.640" v="9" actId="20577"/>
        <pc:sldMkLst>
          <pc:docMk/>
          <pc:sldMk cId="2429846930" sldId="384"/>
        </pc:sldMkLst>
      </pc:sldChg>
      <pc:sldChg chg="addSp delSp modSp mod delAnim modAnim">
        <pc:chgData name="Rosa María Cabrera Corchos" userId="f1659fda-de31-4a64-8d16-4a5c28fbfcfc" providerId="ADAL" clId="{406571C0-5FD9-4422-A6CA-E57A6A415861}" dt="2021-01-14T19:24:34.805" v="13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406571C0-5FD9-4422-A6CA-E57A6A415861}" dt="2021-01-14T19:30:38.586" v="75" actId="1035"/>
        <pc:sldMkLst>
          <pc:docMk/>
          <pc:sldMk cId="676640358" sldId="616"/>
        </pc:sldMkLst>
      </pc:sldChg>
      <pc:sldChg chg="delSp modSp mod delAnim">
        <pc:chgData name="Rosa María Cabrera Corchos" userId="f1659fda-de31-4a64-8d16-4a5c28fbfcfc" providerId="ADAL" clId="{406571C0-5FD9-4422-A6CA-E57A6A415861}" dt="2021-01-14T18:56:00.849" v="1" actId="962"/>
        <pc:sldMkLst>
          <pc:docMk/>
          <pc:sldMk cId="1608746075" sldId="617"/>
        </pc:sldMkLst>
      </pc:sldChg>
      <pc:sldChg chg="del">
        <pc:chgData name="Rosa María Cabrera Corchos" userId="f1659fda-de31-4a64-8d16-4a5c28fbfcfc" providerId="ADAL" clId="{406571C0-5FD9-4422-A6CA-E57A6A415861}" dt="2021-01-14T19:15:39.086" v="2" actId="2696"/>
        <pc:sldMkLst>
          <pc:docMk/>
          <pc:sldMk cId="972498987" sldId="618"/>
        </pc:sldMkLst>
      </pc:sldChg>
      <pc:sldChg chg="del">
        <pc:chgData name="Rosa María Cabrera Corchos" userId="f1659fda-de31-4a64-8d16-4a5c28fbfcfc" providerId="ADAL" clId="{406571C0-5FD9-4422-A6CA-E57A6A415861}" dt="2021-01-14T19:15:39.086" v="2" actId="2696"/>
        <pc:sldMkLst>
          <pc:docMk/>
          <pc:sldMk cId="3553839428" sldId="619"/>
        </pc:sldMkLst>
      </pc:sldChg>
      <pc:sldChg chg="del">
        <pc:chgData name="Rosa María Cabrera Corchos" userId="f1659fda-de31-4a64-8d16-4a5c28fbfcfc" providerId="ADAL" clId="{406571C0-5FD9-4422-A6CA-E57A6A415861}" dt="2021-01-14T19:35:02.385" v="77" actId="2696"/>
        <pc:sldMkLst>
          <pc:docMk/>
          <pc:sldMk cId="1031950547" sldId="620"/>
        </pc:sldMkLst>
      </pc:sldChg>
      <pc:sldChg chg="del">
        <pc:chgData name="Rosa María Cabrera Corchos" userId="f1659fda-de31-4a64-8d16-4a5c28fbfcfc" providerId="ADAL" clId="{406571C0-5FD9-4422-A6CA-E57A6A415861}" dt="2021-01-14T19:34:35.661" v="76" actId="2696"/>
        <pc:sldMkLst>
          <pc:docMk/>
          <pc:sldMk cId="1652758310" sldId="621"/>
        </pc:sldMkLst>
      </pc:sldChg>
      <pc:sldChg chg="del">
        <pc:chgData name="Rosa María Cabrera Corchos" userId="f1659fda-de31-4a64-8d16-4a5c28fbfcfc" providerId="ADAL" clId="{406571C0-5FD9-4422-A6CA-E57A6A415861}" dt="2021-01-14T19:34:35.661" v="76" actId="2696"/>
        <pc:sldMkLst>
          <pc:docMk/>
          <pc:sldMk cId="2295508232" sldId="622"/>
        </pc:sldMkLst>
      </pc:sldChg>
      <pc:sldChg chg="addSp delSp modSp mod delAnim modAnim">
        <pc:chgData name="Rosa María Cabrera Corchos" userId="f1659fda-de31-4a64-8d16-4a5c28fbfcfc" providerId="ADAL" clId="{406571C0-5FD9-4422-A6CA-E57A6A415861}" dt="2021-01-14T19:27:20.877" v="30" actId="313"/>
        <pc:sldMkLst>
          <pc:docMk/>
          <pc:sldMk cId="3187882189" sldId="623"/>
        </pc:sldMkLst>
      </pc:sldChg>
      <pc:sldChg chg="addSp delSp modSp mod delAnim modAnim">
        <pc:chgData name="Rosa María Cabrera Corchos" userId="f1659fda-de31-4a64-8d16-4a5c28fbfcfc" providerId="ADAL" clId="{406571C0-5FD9-4422-A6CA-E57A6A415861}" dt="2021-01-14T19:28:18.607" v="38" actId="313"/>
        <pc:sldMkLst>
          <pc:docMk/>
          <pc:sldMk cId="3715686507" sldId="624"/>
        </pc:sldMkLst>
      </pc:sldChg>
      <pc:sldChg chg="addSp delSp modSp mod delAnim modAnim">
        <pc:chgData name="Rosa María Cabrera Corchos" userId="f1659fda-de31-4a64-8d16-4a5c28fbfcfc" providerId="ADAL" clId="{406571C0-5FD9-4422-A6CA-E57A6A415861}" dt="2021-01-14T19:30:14.822" v="66" actId="1035"/>
        <pc:sldMkLst>
          <pc:docMk/>
          <pc:sldMk cId="90536401" sldId="625"/>
        </pc:sldMkLst>
      </pc:sldChg>
    </pc:docChg>
  </pc:docChgLst>
  <pc:docChgLst>
    <pc:chgData name="Belén Bermejo Gálvez" userId="f1808d04-3c45-42c6-8782-2112856f2a66" providerId="ADAL" clId="{71C8D149-F89C-4D98-8339-C89815CB0F5C}"/>
    <pc:docChg chg="delSld modSld">
      <pc:chgData name="Belén Bermejo Gálvez" userId="f1808d04-3c45-42c6-8782-2112856f2a66" providerId="ADAL" clId="{71C8D149-F89C-4D98-8339-C89815CB0F5C}" dt="2025-03-26T10:22:37.177" v="2" actId="47"/>
      <pc:docMkLst>
        <pc:docMk/>
      </pc:docMkLst>
      <pc:sldChg chg="addSp modSp mod">
        <pc:chgData name="Belén Bermejo Gálvez" userId="f1808d04-3c45-42c6-8782-2112856f2a66" providerId="ADAL" clId="{71C8D149-F89C-4D98-8339-C89815CB0F5C}" dt="2025-03-26T10:22:30.941" v="1"/>
        <pc:sldMkLst>
          <pc:docMk/>
          <pc:sldMk cId="4226424508" sldId="377"/>
        </pc:sldMkLst>
        <pc:spChg chg="mod">
          <ac:chgData name="Belén Bermejo Gálvez" userId="f1808d04-3c45-42c6-8782-2112856f2a66" providerId="ADAL" clId="{71C8D149-F89C-4D98-8339-C89815CB0F5C}" dt="2025-03-26T10:22:30.941" v="1"/>
          <ac:spMkLst>
            <pc:docMk/>
            <pc:sldMk cId="4226424508" sldId="377"/>
            <ac:spMk id="5" creationId="{4C1CCCDE-5D58-885E-EEB8-4746F5B35D23}"/>
          </ac:spMkLst>
        </pc:spChg>
        <pc:spChg chg="mod">
          <ac:chgData name="Belén Bermejo Gálvez" userId="f1808d04-3c45-42c6-8782-2112856f2a66" providerId="ADAL" clId="{71C8D149-F89C-4D98-8339-C89815CB0F5C}" dt="2025-03-26T10:22:26.297" v="0" actId="1076"/>
          <ac:spMkLst>
            <pc:docMk/>
            <pc:sldMk cId="4226424508" sldId="377"/>
            <ac:spMk id="8" creationId="{AF6E0B7D-623F-4965-A9D3-BFF9A6CD2267}"/>
          </ac:spMkLst>
        </pc:spChg>
        <pc:grpChg chg="add mod">
          <ac:chgData name="Belén Bermejo Gálvez" userId="f1808d04-3c45-42c6-8782-2112856f2a66" providerId="ADAL" clId="{71C8D149-F89C-4D98-8339-C89815CB0F5C}" dt="2025-03-26T10:22:30.941" v="1"/>
          <ac:grpSpMkLst>
            <pc:docMk/>
            <pc:sldMk cId="4226424508" sldId="377"/>
            <ac:grpSpMk id="4" creationId="{4D9BD8D4-C781-DD16-780F-292089242DE5}"/>
          </ac:grpSpMkLst>
        </pc:grpChg>
        <pc:picChg chg="mod">
          <ac:chgData name="Belén Bermejo Gálvez" userId="f1808d04-3c45-42c6-8782-2112856f2a66" providerId="ADAL" clId="{71C8D149-F89C-4D98-8339-C89815CB0F5C}" dt="2025-03-26T10:22:30.941" v="1"/>
          <ac:picMkLst>
            <pc:docMk/>
            <pc:sldMk cId="4226424508" sldId="377"/>
            <ac:picMk id="6" creationId="{62DE35CE-0331-E71E-D7E3-8DC0422D755F}"/>
          </ac:picMkLst>
        </pc:picChg>
        <pc:picChg chg="mod">
          <ac:chgData name="Belén Bermejo Gálvez" userId="f1808d04-3c45-42c6-8782-2112856f2a66" providerId="ADAL" clId="{71C8D149-F89C-4D98-8339-C89815CB0F5C}" dt="2025-03-26T10:22:26.297" v="0" actId="1076"/>
          <ac:picMkLst>
            <pc:docMk/>
            <pc:sldMk cId="4226424508" sldId="377"/>
            <ac:picMk id="11" creationId="{CEA87F77-7BB3-4DD8-AC98-B705133FA8F0}"/>
          </ac:picMkLst>
        </pc:picChg>
      </pc:sldChg>
      <pc:sldChg chg="del">
        <pc:chgData name="Belén Bermejo Gálvez" userId="f1808d04-3c45-42c6-8782-2112856f2a66" providerId="ADAL" clId="{71C8D149-F89C-4D98-8339-C89815CB0F5C}" dt="2025-03-26T10:22:37.177" v="2" actId="47"/>
        <pc:sldMkLst>
          <pc:docMk/>
          <pc:sldMk cId="4102095662" sldId="379"/>
        </pc:sldMkLst>
      </pc:sldChg>
    </pc:docChg>
  </pc:docChgLst>
  <pc:docChgLst>
    <pc:chgData name="Neus Murcia Sadurní" userId="2c674b4e-4ed0-4f71-9773-0e903b570d67" providerId="ADAL" clId="{EC6B5BC2-3196-4C1C-AD1B-0AC19FE08E37}"/>
    <pc:docChg chg="delSld modSld sldOrd">
      <pc:chgData name="Neus Murcia Sadurní" userId="2c674b4e-4ed0-4f71-9773-0e903b570d67" providerId="ADAL" clId="{EC6B5BC2-3196-4C1C-AD1B-0AC19FE08E37}" dt="2022-01-15T10:01:05.492" v="7" actId="2696"/>
      <pc:docMkLst>
        <pc:docMk/>
      </pc:docMkLst>
      <pc:sldChg chg="del">
        <pc:chgData name="Neus Murcia Sadurní" userId="2c674b4e-4ed0-4f71-9773-0e903b570d67" providerId="ADAL" clId="{EC6B5BC2-3196-4C1C-AD1B-0AC19FE08E37}" dt="2022-01-15T10:00:31.220" v="4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EC6B5BC2-3196-4C1C-AD1B-0AC19FE08E37}" dt="2022-01-15T09:58:29.610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EC6B5BC2-3196-4C1C-AD1B-0AC19FE08E37}" dt="2022-01-15T10:00:21.552" v="2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EC6B5BC2-3196-4C1C-AD1B-0AC19FE08E37}" dt="2022-01-15T09:58:29.610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EC6B5BC2-3196-4C1C-AD1B-0AC19FE08E37}" dt="2022-01-15T09:58:29.610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EC6B5BC2-3196-4C1C-AD1B-0AC19FE08E37}" dt="2022-01-15T10:00:16.580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EC6B5BC2-3196-4C1C-AD1B-0AC19FE08E37}" dt="2022-01-15T10:00:25.516" v="3" actId="2696"/>
        <pc:sldMkLst>
          <pc:docMk/>
          <pc:sldMk cId="177871639" sldId="606"/>
        </pc:sldMkLst>
      </pc:sldChg>
      <pc:sldChg chg="del ord">
        <pc:chgData name="Neus Murcia Sadurní" userId="2c674b4e-4ed0-4f71-9773-0e903b570d67" providerId="ADAL" clId="{EC6B5BC2-3196-4C1C-AD1B-0AC19FE08E37}" dt="2022-01-15T10:01:05.492" v="7" actId="2696"/>
        <pc:sldMkLst>
          <pc:docMk/>
          <pc:sldMk cId="2432881016" sldId="626"/>
        </pc:sldMkLst>
      </pc:sldChg>
      <pc:sldChg chg="del">
        <pc:chgData name="Neus Murcia Sadurní" userId="2c674b4e-4ed0-4f71-9773-0e903b570d67" providerId="ADAL" clId="{EC6B5BC2-3196-4C1C-AD1B-0AC19FE08E37}" dt="2022-01-15T09:58:29.610" v="0" actId="2696"/>
        <pc:sldMkLst>
          <pc:docMk/>
          <pc:sldMk cId="3875791077" sldId="627"/>
        </pc:sldMkLst>
      </pc:sldChg>
    </pc:docChg>
  </pc:docChgLst>
  <pc:docChgLst>
    <pc:chgData name="Belén Bermejo Gálvez" userId="f1808d04-3c45-42c6-8782-2112856f2a66" providerId="ADAL" clId="{64490348-A5D4-4F27-AE86-1182C4819F86}"/>
    <pc:docChg chg="custSel modSld">
      <pc:chgData name="Belén Bermejo Gálvez" userId="f1808d04-3c45-42c6-8782-2112856f2a66" providerId="ADAL" clId="{64490348-A5D4-4F27-AE86-1182C4819F86}" dt="2025-01-23T10:45:05.079" v="1"/>
      <pc:docMkLst>
        <pc:docMk/>
      </pc:docMkLst>
      <pc:sldChg chg="addSp delSp modSp mod delAnim modAnim">
        <pc:chgData name="Belén Bermejo Gálvez" userId="f1808d04-3c45-42c6-8782-2112856f2a66" providerId="ADAL" clId="{64490348-A5D4-4F27-AE86-1182C4819F86}" dt="2025-01-23T10:45:05.079" v="1"/>
        <pc:sldMkLst>
          <pc:docMk/>
          <pc:sldMk cId="4102095662" sldId="379"/>
        </pc:sldMkLst>
        <pc:spChg chg="add mod">
          <ac:chgData name="Belén Bermejo Gálvez" userId="f1808d04-3c45-42c6-8782-2112856f2a66" providerId="ADAL" clId="{64490348-A5D4-4F27-AE86-1182C4819F86}" dt="2025-01-23T10:45:05.079" v="1"/>
          <ac:spMkLst>
            <pc:docMk/>
            <pc:sldMk cId="4102095662" sldId="379"/>
            <ac:spMk id="4" creationId="{37D34528-263B-A2B7-BB2B-9221352C71C9}"/>
          </ac:spMkLst>
        </pc:spChg>
        <pc:picChg chg="add mod">
          <ac:chgData name="Belén Bermejo Gálvez" userId="f1808d04-3c45-42c6-8782-2112856f2a66" providerId="ADAL" clId="{64490348-A5D4-4F27-AE86-1182C4819F86}" dt="2025-01-23T10:45:05.079" v="1"/>
          <ac:picMkLst>
            <pc:docMk/>
            <pc:sldMk cId="4102095662" sldId="379"/>
            <ac:picMk id="5" creationId="{18625DA4-4B53-AAA6-B3BA-9A6CE012BF43}"/>
          </ac:picMkLst>
        </pc:picChg>
      </pc:sldChg>
    </pc:docChg>
  </pc:docChgLst>
  <pc:docChgLst>
    <pc:chgData name="Rosa María Cabrera Corchos" userId="f1659fda-de31-4a64-8d16-4a5c28fbfcfc" providerId="ADAL" clId="{F8E45B41-259F-48E3-BB91-4F3560A23DC7}"/>
    <pc:docChg chg="delSld modSld delMainMaster">
      <pc:chgData name="Rosa María Cabrera Corchos" userId="f1659fda-de31-4a64-8d16-4a5c28fbfcfc" providerId="ADAL" clId="{F8E45B41-259F-48E3-BB91-4F3560A23DC7}" dt="2024-01-24T15:11:27.613" v="58" actId="1035"/>
      <pc:docMkLst>
        <pc:docMk/>
      </pc:docMkLst>
      <pc:sldChg chg="del">
        <pc:chgData name="Rosa María Cabrera Corchos" userId="f1659fda-de31-4a64-8d16-4a5c28fbfcfc" providerId="ADAL" clId="{F8E45B41-259F-48E3-BB91-4F3560A23DC7}" dt="2024-01-24T15:10:27.513" v="2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F8E45B41-259F-48E3-BB91-4F3560A23DC7}" dt="2024-01-24T15:04:39.047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F8E45B41-259F-48E3-BB91-4F3560A23DC7}" dt="2024-01-24T15:04:39.047" v="0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F8E45B41-259F-48E3-BB91-4F3560A23DC7}" dt="2024-01-24T15:10:27.513" v="2" actId="2696"/>
        <pc:sldMkLst>
          <pc:docMk/>
          <pc:sldMk cId="4249709044" sldId="648"/>
        </pc:sldMkLst>
      </pc:sldChg>
      <pc:sldChg chg="del">
        <pc:chgData name="Rosa María Cabrera Corchos" userId="f1659fda-de31-4a64-8d16-4a5c28fbfcfc" providerId="ADAL" clId="{F8E45B41-259F-48E3-BB91-4F3560A23DC7}" dt="2024-01-24T15:10:27.513" v="2" actId="2696"/>
        <pc:sldMkLst>
          <pc:docMk/>
          <pc:sldMk cId="755581880" sldId="649"/>
        </pc:sldMkLst>
      </pc:sldChg>
      <pc:sldChg chg="del">
        <pc:chgData name="Rosa María Cabrera Corchos" userId="f1659fda-de31-4a64-8d16-4a5c28fbfcfc" providerId="ADAL" clId="{F8E45B41-259F-48E3-BB91-4F3560A23DC7}" dt="2024-01-24T15:10:27.513" v="2" actId="2696"/>
        <pc:sldMkLst>
          <pc:docMk/>
          <pc:sldMk cId="3719190543" sldId="650"/>
        </pc:sldMkLst>
      </pc:sldChg>
      <pc:sldChg chg="del">
        <pc:chgData name="Rosa María Cabrera Corchos" userId="f1659fda-de31-4a64-8d16-4a5c28fbfcfc" providerId="ADAL" clId="{F8E45B41-259F-48E3-BB91-4F3560A23DC7}" dt="2024-01-24T15:05:17.703" v="1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F8E45B41-259F-48E3-BB91-4F3560A23DC7}" dt="2024-01-24T15:04:39.047" v="0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F8E45B41-259F-48E3-BB91-4F3560A23DC7}" dt="2024-01-24T15:05:17.703" v="1" actId="2696"/>
        <pc:sldMkLst>
          <pc:docMk/>
          <pc:sldMk cId="171710951" sldId="658"/>
        </pc:sldMkLst>
      </pc:sldChg>
      <pc:sldChg chg="modSp mod modAnim">
        <pc:chgData name="Rosa María Cabrera Corchos" userId="f1659fda-de31-4a64-8d16-4a5c28fbfcfc" providerId="ADAL" clId="{F8E45B41-259F-48E3-BB91-4F3560A23DC7}" dt="2024-01-24T15:11:27.613" v="58" actId="1035"/>
        <pc:sldMkLst>
          <pc:docMk/>
          <pc:sldMk cId="773348093" sldId="660"/>
        </pc:sldMkLst>
      </pc:sldChg>
      <pc:sldMasterChg chg="del delSldLayout">
        <pc:chgData name="Rosa María Cabrera Corchos" userId="f1659fda-de31-4a64-8d16-4a5c28fbfcfc" providerId="ADAL" clId="{F8E45B41-259F-48E3-BB91-4F3560A23DC7}" dt="2024-01-24T15:05:17.703" v="1" actId="2696"/>
        <pc:sldMasterMkLst>
          <pc:docMk/>
          <pc:sldMasterMk cId="532432246" sldId="2147483660"/>
        </pc:sldMasterMkLst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530174673" sldId="2147483661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1353585640" sldId="2147483662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1109290303" sldId="2147483663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4201470935" sldId="2147483664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930547551" sldId="2147483665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1957523595" sldId="2147483666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135684125" sldId="2147483667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625234878" sldId="2147483668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2683163774" sldId="2147483669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2939754883" sldId="2147483670"/>
          </pc:sldLayoutMkLst>
        </pc:sldLayoutChg>
        <pc:sldLayoutChg chg="del">
          <pc:chgData name="Rosa María Cabrera Corchos" userId="f1659fda-de31-4a64-8d16-4a5c28fbfcfc" providerId="ADAL" clId="{F8E45B41-259F-48E3-BB91-4F3560A23DC7}" dt="2024-01-24T15:05:17.703" v="1" actId="2696"/>
          <pc:sldLayoutMkLst>
            <pc:docMk/>
            <pc:sldMasterMk cId="532432246" sldId="2147483660"/>
            <pc:sldLayoutMk cId="191098873" sldId="2147483671"/>
          </pc:sldLayoutMkLst>
        </pc:sldLayoutChg>
      </pc:sldMasterChg>
    </pc:docChg>
  </pc:docChgLst>
  <pc:docChgLst>
    <pc:chgData name="Neus Murcia Sadurní" userId="S::1567593@uab.cat::2c674b4e-4ed0-4f71-9773-0e903b570d67" providerId="AD" clId="Web-{F001F003-0C87-17D2-4022-A335B44BE111}"/>
    <pc:docChg chg="modSld">
      <pc:chgData name="Neus Murcia Sadurní" userId="S::1567593@uab.cat::2c674b4e-4ed0-4f71-9773-0e903b570d67" providerId="AD" clId="Web-{F001F003-0C87-17D2-4022-A335B44BE111}" dt="2022-01-18T15:45:24.610" v="1" actId="1076"/>
      <pc:docMkLst>
        <pc:docMk/>
      </pc:docMkLst>
      <pc:sldChg chg="modSp">
        <pc:chgData name="Neus Murcia Sadurní" userId="S::1567593@uab.cat::2c674b4e-4ed0-4f71-9773-0e903b570d67" providerId="AD" clId="Web-{F001F003-0C87-17D2-4022-A335B44BE111}" dt="2022-01-18T15:45:24.610" v="1" actId="1076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CCD3A31C-F351-4CFD-A1AE-7226ED7D7E7F}"/>
    <pc:docChg chg="delSld modSld">
      <pc:chgData name="Rosa María Cabrera Corchos" userId="f1659fda-de31-4a64-8d16-4a5c28fbfcfc" providerId="ADAL" clId="{CCD3A31C-F351-4CFD-A1AE-7226ED7D7E7F}" dt="2025-01-29T13:56:31.815" v="19" actId="2696"/>
      <pc:docMkLst>
        <pc:docMk/>
      </pc:docMkLst>
      <pc:sldChg chg="modSp mod">
        <pc:chgData name="Rosa María Cabrera Corchos" userId="f1659fda-de31-4a64-8d16-4a5c28fbfcfc" providerId="ADAL" clId="{CCD3A31C-F351-4CFD-A1AE-7226ED7D7E7F}" dt="2025-01-26T13:13:52.165" v="17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CCD3A31C-F351-4CFD-A1AE-7226ED7D7E7F}" dt="2025-01-26T13:13:46.333" v="16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CCD3A31C-F351-4CFD-A1AE-7226ED7D7E7F}" dt="2025-01-26T13:13:52.165" v="17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del">
        <pc:chgData name="Rosa María Cabrera Corchos" userId="f1659fda-de31-4a64-8d16-4a5c28fbfcfc" providerId="ADAL" clId="{CCD3A31C-F351-4CFD-A1AE-7226ED7D7E7F}" dt="2025-01-26T13:14:56.386" v="18" actId="2696"/>
        <pc:sldMkLst>
          <pc:docMk/>
          <pc:sldMk cId="2600859148" sldId="657"/>
        </pc:sldMkLst>
      </pc:sldChg>
      <pc:sldChg chg="modSp mod modNotesTx">
        <pc:chgData name="Rosa María Cabrera Corchos" userId="f1659fda-de31-4a64-8d16-4a5c28fbfcfc" providerId="ADAL" clId="{CCD3A31C-F351-4CFD-A1AE-7226ED7D7E7F}" dt="2025-01-26T13:12:57.750" v="15" actId="1035"/>
        <pc:sldMkLst>
          <pc:docMk/>
          <pc:sldMk cId="3435900237" sldId="665"/>
        </pc:sldMkLst>
        <pc:spChg chg="mod">
          <ac:chgData name="Rosa María Cabrera Corchos" userId="f1659fda-de31-4a64-8d16-4a5c28fbfcfc" providerId="ADAL" clId="{CCD3A31C-F351-4CFD-A1AE-7226ED7D7E7F}" dt="2025-01-26T13:12:57.750" v="15" actId="1035"/>
          <ac:spMkLst>
            <pc:docMk/>
            <pc:sldMk cId="3435900237" sldId="665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CCD3A31C-F351-4CFD-A1AE-7226ED7D7E7F}" dt="2025-01-29T13:56:31.815" v="19" actId="2696"/>
        <pc:sldMkLst>
          <pc:docMk/>
          <pc:sldMk cId="2052399834" sldId="669"/>
        </pc:sldMkLst>
      </pc:sldChg>
    </pc:docChg>
  </pc:docChgLst>
  <pc:docChgLst>
    <pc:chgData name="Marta Pastor Cuesta" userId="76d4e7e4-7313-4d36-8bbd-2bb12a8a30f1" providerId="ADAL" clId="{2A667680-C5A5-4CAB-9A46-A77F7B5A3004}"/>
    <pc:docChg chg="custSel delSld modSld">
      <pc:chgData name="Marta Pastor Cuesta" userId="76d4e7e4-7313-4d36-8bbd-2bb12a8a30f1" providerId="ADAL" clId="{2A667680-C5A5-4CAB-9A46-A77F7B5A3004}" dt="2024-01-10T10:55:28.853" v="109"/>
      <pc:docMkLst>
        <pc:docMk/>
      </pc:docMkLst>
      <pc:sldChg chg="del">
        <pc:chgData name="Marta Pastor Cuesta" userId="76d4e7e4-7313-4d36-8bbd-2bb12a8a30f1" providerId="ADAL" clId="{2A667680-C5A5-4CAB-9A46-A77F7B5A3004}" dt="2023-12-20T12:09:35.460" v="84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2A667680-C5A5-4CAB-9A46-A77F7B5A3004}" dt="2023-12-20T12:10:20.716" v="87" actId="47"/>
        <pc:sldMkLst>
          <pc:docMk/>
          <pc:sldMk cId="2197348247" sldId="294"/>
        </pc:sldMkLst>
      </pc:sldChg>
      <pc:sldChg chg="del">
        <pc:chgData name="Marta Pastor Cuesta" userId="76d4e7e4-7313-4d36-8bbd-2bb12a8a30f1" providerId="ADAL" clId="{2A667680-C5A5-4CAB-9A46-A77F7B5A3004}" dt="2023-12-20T12:03:21.188" v="33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2A667680-C5A5-4CAB-9A46-A77F7B5A3004}" dt="2023-12-20T12:03:02.546" v="31" actId="47"/>
        <pc:sldMkLst>
          <pc:docMk/>
          <pc:sldMk cId="1809974266" sldId="318"/>
        </pc:sldMkLst>
      </pc:sldChg>
      <pc:sldChg chg="del">
        <pc:chgData name="Marta Pastor Cuesta" userId="76d4e7e4-7313-4d36-8bbd-2bb12a8a30f1" providerId="ADAL" clId="{2A667680-C5A5-4CAB-9A46-A77F7B5A3004}" dt="2023-12-20T12:03:10.030" v="32" actId="47"/>
        <pc:sldMkLst>
          <pc:docMk/>
          <pc:sldMk cId="4242988088" sldId="336"/>
        </pc:sldMkLst>
      </pc:sldChg>
      <pc:sldChg chg="addSp delSp modSp mod modAnim">
        <pc:chgData name="Marta Pastor Cuesta" userId="76d4e7e4-7313-4d36-8bbd-2bb12a8a30f1" providerId="ADAL" clId="{2A667680-C5A5-4CAB-9A46-A77F7B5A3004}" dt="2024-01-10T10:54:39.402" v="106"/>
        <pc:sldMkLst>
          <pc:docMk/>
          <pc:sldMk cId="556384190" sldId="338"/>
        </pc:sldMkLst>
      </pc:sldChg>
      <pc:sldChg chg="del">
        <pc:chgData name="Marta Pastor Cuesta" userId="76d4e7e4-7313-4d36-8bbd-2bb12a8a30f1" providerId="ADAL" clId="{2A667680-C5A5-4CAB-9A46-A77F7B5A3004}" dt="2023-12-20T12:02:45.190" v="30" actId="47"/>
        <pc:sldMkLst>
          <pc:docMk/>
          <pc:sldMk cId="3843106006" sldId="342"/>
        </pc:sldMkLst>
      </pc:sldChg>
      <pc:sldChg chg="modSp">
        <pc:chgData name="Marta Pastor Cuesta" userId="76d4e7e4-7313-4d36-8bbd-2bb12a8a30f1" providerId="ADAL" clId="{2A667680-C5A5-4CAB-9A46-A77F7B5A3004}" dt="2023-12-20T12:02:37.337" v="29" actId="20577"/>
        <pc:sldMkLst>
          <pc:docMk/>
          <pc:sldMk cId="3698237054" sldId="352"/>
        </pc:sldMkLst>
      </pc:sldChg>
      <pc:sldChg chg="addSp delSp modSp mod modAnim">
        <pc:chgData name="Marta Pastor Cuesta" userId="76d4e7e4-7313-4d36-8bbd-2bb12a8a30f1" providerId="ADAL" clId="{2A667680-C5A5-4CAB-9A46-A77F7B5A3004}" dt="2023-12-20T12:03:29.740" v="35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2A667680-C5A5-4CAB-9A46-A77F7B5A3004}" dt="2024-01-10T10:48:24.037" v="102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2A667680-C5A5-4CAB-9A46-A77F7B5A3004}" dt="2024-01-10T10:48:41.979" v="103"/>
        <pc:sldMkLst>
          <pc:docMk/>
          <pc:sldMk cId="4102095662" sldId="379"/>
        </pc:sldMkLst>
      </pc:sldChg>
      <pc:sldChg chg="addSp delSp modSp mod modAnim">
        <pc:chgData name="Marta Pastor Cuesta" userId="76d4e7e4-7313-4d36-8bbd-2bb12a8a30f1" providerId="ADAL" clId="{2A667680-C5A5-4CAB-9A46-A77F7B5A3004}" dt="2024-01-10T10:48:58.544" v="104"/>
        <pc:sldMkLst>
          <pc:docMk/>
          <pc:sldMk cId="4176253884" sldId="380"/>
        </pc:sldMkLst>
      </pc:sldChg>
      <pc:sldChg chg="addSp delSp modSp mod modAnim">
        <pc:chgData name="Marta Pastor Cuesta" userId="76d4e7e4-7313-4d36-8bbd-2bb12a8a30f1" providerId="ADAL" clId="{2A667680-C5A5-4CAB-9A46-A77F7B5A3004}" dt="2024-01-10T10:53:33.108" v="105"/>
        <pc:sldMkLst>
          <pc:docMk/>
          <pc:sldMk cId="127441696" sldId="381"/>
        </pc:sldMkLst>
      </pc:sldChg>
      <pc:sldChg chg="addSp delSp modSp mod modAnim">
        <pc:chgData name="Marta Pastor Cuesta" userId="76d4e7e4-7313-4d36-8bbd-2bb12a8a30f1" providerId="ADAL" clId="{2A667680-C5A5-4CAB-9A46-A77F7B5A3004}" dt="2023-12-20T12:04:54.466" v="55"/>
        <pc:sldMkLst>
          <pc:docMk/>
          <pc:sldMk cId="2663332715" sldId="382"/>
        </pc:sldMkLst>
      </pc:sldChg>
      <pc:sldChg chg="addSp delSp modSp mod modAnim">
        <pc:chgData name="Marta Pastor Cuesta" userId="76d4e7e4-7313-4d36-8bbd-2bb12a8a30f1" providerId="ADAL" clId="{2A667680-C5A5-4CAB-9A46-A77F7B5A3004}" dt="2023-12-20T12:05:01.280" v="59"/>
        <pc:sldMkLst>
          <pc:docMk/>
          <pc:sldMk cId="1955172738" sldId="383"/>
        </pc:sldMkLst>
      </pc:sldChg>
      <pc:sldChg chg="addSp delSp modSp mod modAnim">
        <pc:chgData name="Marta Pastor Cuesta" userId="76d4e7e4-7313-4d36-8bbd-2bb12a8a30f1" providerId="ADAL" clId="{2A667680-C5A5-4CAB-9A46-A77F7B5A3004}" dt="2023-12-20T12:04:58.505" v="57"/>
        <pc:sldMkLst>
          <pc:docMk/>
          <pc:sldMk cId="2429846930" sldId="384"/>
        </pc:sldMkLst>
      </pc:sldChg>
      <pc:sldChg chg="addSp delSp modSp mod modAnim">
        <pc:chgData name="Marta Pastor Cuesta" userId="76d4e7e4-7313-4d36-8bbd-2bb12a8a30f1" providerId="ADAL" clId="{2A667680-C5A5-4CAB-9A46-A77F7B5A3004}" dt="2023-12-20T12:07:18.343" v="61"/>
        <pc:sldMkLst>
          <pc:docMk/>
          <pc:sldMk cId="3197552841" sldId="385"/>
        </pc:sldMkLst>
      </pc:sldChg>
      <pc:sldChg chg="addSp delSp modSp mod modAnim">
        <pc:chgData name="Marta Pastor Cuesta" userId="76d4e7e4-7313-4d36-8bbd-2bb12a8a30f1" providerId="ADAL" clId="{2A667680-C5A5-4CAB-9A46-A77F7B5A3004}" dt="2023-12-20T12:07:22.414" v="63"/>
        <pc:sldMkLst>
          <pc:docMk/>
          <pc:sldMk cId="202742054" sldId="386"/>
        </pc:sldMkLst>
      </pc:sldChg>
      <pc:sldChg chg="addSp delSp modSp mod modAnim">
        <pc:chgData name="Marta Pastor Cuesta" userId="76d4e7e4-7313-4d36-8bbd-2bb12a8a30f1" providerId="ADAL" clId="{2A667680-C5A5-4CAB-9A46-A77F7B5A3004}" dt="2023-12-20T12:07:25.266" v="65"/>
        <pc:sldMkLst>
          <pc:docMk/>
          <pc:sldMk cId="2112592331" sldId="388"/>
        </pc:sldMkLst>
      </pc:sldChg>
      <pc:sldChg chg="addSp delSp modSp mod modAnim">
        <pc:chgData name="Marta Pastor Cuesta" userId="76d4e7e4-7313-4d36-8bbd-2bb12a8a30f1" providerId="ADAL" clId="{2A667680-C5A5-4CAB-9A46-A77F7B5A3004}" dt="2023-12-20T12:07:27.571" v="67"/>
        <pc:sldMkLst>
          <pc:docMk/>
          <pc:sldMk cId="4074150595" sldId="389"/>
        </pc:sldMkLst>
      </pc:sldChg>
      <pc:sldChg chg="addSp delSp modSp mod modAnim">
        <pc:chgData name="Marta Pastor Cuesta" userId="76d4e7e4-7313-4d36-8bbd-2bb12a8a30f1" providerId="ADAL" clId="{2A667680-C5A5-4CAB-9A46-A77F7B5A3004}" dt="2023-12-20T12:07:43.279" v="69"/>
        <pc:sldMkLst>
          <pc:docMk/>
          <pc:sldMk cId="1413206957" sldId="390"/>
        </pc:sldMkLst>
      </pc:sldChg>
      <pc:sldChg chg="addSp delSp modSp mod modAnim">
        <pc:chgData name="Marta Pastor Cuesta" userId="76d4e7e4-7313-4d36-8bbd-2bb12a8a30f1" providerId="ADAL" clId="{2A667680-C5A5-4CAB-9A46-A77F7B5A3004}" dt="2023-12-20T12:07:49.665" v="71"/>
        <pc:sldMkLst>
          <pc:docMk/>
          <pc:sldMk cId="630460953" sldId="391"/>
        </pc:sldMkLst>
      </pc:sldChg>
      <pc:sldChg chg="addSp delSp modSp mod modAnim">
        <pc:chgData name="Marta Pastor Cuesta" userId="76d4e7e4-7313-4d36-8bbd-2bb12a8a30f1" providerId="ADAL" clId="{2A667680-C5A5-4CAB-9A46-A77F7B5A3004}" dt="2023-12-20T12:07:52.682" v="73"/>
        <pc:sldMkLst>
          <pc:docMk/>
          <pc:sldMk cId="3233758428" sldId="392"/>
        </pc:sldMkLst>
      </pc:sldChg>
      <pc:sldChg chg="addSp delSp modSp mod modAnim">
        <pc:chgData name="Marta Pastor Cuesta" userId="76d4e7e4-7313-4d36-8bbd-2bb12a8a30f1" providerId="ADAL" clId="{2A667680-C5A5-4CAB-9A46-A77F7B5A3004}" dt="2023-12-20T12:07:55.988" v="75"/>
        <pc:sldMkLst>
          <pc:docMk/>
          <pc:sldMk cId="1659320836" sldId="393"/>
        </pc:sldMkLst>
      </pc:sldChg>
      <pc:sldChg chg="addSp delSp modSp mod modAnim">
        <pc:chgData name="Marta Pastor Cuesta" userId="76d4e7e4-7313-4d36-8bbd-2bb12a8a30f1" providerId="ADAL" clId="{2A667680-C5A5-4CAB-9A46-A77F7B5A3004}" dt="2023-12-20T12:07:59.816" v="77"/>
        <pc:sldMkLst>
          <pc:docMk/>
          <pc:sldMk cId="1485271109" sldId="591"/>
        </pc:sldMkLst>
      </pc:sldChg>
      <pc:sldChg chg="del">
        <pc:chgData name="Marta Pastor Cuesta" userId="76d4e7e4-7313-4d36-8bbd-2bb12a8a30f1" providerId="ADAL" clId="{2A667680-C5A5-4CAB-9A46-A77F7B5A3004}" dt="2023-12-20T12:10:47.690" v="89" actId="47"/>
        <pc:sldMkLst>
          <pc:docMk/>
          <pc:sldMk cId="3606291980" sldId="611"/>
        </pc:sldMkLst>
      </pc:sldChg>
      <pc:sldChg chg="addSp delSp modSp mod modAnim">
        <pc:chgData name="Marta Pastor Cuesta" userId="76d4e7e4-7313-4d36-8bbd-2bb12a8a30f1" providerId="ADAL" clId="{2A667680-C5A5-4CAB-9A46-A77F7B5A3004}" dt="2023-12-20T12:09:08.412" v="83"/>
        <pc:sldMkLst>
          <pc:docMk/>
          <pc:sldMk cId="676640358" sldId="616"/>
        </pc:sldMkLst>
      </pc:sldChg>
      <pc:sldChg chg="del">
        <pc:chgData name="Marta Pastor Cuesta" userId="76d4e7e4-7313-4d36-8bbd-2bb12a8a30f1" providerId="ADAL" clId="{2A667680-C5A5-4CAB-9A46-A77F7B5A3004}" dt="2023-12-20T12:10:39.891" v="88" actId="47"/>
        <pc:sldMkLst>
          <pc:docMk/>
          <pc:sldMk cId="3679213256" sldId="617"/>
        </pc:sldMkLst>
      </pc:sldChg>
      <pc:sldChg chg="modSp">
        <pc:chgData name="Marta Pastor Cuesta" userId="76d4e7e4-7313-4d36-8bbd-2bb12a8a30f1" providerId="ADAL" clId="{2A667680-C5A5-4CAB-9A46-A77F7B5A3004}" dt="2024-01-10T10:54:57.244" v="107"/>
        <pc:sldMkLst>
          <pc:docMk/>
          <pc:sldMk cId="3187882189" sldId="623"/>
        </pc:sldMkLst>
      </pc:sldChg>
      <pc:sldChg chg="modSp">
        <pc:chgData name="Marta Pastor Cuesta" userId="76d4e7e4-7313-4d36-8bbd-2bb12a8a30f1" providerId="ADAL" clId="{2A667680-C5A5-4CAB-9A46-A77F7B5A3004}" dt="2024-01-10T10:55:04.101" v="108"/>
        <pc:sldMkLst>
          <pc:docMk/>
          <pc:sldMk cId="3715686507" sldId="624"/>
        </pc:sldMkLst>
      </pc:sldChg>
      <pc:sldChg chg="addSp delSp modSp mod modAnim">
        <pc:chgData name="Marta Pastor Cuesta" userId="76d4e7e4-7313-4d36-8bbd-2bb12a8a30f1" providerId="ADAL" clId="{2A667680-C5A5-4CAB-9A46-A77F7B5A3004}" dt="2024-01-10T10:55:28.853" v="109"/>
        <pc:sldMkLst>
          <pc:docMk/>
          <pc:sldMk cId="90536401" sldId="625"/>
        </pc:sldMkLst>
      </pc:sldChg>
      <pc:sldChg chg="del">
        <pc:chgData name="Marta Pastor Cuesta" userId="76d4e7e4-7313-4d36-8bbd-2bb12a8a30f1" providerId="ADAL" clId="{2A667680-C5A5-4CAB-9A46-A77F7B5A3004}" dt="2023-12-20T12:09:43.753" v="85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2A667680-C5A5-4CAB-9A46-A77F7B5A3004}" dt="2023-12-20T12:10:05.381" v="86" actId="47"/>
        <pc:sldMkLst>
          <pc:docMk/>
          <pc:sldMk cId="883172147" sldId="647"/>
        </pc:sldMkLst>
      </pc:sldChg>
    </pc:docChg>
  </pc:docChgLst>
  <pc:docChgLst>
    <pc:chgData name="Neus Murcia Sadurní" userId="S::1567593@uab.cat::2c674b4e-4ed0-4f71-9773-0e903b570d67" providerId="AD" clId="Web-{68BB5C11-CC3E-AD90-07C9-4045EA156E4D}"/>
    <pc:docChg chg="modSld">
      <pc:chgData name="Neus Murcia Sadurní" userId="S::1567593@uab.cat::2c674b4e-4ed0-4f71-9773-0e903b570d67" providerId="AD" clId="Web-{68BB5C11-CC3E-AD90-07C9-4045EA156E4D}" dt="2021-11-09T11:09:15.459" v="16" actId="20577"/>
      <pc:docMkLst>
        <pc:docMk/>
      </pc:docMkLst>
      <pc:sldChg chg="modSp">
        <pc:chgData name="Neus Murcia Sadurní" userId="S::1567593@uab.cat::2c674b4e-4ed0-4f71-9773-0e903b570d67" providerId="AD" clId="Web-{68BB5C11-CC3E-AD90-07C9-4045EA156E4D}" dt="2021-11-09T11:09:15.459" v="16" actId="20577"/>
        <pc:sldMkLst>
          <pc:docMk/>
          <pc:sldMk cId="4226424508" sldId="377"/>
        </pc:sldMkLst>
      </pc:sldChg>
    </pc:docChg>
  </pc:docChgLst>
  <pc:docChgLst>
    <pc:chgData name="Rosa María Cabrera Corchos" userId="f1659fda-de31-4a64-8d16-4a5c28fbfcfc" providerId="ADAL" clId="{F38BE472-DEC2-4684-9D6B-0583B40A8254}"/>
    <pc:docChg chg="custSel modSld">
      <pc:chgData name="Rosa María Cabrera Corchos" userId="f1659fda-de31-4a64-8d16-4a5c28fbfcfc" providerId="ADAL" clId="{F38BE472-DEC2-4684-9D6B-0583B40A8254}" dt="2021-02-10T12:52:38.267" v="229"/>
      <pc:docMkLst>
        <pc:docMk/>
      </pc:docMkLst>
      <pc:sldChg chg="addSp modSp modAnim">
        <pc:chgData name="Rosa María Cabrera Corchos" userId="f1659fda-de31-4a64-8d16-4a5c28fbfcfc" providerId="ADAL" clId="{F38BE472-DEC2-4684-9D6B-0583B40A8254}" dt="2021-02-10T12:32:05.086" v="83"/>
        <pc:sldMkLst>
          <pc:docMk/>
          <pc:sldMk cId="4176253884" sldId="380"/>
        </pc:sldMkLst>
      </pc:sldChg>
      <pc:sldChg chg="addSp modSp mod modAnim">
        <pc:chgData name="Rosa María Cabrera Corchos" userId="f1659fda-de31-4a64-8d16-4a5c28fbfcfc" providerId="ADAL" clId="{F38BE472-DEC2-4684-9D6B-0583B40A8254}" dt="2021-02-10T12:36:22.648" v="86"/>
        <pc:sldMkLst>
          <pc:docMk/>
          <pc:sldMk cId="127441696" sldId="381"/>
        </pc:sldMkLst>
      </pc:sldChg>
      <pc:sldChg chg="modSp">
        <pc:chgData name="Rosa María Cabrera Corchos" userId="f1659fda-de31-4a64-8d16-4a5c28fbfcfc" providerId="ADAL" clId="{F38BE472-DEC2-4684-9D6B-0583B40A8254}" dt="2021-02-10T12:42:36.660" v="129" actId="20577"/>
        <pc:sldMkLst>
          <pc:docMk/>
          <pc:sldMk cId="3715686507" sldId="624"/>
        </pc:sldMkLst>
      </pc:sldChg>
      <pc:sldChg chg="addSp delSp modSp mod delAnim modAnim">
        <pc:chgData name="Rosa María Cabrera Corchos" userId="f1659fda-de31-4a64-8d16-4a5c28fbfcfc" providerId="ADAL" clId="{F38BE472-DEC2-4684-9D6B-0583B40A8254}" dt="2021-02-10T12:52:38.267" v="229"/>
        <pc:sldMkLst>
          <pc:docMk/>
          <pc:sldMk cId="90536401" sldId="625"/>
        </pc:sldMkLst>
      </pc:sldChg>
      <pc:sldChg chg="addSp delSp modSp mod delAnim modAnim">
        <pc:chgData name="Rosa María Cabrera Corchos" userId="f1659fda-de31-4a64-8d16-4a5c28fbfcfc" providerId="ADAL" clId="{F38BE472-DEC2-4684-9D6B-0583B40A8254}" dt="2021-02-02T15:30:42.993" v="81"/>
        <pc:sldMkLst>
          <pc:docMk/>
          <pc:sldMk cId="3875791077" sldId="6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8591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disposem d'una dotació important de recursos documentals i d'altres materials i d'un personal qualificat.</a:t>
            </a:r>
          </a:p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d’Humanitats i Sala de Revistes (publicacions científiques).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Ciència i Tecnologia.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Ciències Socials.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Comunicació i Hemeroteca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Medicina. També, una biblioteca a cadascuna de les Unitats Docents de la Facultat de Medicina.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Veterinària.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Universitària de Sabadell.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Cartoteca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de Documentació Europea.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se situen en la primera posició entre les biblioteques de les universitats espanyoles segons el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Ranking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Bibliotecas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Españolas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Universitarias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(SECABA-</a:t>
            </a:r>
            <a:r>
              <a:rPr lang="ca-ES" sz="1200" b="0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741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078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543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012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125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1286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6701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730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9355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5477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036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406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image" Target="../media/image6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image" Target="../media/image7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grau/oferta-de-graus/cursos-propedeutics-1345661752704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examens-1345722992469.html" TargetMode="External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nanociencia-i-nanotecnologia-1345467811493.html?param1=134587969183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guies-docents/nanociencia-i-nanotecnologia-1345467811508.html?param1=1345879691832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guies-docents/nanociencia-i-nanotecnologia-1345467811508.html?param1=1345879691832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nanociencia-i-nanotecnologia-1345467811493.html?param1=1345879691832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5.png"/><Relationship Id="rId18" Type="http://schemas.openxmlformats.org/officeDocument/2006/relationships/image" Target="../media/image6.png"/><Relationship Id="rId3" Type="http://schemas.openxmlformats.org/officeDocument/2006/relationships/image" Target="../media/image78.jpeg"/><Relationship Id="rId7" Type="http://schemas.openxmlformats.org/officeDocument/2006/relationships/image" Target="../media/image4.png"/><Relationship Id="rId12" Type="http://schemas.openxmlformats.org/officeDocument/2006/relationships/image" Target="../media/image84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87.jpeg"/><Relationship Id="rId7" Type="http://schemas.openxmlformats.org/officeDocument/2006/relationships/image" Target="../media/image89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88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jpeg"/><Relationship Id="rId3" Type="http://schemas.openxmlformats.org/officeDocument/2006/relationships/image" Target="../media/image90.png"/><Relationship Id="rId7" Type="http://schemas.openxmlformats.org/officeDocument/2006/relationships/image" Target="../media/image92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95.png"/><Relationship Id="rId4" Type="http://schemas.microsoft.com/office/2007/relationships/hdphoto" Target="../media/hdphoto5.wdp"/><Relationship Id="rId9" Type="http://schemas.openxmlformats.org/officeDocument/2006/relationships/image" Target="../media/image94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servei-de-biblioteques-1345703209400.html?utm_source=presen-visita&amp;utm_medium=other&amp;utm_campaign=presenvisita" TargetMode="External"/><Relationship Id="rId3" Type="http://schemas.openxmlformats.org/officeDocument/2006/relationships/image" Target="../media/image97.jpeg"/><Relationship Id="rId7" Type="http://schemas.openxmlformats.org/officeDocument/2006/relationships/image" Target="../media/image8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9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100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102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101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04.jpeg"/><Relationship Id="rId7" Type="http://schemas.openxmlformats.org/officeDocument/2006/relationships/image" Target="../media/image10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7.wdp"/><Relationship Id="rId10" Type="http://schemas.openxmlformats.org/officeDocument/2006/relationships/image" Target="../media/image5.svg"/><Relationship Id="rId4" Type="http://schemas.openxmlformats.org/officeDocument/2006/relationships/image" Target="../media/image10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nanociencia-i-nanotecnologia-1216708253769.html?param1=1345879691832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nanociencia-i-nanotecnologia-1216708251447.html?param1=134587969183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nanociencia-i-nanotecnologia-1216708253769.html?param1=134587969183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Nanociència i Nanotecnologia&#10;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5849007"/>
            <a:ext cx="8209981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Nanociència</a:t>
            </a:r>
            <a:r>
              <a:rPr kumimoji="0" lang="ca-ES" sz="4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</a:t>
            </a:r>
            <a:r>
              <a:rPr kumimoji="0" lang="ca-ES" sz="4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Nanotecnologia</a:t>
            </a:r>
            <a:endParaRPr kumimoji="0" lang="ca-ES" sz="4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La </a:t>
            </a: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nanociència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B6103A8-4B32-413B-8EC8-AC2ADA2114DA}"/>
              </a:ext>
            </a:extLst>
          </p:cNvPr>
          <p:cNvGrpSpPr/>
          <p:nvPr/>
        </p:nvGrpSpPr>
        <p:grpSpPr>
          <a:xfrm>
            <a:off x="4995389" y="1550484"/>
            <a:ext cx="3398398" cy="4026390"/>
            <a:chOff x="4995389" y="1550484"/>
            <a:chExt cx="3398398" cy="4026390"/>
          </a:xfrm>
        </p:grpSpPr>
        <p:sp>
          <p:nvSpPr>
            <p:cNvPr id="11" name="Rectángulo 17">
              <a:extLst>
                <a:ext uri="{FF2B5EF4-FFF2-40B4-BE49-F238E27FC236}">
                  <a16:creationId xmlns:a16="http://schemas.microsoft.com/office/drawing/2014/main" id="{1F5764BE-842C-4BF8-A94B-F8884728551A}"/>
                </a:ext>
              </a:extLst>
            </p:cNvPr>
            <p:cNvSpPr/>
            <p:nvPr/>
          </p:nvSpPr>
          <p:spPr>
            <a:xfrm>
              <a:off x="5588664" y="5210202"/>
              <a:ext cx="2478868" cy="366672"/>
            </a:xfrm>
            <a:prstGeom prst="rect">
              <a:avLst/>
            </a:prstGeom>
          </p:spPr>
          <p:txBody>
            <a:bodyPr wrap="square" lIns="64169" tIns="32084" rIns="64169" bIns="32084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412149" algn="r"/>
                </a:tabLst>
              </a:pPr>
              <a:r>
                <a:rPr lang="ca-ES" b="1" dirty="0">
                  <a:latin typeface="Arial"/>
                  <a:cs typeface="Arial"/>
                </a:rPr>
                <a:t>Aplicacions àmplies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ACFB7F3-DB7B-4E76-BBB3-98051E064D9C}"/>
                </a:ext>
              </a:extLst>
            </p:cNvPr>
            <p:cNvGrpSpPr/>
            <p:nvPr/>
          </p:nvGrpSpPr>
          <p:grpSpPr>
            <a:xfrm>
              <a:off x="4995389" y="1550484"/>
              <a:ext cx="3398398" cy="3331626"/>
              <a:chOff x="4762623" y="2261269"/>
              <a:chExt cx="3398398" cy="3331626"/>
            </a:xfrm>
          </p:grpSpPr>
          <p:pic>
            <p:nvPicPr>
              <p:cNvPr id="18" name="Picture 3" descr="C:\Users\1134796\Downloads\Diseño sin título.jpg">
                <a:extLst>
                  <a:ext uri="{FF2B5EF4-FFF2-40B4-BE49-F238E27FC236}">
                    <a16:creationId xmlns:a16="http://schemas.microsoft.com/office/drawing/2014/main" id="{ECFA7DBC-9708-4B2A-A14C-591C95BB0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62623" y="2261269"/>
                <a:ext cx="3398398" cy="3331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QuadreDeText 31">
                <a:extLst>
                  <a:ext uri="{FF2B5EF4-FFF2-40B4-BE49-F238E27FC236}">
                    <a16:creationId xmlns:a16="http://schemas.microsoft.com/office/drawing/2014/main" id="{F86E6596-9856-41B7-B419-E146DE79FE98}"/>
                  </a:ext>
                </a:extLst>
              </p:cNvPr>
              <p:cNvSpPr txBox="1"/>
              <p:nvPr/>
            </p:nvSpPr>
            <p:spPr>
              <a:xfrm>
                <a:off x="5852571" y="3865701"/>
                <a:ext cx="1285425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r>
                  <a:rPr lang="ca-ES" sz="1476" b="1" dirty="0" err="1">
                    <a:latin typeface="Arial Narrow" panose="020B0606020202030204" pitchFamily="34" charset="0"/>
                    <a:cs typeface="Arial" panose="020B0604020202020204" pitchFamily="34" charset="0"/>
                  </a:rPr>
                  <a:t>Nanociències</a:t>
                </a:r>
                <a:endParaRPr lang="ca-ES" sz="1476" b="1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QuadreDeText 32">
                <a:extLst>
                  <a:ext uri="{FF2B5EF4-FFF2-40B4-BE49-F238E27FC236}">
                    <a16:creationId xmlns:a16="http://schemas.microsoft.com/office/drawing/2014/main" id="{B231BBCB-00F6-4E7E-B01E-37859EA9E1F3}"/>
                  </a:ext>
                </a:extLst>
              </p:cNvPr>
              <p:cNvSpPr txBox="1"/>
              <p:nvPr/>
            </p:nvSpPr>
            <p:spPr>
              <a:xfrm>
                <a:off x="6508010" y="3047601"/>
                <a:ext cx="1379173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Energia</a:t>
                </a:r>
              </a:p>
            </p:txBody>
          </p:sp>
          <p:sp>
            <p:nvSpPr>
              <p:cNvPr id="21" name="QuadreDeText 33">
                <a:extLst>
                  <a:ext uri="{FF2B5EF4-FFF2-40B4-BE49-F238E27FC236}">
                    <a16:creationId xmlns:a16="http://schemas.microsoft.com/office/drawing/2014/main" id="{AAF577C9-6F3F-4F07-82AD-7436407E4C7C}"/>
                  </a:ext>
                </a:extLst>
              </p:cNvPr>
              <p:cNvSpPr txBox="1"/>
              <p:nvPr/>
            </p:nvSpPr>
            <p:spPr>
              <a:xfrm>
                <a:off x="5006649" y="4510087"/>
                <a:ext cx="1362881" cy="519022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Medi</a:t>
                </a:r>
              </a:p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Ambient</a:t>
                </a:r>
              </a:p>
            </p:txBody>
          </p:sp>
          <p:sp>
            <p:nvSpPr>
              <p:cNvPr id="22" name="QuadreDeText 36">
                <a:extLst>
                  <a:ext uri="{FF2B5EF4-FFF2-40B4-BE49-F238E27FC236}">
                    <a16:creationId xmlns:a16="http://schemas.microsoft.com/office/drawing/2014/main" id="{E3C852BF-587A-4839-B5CA-E7C251203766}"/>
                  </a:ext>
                </a:extLst>
              </p:cNvPr>
              <p:cNvSpPr txBox="1"/>
              <p:nvPr/>
            </p:nvSpPr>
            <p:spPr>
              <a:xfrm>
                <a:off x="4958312" y="3048445"/>
                <a:ext cx="1459529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Optoelectrònica</a:t>
                </a:r>
              </a:p>
            </p:txBody>
          </p:sp>
          <p:sp>
            <p:nvSpPr>
              <p:cNvPr id="23" name="QuadreDeText 37">
                <a:extLst>
                  <a:ext uri="{FF2B5EF4-FFF2-40B4-BE49-F238E27FC236}">
                    <a16:creationId xmlns:a16="http://schemas.microsoft.com/office/drawing/2014/main" id="{C393330F-AD87-49FF-859E-406D7EE7F238}"/>
                  </a:ext>
                </a:extLst>
              </p:cNvPr>
              <p:cNvSpPr txBox="1"/>
              <p:nvPr/>
            </p:nvSpPr>
            <p:spPr>
              <a:xfrm>
                <a:off x="6508010" y="4617743"/>
                <a:ext cx="1379173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Salut</a:t>
                </a:r>
              </a:p>
            </p:txBody>
          </p:sp>
        </p:grp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371B3050-291D-4597-A6EC-E8E8DA578293}"/>
              </a:ext>
            </a:extLst>
          </p:cNvPr>
          <p:cNvGrpSpPr/>
          <p:nvPr/>
        </p:nvGrpSpPr>
        <p:grpSpPr>
          <a:xfrm>
            <a:off x="750213" y="1550484"/>
            <a:ext cx="3398398" cy="4026390"/>
            <a:chOff x="750213" y="1550484"/>
            <a:chExt cx="3398398" cy="4026390"/>
          </a:xfrm>
        </p:grpSpPr>
        <p:sp>
          <p:nvSpPr>
            <p:cNvPr id="8" name="Rectángulo 17">
              <a:extLst>
                <a:ext uri="{FF2B5EF4-FFF2-40B4-BE49-F238E27FC236}">
                  <a16:creationId xmlns:a16="http://schemas.microsoft.com/office/drawing/2014/main" id="{BC18D7F2-50A7-4B3F-BAA6-94C3DBA49D38}"/>
                </a:ext>
              </a:extLst>
            </p:cNvPr>
            <p:cNvSpPr/>
            <p:nvPr/>
          </p:nvSpPr>
          <p:spPr>
            <a:xfrm>
              <a:off x="1075642" y="5210202"/>
              <a:ext cx="2707425" cy="366672"/>
            </a:xfrm>
            <a:prstGeom prst="rect">
              <a:avLst/>
            </a:prstGeom>
          </p:spPr>
          <p:txBody>
            <a:bodyPr wrap="square" lIns="64169" tIns="32084" rIns="64169" bIns="32084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412149" algn="r"/>
                </a:tabLst>
              </a:pPr>
              <a:r>
                <a:rPr lang="ca-ES" b="1" dirty="0">
                  <a:latin typeface="Arial"/>
                  <a:cs typeface="Arial"/>
                </a:rPr>
                <a:t>Una ciència transversal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224A44A-5404-495C-9564-1C3206A01B51}"/>
                </a:ext>
              </a:extLst>
            </p:cNvPr>
            <p:cNvGrpSpPr/>
            <p:nvPr/>
          </p:nvGrpSpPr>
          <p:grpSpPr>
            <a:xfrm>
              <a:off x="750213" y="1550484"/>
              <a:ext cx="3398398" cy="3331626"/>
              <a:chOff x="982981" y="2261269"/>
              <a:chExt cx="3398398" cy="3331626"/>
            </a:xfrm>
          </p:grpSpPr>
          <p:pic>
            <p:nvPicPr>
              <p:cNvPr id="7" name="Picture 3" descr="C:\Users\1134796\Downloads\Diseño sin título.jpg">
                <a:extLst>
                  <a:ext uri="{FF2B5EF4-FFF2-40B4-BE49-F238E27FC236}">
                    <a16:creationId xmlns:a16="http://schemas.microsoft.com/office/drawing/2014/main" id="{DE12015F-6454-4FF7-A93D-71E2DAAC16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82981" y="2261269"/>
                <a:ext cx="3398398" cy="3331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QuadreDeText 25">
                <a:extLst>
                  <a:ext uri="{FF2B5EF4-FFF2-40B4-BE49-F238E27FC236}">
                    <a16:creationId xmlns:a16="http://schemas.microsoft.com/office/drawing/2014/main" id="{7610531F-8F30-472B-9F9F-6DA25E0B1F75}"/>
                  </a:ext>
                </a:extLst>
              </p:cNvPr>
              <p:cNvSpPr txBox="1"/>
              <p:nvPr/>
            </p:nvSpPr>
            <p:spPr>
              <a:xfrm>
                <a:off x="1975304" y="3855050"/>
                <a:ext cx="1413752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 err="1">
                    <a:latin typeface="Arial Narrow" panose="020B0606020202030204" pitchFamily="34" charset="0"/>
                    <a:cs typeface="Arial" panose="020B0604020202020204" pitchFamily="34" charset="0"/>
                  </a:rPr>
                  <a:t>Nanociències</a:t>
                </a:r>
                <a:endParaRPr lang="ca-ES" sz="1476" b="1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QuadreDeText 26">
                <a:extLst>
                  <a:ext uri="{FF2B5EF4-FFF2-40B4-BE49-F238E27FC236}">
                    <a16:creationId xmlns:a16="http://schemas.microsoft.com/office/drawing/2014/main" id="{6C85F90F-56E8-4049-A916-1A91D6C77A26}"/>
                  </a:ext>
                </a:extLst>
              </p:cNvPr>
              <p:cNvSpPr txBox="1"/>
              <p:nvPr/>
            </p:nvSpPr>
            <p:spPr>
              <a:xfrm>
                <a:off x="1208193" y="3056264"/>
                <a:ext cx="1365798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 err="1">
                    <a:latin typeface="Arial Narrow" panose="020B0606020202030204" pitchFamily="34" charset="0"/>
                    <a:cs typeface="Arial" panose="020B0604020202020204" pitchFamily="34" charset="0"/>
                  </a:rPr>
                  <a:t>Biología</a:t>
                </a:r>
                <a:endParaRPr lang="ca-ES" sz="1476" b="1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QuadreDeText 27">
                <a:extLst>
                  <a:ext uri="{FF2B5EF4-FFF2-40B4-BE49-F238E27FC236}">
                    <a16:creationId xmlns:a16="http://schemas.microsoft.com/office/drawing/2014/main" id="{F70D64F7-883D-4052-93B9-F7C8E1F8DEE4}"/>
                  </a:ext>
                </a:extLst>
              </p:cNvPr>
              <p:cNvSpPr txBox="1"/>
              <p:nvPr/>
            </p:nvSpPr>
            <p:spPr>
              <a:xfrm>
                <a:off x="2697962" y="3056266"/>
                <a:ext cx="1482861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Física</a:t>
                </a:r>
              </a:p>
            </p:txBody>
          </p:sp>
          <p:sp>
            <p:nvSpPr>
              <p:cNvPr id="17" name="QuadreDeText 28">
                <a:extLst>
                  <a:ext uri="{FF2B5EF4-FFF2-40B4-BE49-F238E27FC236}">
                    <a16:creationId xmlns:a16="http://schemas.microsoft.com/office/drawing/2014/main" id="{694AA635-BFE0-47E0-A425-AEEB73F3D637}"/>
                  </a:ext>
                </a:extLst>
              </p:cNvPr>
              <p:cNvSpPr txBox="1"/>
              <p:nvPr/>
            </p:nvSpPr>
            <p:spPr>
              <a:xfrm>
                <a:off x="1208827" y="4626088"/>
                <a:ext cx="1365797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Química</a:t>
                </a:r>
              </a:p>
            </p:txBody>
          </p:sp>
          <p:sp>
            <p:nvSpPr>
              <p:cNvPr id="24" name="QuadreDeText 20">
                <a:extLst>
                  <a:ext uri="{FF2B5EF4-FFF2-40B4-BE49-F238E27FC236}">
                    <a16:creationId xmlns:a16="http://schemas.microsoft.com/office/drawing/2014/main" id="{7BE01707-D26A-4575-8AE1-111B7EF5ED73}"/>
                  </a:ext>
                </a:extLst>
              </p:cNvPr>
              <p:cNvSpPr txBox="1"/>
              <p:nvPr/>
            </p:nvSpPr>
            <p:spPr>
              <a:xfrm>
                <a:off x="2697962" y="4626077"/>
                <a:ext cx="1482861" cy="291908"/>
              </a:xfrm>
              <a:prstGeom prst="rect">
                <a:avLst/>
              </a:prstGeom>
              <a:noFill/>
            </p:spPr>
            <p:txBody>
              <a:bodyPr wrap="square" lIns="64169" tIns="32084" rIns="64169" bIns="32084" rtlCol="0">
                <a:spAutoFit/>
              </a:bodyPr>
              <a:lstStyle/>
              <a:p>
                <a:pPr algn="ctr"/>
                <a:r>
                  <a:rPr lang="ca-ES" sz="1476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Enginyeria</a:t>
                </a:r>
              </a:p>
            </p:txBody>
          </p:sp>
        </p:grpSp>
      </p:grpSp>
      <p:pic>
        <p:nvPicPr>
          <p:cNvPr id="14" name="Imagen 13">
            <a:hlinkClick r:id="rId5"/>
            <a:extLst>
              <a:ext uri="{FF2B5EF4-FFF2-40B4-BE49-F238E27FC236}">
                <a16:creationId xmlns:a16="http://schemas.microsoft.com/office/drawing/2014/main" id="{3018009E-936C-EF29-4BE0-2A5ECA3B77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46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6897" y="1884904"/>
            <a:ext cx="3687743" cy="362175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Importància de la mida a </a:t>
            </a:r>
            <a:r>
              <a:rPr lang="ca-ES" sz="2000" b="1" dirty="0" err="1">
                <a:latin typeface="Arial"/>
                <a:cs typeface="Arial"/>
              </a:rPr>
              <a:t>nanoescala</a:t>
            </a:r>
            <a:r>
              <a:rPr lang="ca-ES" sz="2000" b="1" dirty="0">
                <a:latin typeface="Arial"/>
                <a:cs typeface="Arial"/>
              </a:rPr>
              <a:t>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 mesura que es</a:t>
            </a:r>
            <a:r>
              <a:rPr lang="ca-ES" sz="1600" b="1" dirty="0">
                <a:latin typeface="Arial"/>
                <a:cs typeface="Arial"/>
              </a:rPr>
              <a:t> disminueix la mida</a:t>
            </a:r>
            <a:r>
              <a:rPr lang="ca-ES" sz="1600" dirty="0">
                <a:latin typeface="Arial"/>
                <a:cs typeface="Arial"/>
              </a:rPr>
              <a:t> de la partícula, </a:t>
            </a:r>
            <a:r>
              <a:rPr lang="ca-ES" sz="1600" b="1" dirty="0">
                <a:latin typeface="Arial"/>
                <a:cs typeface="Arial"/>
              </a:rPr>
              <a:t>augmenta el nombre d’àtoms</a:t>
            </a:r>
            <a:r>
              <a:rPr lang="ca-ES" sz="1600" dirty="0">
                <a:latin typeface="Arial"/>
                <a:cs typeface="Arial"/>
              </a:rPr>
              <a:t> en la superfície.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Les </a:t>
            </a:r>
            <a:r>
              <a:rPr lang="ca-ES" sz="1600" b="1" dirty="0">
                <a:latin typeface="Arial"/>
                <a:cs typeface="Arial"/>
              </a:rPr>
              <a:t>propietats fisicoquímiques </a:t>
            </a:r>
            <a:r>
              <a:rPr lang="ca-ES" sz="1600" dirty="0">
                <a:latin typeface="Arial"/>
                <a:cs typeface="Arial"/>
              </a:rPr>
              <a:t>i les </a:t>
            </a:r>
            <a:r>
              <a:rPr lang="ca-ES" sz="1600" b="1" dirty="0">
                <a:latin typeface="Arial"/>
                <a:cs typeface="Arial"/>
              </a:rPr>
              <a:t>interaccions /reactivitat amb el medi</a:t>
            </a:r>
            <a:r>
              <a:rPr lang="ca-ES" sz="1600" dirty="0">
                <a:latin typeface="Arial"/>
                <a:cs typeface="Arial"/>
              </a:rPr>
              <a:t> varien segons: mida, forma, reactivitat superficial, càrrega i composició química.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Nanoescala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698636-888B-41C0-9371-E44986582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2463" y="1749014"/>
            <a:ext cx="4104640" cy="445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CBE67E20-486A-978B-230E-902FEA1422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7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493564" y="1879600"/>
            <a:ext cx="3550116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Les noves eines de mesura i observació del món a </a:t>
            </a:r>
            <a:r>
              <a:rPr lang="ca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nanoescala</a:t>
            </a: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a-ES" sz="20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Microscòpies de sonda local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STM (</a:t>
            </a:r>
            <a:r>
              <a:rPr lang="ca-ES" sz="1600" dirty="0" err="1">
                <a:latin typeface="Arial"/>
                <a:cs typeface="Arial"/>
              </a:rPr>
              <a:t>scanning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dirty="0" err="1">
                <a:latin typeface="Arial"/>
                <a:cs typeface="Arial"/>
              </a:rPr>
              <a:t>tunneling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dirty="0" err="1">
                <a:latin typeface="Arial"/>
                <a:cs typeface="Arial"/>
              </a:rPr>
              <a:t>microscope</a:t>
            </a:r>
            <a:r>
              <a:rPr lang="ca-ES" sz="1600" dirty="0">
                <a:latin typeface="Arial"/>
                <a:cs typeface="Arial"/>
              </a:rPr>
              <a:t>)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AFM (</a:t>
            </a:r>
            <a:r>
              <a:rPr lang="ca-ES" sz="1600" dirty="0" err="1">
                <a:latin typeface="Arial"/>
                <a:cs typeface="Arial"/>
              </a:rPr>
              <a:t>atomic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dirty="0" err="1">
                <a:latin typeface="Arial"/>
                <a:cs typeface="Arial"/>
              </a:rPr>
              <a:t>force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dirty="0" err="1">
                <a:latin typeface="Arial"/>
                <a:cs typeface="Arial"/>
              </a:rPr>
              <a:t>microscope</a:t>
            </a:r>
            <a:r>
              <a:rPr lang="ca-ES" sz="1600" dirty="0">
                <a:latin typeface="Arial"/>
                <a:cs typeface="Arial"/>
              </a:rPr>
              <a:t>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Nanoescala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2714-B2CC-496A-BFDE-6C837A687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1879600"/>
            <a:ext cx="4405265" cy="391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C3E18F4C-E687-4019-3C67-E6C5CCAC03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451046" y="1716259"/>
            <a:ext cx="4374954" cy="414433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 err="1">
                <a:latin typeface="Arial"/>
                <a:cs typeface="Arial"/>
              </a:rPr>
              <a:t>Nanotubs</a:t>
            </a:r>
            <a:r>
              <a:rPr lang="ca-ES" b="1" dirty="0">
                <a:latin typeface="Arial"/>
                <a:cs typeface="Arial"/>
              </a:rPr>
              <a:t> de carboni</a:t>
            </a:r>
            <a:r>
              <a:rPr lang="ca-ES" dirty="0">
                <a:latin typeface="Arial"/>
                <a:cs typeface="Arial"/>
              </a:rPr>
              <a:t>: </a:t>
            </a:r>
            <a:r>
              <a:rPr lang="ca-ES" sz="1600" dirty="0">
                <a:latin typeface="Arial"/>
                <a:cs typeface="Arial"/>
              </a:rPr>
              <a:t>cilindres de carboni molt lleugers i 100 vegades més forts que l’acer. </a:t>
            </a:r>
            <a:br>
              <a:rPr lang="ca-ES" sz="1600" dirty="0">
                <a:latin typeface="Arial"/>
                <a:cs typeface="Arial"/>
              </a:rPr>
            </a:b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Propietats electroquímiques </a:t>
            </a:r>
            <a:r>
              <a:rPr lang="ca-ES" sz="1600" dirty="0" err="1">
                <a:latin typeface="Arial"/>
                <a:cs typeface="Arial"/>
              </a:rPr>
              <a:t>vs</a:t>
            </a:r>
            <a:r>
              <a:rPr lang="ca-ES" sz="1600" dirty="0">
                <a:latin typeface="Arial"/>
                <a:cs typeface="Arial"/>
              </a:rPr>
              <a:t> mides i forma: </a:t>
            </a:r>
            <a:r>
              <a:rPr lang="ca-ES" sz="1600" b="1" dirty="0">
                <a:latin typeface="Arial"/>
                <a:cs typeface="Arial"/>
              </a:rPr>
              <a:t>semiconductors</a:t>
            </a:r>
            <a:r>
              <a:rPr lang="ca-ES" sz="1600" dirty="0">
                <a:latin typeface="Arial"/>
                <a:cs typeface="Arial"/>
              </a:rPr>
              <a:t> i </a:t>
            </a:r>
            <a:r>
              <a:rPr lang="ca-ES" sz="1600" b="1" dirty="0">
                <a:latin typeface="Arial"/>
                <a:cs typeface="Arial"/>
              </a:rPr>
              <a:t>superconductors.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</a:t>
            </a:r>
            <a:r>
              <a:rPr lang="ca-ES" b="1" dirty="0" err="1">
                <a:latin typeface="Arial"/>
                <a:cs typeface="Arial"/>
              </a:rPr>
              <a:t>grafè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és el gran descobriment de 2004. Aporta transparència, flexibilitat, elasticitat, resistència, conductivitat tèrmica i elèctrica.</a:t>
            </a:r>
            <a:br>
              <a:rPr lang="ca-ES" sz="1600" dirty="0">
                <a:latin typeface="Arial"/>
                <a:cs typeface="Arial"/>
              </a:rPr>
            </a:b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S’utilitza en sensors químics, cel·les fotovoltaiques, transistor, pantalles tàctils, etc.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Nous materials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3ABA4B-ACFD-4CA7-8D9C-568F1BCB8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13" y="1749014"/>
            <a:ext cx="3810000" cy="4286250"/>
          </a:xfrm>
          <a:prstGeom prst="rect">
            <a:avLst/>
          </a:prstGeom>
        </p:spPr>
      </p:pic>
      <p:pic>
        <p:nvPicPr>
          <p:cNvPr id="3" name="Imagen 13">
            <a:hlinkClick r:id="rId5"/>
            <a:extLst>
              <a:ext uri="{FF2B5EF4-FFF2-40B4-BE49-F238E27FC236}">
                <a16:creationId xmlns:a16="http://schemas.microsoft.com/office/drawing/2014/main" id="{7E357216-E38E-BA65-1236-DB52D982B7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529004" y="1970308"/>
            <a:ext cx="3927913" cy="337809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Metalls amb mida </a:t>
            </a:r>
            <a:r>
              <a:rPr lang="ca-ES" sz="1600" dirty="0" err="1">
                <a:latin typeface="Arial"/>
                <a:cs typeface="Arial"/>
              </a:rPr>
              <a:t>nanomètrica</a:t>
            </a:r>
            <a:r>
              <a:rPr lang="ca-ES" sz="1600" dirty="0">
                <a:latin typeface="Arial"/>
                <a:cs typeface="Arial"/>
              </a:rPr>
              <a:t>: </a:t>
            </a:r>
            <a:r>
              <a:rPr lang="ca-ES" sz="1600" b="1" dirty="0">
                <a:latin typeface="Arial"/>
                <a:cs typeface="Arial"/>
              </a:rPr>
              <a:t>Podem dissoldre els metalls sense oxidar-los?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L’</a:t>
            </a:r>
            <a:r>
              <a:rPr lang="ca-ES" sz="1600" b="1" dirty="0">
                <a:latin typeface="Arial"/>
                <a:cs typeface="Arial"/>
              </a:rPr>
              <a:t>or</a:t>
            </a:r>
            <a:r>
              <a:rPr lang="ca-ES" sz="1600" dirty="0">
                <a:latin typeface="Arial"/>
                <a:cs typeface="Arial"/>
              </a:rPr>
              <a:t>, com a substrat </a:t>
            </a:r>
            <a:r>
              <a:rPr lang="ca-ES" sz="1600" dirty="0" err="1">
                <a:latin typeface="Arial"/>
                <a:cs typeface="Arial"/>
              </a:rPr>
              <a:t>sólid</a:t>
            </a:r>
            <a:r>
              <a:rPr lang="ca-ES" sz="1600" dirty="0">
                <a:latin typeface="Arial"/>
                <a:cs typeface="Arial"/>
              </a:rPr>
              <a:t>, és groc.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Partícules </a:t>
            </a:r>
            <a:r>
              <a:rPr lang="ca-ES" sz="1600" b="1" dirty="0" err="1">
                <a:latin typeface="Arial"/>
                <a:cs typeface="Arial"/>
              </a:rPr>
              <a:t>nanomètriques</a:t>
            </a:r>
            <a:r>
              <a:rPr lang="ca-ES" sz="1600" b="1" dirty="0">
                <a:latin typeface="Arial"/>
                <a:cs typeface="Arial"/>
              </a:rPr>
              <a:t> d’or </a:t>
            </a:r>
            <a:r>
              <a:rPr lang="ca-ES" sz="1600" dirty="0">
                <a:latin typeface="Arial"/>
                <a:cs typeface="Arial"/>
              </a:rPr>
              <a:t>són de diferents colors en funció del seu diàmetre.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Es pot </a:t>
            </a:r>
            <a:r>
              <a:rPr lang="ca-ES" sz="1600" b="1" dirty="0">
                <a:latin typeface="Arial"/>
                <a:cs typeface="Arial"/>
              </a:rPr>
              <a:t>modificar la seva superfície </a:t>
            </a:r>
            <a:r>
              <a:rPr lang="ca-ES" sz="1600" dirty="0">
                <a:latin typeface="Arial"/>
                <a:cs typeface="Arial"/>
              </a:rPr>
              <a:t>amb coses molt diverses: antibiòtics, fàrmacs, colorants, etc.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Nous materials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C71267B-2E51-443A-A125-369668EC63B3}"/>
              </a:ext>
            </a:extLst>
          </p:cNvPr>
          <p:cNvGrpSpPr/>
          <p:nvPr/>
        </p:nvGrpSpPr>
        <p:grpSpPr>
          <a:xfrm>
            <a:off x="5377420" y="1769902"/>
            <a:ext cx="3237576" cy="2839363"/>
            <a:chOff x="5377420" y="1769902"/>
            <a:chExt cx="3237576" cy="2839363"/>
          </a:xfrm>
        </p:grpSpPr>
        <p:sp>
          <p:nvSpPr>
            <p:cNvPr id="7" name="Rectángulo 17">
              <a:extLst>
                <a:ext uri="{FF2B5EF4-FFF2-40B4-BE49-F238E27FC236}">
                  <a16:creationId xmlns:a16="http://schemas.microsoft.com/office/drawing/2014/main" id="{C5CF6D93-09EC-4BDD-AD43-48E8A8C4988C}"/>
                </a:ext>
              </a:extLst>
            </p:cNvPr>
            <p:cNvSpPr/>
            <p:nvPr/>
          </p:nvSpPr>
          <p:spPr>
            <a:xfrm>
              <a:off x="5476242" y="4309726"/>
              <a:ext cx="2707425" cy="299539"/>
            </a:xfrm>
            <a:prstGeom prst="rect">
              <a:avLst/>
            </a:prstGeom>
          </p:spPr>
          <p:txBody>
            <a:bodyPr wrap="square" lIns="64169" tIns="32084" rIns="64169" bIns="32084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412149" algn="r"/>
                </a:tabLst>
              </a:pPr>
              <a:r>
                <a:rPr lang="ca-ES" sz="1400" b="1" dirty="0">
                  <a:latin typeface="Arial"/>
                  <a:cs typeface="Arial"/>
                </a:rPr>
                <a:t>Auto-</a:t>
              </a:r>
              <a:r>
                <a:rPr lang="ca-ES" sz="1400" b="1" dirty="0" err="1">
                  <a:latin typeface="Arial"/>
                  <a:cs typeface="Arial"/>
                </a:rPr>
                <a:t>ensambalatge</a:t>
              </a:r>
              <a:endParaRPr lang="ca-ES" sz="1400" b="1" dirty="0">
                <a:latin typeface="Arial"/>
                <a:cs typeface="Arial"/>
              </a:endParaRPr>
            </a:p>
          </p:txBody>
        </p:sp>
        <p:pic>
          <p:nvPicPr>
            <p:cNvPr id="11" name="Picture 7" descr="liposome">
              <a:extLst>
                <a:ext uri="{FF2B5EF4-FFF2-40B4-BE49-F238E27FC236}">
                  <a16:creationId xmlns:a16="http://schemas.microsoft.com/office/drawing/2014/main" id="{90AE6EE7-F56C-4C06-B57E-B5F34C4D810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30" y="2957759"/>
              <a:ext cx="1519966" cy="117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lipid_bilayer">
              <a:extLst>
                <a:ext uri="{FF2B5EF4-FFF2-40B4-BE49-F238E27FC236}">
                  <a16:creationId xmlns:a16="http://schemas.microsoft.com/office/drawing/2014/main" id="{E44A92ED-B8CD-4C57-9BAC-22DF3E99C22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420" y="1769902"/>
              <a:ext cx="1717610" cy="1106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micelle">
              <a:extLst>
                <a:ext uri="{FF2B5EF4-FFF2-40B4-BE49-F238E27FC236}">
                  <a16:creationId xmlns:a16="http://schemas.microsoft.com/office/drawing/2014/main" id="{107B72A6-5F87-4953-B0BB-CB751628DC2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242" y="2974989"/>
              <a:ext cx="1519966" cy="1182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7C79681-BE72-4409-B22F-8A9C7B0C4F52}"/>
              </a:ext>
            </a:extLst>
          </p:cNvPr>
          <p:cNvGrpSpPr/>
          <p:nvPr/>
        </p:nvGrpSpPr>
        <p:grpSpPr>
          <a:xfrm>
            <a:off x="5476242" y="5030667"/>
            <a:ext cx="3220718" cy="1545953"/>
            <a:chOff x="5476242" y="5030667"/>
            <a:chExt cx="3220718" cy="1545953"/>
          </a:xfrm>
        </p:grpSpPr>
        <p:sp>
          <p:nvSpPr>
            <p:cNvPr id="8" name="Rectángulo 17">
              <a:extLst>
                <a:ext uri="{FF2B5EF4-FFF2-40B4-BE49-F238E27FC236}">
                  <a16:creationId xmlns:a16="http://schemas.microsoft.com/office/drawing/2014/main" id="{75936C9F-08E5-4519-A421-AC24E4AF3B53}"/>
                </a:ext>
              </a:extLst>
            </p:cNvPr>
            <p:cNvSpPr/>
            <p:nvPr/>
          </p:nvSpPr>
          <p:spPr>
            <a:xfrm>
              <a:off x="5476242" y="6018549"/>
              <a:ext cx="3220718" cy="558071"/>
            </a:xfrm>
            <a:prstGeom prst="rect">
              <a:avLst/>
            </a:prstGeom>
          </p:spPr>
          <p:txBody>
            <a:bodyPr wrap="square" lIns="64169" tIns="32084" rIns="64169" bIns="32084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412149" algn="r"/>
                </a:tabLst>
              </a:pPr>
              <a:r>
                <a:rPr lang="ca-ES" sz="1400" b="1" dirty="0">
                  <a:latin typeface="Arial"/>
                  <a:cs typeface="Arial"/>
                </a:rPr>
                <a:t>Monocapes: molècules de cadena llarga sobre or.</a:t>
              </a:r>
            </a:p>
          </p:txBody>
        </p:sp>
        <p:pic>
          <p:nvPicPr>
            <p:cNvPr id="16" name="Picture 10" descr="mixed2">
              <a:extLst>
                <a:ext uri="{FF2B5EF4-FFF2-40B4-BE49-F238E27FC236}">
                  <a16:creationId xmlns:a16="http://schemas.microsoft.com/office/drawing/2014/main" id="{99831E8F-216B-49DE-B866-DDE00E1BCDB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16" t="9900"/>
            <a:stretch/>
          </p:blipFill>
          <p:spPr bwMode="auto">
            <a:xfrm>
              <a:off x="5476242" y="5030667"/>
              <a:ext cx="2153918" cy="94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15654BC5-544D-E006-652C-525F40E453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603447" y="1840454"/>
            <a:ext cx="3877113" cy="294477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Detecció de malalties. Ús de punts quàntics per a la detecció del càncer: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 err="1">
                <a:latin typeface="Arial"/>
                <a:cs typeface="Arial"/>
              </a:rPr>
              <a:t>Nanoparticules</a:t>
            </a:r>
            <a:r>
              <a:rPr lang="ca-ES" dirty="0">
                <a:latin typeface="Arial"/>
                <a:cs typeface="Arial"/>
              </a:rPr>
              <a:t> magnètiques </a:t>
            </a:r>
            <a:r>
              <a:rPr lang="ca-ES" dirty="0" err="1">
                <a:latin typeface="Arial"/>
                <a:cs typeface="Arial"/>
              </a:rPr>
              <a:t>funcionalitzades</a:t>
            </a:r>
            <a:endParaRPr lang="ca-ES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 err="1">
                <a:latin typeface="Arial"/>
                <a:cs typeface="Arial"/>
              </a:rPr>
              <a:t>Hipertèrmiamagnètica</a:t>
            </a:r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Noves eines per la medicina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54F0CBA-A7F4-40F1-A0F0-0EE94D85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968" y="1971040"/>
            <a:ext cx="3855585" cy="33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343B27AB-C7B3-22FC-1A36-872B94A7C2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0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552647" y="1824007"/>
            <a:ext cx="4598473" cy="40192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Biosensors basats en la CNT: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Les </a:t>
            </a:r>
            <a:r>
              <a:rPr lang="ca-ES" sz="1600" b="1" dirty="0">
                <a:latin typeface="Arial"/>
                <a:cs typeface="Arial"/>
              </a:rPr>
              <a:t>molècules de sonda </a:t>
            </a:r>
            <a:r>
              <a:rPr lang="ca-ES" sz="1600" dirty="0">
                <a:latin typeface="Arial"/>
                <a:cs typeface="Arial"/>
              </a:rPr>
              <a:t>per a un objectiu determinat es poden unir als consells CNT per al desenvolupament de biosensors.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Enfocament electroquímic</a:t>
            </a:r>
            <a:r>
              <a:rPr lang="ca-ES" sz="1600" dirty="0">
                <a:latin typeface="Arial"/>
                <a:cs typeface="Arial"/>
              </a:rPr>
              <a:t>: requereix el desenvolupament de </a:t>
            </a:r>
            <a:r>
              <a:rPr lang="ca-ES" sz="1600" dirty="0" err="1">
                <a:latin typeface="Arial"/>
                <a:cs typeface="Arial"/>
              </a:rPr>
              <a:t>nanoelectrodes</a:t>
            </a:r>
            <a:r>
              <a:rPr lang="ca-ES" sz="1600" dirty="0">
                <a:latin typeface="Arial"/>
                <a:cs typeface="Arial"/>
              </a:rPr>
              <a:t> mitjançant </a:t>
            </a:r>
            <a:r>
              <a:rPr lang="ca-ES" sz="1600" dirty="0" err="1">
                <a:latin typeface="Arial"/>
                <a:cs typeface="Arial"/>
              </a:rPr>
              <a:t>nanotubs</a:t>
            </a:r>
            <a:r>
              <a:rPr lang="ca-ES" sz="1600" dirty="0">
                <a:latin typeface="Arial"/>
                <a:cs typeface="Arial"/>
              </a:rPr>
              <a:t> verticals cultivats amb PECVD.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</a:t>
            </a:r>
            <a:r>
              <a:rPr lang="ca-ES" sz="1600" b="1" dirty="0">
                <a:latin typeface="Arial"/>
                <a:cs typeface="Arial"/>
              </a:rPr>
              <a:t>senyal</a:t>
            </a:r>
            <a:r>
              <a:rPr lang="ca-ES" sz="1600" dirty="0">
                <a:latin typeface="Arial"/>
                <a:cs typeface="Arial"/>
              </a:rPr>
              <a:t> es pot amplificar amb l'oxidació mediadora </a:t>
            </a:r>
            <a:r>
              <a:rPr lang="ca-ES" sz="1600" dirty="0" err="1">
                <a:latin typeface="Arial"/>
                <a:cs typeface="Arial"/>
              </a:rPr>
              <a:t>d'ions</a:t>
            </a:r>
            <a:r>
              <a:rPr lang="ca-ES" sz="1600" dirty="0">
                <a:latin typeface="Arial"/>
                <a:cs typeface="Arial"/>
              </a:rPr>
              <a:t> metàl·lics catalitzada per </a:t>
            </a:r>
            <a:r>
              <a:rPr lang="ca-ES" sz="1600" dirty="0" err="1">
                <a:latin typeface="Arial"/>
                <a:cs typeface="Arial"/>
              </a:rPr>
              <a:t>Guanine</a:t>
            </a:r>
            <a:r>
              <a:rPr lang="ca-ES" sz="1600" dirty="0">
                <a:latin typeface="Arial"/>
                <a:cs typeface="Arial"/>
              </a:rPr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3A0EBA-9C74-42BC-B64B-44799000D1D5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Noves eines per la medicina</a:t>
            </a:r>
          </a:p>
        </p:txBody>
      </p:sp>
      <p:pic>
        <p:nvPicPr>
          <p:cNvPr id="11" name="Picture 2" descr="C:\Users\1134796\Downloads\iStock-459995049.jpg">
            <a:extLst>
              <a:ext uri="{FF2B5EF4-FFF2-40B4-BE49-F238E27FC236}">
                <a16:creationId xmlns:a16="http://schemas.microsoft.com/office/drawing/2014/main" id="{441F4FE7-8CFF-4B06-A07B-31D95151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4773" y="1824007"/>
            <a:ext cx="3402667" cy="420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9C0DE348-C7F5-67AD-5123-8F7DEF7A29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6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Nanomaterials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FC263F1-0802-4576-9276-2B991951E7A6}"/>
              </a:ext>
            </a:extLst>
          </p:cNvPr>
          <p:cNvGrpSpPr/>
          <p:nvPr/>
        </p:nvGrpSpPr>
        <p:grpSpPr>
          <a:xfrm>
            <a:off x="1053564" y="2036771"/>
            <a:ext cx="7268209" cy="1655629"/>
            <a:chOff x="1053564" y="1874211"/>
            <a:chExt cx="7268209" cy="1655629"/>
          </a:xfrm>
        </p:grpSpPr>
        <p:pic>
          <p:nvPicPr>
            <p:cNvPr id="7" name="Picture 2" descr="Nano-silver as seen through a microscope.">
              <a:extLst>
                <a:ext uri="{FF2B5EF4-FFF2-40B4-BE49-F238E27FC236}">
                  <a16:creationId xmlns:a16="http://schemas.microsoft.com/office/drawing/2014/main" id="{256E0F29-D5A1-4116-96DE-414F6DE4D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564" y="1883965"/>
              <a:ext cx="2302519" cy="16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Plasters with nano-sized silver particles.">
              <a:extLst>
                <a:ext uri="{FF2B5EF4-FFF2-40B4-BE49-F238E27FC236}">
                  <a16:creationId xmlns:a16="http://schemas.microsoft.com/office/drawing/2014/main" id="{3BDF4998-95FA-4B28-A296-BBF45624D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647" y="1874211"/>
              <a:ext cx="2300983" cy="164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Connector de fletxa recta 2">
              <a:extLst>
                <a:ext uri="{FF2B5EF4-FFF2-40B4-BE49-F238E27FC236}">
                  <a16:creationId xmlns:a16="http://schemas.microsoft.com/office/drawing/2014/main" id="{1D7258F9-1211-4B11-963E-3827F87D1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5197" y="2706902"/>
              <a:ext cx="407043" cy="1"/>
            </a:xfrm>
            <a:prstGeom prst="straightConnector1">
              <a:avLst/>
            </a:prstGeom>
            <a:ln>
              <a:solidFill>
                <a:srgbClr val="0099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QuadreDeText 10">
              <a:extLst>
                <a:ext uri="{FF2B5EF4-FFF2-40B4-BE49-F238E27FC236}">
                  <a16:creationId xmlns:a16="http://schemas.microsoft.com/office/drawing/2014/main" id="{96ABDDAE-067E-478F-A3DD-82FFE50F2846}"/>
                </a:ext>
              </a:extLst>
            </p:cNvPr>
            <p:cNvSpPr txBox="1"/>
            <p:nvPr/>
          </p:nvSpPr>
          <p:spPr>
            <a:xfrm>
              <a:off x="6701880" y="2358697"/>
              <a:ext cx="1619893" cy="813581"/>
            </a:xfrm>
            <a:prstGeom prst="rect">
              <a:avLst/>
            </a:prstGeom>
            <a:noFill/>
          </p:spPr>
          <p:txBody>
            <a:bodyPr wrap="square" lIns="63841" tIns="31921" rIns="63841" bIns="31921">
              <a:spAutoFit/>
            </a:bodyPr>
            <a:lstStyle/>
            <a:p>
              <a:pPr defTabSz="90978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defRPr/>
              </a:pPr>
              <a:r>
                <a:rPr lang="ca-ES" sz="1500" b="1" dirty="0">
                  <a:latin typeface="Arial" pitchFamily="34" charset="0"/>
                  <a:cs typeface="Arial" panose="020B0604020202020204" pitchFamily="34" charset="0"/>
                </a:rPr>
                <a:t>Les </a:t>
              </a:r>
              <a:r>
                <a:rPr lang="ca-ES" sz="1500" b="1" dirty="0" err="1">
                  <a:latin typeface="Arial" pitchFamily="34" charset="0"/>
                  <a:cs typeface="Arial" panose="020B0604020202020204" pitchFamily="34" charset="0"/>
                </a:rPr>
                <a:t>NPs</a:t>
              </a:r>
              <a:r>
                <a:rPr lang="ca-ES" sz="1500" b="1" dirty="0">
                  <a:latin typeface="Arial" pitchFamily="34" charset="0"/>
                  <a:cs typeface="Arial" panose="020B0604020202020204" pitchFamily="34" charset="0"/>
                </a:rPr>
                <a:t> de plata són bactericides.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847E45AC-4835-4C38-9977-70A9189D2329}"/>
              </a:ext>
            </a:extLst>
          </p:cNvPr>
          <p:cNvGrpSpPr/>
          <p:nvPr/>
        </p:nvGrpSpPr>
        <p:grpSpPr>
          <a:xfrm>
            <a:off x="1053578" y="4155946"/>
            <a:ext cx="7643383" cy="1659419"/>
            <a:chOff x="1053578" y="3800346"/>
            <a:chExt cx="7643383" cy="1659419"/>
          </a:xfrm>
        </p:grpSpPr>
        <p:pic>
          <p:nvPicPr>
            <p:cNvPr id="13" name="Picture 4" descr="Fluorescent nanoparticles make spotting bad bacteria on food easy.">
              <a:extLst>
                <a:ext uri="{FF2B5EF4-FFF2-40B4-BE49-F238E27FC236}">
                  <a16:creationId xmlns:a16="http://schemas.microsoft.com/office/drawing/2014/main" id="{6F6426E1-EAFC-4081-908E-A32E1B7ED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183" y="3800346"/>
              <a:ext cx="2300983" cy="164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Fluorescent nanoparticles make spotting bad bacteria on food easy.">
              <a:extLst>
                <a:ext uri="{FF2B5EF4-FFF2-40B4-BE49-F238E27FC236}">
                  <a16:creationId xmlns:a16="http://schemas.microsoft.com/office/drawing/2014/main" id="{4DAA4118-B215-4921-8D69-44CA53DCB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578" y="3814988"/>
              <a:ext cx="2300983" cy="164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QuadreDeText 18">
              <a:extLst>
                <a:ext uri="{FF2B5EF4-FFF2-40B4-BE49-F238E27FC236}">
                  <a16:creationId xmlns:a16="http://schemas.microsoft.com/office/drawing/2014/main" id="{CE248EA4-CF7C-4C45-A130-49693F341BAA}"/>
                </a:ext>
              </a:extLst>
            </p:cNvPr>
            <p:cNvSpPr txBox="1"/>
            <p:nvPr/>
          </p:nvSpPr>
          <p:spPr>
            <a:xfrm>
              <a:off x="6701880" y="4087703"/>
              <a:ext cx="1995081" cy="1070062"/>
            </a:xfrm>
            <a:prstGeom prst="rect">
              <a:avLst/>
            </a:prstGeom>
            <a:noFill/>
          </p:spPr>
          <p:txBody>
            <a:bodyPr wrap="square" lIns="63841" tIns="31921" rIns="63841" bIns="31921">
              <a:spAutoFit/>
            </a:bodyPr>
            <a:lstStyle>
              <a:defPPr>
                <a:defRPr lang="es-ES"/>
              </a:defPPr>
              <a:lvl1pPr defTabSz="90978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defRPr sz="1500" b="1">
                  <a:latin typeface="Arial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ca-ES" dirty="0" err="1"/>
                <a:t>NPs</a:t>
              </a:r>
              <a:r>
                <a:rPr lang="ca-ES" dirty="0"/>
                <a:t> fluorescents per a detectar bacteris com </a:t>
              </a:r>
              <a:r>
                <a:rPr lang="ca-ES" dirty="0" err="1"/>
                <a:t>Ecoli</a:t>
              </a:r>
              <a:r>
                <a:rPr lang="ca-ES" dirty="0"/>
                <a:t> en aliments.</a:t>
              </a:r>
            </a:p>
          </p:txBody>
        </p:sp>
        <p:cxnSp>
          <p:nvCxnSpPr>
            <p:cNvPr id="19" name="Connector de fletxa recta 2">
              <a:extLst>
                <a:ext uri="{FF2B5EF4-FFF2-40B4-BE49-F238E27FC236}">
                  <a16:creationId xmlns:a16="http://schemas.microsoft.com/office/drawing/2014/main" id="{50199C91-06A9-403C-AB79-ECE3CD583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5197" y="4622733"/>
              <a:ext cx="407043" cy="1"/>
            </a:xfrm>
            <a:prstGeom prst="straightConnector1">
              <a:avLst/>
            </a:prstGeom>
            <a:ln>
              <a:solidFill>
                <a:srgbClr val="0099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1ACC2A9-44FE-E826-9557-FA3B371927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60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Nanomaterials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A1ED6BA-77AE-48CC-9248-4F7AF9E518B8}"/>
              </a:ext>
            </a:extLst>
          </p:cNvPr>
          <p:cNvGrpSpPr/>
          <p:nvPr/>
        </p:nvGrpSpPr>
        <p:grpSpPr>
          <a:xfrm>
            <a:off x="4584703" y="3275254"/>
            <a:ext cx="4020817" cy="2487534"/>
            <a:chOff x="4584703" y="3275254"/>
            <a:chExt cx="4020817" cy="2487534"/>
          </a:xfrm>
        </p:grpSpPr>
        <p:sp>
          <p:nvSpPr>
            <p:cNvPr id="24" name="QuadreDeText 10">
              <a:extLst>
                <a:ext uri="{FF2B5EF4-FFF2-40B4-BE49-F238E27FC236}">
                  <a16:creationId xmlns:a16="http://schemas.microsoft.com/office/drawing/2014/main" id="{01CC5791-458B-49C9-993F-272AE91D8C42}"/>
                </a:ext>
              </a:extLst>
            </p:cNvPr>
            <p:cNvSpPr txBox="1"/>
            <p:nvPr/>
          </p:nvSpPr>
          <p:spPr>
            <a:xfrm>
              <a:off x="5484498" y="3275254"/>
              <a:ext cx="3121022" cy="388144"/>
            </a:xfrm>
            <a:prstGeom prst="rect">
              <a:avLst/>
            </a:prstGeom>
            <a:noFill/>
          </p:spPr>
          <p:txBody>
            <a:bodyPr wrap="square" lIns="63841" tIns="31921" rIns="63841" bIns="31921">
              <a:spAutoFit/>
            </a:bodyPr>
            <a:lstStyle/>
            <a:p>
              <a:pPr defTabSz="90978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defRPr/>
              </a:pPr>
              <a:r>
                <a:rPr lang="ca-ES" sz="1600" b="1" dirty="0">
                  <a:latin typeface="Arial" pitchFamily="34" charset="0"/>
                  <a:cs typeface="Arial" panose="020B0604020202020204" pitchFamily="34" charset="0"/>
                </a:rPr>
                <a:t>Són més resistents amb CNT</a:t>
              </a:r>
            </a:p>
          </p:txBody>
        </p:sp>
        <p:pic>
          <p:nvPicPr>
            <p:cNvPr id="26" name="Picture 3" descr="Nanotechnology gives these tennis balls extra bounce.">
              <a:extLst>
                <a:ext uri="{FF2B5EF4-FFF2-40B4-BE49-F238E27FC236}">
                  <a16:creationId xmlns:a16="http://schemas.microsoft.com/office/drawing/2014/main" id="{EE81A7E6-6F14-431C-AEF2-BFB9FDD73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703" y="3991490"/>
              <a:ext cx="1263526" cy="177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Silicon-dioxide crystals reinforce the carbon fibre in Roger Federer">
              <a:extLst>
                <a:ext uri="{FF2B5EF4-FFF2-40B4-BE49-F238E27FC236}">
                  <a16:creationId xmlns:a16="http://schemas.microsoft.com/office/drawing/2014/main" id="{9DF4C204-C1AC-4E66-83AE-82FEDEAF5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295" y="3991490"/>
              <a:ext cx="2477982" cy="177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9F64F63-2A8E-4791-B89A-C883ECE0C35D}"/>
              </a:ext>
            </a:extLst>
          </p:cNvPr>
          <p:cNvGrpSpPr/>
          <p:nvPr/>
        </p:nvGrpSpPr>
        <p:grpSpPr>
          <a:xfrm>
            <a:off x="828651" y="1878656"/>
            <a:ext cx="3911201" cy="3699093"/>
            <a:chOff x="828651" y="1878656"/>
            <a:chExt cx="3911201" cy="3699093"/>
          </a:xfrm>
        </p:grpSpPr>
        <p:pic>
          <p:nvPicPr>
            <p:cNvPr id="25" name="Picture 2" descr="Lighter, stronger materials mean that this golf club could help players achieve straighter, more powerful shots.">
              <a:extLst>
                <a:ext uri="{FF2B5EF4-FFF2-40B4-BE49-F238E27FC236}">
                  <a16:creationId xmlns:a16="http://schemas.microsoft.com/office/drawing/2014/main" id="{01A42595-219A-4775-8933-A579D50CC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23" y="1878656"/>
              <a:ext cx="1263526" cy="177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 descr="In the next year, nanotechnology will hit the ski slopes.">
              <a:extLst>
                <a:ext uri="{FF2B5EF4-FFF2-40B4-BE49-F238E27FC236}">
                  <a16:creationId xmlns:a16="http://schemas.microsoft.com/office/drawing/2014/main" id="{AC444DFD-39A8-41AF-A91A-D5D278DB5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870" y="1878656"/>
              <a:ext cx="2477982" cy="177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QuadreDeText 13">
              <a:extLst>
                <a:ext uri="{FF2B5EF4-FFF2-40B4-BE49-F238E27FC236}">
                  <a16:creationId xmlns:a16="http://schemas.microsoft.com/office/drawing/2014/main" id="{FEB3CFE7-D8F4-43A5-A2D2-B7EA24F62F53}"/>
                </a:ext>
              </a:extLst>
            </p:cNvPr>
            <p:cNvSpPr txBox="1"/>
            <p:nvPr/>
          </p:nvSpPr>
          <p:spPr>
            <a:xfrm>
              <a:off x="828651" y="3991490"/>
              <a:ext cx="2866437" cy="1586259"/>
            </a:xfrm>
            <a:prstGeom prst="rect">
              <a:avLst/>
            </a:prstGeom>
            <a:noFill/>
          </p:spPr>
          <p:txBody>
            <a:bodyPr wrap="square" lIns="63873" tIns="31936" rIns="63873" bIns="31936">
              <a:spAutoFit/>
            </a:bodyPr>
            <a:lstStyle/>
            <a:p>
              <a:pPr marL="319387" indent="-319387" defTabSz="910227" fontAlgn="base">
                <a:lnSpc>
                  <a:spcPct val="150000"/>
                </a:lnSpc>
                <a:spcBef>
                  <a:spcPts val="700"/>
                </a:spcBef>
                <a:spcAft>
                  <a:spcPts val="7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b="1" dirty="0">
                  <a:latin typeface="Arial"/>
                  <a:cs typeface="Arial"/>
                </a:rPr>
                <a:t>Cautxú amb </a:t>
              </a:r>
              <a:r>
                <a:rPr lang="ca-ES" sz="1500" b="1" dirty="0" err="1">
                  <a:latin typeface="Arial"/>
                  <a:cs typeface="Arial"/>
                </a:rPr>
                <a:t>NPs</a:t>
              </a:r>
              <a:r>
                <a:rPr lang="ca-ES" sz="1500" b="1" dirty="0">
                  <a:latin typeface="Arial"/>
                  <a:cs typeface="Arial"/>
                </a:rPr>
                <a:t> laminars de silicats.</a:t>
              </a:r>
            </a:p>
            <a:p>
              <a:pPr marL="319387" indent="-319387" defTabSz="910227" fontAlgn="base">
                <a:lnSpc>
                  <a:spcPct val="150000"/>
                </a:lnSpc>
                <a:spcBef>
                  <a:spcPts val="700"/>
                </a:spcBef>
                <a:spcAft>
                  <a:spcPts val="7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b="1" dirty="0">
                  <a:latin typeface="Arial"/>
                  <a:cs typeface="Arial"/>
                </a:rPr>
                <a:t>Compostos amb </a:t>
              </a:r>
              <a:r>
                <a:rPr lang="ca-ES" sz="1500" b="1" dirty="0" err="1">
                  <a:latin typeface="Arial"/>
                  <a:cs typeface="Arial"/>
                </a:rPr>
                <a:t>NPs</a:t>
              </a:r>
              <a:r>
                <a:rPr lang="ca-ES" sz="1500" b="1" dirty="0">
                  <a:latin typeface="Arial"/>
                  <a:cs typeface="Arial"/>
                </a:rPr>
                <a:t> de SiO2 i reforçats amb CNT.</a:t>
              </a:r>
            </a:p>
          </p:txBody>
        </p:sp>
      </p:grpSp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2549C66B-4172-B141-D567-59B3ED8AEA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58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Nanomaterials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ACA56F3-ECF1-45B1-B389-4E0745E0AD23}"/>
              </a:ext>
            </a:extLst>
          </p:cNvPr>
          <p:cNvGrpSpPr/>
          <p:nvPr/>
        </p:nvGrpSpPr>
        <p:grpSpPr>
          <a:xfrm>
            <a:off x="521482" y="1851845"/>
            <a:ext cx="3640610" cy="2829913"/>
            <a:chOff x="521482" y="1851845"/>
            <a:chExt cx="3640610" cy="2829913"/>
          </a:xfrm>
        </p:grpSpPr>
        <p:sp>
          <p:nvSpPr>
            <p:cNvPr id="12" name="QuadreDeText 10">
              <a:extLst>
                <a:ext uri="{FF2B5EF4-FFF2-40B4-BE49-F238E27FC236}">
                  <a16:creationId xmlns:a16="http://schemas.microsoft.com/office/drawing/2014/main" id="{D5336802-4D20-466B-9393-B62BFC0C033E}"/>
                </a:ext>
              </a:extLst>
            </p:cNvPr>
            <p:cNvSpPr txBox="1"/>
            <p:nvPr/>
          </p:nvSpPr>
          <p:spPr>
            <a:xfrm>
              <a:off x="2600448" y="1876452"/>
              <a:ext cx="1561644" cy="1070062"/>
            </a:xfrm>
            <a:prstGeom prst="rect">
              <a:avLst/>
            </a:prstGeom>
            <a:noFill/>
          </p:spPr>
          <p:txBody>
            <a:bodyPr wrap="square" lIns="63841" tIns="31921" rIns="63841" bIns="31921">
              <a:spAutoFit/>
            </a:bodyPr>
            <a:lstStyle/>
            <a:p>
              <a:pPr defTabSz="90978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defRPr/>
              </a:pPr>
              <a:r>
                <a:rPr lang="ca-ES" sz="1500" b="1" dirty="0">
                  <a:latin typeface="Arial" pitchFamily="34" charset="0"/>
                  <a:cs typeface="Arial" panose="020B0604020202020204" pitchFamily="34" charset="0"/>
                </a:rPr>
                <a:t>Teixits que repelen l’aigua o substàncies lipòfiles</a:t>
              </a:r>
            </a:p>
          </p:txBody>
        </p:sp>
        <p:pic>
          <p:nvPicPr>
            <p:cNvPr id="16" name="Picture 3" descr="Water beads up - even on cotton.">
              <a:extLst>
                <a:ext uri="{FF2B5EF4-FFF2-40B4-BE49-F238E27FC236}">
                  <a16:creationId xmlns:a16="http://schemas.microsoft.com/office/drawing/2014/main" id="{F4E42EE8-A3BA-4AF3-82C4-13F63AE9940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82" y="1851845"/>
              <a:ext cx="1862253" cy="133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In the lab, scientists add clever chemistry to fabric to create clothes that fend off stains and mop up moisture.">
              <a:extLst>
                <a:ext uri="{FF2B5EF4-FFF2-40B4-BE49-F238E27FC236}">
                  <a16:creationId xmlns:a16="http://schemas.microsoft.com/office/drawing/2014/main" id="{D1A37057-FFE3-4EA2-AEA2-8E96C4A928A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343" y="3363577"/>
              <a:ext cx="1844087" cy="1318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9BA34743-52C2-4AEE-A806-F6078E909E6D}"/>
              </a:ext>
            </a:extLst>
          </p:cNvPr>
          <p:cNvGrpSpPr/>
          <p:nvPr/>
        </p:nvGrpSpPr>
        <p:grpSpPr>
          <a:xfrm>
            <a:off x="4569733" y="1875059"/>
            <a:ext cx="3632395" cy="1344473"/>
            <a:chOff x="4895552" y="1875059"/>
            <a:chExt cx="3632395" cy="1344473"/>
          </a:xfrm>
        </p:grpSpPr>
        <p:sp>
          <p:nvSpPr>
            <p:cNvPr id="13" name="QuadreDeText 21">
              <a:extLst>
                <a:ext uri="{FF2B5EF4-FFF2-40B4-BE49-F238E27FC236}">
                  <a16:creationId xmlns:a16="http://schemas.microsoft.com/office/drawing/2014/main" id="{AE239D77-256B-4E09-B8AD-C60E147380EE}"/>
                </a:ext>
              </a:extLst>
            </p:cNvPr>
            <p:cNvSpPr txBox="1"/>
            <p:nvPr/>
          </p:nvSpPr>
          <p:spPr>
            <a:xfrm>
              <a:off x="7105102" y="1875059"/>
              <a:ext cx="1422845" cy="813581"/>
            </a:xfrm>
            <a:prstGeom prst="rect">
              <a:avLst/>
            </a:prstGeom>
            <a:noFill/>
          </p:spPr>
          <p:txBody>
            <a:bodyPr wrap="square" lIns="63841" tIns="31921" rIns="63841" bIns="31921">
              <a:spAutoFit/>
            </a:bodyPr>
            <a:lstStyle>
              <a:defPPr>
                <a:defRPr lang="es-ES"/>
              </a:defPPr>
              <a:lvl1pPr defTabSz="90978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defRPr sz="1500" b="1">
                  <a:latin typeface="Arial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ca-ES" dirty="0"/>
                <a:t>Plàstics més impermeables a l'oxigen</a:t>
              </a:r>
            </a:p>
          </p:txBody>
        </p:sp>
        <p:pic>
          <p:nvPicPr>
            <p:cNvPr id="18" name="Picture 5" descr="Nanotechnology is making packaging more air-tight, keeping food fresher for longer.">
              <a:extLst>
                <a:ext uri="{FF2B5EF4-FFF2-40B4-BE49-F238E27FC236}">
                  <a16:creationId xmlns:a16="http://schemas.microsoft.com/office/drawing/2014/main" id="{5AD830AF-E64B-43B5-A86C-25E50927E14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552" y="1875059"/>
              <a:ext cx="1880869" cy="1344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02896C2B-891F-4E9E-BDF7-8C172FFEC5FB}"/>
              </a:ext>
            </a:extLst>
          </p:cNvPr>
          <p:cNvGrpSpPr/>
          <p:nvPr/>
        </p:nvGrpSpPr>
        <p:grpSpPr>
          <a:xfrm>
            <a:off x="4162092" y="3907962"/>
            <a:ext cx="4276730" cy="1547591"/>
            <a:chOff x="4535935" y="3918595"/>
            <a:chExt cx="4276730" cy="154759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4BB19F5C-0DF4-4B18-B2CC-9E5E394296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5935" y="3918595"/>
              <a:ext cx="2166629" cy="1547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QuadreDeText 22">
              <a:extLst>
                <a:ext uri="{FF2B5EF4-FFF2-40B4-BE49-F238E27FC236}">
                  <a16:creationId xmlns:a16="http://schemas.microsoft.com/office/drawing/2014/main" id="{DB6D8CED-E00B-4A23-9A29-84C40926B93E}"/>
                </a:ext>
              </a:extLst>
            </p:cNvPr>
            <p:cNvSpPr txBox="1"/>
            <p:nvPr/>
          </p:nvSpPr>
          <p:spPr>
            <a:xfrm>
              <a:off x="7105102" y="3918595"/>
              <a:ext cx="1707563" cy="813581"/>
            </a:xfrm>
            <a:prstGeom prst="rect">
              <a:avLst/>
            </a:prstGeom>
            <a:noFill/>
          </p:spPr>
          <p:txBody>
            <a:bodyPr wrap="square" lIns="63841" tIns="31921" rIns="63841" bIns="31921">
              <a:spAutoFit/>
            </a:bodyPr>
            <a:lstStyle>
              <a:defPPr>
                <a:defRPr lang="es-ES"/>
              </a:defPPr>
              <a:lvl1pPr defTabSz="90978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defRPr sz="1500" b="1">
                  <a:latin typeface="Arial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ca-ES" dirty="0"/>
                <a:t>Recobriment de superfícies amb </a:t>
              </a:r>
              <a:r>
                <a:rPr lang="ca-ES" dirty="0" err="1"/>
                <a:t>NPs</a:t>
              </a:r>
              <a:r>
                <a:rPr lang="ca-ES" dirty="0"/>
                <a:t> d’òxids</a:t>
              </a:r>
            </a:p>
          </p:txBody>
        </p:sp>
      </p:grpSp>
      <p:pic>
        <p:nvPicPr>
          <p:cNvPr id="6" name="Imagen 13">
            <a:hlinkClick r:id="rId8"/>
            <a:extLst>
              <a:ext uri="{FF2B5EF4-FFF2-40B4-BE49-F238E27FC236}">
                <a16:creationId xmlns:a16="http://schemas.microsoft.com/office/drawing/2014/main" id="{43DBA4EF-9A2B-28B1-0B3B-5F586E708B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0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272126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931"/>
            <a:ext cx="9144000" cy="129723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58974"/>
              </p:ext>
            </p:extLst>
          </p:nvPr>
        </p:nvGraphicFramePr>
        <p:xfrm>
          <a:off x="1075643" y="1771915"/>
          <a:ext cx="6898460" cy="28421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torn. Classes de matí i tarda.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 propedèutic de </a:t>
                      </a: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 per a científics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 propedèutic de </a:t>
                      </a: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científics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 propedèutic de </a:t>
                      </a: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científics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424262"/>
                  </a:ext>
                </a:extLst>
              </a:tr>
            </a:tbl>
          </a:graphicData>
        </a:graphic>
      </p:graphicFrame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6640FB62-BA0E-4ADF-8DD7-7FF7D06E7EC5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F626B1C-81CC-47EB-B5D1-2AB251B78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3" name="CuadroTexto 12">
            <a:hlinkClick r:id="rId8"/>
            <a:extLst>
              <a:ext uri="{FF2B5EF4-FFF2-40B4-BE49-F238E27FC236}">
                <a16:creationId xmlns:a16="http://schemas.microsoft.com/office/drawing/2014/main" id="{F9664DC3-3312-45AE-947A-669A04F8380E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FFB6C4D-B479-43C8-B3C9-7F7B619C0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1AE1D85C-5210-42D1-23DF-4FFB0517A8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1" grpId="0"/>
      <p:bldP spid="11" grpId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114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46" name="CuadroTexto 45">
            <a:hlinkClick r:id="rId4"/>
            <a:extLst>
              <a:ext uri="{FF2B5EF4-FFF2-40B4-BE49-F238E27FC236}">
                <a16:creationId xmlns:a16="http://schemas.microsoft.com/office/drawing/2014/main" id="{B2BDBB77-ECD2-4D24-BF41-0A2FFB15B894}"/>
              </a:ext>
            </a:extLst>
          </p:cNvPr>
          <p:cNvSpPr txBox="1"/>
          <p:nvPr/>
        </p:nvSpPr>
        <p:spPr>
          <a:xfrm>
            <a:off x="6064083" y="6188438"/>
            <a:ext cx="26401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ED233408-89B5-4DCF-8C6E-594DC93C5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45758" y="615672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DC1F45F-A027-00BF-3E9F-80887C7419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6" grpId="0"/>
      <p:bldP spid="4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6651A-7E05-4792-93A4-026CBF44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51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708661" y="1531570"/>
            <a:ext cx="3507739" cy="4457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1r curs (1r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Biologia cel·lular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Física General: Mecànica i ones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Càlcul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Enllaç químic i estructura de la matèria</a:t>
            </a:r>
            <a:endParaRPr lang="ca-ES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1r curs (2n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Fonaments de Bioquímica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Física General: Electricitat i Magnetisme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Reactivitat química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Fonaments de matemàtiques</a:t>
            </a: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Anual: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Introducció a la Nanociència i la Nanotecnologia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55B15F3C-0D82-4A29-957C-655EF4A5B6BF}"/>
              </a:ext>
            </a:extLst>
          </p:cNvPr>
          <p:cNvSpPr txBox="1"/>
          <p:nvPr/>
        </p:nvSpPr>
        <p:spPr>
          <a:xfrm>
            <a:off x="4762501" y="1531570"/>
            <a:ext cx="3672838" cy="4714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2n curs (1r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Bioquímica metabòlica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Ampliació de Física clàssica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Química Orgànica</a:t>
            </a:r>
            <a:endParaRPr lang="ca-ES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2n curs (2n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Instrumentació electrònica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Biologia Molecular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Química dels elements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Termodinàmica, cinètica i transformacions de fase</a:t>
            </a: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Anual: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Eines matemàtiques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Laboratori de microscòpies i tècniques de caracterització de materials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5A0F31DE-A387-429A-B880-B49681FD12BD}"/>
              </a:ext>
            </a:extLst>
          </p:cNvPr>
          <p:cNvSpPr txBox="1"/>
          <p:nvPr/>
        </p:nvSpPr>
        <p:spPr>
          <a:xfrm>
            <a:off x="1038655" y="6305239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9215200-E0A8-4218-994B-93ED6C35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3347" y="6273035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2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 animBg="1"/>
      <p:bldP spid="13" grpId="0" animBg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6651A-7E05-4792-93A4-026CBF44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51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708661" y="1531570"/>
            <a:ext cx="3507739" cy="4855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3r curs (1r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Síntesi i estructura de materials </a:t>
            </a:r>
            <a:b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cristal·lins i amorfs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Fenòmens quàntics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Química </a:t>
            </a:r>
            <a:r>
              <a:rPr lang="ca-ES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supramolecular</a:t>
            </a: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 i </a:t>
            </a:r>
            <a:b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reconeixement molecular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Espectroscòpia molecular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Física i Química de Superfícies</a:t>
            </a: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3r curs (2n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Estat sòlid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Fenòmens quàntics II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Dispositius electrònics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Química Analítica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Microbiologia, immunologia </a:t>
            </a:r>
            <a:b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i cultius cel·lulars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55B15F3C-0D82-4A29-957C-655EF4A5B6BF}"/>
              </a:ext>
            </a:extLst>
          </p:cNvPr>
          <p:cNvSpPr txBox="1"/>
          <p:nvPr/>
        </p:nvSpPr>
        <p:spPr>
          <a:xfrm>
            <a:off x="4762501" y="1531570"/>
            <a:ext cx="3672838" cy="2379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4t curs (1r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Física en la </a:t>
            </a:r>
            <a:r>
              <a:rPr lang="ca-ES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nanoescala</a:t>
            </a:r>
            <a:endParaRPr lang="ca-E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Micro</a:t>
            </a: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 i </a:t>
            </a:r>
            <a:r>
              <a:rPr lang="ca-ES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nanosistemes</a:t>
            </a:r>
            <a:endParaRPr lang="ca-E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Nanofabricació</a:t>
            </a:r>
            <a:endParaRPr lang="ca-E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58BB2A"/>
              </a:buClr>
              <a:defRPr/>
            </a:pPr>
            <a:br>
              <a:rPr lang="ca-ES" b="1" dirty="0">
                <a:latin typeface="Arial Narrow" panose="020B0606020202030204" pitchFamily="34" charset="0"/>
                <a:cs typeface="Arial"/>
              </a:rPr>
            </a:br>
            <a:r>
              <a:rPr lang="ca-ES" sz="2000" b="1" dirty="0">
                <a:latin typeface="Arial Narrow" panose="020B0606020202030204" pitchFamily="34" charset="0"/>
                <a:cs typeface="Arial"/>
              </a:rPr>
              <a:t>Mencions:</a:t>
            </a:r>
            <a:endParaRPr lang="ca-E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Menció en </a:t>
            </a:r>
            <a:r>
              <a:rPr lang="ca-ES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Bionanotecnologia</a:t>
            </a:r>
            <a:endParaRPr lang="ca-E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hlinkClick r:id="rId3"/>
            <a:extLst>
              <a:ext uri="{FF2B5EF4-FFF2-40B4-BE49-F238E27FC236}">
                <a16:creationId xmlns:a16="http://schemas.microsoft.com/office/drawing/2014/main" id="{AAA92065-79CD-4438-9DD1-E2A911AC5046}"/>
              </a:ext>
            </a:extLst>
          </p:cNvPr>
          <p:cNvSpPr txBox="1"/>
          <p:nvPr/>
        </p:nvSpPr>
        <p:spPr>
          <a:xfrm>
            <a:off x="5257596" y="6109161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A3F0FC-9390-4D6E-A9A4-00DA712C7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32288" y="6076957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 animBg="1"/>
      <p:bldP spid="13" grpId="0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6651A-7E05-4792-93A4-026CBF44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51"/>
            <a:ext cx="9144000" cy="129844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5" name="QuadreDeText 13">
            <a:extLst>
              <a:ext uri="{FF2B5EF4-FFF2-40B4-BE49-F238E27FC236}">
                <a16:creationId xmlns:a16="http://schemas.microsoft.com/office/drawing/2014/main" id="{945F3933-9C19-4BE4-9123-87DCC9F41108}"/>
              </a:ext>
            </a:extLst>
          </p:cNvPr>
          <p:cNvSpPr txBox="1"/>
          <p:nvPr/>
        </p:nvSpPr>
        <p:spPr>
          <a:xfrm>
            <a:off x="1024776" y="2228595"/>
            <a:ext cx="3307079" cy="34957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b="1" dirty="0">
                <a:latin typeface="Arial Narrow" panose="020B0606020202030204" pitchFamily="34" charset="0"/>
                <a:cs typeface="Arial"/>
              </a:rPr>
              <a:t>Menció en </a:t>
            </a:r>
            <a:r>
              <a:rPr lang="ca-ES" b="1" dirty="0" err="1">
                <a:latin typeface="Arial Narrow" panose="020B0606020202030204" pitchFamily="34" charset="0"/>
                <a:cs typeface="Arial"/>
              </a:rPr>
              <a:t>Bionanotecnologia</a:t>
            </a:r>
            <a:endParaRPr lang="ca-ES" b="1" dirty="0">
              <a:latin typeface="Arial Narrow" panose="020B0606020202030204" pitchFamily="34" charset="0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18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Nanociència de biomolècules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Nanotecnologia en biomedicina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Nanobiosistemes</a:t>
            </a: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 analítics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Nanotecnologia i societat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Química i Enginyeria de proteïnes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Temes de Ciència Actual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Economia i gestió empresarial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Gestió de projectes científic-tècnics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  <a:t>Pràctiques externes</a:t>
            </a:r>
          </a:p>
        </p:txBody>
      </p:sp>
      <p:sp>
        <p:nvSpPr>
          <p:cNvPr id="16" name="Rectángulo 17">
            <a:extLst>
              <a:ext uri="{FF2B5EF4-FFF2-40B4-BE49-F238E27FC236}">
                <a16:creationId xmlns:a16="http://schemas.microsoft.com/office/drawing/2014/main" id="{97EEBB27-EA6D-40A0-9A8C-5E3A3C9F1DF2}"/>
              </a:ext>
            </a:extLst>
          </p:cNvPr>
          <p:cNvSpPr/>
          <p:nvPr/>
        </p:nvSpPr>
        <p:spPr>
          <a:xfrm>
            <a:off x="969207" y="1581043"/>
            <a:ext cx="3962400" cy="366672"/>
          </a:xfrm>
          <a:prstGeom prst="rect">
            <a:avLst/>
          </a:prstGeom>
        </p:spPr>
        <p:txBody>
          <a:bodyPr wrap="square" lIns="64169" tIns="32084" rIns="64169" bIns="32084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5412149" algn="r"/>
              </a:tabLst>
            </a:pPr>
            <a:r>
              <a:rPr lang="ca-ES" b="1" dirty="0">
                <a:latin typeface="Arial"/>
                <a:cs typeface="Arial"/>
              </a:rPr>
              <a:t>Optatives: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DD630C49-2591-4C96-A6DF-003B01AD5B26}"/>
              </a:ext>
            </a:extLst>
          </p:cNvPr>
          <p:cNvSpPr txBox="1"/>
          <p:nvPr/>
        </p:nvSpPr>
        <p:spPr>
          <a:xfrm>
            <a:off x="7227017" y="6135310"/>
            <a:ext cx="14736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A0F7B07-11E8-4C73-BCB3-B0A0D5BB4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01709" y="6103106"/>
            <a:ext cx="299886" cy="30925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E091021-3C79-4BDD-B205-5E5AF7BCA469}"/>
              </a:ext>
            </a:extLst>
          </p:cNvPr>
          <p:cNvSpPr txBox="1"/>
          <p:nvPr/>
        </p:nvSpPr>
        <p:spPr>
          <a:xfrm>
            <a:off x="4812147" y="2138882"/>
            <a:ext cx="2890980" cy="3585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Les mencions són itineraris que es fan constar al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Suplement Europeu al títol.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Per obtenir-la s’han de cursar, com a mínim,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30 crèdits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(5 assignatures)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vinculats a la menció. La resta de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crèdits optatius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es poden cursar de la mateixa menció o de la relació d'assignatures optatives. </a:t>
            </a: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7BF9256B-B01D-F9EF-9866-BDFA43B503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9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5" grpId="0" animBg="1"/>
      <p:bldP spid="16" grpId="0"/>
      <p:bldP spid="11" grpId="0"/>
      <p:bldP spid="11" grpId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87218"/>
            <a:ext cx="7191813" cy="402198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Recerca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b="1" dirty="0">
                <a:latin typeface="Arial"/>
                <a:cs typeface="Arial"/>
              </a:rPr>
              <a:t>desenvolupament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innovació</a:t>
            </a:r>
            <a:r>
              <a:rPr lang="ca-ES" dirty="0">
                <a:latin typeface="Arial"/>
                <a:cs typeface="Arial"/>
              </a:rPr>
              <a:t> tant en indústries basades en nous coneixements cientificotècnics (biotecnologia, microelectrònica, telecomunicacions, emmagatzematge d’energia, nous	materials, etc.) com en les indústries tradicionals innovadores (química, farmacèutica, biomèdica, ceràmica, tèxtil, etc.).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Direcció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b="1" dirty="0">
                <a:latin typeface="Arial"/>
                <a:cs typeface="Arial"/>
              </a:rPr>
              <a:t>control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planificació estratègica </a:t>
            </a:r>
            <a:r>
              <a:rPr lang="ca-ES" dirty="0">
                <a:latin typeface="Arial"/>
                <a:cs typeface="Arial"/>
              </a:rPr>
              <a:t>de tècniques, processos i productes </a:t>
            </a:r>
            <a:r>
              <a:rPr lang="ca-ES" dirty="0" err="1">
                <a:latin typeface="Arial"/>
                <a:cs typeface="Arial"/>
              </a:rPr>
              <a:t>nanotecnològics</a:t>
            </a:r>
            <a:r>
              <a:rPr lang="ca-ES" dirty="0">
                <a:latin typeface="Arial"/>
                <a:cs typeface="Arial"/>
              </a:rPr>
              <a:t>, en les indústries electrònica, de telecomunicacions, biomèdica, biotecnològica, farmacològica, etc.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832FF8F9-9F67-89C4-310D-196AB27434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0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0334"/>
            <a:ext cx="9093912" cy="7188200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9700"/>
            <a:ext cx="9282896" cy="7188200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-2773747" y="120334"/>
            <a:ext cx="15408151" cy="693366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9" r="3702"/>
          <a:stretch/>
        </p:blipFill>
        <p:spPr>
          <a:xfrm>
            <a:off x="-665224" y="-1"/>
            <a:ext cx="10210591" cy="7048501"/>
          </a:xfrm>
          <a:prstGeom prst="rect">
            <a:avLst/>
          </a:prstGeom>
          <a:solidFill>
            <a:schemeClr val="tx1">
              <a:alpha val="29000"/>
            </a:schemeClr>
          </a:solidFill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més de fer classes, què més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076947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800" b="1" spc="-150" dirty="0">
                <a:solidFill>
                  <a:srgbClr val="99CEB0"/>
                </a:solidFill>
                <a:latin typeface="Arial"/>
                <a:cs typeface="Arial"/>
              </a:rPr>
              <a:t>8 biblioteques al campus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1949078"/>
            <a:ext cx="6651407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Biblioteques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837896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800" b="1" spc="-150" dirty="0">
                <a:solidFill>
                  <a:srgbClr val="99CEB0"/>
                </a:solidFill>
                <a:latin typeface="Arial"/>
                <a:cs typeface="Arial"/>
              </a:rPr>
              <a:t>Sala d’estudi oberta 24 hores</a:t>
            </a:r>
          </a:p>
        </p:txBody>
      </p:sp>
      <p:sp>
        <p:nvSpPr>
          <p:cNvPr id="15" name="CuadroTexto 14" descr="Accedeix a la web del Servei de bibliotques de la UAB">
            <a:hlinkClick r:id="rId8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6047" y="6188438"/>
            <a:ext cx="1910208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70739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11"/>
            <a:extLst>
              <a:ext uri="{FF2B5EF4-FFF2-40B4-BE49-F238E27FC236}">
                <a16:creationId xmlns:a16="http://schemas.microsoft.com/office/drawing/2014/main" id="{2C364D8D-171E-B721-BD00-EF8D94D55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42" grpId="0"/>
      <p:bldP spid="34" grpId="0"/>
      <p:bldP spid="23" grpId="0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9707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682091"/>
            <a:ext cx="9144000" cy="4014587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Nanociència i Nanotecnologia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09CAA696-6F1E-C072-8D29-D2E12CCBD2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-715"/>
            <a:ext cx="9144000" cy="1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91760"/>
              </p:ext>
            </p:extLst>
          </p:nvPr>
        </p:nvGraphicFramePr>
        <p:xfrm>
          <a:off x="1075643" y="1846392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Nanociència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 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Nanotecnologia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10,648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Nanociència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 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Nanotecnologia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AF6E0B7D-623F-4965-A9D3-BFF9A6CD2267}"/>
              </a:ext>
            </a:extLst>
          </p:cNvPr>
          <p:cNvSpPr txBox="1"/>
          <p:nvPr/>
        </p:nvSpPr>
        <p:spPr>
          <a:xfrm>
            <a:off x="1368296" y="392585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EA87F77-7BB3-4DD8-AC98-B705133FA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389365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7BDEC818-A9C2-8D1E-AD16-D8A3328CFB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4D9BD8D4-C781-DD16-780F-292089242DE5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4C1CCCDE-5D58-885E-EEB8-4746F5B35D23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62DE35CE-0331-E71E-D7E3-8DC0422D7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765587"/>
            <a:ext cx="7168953" cy="332359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Formació interdisciplinària </a:t>
            </a:r>
            <a:r>
              <a:rPr lang="ca-ES" sz="1600" dirty="0">
                <a:latin typeface="Arial"/>
                <a:cs typeface="Arial"/>
              </a:rPr>
              <a:t>en Ciències com la Física, Química, Biologia i Matemàtiques, enfocat a camps d’aplicació com ara les tecnologies, els materials, la biotecnologia, la medicina, l’energia i el medi ambient.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S’estudien els </a:t>
            </a:r>
            <a:r>
              <a:rPr lang="ca-ES" sz="1600" b="1" dirty="0">
                <a:latin typeface="Arial"/>
                <a:cs typeface="Arial"/>
              </a:rPr>
              <a:t>fenòmens i comportament dels materials </a:t>
            </a:r>
            <a:r>
              <a:rPr lang="ca-ES" sz="1600" dirty="0">
                <a:latin typeface="Arial"/>
                <a:cs typeface="Arial"/>
              </a:rPr>
              <a:t>a escala </a:t>
            </a:r>
            <a:r>
              <a:rPr lang="ca-ES" sz="1600" dirty="0" err="1">
                <a:latin typeface="Arial"/>
                <a:cs typeface="Arial"/>
              </a:rPr>
              <a:t>nanomètrica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Al </a:t>
            </a:r>
            <a:r>
              <a:rPr lang="ca-ES" sz="1600" b="1" dirty="0">
                <a:latin typeface="Arial"/>
                <a:cs typeface="Arial"/>
              </a:rPr>
              <a:t>campus de la UAB </a:t>
            </a:r>
            <a:r>
              <a:rPr lang="ca-ES" sz="1600" dirty="0">
                <a:latin typeface="Arial"/>
                <a:cs typeface="Arial"/>
              </a:rPr>
              <a:t>s’ubiquen centres de recerca de prestigi internacional en l’àmbit de la Nanociència i Nanotecnologia.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Nanociència i Nanotecnologia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F5BD1E67-D331-488B-B0A9-E6DA760C959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AEC08C-61EF-489E-BACB-39E1F7CB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41E8BE6-CB51-F075-CE89-2527CAA3A8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765587"/>
            <a:ext cx="7191813" cy="386810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Curiositat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Capacitat</a:t>
            </a:r>
            <a:r>
              <a:rPr lang="ca-ES" dirty="0">
                <a:latin typeface="Arial"/>
                <a:cs typeface="Arial"/>
              </a:rPr>
              <a:t> d’observació i habilitat deductiva.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Capacitat</a:t>
            </a:r>
            <a:r>
              <a:rPr lang="ca-ES" dirty="0">
                <a:latin typeface="Arial"/>
                <a:cs typeface="Arial"/>
              </a:rPr>
              <a:t> de raonament lògic i anàlisi rigorosa, de  comprensió abstracta.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Interès</a:t>
            </a:r>
            <a:r>
              <a:rPr lang="ca-ES" dirty="0">
                <a:latin typeface="Arial"/>
                <a:cs typeface="Arial"/>
              </a:rPr>
              <a:t> per la investigació i l’experimentació.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Rigor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mètode</a:t>
            </a:r>
            <a:r>
              <a:rPr lang="ca-ES" dirty="0">
                <a:latin typeface="Arial"/>
                <a:cs typeface="Arial"/>
              </a:rPr>
              <a:t> en el treball.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Es recomana un </a:t>
            </a:r>
            <a:r>
              <a:rPr lang="ca-ES" b="1" dirty="0">
                <a:latin typeface="Arial"/>
                <a:cs typeface="Arial"/>
              </a:rPr>
              <a:t>bon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b="1" dirty="0">
                <a:latin typeface="Arial"/>
                <a:cs typeface="Arial"/>
              </a:rPr>
              <a:t>nivell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b="1" dirty="0">
                <a:latin typeface="Arial"/>
                <a:cs typeface="Arial"/>
              </a:rPr>
              <a:t>acadèmic</a:t>
            </a:r>
            <a:r>
              <a:rPr lang="ca-ES" dirty="0">
                <a:latin typeface="Arial"/>
                <a:cs typeface="Arial"/>
              </a:rPr>
              <a:t> en l’àmbit de les ciències experimentals i coneixements d’anglès.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0BE26DBC-DC73-4609-9E54-5C2AD0C29453}"/>
              </a:ext>
            </a:extLst>
          </p:cNvPr>
          <p:cNvSpPr txBox="1"/>
          <p:nvPr/>
        </p:nvSpPr>
        <p:spPr>
          <a:xfrm>
            <a:off x="5678212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773C283-96A2-4721-AD81-B5DED52D5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52904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303359A-0635-70EF-2B65-3BC71C9C7C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765587"/>
            <a:ext cx="7191813" cy="33294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Donar una </a:t>
            </a:r>
            <a:r>
              <a:rPr lang="ca-ES" b="1" dirty="0">
                <a:latin typeface="Arial"/>
                <a:cs typeface="Arial"/>
              </a:rPr>
              <a:t>formació científica sòlida interdisciplinària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Nanociència</a:t>
            </a:r>
            <a:r>
              <a:rPr lang="ca-ES" dirty="0">
                <a:latin typeface="Arial"/>
                <a:cs typeface="Arial"/>
              </a:rPr>
              <a:t>: estudi de fenòmens i la manipulació de materials de mides entre 1 i 100 mm, on moltes propietats són diferents.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Nanotecnologia</a:t>
            </a:r>
            <a:r>
              <a:rPr lang="ca-ES" dirty="0">
                <a:latin typeface="Arial"/>
                <a:cs typeface="Arial"/>
              </a:rPr>
              <a:t>: és la manera de fer que el descobriments i estudis de la </a:t>
            </a:r>
            <a:r>
              <a:rPr lang="ca-ES" dirty="0" err="1">
                <a:latin typeface="Arial"/>
                <a:cs typeface="Arial"/>
              </a:rPr>
              <a:t>nanociència</a:t>
            </a:r>
            <a:r>
              <a:rPr lang="ca-ES" dirty="0">
                <a:latin typeface="Arial"/>
                <a:cs typeface="Arial"/>
              </a:rPr>
              <a:t> es converteixin en aplicacions útils per la societat: computació, comunicacions, energia, medicina, medi ambient, tèxtil.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Objectius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732D67A0-D396-27BD-760E-F776B92375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32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536825-5C7D-4FAC-966D-C7584FD077E9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080B9CBC-4341-4B4A-B8A4-C56E35238F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CC01C8-A19F-4934-A935-C5E53B3178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15793</TotalTime>
  <Words>1841</Words>
  <Application>Microsoft Office PowerPoint</Application>
  <PresentationFormat>Presentació en pantalla (4:3)</PresentationFormat>
  <Paragraphs>280</Paragraphs>
  <Slides>32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32</vt:i4>
      </vt:variant>
    </vt:vector>
  </HeadingPairs>
  <TitlesOfParts>
    <vt:vector size="40" baseType="lpstr">
      <vt:lpstr>Arial Narrow</vt:lpstr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RosaMaria.Cabrera@uab.cat</dc:creator>
  <cp:lastModifiedBy>Belén Bermejo Gálvez</cp:lastModifiedBy>
  <cp:revision>455</cp:revision>
  <dcterms:created xsi:type="dcterms:W3CDTF">2019-11-11T08:24:52Z</dcterms:created>
  <dcterms:modified xsi:type="dcterms:W3CDTF">2025-03-26T10:22:37Z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