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0" r:id="rId5"/>
  </p:sldMasterIdLst>
  <p:notesMasterIdLst>
    <p:notesMasterId r:id="rId25"/>
  </p:notesMasterIdLst>
  <p:sldIdLst>
    <p:sldId id="665" r:id="rId6"/>
    <p:sldId id="666" r:id="rId7"/>
    <p:sldId id="667" r:id="rId8"/>
    <p:sldId id="668" r:id="rId9"/>
    <p:sldId id="369" r:id="rId10"/>
    <p:sldId id="377" r:id="rId11"/>
    <p:sldId id="336" r:id="rId12"/>
    <p:sldId id="378" r:id="rId13"/>
    <p:sldId id="591" r:id="rId14"/>
    <p:sldId id="338" r:id="rId15"/>
    <p:sldId id="592" r:id="rId16"/>
    <p:sldId id="594" r:id="rId17"/>
    <p:sldId id="629" r:id="rId18"/>
    <p:sldId id="291" r:id="rId19"/>
    <p:sldId id="673" r:id="rId20"/>
    <p:sldId id="670" r:id="rId21"/>
    <p:sldId id="671" r:id="rId22"/>
    <p:sldId id="672" r:id="rId23"/>
    <p:sldId id="309" r:id="rId24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39"/>
    <a:srgbClr val="99CEB0"/>
    <a:srgbClr val="2EA515"/>
    <a:srgbClr val="58BB2A"/>
    <a:srgbClr val="EE00A5"/>
    <a:srgbClr val="13CD00"/>
    <a:srgbClr val="EF3633"/>
    <a:srgbClr val="FFDD5B"/>
    <a:srgbClr val="CF00F3"/>
    <a:srgbClr val="921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49DC67-0C16-4508-9CC9-B28A5B9D5D34}" v="1" dt="2025-03-26T09:51:02.2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16" autoAdjust="0"/>
    <p:restoredTop sz="91017" autoAdjust="0"/>
  </p:normalViewPr>
  <p:slideViewPr>
    <p:cSldViewPr snapToGrid="0" showGuides="1">
      <p:cViewPr varScale="1">
        <p:scale>
          <a:sx n="101" d="100"/>
          <a:sy n="101" d="100"/>
        </p:scale>
        <p:origin x="2298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 María Cabrera Corchos" userId="f1659fda-de31-4a64-8d16-4a5c28fbfcfc" providerId="ADAL" clId="{BC23AC2A-EAB2-481C-82CC-31D4FC20B2A5}"/>
    <pc:docChg chg="custSel delSld modSld">
      <pc:chgData name="Rosa María Cabrera Corchos" userId="f1659fda-de31-4a64-8d16-4a5c28fbfcfc" providerId="ADAL" clId="{BC23AC2A-EAB2-481C-82CC-31D4FC20B2A5}" dt="2021-01-21T18:47:57.506" v="219" actId="47"/>
      <pc:docMkLst>
        <pc:docMk/>
      </pc:docMkLst>
      <pc:sldChg chg="del">
        <pc:chgData name="Rosa María Cabrera Corchos" userId="f1659fda-de31-4a64-8d16-4a5c28fbfcfc" providerId="ADAL" clId="{BC23AC2A-EAB2-481C-82CC-31D4FC20B2A5}" dt="2021-01-21T18:47:57.506" v="219" actId="47"/>
        <pc:sldMkLst>
          <pc:docMk/>
          <pc:sldMk cId="1608746075" sldId="260"/>
        </pc:sldMkLst>
      </pc:sldChg>
      <pc:sldChg chg="addSp delSp modSp mod delAnim modAnim">
        <pc:chgData name="Rosa María Cabrera Corchos" userId="f1659fda-de31-4a64-8d16-4a5c28fbfcfc" providerId="ADAL" clId="{BC23AC2A-EAB2-481C-82CC-31D4FC20B2A5}" dt="2021-01-21T18:40:08.626" v="152" actId="962"/>
        <pc:sldMkLst>
          <pc:docMk/>
          <pc:sldMk cId="1212307786" sldId="314"/>
        </pc:sldMkLst>
      </pc:sldChg>
      <pc:sldChg chg="modSp mod">
        <pc:chgData name="Rosa María Cabrera Corchos" userId="f1659fda-de31-4a64-8d16-4a5c28fbfcfc" providerId="ADAL" clId="{BC23AC2A-EAB2-481C-82CC-31D4FC20B2A5}" dt="2021-01-21T18:41:59.126" v="154" actId="790"/>
        <pc:sldMkLst>
          <pc:docMk/>
          <pc:sldMk cId="4164099481" sldId="331"/>
        </pc:sldMkLst>
      </pc:sldChg>
      <pc:sldChg chg="modSp mod">
        <pc:chgData name="Rosa María Cabrera Corchos" userId="f1659fda-de31-4a64-8d16-4a5c28fbfcfc" providerId="ADAL" clId="{BC23AC2A-EAB2-481C-82CC-31D4FC20B2A5}" dt="2021-01-21T18:42:35.850" v="156" actId="790"/>
        <pc:sldMkLst>
          <pc:docMk/>
          <pc:sldMk cId="1074027259" sldId="334"/>
        </pc:sldMkLst>
      </pc:sldChg>
      <pc:sldChg chg="modSp mod">
        <pc:chgData name="Rosa María Cabrera Corchos" userId="f1659fda-de31-4a64-8d16-4a5c28fbfcfc" providerId="ADAL" clId="{BC23AC2A-EAB2-481C-82CC-31D4FC20B2A5}" dt="2021-01-21T18:41:11.332" v="153" actId="790"/>
        <pc:sldMkLst>
          <pc:docMk/>
          <pc:sldMk cId="4226424508" sldId="377"/>
        </pc:sldMkLst>
      </pc:sldChg>
      <pc:sldChg chg="modSp">
        <pc:chgData name="Rosa María Cabrera Corchos" userId="f1659fda-de31-4a64-8d16-4a5c28fbfcfc" providerId="ADAL" clId="{BC23AC2A-EAB2-481C-82CC-31D4FC20B2A5}" dt="2021-01-21T18:44:52.658" v="157"/>
        <pc:sldMkLst>
          <pc:docMk/>
          <pc:sldMk cId="1485271109" sldId="591"/>
        </pc:sldMkLst>
      </pc:sldChg>
      <pc:sldChg chg="modSp mod">
        <pc:chgData name="Rosa María Cabrera Corchos" userId="f1659fda-de31-4a64-8d16-4a5c28fbfcfc" providerId="ADAL" clId="{BC23AC2A-EAB2-481C-82CC-31D4FC20B2A5}" dt="2021-01-21T18:45:26.862" v="179" actId="1036"/>
        <pc:sldMkLst>
          <pc:docMk/>
          <pc:sldMk cId="1540172325" sldId="592"/>
        </pc:sldMkLst>
      </pc:sldChg>
      <pc:sldChg chg="modSp mod">
        <pc:chgData name="Rosa María Cabrera Corchos" userId="f1659fda-de31-4a64-8d16-4a5c28fbfcfc" providerId="ADAL" clId="{BC23AC2A-EAB2-481C-82CC-31D4FC20B2A5}" dt="2021-01-21T18:45:54.421" v="195" actId="1035"/>
        <pc:sldMkLst>
          <pc:docMk/>
          <pc:sldMk cId="1092355877" sldId="593"/>
        </pc:sldMkLst>
      </pc:sldChg>
      <pc:sldChg chg="modSp mod">
        <pc:chgData name="Rosa María Cabrera Corchos" userId="f1659fda-de31-4a64-8d16-4a5c28fbfcfc" providerId="ADAL" clId="{BC23AC2A-EAB2-481C-82CC-31D4FC20B2A5}" dt="2021-01-21T18:46:57.963" v="207" actId="114"/>
        <pc:sldMkLst>
          <pc:docMk/>
          <pc:sldMk cId="266343940" sldId="594"/>
        </pc:sldMkLst>
      </pc:sldChg>
      <pc:sldChg chg="modSp mod">
        <pc:chgData name="Rosa María Cabrera Corchos" userId="f1659fda-de31-4a64-8d16-4a5c28fbfcfc" providerId="ADAL" clId="{BC23AC2A-EAB2-481C-82CC-31D4FC20B2A5}" dt="2021-01-21T18:47:07.755" v="218" actId="1035"/>
        <pc:sldMkLst>
          <pc:docMk/>
          <pc:sldMk cId="290026755" sldId="595"/>
        </pc:sldMkLst>
      </pc:sldChg>
    </pc:docChg>
  </pc:docChgLst>
  <pc:docChgLst>
    <pc:chgData name="Belén Bermejo Gálvez" userId="f1808d04-3c45-42c6-8782-2112856f2a66" providerId="ADAL" clId="{285D3088-771D-4955-B720-3FCA20D8564A}"/>
    <pc:docChg chg="modSld">
      <pc:chgData name="Belén Bermejo Gálvez" userId="f1808d04-3c45-42c6-8782-2112856f2a66" providerId="ADAL" clId="{285D3088-771D-4955-B720-3FCA20D8564A}" dt="2025-02-11T10:15:58.275" v="2" actId="20577"/>
      <pc:docMkLst>
        <pc:docMk/>
      </pc:docMkLst>
      <pc:sldChg chg="modSp mod">
        <pc:chgData name="Belén Bermejo Gálvez" userId="f1808d04-3c45-42c6-8782-2112856f2a66" providerId="ADAL" clId="{285D3088-771D-4955-B720-3FCA20D8564A}" dt="2025-02-11T10:15:58.275" v="2" actId="20577"/>
        <pc:sldMkLst>
          <pc:docMk/>
          <pc:sldMk cId="2643353128" sldId="673"/>
        </pc:sldMkLst>
        <pc:spChg chg="mod">
          <ac:chgData name="Belén Bermejo Gálvez" userId="f1808d04-3c45-42c6-8782-2112856f2a66" providerId="ADAL" clId="{285D3088-771D-4955-B720-3FCA20D8564A}" dt="2025-02-11T10:15:58.275" v="2" actId="20577"/>
          <ac:spMkLst>
            <pc:docMk/>
            <pc:sldMk cId="2643353128" sldId="673"/>
            <ac:spMk id="36" creationId="{00000000-0000-0000-0000-000000000000}"/>
          </ac:spMkLst>
        </pc:spChg>
      </pc:sldChg>
    </pc:docChg>
  </pc:docChgLst>
  <pc:docChgLst>
    <pc:chgData name="Max Aragall Borràs" userId="87e097e4-5d98-43bc-9596-3648e60b41d0" providerId="ADAL" clId="{D6FFD93B-2C71-4419-9E85-BF36B776BAA2}"/>
    <pc:docChg chg="modSld">
      <pc:chgData name="Max Aragall Borràs" userId="87e097e4-5d98-43bc-9596-3648e60b41d0" providerId="ADAL" clId="{D6FFD93B-2C71-4419-9E85-BF36B776BAA2}" dt="2022-12-20T09:28:14.117" v="109" actId="20577"/>
      <pc:docMkLst>
        <pc:docMk/>
      </pc:docMkLst>
      <pc:sldChg chg="modSp">
        <pc:chgData name="Max Aragall Borràs" userId="87e097e4-5d98-43bc-9596-3648e60b41d0" providerId="ADAL" clId="{D6FFD93B-2C71-4419-9E85-BF36B776BAA2}" dt="2022-12-20T09:17:18.776" v="57" actId="20577"/>
        <pc:sldMkLst>
          <pc:docMk/>
          <pc:sldMk cId="4176253884" sldId="336"/>
        </pc:sldMkLst>
      </pc:sldChg>
      <pc:sldChg chg="modSp mod">
        <pc:chgData name="Max Aragall Borràs" userId="87e097e4-5d98-43bc-9596-3648e60b41d0" providerId="ADAL" clId="{D6FFD93B-2C71-4419-9E85-BF36B776BAA2}" dt="2022-12-20T09:15:37.441" v="10" actId="1076"/>
        <pc:sldMkLst>
          <pc:docMk/>
          <pc:sldMk cId="3843106006" sldId="342"/>
        </pc:sldMkLst>
      </pc:sldChg>
      <pc:sldChg chg="modSp mod">
        <pc:chgData name="Max Aragall Borràs" userId="87e097e4-5d98-43bc-9596-3648e60b41d0" providerId="ADAL" clId="{D6FFD93B-2C71-4419-9E85-BF36B776BAA2}" dt="2022-12-20T09:15:50.045" v="20" actId="20577"/>
        <pc:sldMkLst>
          <pc:docMk/>
          <pc:sldMk cId="2902783971" sldId="369"/>
        </pc:sldMkLst>
      </pc:sldChg>
      <pc:sldChg chg="modSp modAnim">
        <pc:chgData name="Max Aragall Borràs" userId="87e097e4-5d98-43bc-9596-3648e60b41d0" providerId="ADAL" clId="{D6FFD93B-2C71-4419-9E85-BF36B776BAA2}" dt="2022-12-20T09:28:14.117" v="109" actId="20577"/>
        <pc:sldMkLst>
          <pc:docMk/>
          <pc:sldMk cId="133244687" sldId="378"/>
        </pc:sldMkLst>
      </pc:sldChg>
      <pc:sldChg chg="modSp mod">
        <pc:chgData name="Max Aragall Borràs" userId="87e097e4-5d98-43bc-9596-3648e60b41d0" providerId="ADAL" clId="{D6FFD93B-2C71-4419-9E85-BF36B776BAA2}" dt="2022-12-20T09:18:17.201" v="61" actId="20577"/>
        <pc:sldMkLst>
          <pc:docMk/>
          <pc:sldMk cId="1485271109" sldId="591"/>
        </pc:sldMkLst>
      </pc:sldChg>
      <pc:sldChg chg="modSp">
        <pc:chgData name="Max Aragall Borràs" userId="87e097e4-5d98-43bc-9596-3648e60b41d0" providerId="ADAL" clId="{D6FFD93B-2C71-4419-9E85-BF36B776BAA2}" dt="2022-12-20T09:18:40.325" v="63" actId="20577"/>
        <pc:sldMkLst>
          <pc:docMk/>
          <pc:sldMk cId="1540172325" sldId="592"/>
        </pc:sldMkLst>
      </pc:sldChg>
      <pc:sldChg chg="modSp modAnim">
        <pc:chgData name="Max Aragall Borràs" userId="87e097e4-5d98-43bc-9596-3648e60b41d0" providerId="ADAL" clId="{D6FFD93B-2C71-4419-9E85-BF36B776BAA2}" dt="2022-12-20T09:20:13.575" v="75"/>
        <pc:sldMkLst>
          <pc:docMk/>
          <pc:sldMk cId="1092355877" sldId="593"/>
        </pc:sldMkLst>
      </pc:sldChg>
      <pc:sldChg chg="modSp modAnim">
        <pc:chgData name="Max Aragall Borràs" userId="87e097e4-5d98-43bc-9596-3648e60b41d0" providerId="ADAL" clId="{D6FFD93B-2C71-4419-9E85-BF36B776BAA2}" dt="2022-12-20T09:21:01.957" v="85" actId="20577"/>
        <pc:sldMkLst>
          <pc:docMk/>
          <pc:sldMk cId="266343940" sldId="594"/>
        </pc:sldMkLst>
      </pc:sldChg>
    </pc:docChg>
  </pc:docChgLst>
  <pc:docChgLst>
    <pc:chgData name="Neus Murcia Sadurní" userId="2c674b4e-4ed0-4f71-9773-0e903b570d67" providerId="ADAL" clId="{30EA07A2-6984-49AD-A4C9-51672BE0610A}"/>
    <pc:docChg chg="delSld">
      <pc:chgData name="Neus Murcia Sadurní" userId="2c674b4e-4ed0-4f71-9773-0e903b570d67" providerId="ADAL" clId="{30EA07A2-6984-49AD-A4C9-51672BE0610A}" dt="2022-01-17T14:44:23.036" v="1" actId="2696"/>
      <pc:docMkLst>
        <pc:docMk/>
      </pc:docMkLst>
      <pc:sldChg chg="del">
        <pc:chgData name="Neus Murcia Sadurní" userId="2c674b4e-4ed0-4f71-9773-0e903b570d67" providerId="ADAL" clId="{30EA07A2-6984-49AD-A4C9-51672BE0610A}" dt="2022-01-17T14:44:04.023" v="0" actId="2696"/>
        <pc:sldMkLst>
          <pc:docMk/>
          <pc:sldMk cId="2839987236" sldId="257"/>
        </pc:sldMkLst>
      </pc:sldChg>
      <pc:sldChg chg="del">
        <pc:chgData name="Neus Murcia Sadurní" userId="2c674b4e-4ed0-4f71-9773-0e903b570d67" providerId="ADAL" clId="{30EA07A2-6984-49AD-A4C9-51672BE0610A}" dt="2022-01-17T14:44:04.023" v="0" actId="2696"/>
        <pc:sldMkLst>
          <pc:docMk/>
          <pc:sldMk cId="2274150714" sldId="259"/>
        </pc:sldMkLst>
      </pc:sldChg>
      <pc:sldChg chg="del">
        <pc:chgData name="Neus Murcia Sadurní" userId="2c674b4e-4ed0-4f71-9773-0e903b570d67" providerId="ADAL" clId="{30EA07A2-6984-49AD-A4C9-51672BE0610A}" dt="2022-01-17T14:44:23.036" v="1" actId="2696"/>
        <pc:sldMkLst>
          <pc:docMk/>
          <pc:sldMk cId="3083134075" sldId="309"/>
        </pc:sldMkLst>
      </pc:sldChg>
      <pc:sldChg chg="del">
        <pc:chgData name="Neus Murcia Sadurní" userId="2c674b4e-4ed0-4f71-9773-0e903b570d67" providerId="ADAL" clId="{30EA07A2-6984-49AD-A4C9-51672BE0610A}" dt="2022-01-17T14:44:04.023" v="0" actId="2696"/>
        <pc:sldMkLst>
          <pc:docMk/>
          <pc:sldMk cId="3875791077" sldId="603"/>
        </pc:sldMkLst>
      </pc:sldChg>
      <pc:sldChg chg="del">
        <pc:chgData name="Neus Murcia Sadurní" userId="2c674b4e-4ed0-4f71-9773-0e903b570d67" providerId="ADAL" clId="{30EA07A2-6984-49AD-A4C9-51672BE0610A}" dt="2022-01-17T14:44:04.023" v="0" actId="2696"/>
        <pc:sldMkLst>
          <pc:docMk/>
          <pc:sldMk cId="3286338786" sldId="609"/>
        </pc:sldMkLst>
      </pc:sldChg>
      <pc:sldChg chg="del">
        <pc:chgData name="Neus Murcia Sadurní" userId="2c674b4e-4ed0-4f71-9773-0e903b570d67" providerId="ADAL" clId="{30EA07A2-6984-49AD-A4C9-51672BE0610A}" dt="2022-01-17T14:44:23.036" v="1" actId="2696"/>
        <pc:sldMkLst>
          <pc:docMk/>
          <pc:sldMk cId="1200396821" sldId="610"/>
        </pc:sldMkLst>
      </pc:sldChg>
      <pc:sldChg chg="del">
        <pc:chgData name="Neus Murcia Sadurní" userId="2c674b4e-4ed0-4f71-9773-0e903b570d67" providerId="ADAL" clId="{30EA07A2-6984-49AD-A4C9-51672BE0610A}" dt="2022-01-17T14:44:23.036" v="1" actId="2696"/>
        <pc:sldMkLst>
          <pc:docMk/>
          <pc:sldMk cId="4192630712" sldId="611"/>
        </pc:sldMkLst>
      </pc:sldChg>
      <pc:sldChg chg="del">
        <pc:chgData name="Neus Murcia Sadurní" userId="2c674b4e-4ed0-4f71-9773-0e903b570d67" providerId="ADAL" clId="{30EA07A2-6984-49AD-A4C9-51672BE0610A}" dt="2022-01-17T14:44:23.036" v="1" actId="2696"/>
        <pc:sldMkLst>
          <pc:docMk/>
          <pc:sldMk cId="3237864036" sldId="612"/>
        </pc:sldMkLst>
      </pc:sldChg>
    </pc:docChg>
  </pc:docChgLst>
  <pc:docChgLst>
    <pc:chgData name="Max Aragall Borràs" userId="87e097e4-5d98-43bc-9596-3648e60b41d0" providerId="ADAL" clId="{4468E485-083E-46C9-939D-19A5B9D17F25}"/>
    <pc:docChg chg="undo custSel delSld modSld">
      <pc:chgData name="Max Aragall Borràs" userId="87e097e4-5d98-43bc-9596-3648e60b41d0" providerId="ADAL" clId="{4468E485-083E-46C9-939D-19A5B9D17F25}" dt="2022-12-20T11:07:57.790" v="148" actId="47"/>
      <pc:docMkLst>
        <pc:docMk/>
      </pc:docMkLst>
      <pc:sldChg chg="modSp mod">
        <pc:chgData name="Max Aragall Borràs" userId="87e097e4-5d98-43bc-9596-3648e60b41d0" providerId="ADAL" clId="{4468E485-083E-46C9-939D-19A5B9D17F25}" dt="2022-12-20T10:39:05.917" v="28" actId="20577"/>
        <pc:sldMkLst>
          <pc:docMk/>
          <pc:sldMk cId="3843106006" sldId="342"/>
        </pc:sldMkLst>
      </pc:sldChg>
      <pc:sldChg chg="modSp mod">
        <pc:chgData name="Max Aragall Borràs" userId="87e097e4-5d98-43bc-9596-3648e60b41d0" providerId="ADAL" clId="{4468E485-083E-46C9-939D-19A5B9D17F25}" dt="2022-12-20T10:39:21.111" v="50" actId="20577"/>
        <pc:sldMkLst>
          <pc:docMk/>
          <pc:sldMk cId="2902783971" sldId="369"/>
        </pc:sldMkLst>
      </pc:sldChg>
      <pc:sldChg chg="modSp mod">
        <pc:chgData name="Max Aragall Borràs" userId="87e097e4-5d98-43bc-9596-3648e60b41d0" providerId="ADAL" clId="{4468E485-083E-46C9-939D-19A5B9D17F25}" dt="2022-12-20T10:40:24.548" v="102" actId="20577"/>
        <pc:sldMkLst>
          <pc:docMk/>
          <pc:sldMk cId="4226424508" sldId="377"/>
        </pc:sldMkLst>
      </pc:sldChg>
      <pc:sldChg chg="modSp mod">
        <pc:chgData name="Max Aragall Borràs" userId="87e097e4-5d98-43bc-9596-3648e60b41d0" providerId="ADAL" clId="{4468E485-083E-46C9-939D-19A5B9D17F25}" dt="2022-12-20T10:43:07.779" v="128" actId="1076"/>
        <pc:sldMkLst>
          <pc:docMk/>
          <pc:sldMk cId="133244687" sldId="378"/>
        </pc:sldMkLst>
      </pc:sldChg>
      <pc:sldChg chg="modSp mod">
        <pc:chgData name="Max Aragall Borràs" userId="87e097e4-5d98-43bc-9596-3648e60b41d0" providerId="ADAL" clId="{4468E485-083E-46C9-939D-19A5B9D17F25}" dt="2022-12-20T10:43:25.946" v="130" actId="20577"/>
        <pc:sldMkLst>
          <pc:docMk/>
          <pc:sldMk cId="1485271109" sldId="591"/>
        </pc:sldMkLst>
      </pc:sldChg>
      <pc:sldChg chg="del">
        <pc:chgData name="Max Aragall Borràs" userId="87e097e4-5d98-43bc-9596-3648e60b41d0" providerId="ADAL" clId="{4468E485-083E-46C9-939D-19A5B9D17F25}" dt="2022-12-20T11:07:57.790" v="148" actId="47"/>
        <pc:sldMkLst>
          <pc:docMk/>
          <pc:sldMk cId="1092355877" sldId="593"/>
        </pc:sldMkLst>
      </pc:sldChg>
      <pc:sldChg chg="modSp mod">
        <pc:chgData name="Max Aragall Borràs" userId="87e097e4-5d98-43bc-9596-3648e60b41d0" providerId="ADAL" clId="{4468E485-083E-46C9-939D-19A5B9D17F25}" dt="2022-12-20T11:07:50.345" v="147" actId="1076"/>
        <pc:sldMkLst>
          <pc:docMk/>
          <pc:sldMk cId="266343940" sldId="594"/>
        </pc:sldMkLst>
      </pc:sldChg>
    </pc:docChg>
  </pc:docChgLst>
  <pc:docChgLst>
    <pc:chgData name="Rosa María Cabrera Corchos" userId="f1659fda-de31-4a64-8d16-4a5c28fbfcfc" providerId="ADAL" clId="{89E5BE17-F8C8-4A35-A159-08B2F8FBA4F9}"/>
    <pc:docChg chg="delSld modSld">
      <pc:chgData name="Rosa María Cabrera Corchos" userId="f1659fda-de31-4a64-8d16-4a5c28fbfcfc" providerId="ADAL" clId="{89E5BE17-F8C8-4A35-A159-08B2F8FBA4F9}" dt="2025-01-29T12:46:24.838" v="25" actId="20577"/>
      <pc:docMkLst>
        <pc:docMk/>
      </pc:docMkLst>
      <pc:sldChg chg="modSp mod">
        <pc:chgData name="Rosa María Cabrera Corchos" userId="f1659fda-de31-4a64-8d16-4a5c28fbfcfc" providerId="ADAL" clId="{89E5BE17-F8C8-4A35-A159-08B2F8FBA4F9}" dt="2025-01-24T10:27:47.613" v="22" actId="207"/>
        <pc:sldMkLst>
          <pc:docMk/>
          <pc:sldMk cId="556384190" sldId="338"/>
        </pc:sldMkLst>
        <pc:spChg chg="mod">
          <ac:chgData name="Rosa María Cabrera Corchos" userId="f1659fda-de31-4a64-8d16-4a5c28fbfcfc" providerId="ADAL" clId="{89E5BE17-F8C8-4A35-A159-08B2F8FBA4F9}" dt="2025-01-24T10:27:42.436" v="21" actId="207"/>
          <ac:spMkLst>
            <pc:docMk/>
            <pc:sldMk cId="556384190" sldId="338"/>
            <ac:spMk id="51" creationId="{2D7205D7-F613-4119-8155-93E02F833DA1}"/>
          </ac:spMkLst>
        </pc:spChg>
        <pc:spChg chg="mod">
          <ac:chgData name="Rosa María Cabrera Corchos" userId="f1659fda-de31-4a64-8d16-4a5c28fbfcfc" providerId="ADAL" clId="{89E5BE17-F8C8-4A35-A159-08B2F8FBA4F9}" dt="2025-01-24T10:27:47.613" v="22" actId="207"/>
          <ac:spMkLst>
            <pc:docMk/>
            <pc:sldMk cId="556384190" sldId="338"/>
            <ac:spMk id="54" creationId="{67103580-7AFF-4804-9D0D-638A26E1694B}"/>
          </ac:spMkLst>
        </pc:spChg>
      </pc:sldChg>
      <pc:sldChg chg="modSp mod modNotesTx">
        <pc:chgData name="Rosa María Cabrera Corchos" userId="f1659fda-de31-4a64-8d16-4a5c28fbfcfc" providerId="ADAL" clId="{89E5BE17-F8C8-4A35-A159-08B2F8FBA4F9}" dt="2025-01-29T12:46:24.838" v="25" actId="20577"/>
        <pc:sldMkLst>
          <pc:docMk/>
          <pc:sldMk cId="3435900237" sldId="665"/>
        </pc:sldMkLst>
        <pc:spChg chg="mod">
          <ac:chgData name="Rosa María Cabrera Corchos" userId="f1659fda-de31-4a64-8d16-4a5c28fbfcfc" providerId="ADAL" clId="{89E5BE17-F8C8-4A35-A159-08B2F8FBA4F9}" dt="2025-01-24T10:26:28.998" v="20" actId="1035"/>
          <ac:spMkLst>
            <pc:docMk/>
            <pc:sldMk cId="3435900237" sldId="665"/>
            <ac:spMk id="3" creationId="{612B76C6-00BA-CA7A-4CFB-C9D0FEB2895D}"/>
          </ac:spMkLst>
        </pc:spChg>
      </pc:sldChg>
      <pc:sldChg chg="del">
        <pc:chgData name="Rosa María Cabrera Corchos" userId="f1659fda-de31-4a64-8d16-4a5c28fbfcfc" providerId="ADAL" clId="{89E5BE17-F8C8-4A35-A159-08B2F8FBA4F9}" dt="2025-01-29T12:45:59.670" v="23" actId="2696"/>
        <pc:sldMkLst>
          <pc:docMk/>
          <pc:sldMk cId="2100232522" sldId="669"/>
        </pc:sldMkLst>
      </pc:sldChg>
    </pc:docChg>
  </pc:docChgLst>
  <pc:docChgLst>
    <pc:chgData name="Neus Murcia Sadurní" userId="S::1567593@uab.cat::2c674b4e-4ed0-4f71-9773-0e903b570d67" providerId="AD" clId="Web-{4414C914-AFD0-E3E4-5E0C-5D54A3864BFD}"/>
    <pc:docChg chg="modSld">
      <pc:chgData name="Neus Murcia Sadurní" userId="S::1567593@uab.cat::2c674b4e-4ed0-4f71-9773-0e903b570d67" providerId="AD" clId="Web-{4414C914-AFD0-E3E4-5E0C-5D54A3864BFD}" dt="2021-10-08T09:26:24.993" v="19"/>
      <pc:docMkLst>
        <pc:docMk/>
      </pc:docMkLst>
    </pc:docChg>
  </pc:docChgLst>
  <pc:docChgLst>
    <pc:chgData name="Marta Pastor Cuesta" userId="76d4e7e4-7313-4d36-8bbd-2bb12a8a30f1" providerId="ADAL" clId="{4E4A0CEB-682B-452C-9BBD-437A42336512}"/>
    <pc:docChg chg="custSel delSld modSld">
      <pc:chgData name="Marta Pastor Cuesta" userId="76d4e7e4-7313-4d36-8bbd-2bb12a8a30f1" providerId="ADAL" clId="{4E4A0CEB-682B-452C-9BBD-437A42336512}" dt="2023-12-22T10:02:50.788" v="114" actId="20577"/>
      <pc:docMkLst>
        <pc:docMk/>
      </pc:docMkLst>
      <pc:sldChg chg="del">
        <pc:chgData name="Marta Pastor Cuesta" userId="76d4e7e4-7313-4d36-8bbd-2bb12a8a30f1" providerId="ADAL" clId="{4E4A0CEB-682B-452C-9BBD-437A42336512}" dt="2023-12-18T11:51:50.779" v="39" actId="47"/>
        <pc:sldMkLst>
          <pc:docMk/>
          <pc:sldMk cId="886091329" sldId="291"/>
        </pc:sldMkLst>
      </pc:sldChg>
      <pc:sldChg chg="del">
        <pc:chgData name="Marta Pastor Cuesta" userId="76d4e7e4-7313-4d36-8bbd-2bb12a8a30f1" providerId="ADAL" clId="{4E4A0CEB-682B-452C-9BBD-437A42336512}" dt="2023-12-19T10:53:07.206" v="56" actId="47"/>
        <pc:sldMkLst>
          <pc:docMk/>
          <pc:sldMk cId="2985893853" sldId="308"/>
        </pc:sldMkLst>
      </pc:sldChg>
      <pc:sldChg chg="del">
        <pc:chgData name="Marta Pastor Cuesta" userId="76d4e7e4-7313-4d36-8bbd-2bb12a8a30f1" providerId="ADAL" clId="{4E4A0CEB-682B-452C-9BBD-437A42336512}" dt="2023-12-18T11:50:49.962" v="16" actId="47"/>
        <pc:sldMkLst>
          <pc:docMk/>
          <pc:sldMk cId="1809974266" sldId="318"/>
        </pc:sldMkLst>
      </pc:sldChg>
      <pc:sldChg chg="addSp delSp modSp mod modAnim">
        <pc:chgData name="Marta Pastor Cuesta" userId="76d4e7e4-7313-4d36-8bbd-2bb12a8a30f1" providerId="ADAL" clId="{4E4A0CEB-682B-452C-9BBD-437A42336512}" dt="2023-12-18T11:51:15.736" v="24"/>
        <pc:sldMkLst>
          <pc:docMk/>
          <pc:sldMk cId="4164099481" sldId="331"/>
        </pc:sldMkLst>
      </pc:sldChg>
      <pc:sldChg chg="addSp delSp modSp mod modAnim">
        <pc:chgData name="Marta Pastor Cuesta" userId="76d4e7e4-7313-4d36-8bbd-2bb12a8a30f1" providerId="ADAL" clId="{4E4A0CEB-682B-452C-9BBD-437A42336512}" dt="2023-12-18T11:51:18.357" v="26"/>
        <pc:sldMkLst>
          <pc:docMk/>
          <pc:sldMk cId="4176253884" sldId="336"/>
        </pc:sldMkLst>
      </pc:sldChg>
      <pc:sldChg chg="addSp delSp modSp mod modAnim">
        <pc:chgData name="Marta Pastor Cuesta" userId="76d4e7e4-7313-4d36-8bbd-2bb12a8a30f1" providerId="ADAL" clId="{4E4A0CEB-682B-452C-9BBD-437A42336512}" dt="2023-12-18T11:51:31.481" v="32"/>
        <pc:sldMkLst>
          <pc:docMk/>
          <pc:sldMk cId="556384190" sldId="338"/>
        </pc:sldMkLst>
      </pc:sldChg>
      <pc:sldChg chg="modSp del mod">
        <pc:chgData name="Marta Pastor Cuesta" userId="76d4e7e4-7313-4d36-8bbd-2bb12a8a30f1" providerId="ADAL" clId="{4E4A0CEB-682B-452C-9BBD-437A42336512}" dt="2023-12-19T10:55:52.815" v="112" actId="47"/>
        <pc:sldMkLst>
          <pc:docMk/>
          <pc:sldMk cId="3843106006" sldId="342"/>
        </pc:sldMkLst>
      </pc:sldChg>
      <pc:sldChg chg="addSp delSp modSp mod modAnim">
        <pc:chgData name="Marta Pastor Cuesta" userId="76d4e7e4-7313-4d36-8bbd-2bb12a8a30f1" providerId="ADAL" clId="{4E4A0CEB-682B-452C-9BBD-437A42336512}" dt="2023-12-18T11:51:09.251" v="19"/>
        <pc:sldMkLst>
          <pc:docMk/>
          <pc:sldMk cId="2902783971" sldId="369"/>
        </pc:sldMkLst>
      </pc:sldChg>
      <pc:sldChg chg="addSp delSp modSp mod modAnim">
        <pc:chgData name="Marta Pastor Cuesta" userId="76d4e7e4-7313-4d36-8bbd-2bb12a8a30f1" providerId="ADAL" clId="{4E4A0CEB-682B-452C-9BBD-437A42336512}" dt="2023-12-22T10:02:50.788" v="114" actId="20577"/>
        <pc:sldMkLst>
          <pc:docMk/>
          <pc:sldMk cId="4226424508" sldId="377"/>
        </pc:sldMkLst>
      </pc:sldChg>
      <pc:sldChg chg="addSp delSp modSp mod modAnim">
        <pc:chgData name="Marta Pastor Cuesta" userId="76d4e7e4-7313-4d36-8bbd-2bb12a8a30f1" providerId="ADAL" clId="{4E4A0CEB-682B-452C-9BBD-437A42336512}" dt="2023-12-18T11:51:22.027" v="28"/>
        <pc:sldMkLst>
          <pc:docMk/>
          <pc:sldMk cId="133244687" sldId="378"/>
        </pc:sldMkLst>
      </pc:sldChg>
      <pc:sldChg chg="addSp delSp modSp mod modAnim">
        <pc:chgData name="Marta Pastor Cuesta" userId="76d4e7e4-7313-4d36-8bbd-2bb12a8a30f1" providerId="ADAL" clId="{4E4A0CEB-682B-452C-9BBD-437A42336512}" dt="2023-12-18T11:51:25.451" v="30"/>
        <pc:sldMkLst>
          <pc:docMk/>
          <pc:sldMk cId="1485271109" sldId="591"/>
        </pc:sldMkLst>
      </pc:sldChg>
      <pc:sldChg chg="addSp delSp modSp mod modAnim">
        <pc:chgData name="Marta Pastor Cuesta" userId="76d4e7e4-7313-4d36-8bbd-2bb12a8a30f1" providerId="ADAL" clId="{4E4A0CEB-682B-452C-9BBD-437A42336512}" dt="2023-12-18T11:51:34.056" v="34"/>
        <pc:sldMkLst>
          <pc:docMk/>
          <pc:sldMk cId="1540172325" sldId="592"/>
        </pc:sldMkLst>
      </pc:sldChg>
      <pc:sldChg chg="addSp delSp modSp mod modAnim">
        <pc:chgData name="Marta Pastor Cuesta" userId="76d4e7e4-7313-4d36-8bbd-2bb12a8a30f1" providerId="ADAL" clId="{4E4A0CEB-682B-452C-9BBD-437A42336512}" dt="2023-12-18T11:51:38.504" v="36"/>
        <pc:sldMkLst>
          <pc:docMk/>
          <pc:sldMk cId="266343940" sldId="594"/>
        </pc:sldMkLst>
      </pc:sldChg>
      <pc:sldChg chg="del">
        <pc:chgData name="Marta Pastor Cuesta" userId="76d4e7e4-7313-4d36-8bbd-2bb12a8a30f1" providerId="ADAL" clId="{4E4A0CEB-682B-452C-9BBD-437A42336512}" dt="2023-12-18T11:52:48.609" v="43" actId="47"/>
        <pc:sldMkLst>
          <pc:docMk/>
          <pc:sldMk cId="3606291980" sldId="611"/>
        </pc:sldMkLst>
      </pc:sldChg>
      <pc:sldChg chg="del">
        <pc:chgData name="Marta Pastor Cuesta" userId="76d4e7e4-7313-4d36-8bbd-2bb12a8a30f1" providerId="ADAL" clId="{4E4A0CEB-682B-452C-9BBD-437A42336512}" dt="2023-12-18T11:52:30.913" v="42" actId="47"/>
        <pc:sldMkLst>
          <pc:docMk/>
          <pc:sldMk cId="3679213256" sldId="617"/>
        </pc:sldMkLst>
      </pc:sldChg>
      <pc:sldChg chg="del">
        <pc:chgData name="Marta Pastor Cuesta" userId="76d4e7e4-7313-4d36-8bbd-2bb12a8a30f1" providerId="ADAL" clId="{4E4A0CEB-682B-452C-9BBD-437A42336512}" dt="2023-12-18T11:50:58.082" v="17" actId="47"/>
        <pc:sldMkLst>
          <pc:docMk/>
          <pc:sldMk cId="4242988088" sldId="628"/>
        </pc:sldMkLst>
      </pc:sldChg>
      <pc:sldChg chg="addSp delSp modSp mod modAnim">
        <pc:chgData name="Marta Pastor Cuesta" userId="76d4e7e4-7313-4d36-8bbd-2bb12a8a30f1" providerId="ADAL" clId="{4E4A0CEB-682B-452C-9BBD-437A42336512}" dt="2023-12-18T11:51:41.905" v="38"/>
        <pc:sldMkLst>
          <pc:docMk/>
          <pc:sldMk cId="449166255" sldId="629"/>
        </pc:sldMkLst>
      </pc:sldChg>
      <pc:sldChg chg="del">
        <pc:chgData name="Marta Pastor Cuesta" userId="76d4e7e4-7313-4d36-8bbd-2bb12a8a30f1" providerId="ADAL" clId="{4E4A0CEB-682B-452C-9BBD-437A42336512}" dt="2023-12-18T11:52:02.822" v="40" actId="47"/>
        <pc:sldMkLst>
          <pc:docMk/>
          <pc:sldMk cId="4249572832" sldId="645"/>
        </pc:sldMkLst>
      </pc:sldChg>
      <pc:sldChg chg="del">
        <pc:chgData name="Marta Pastor Cuesta" userId="76d4e7e4-7313-4d36-8bbd-2bb12a8a30f1" providerId="ADAL" clId="{4E4A0CEB-682B-452C-9BBD-437A42336512}" dt="2023-12-18T11:52:22.039" v="41" actId="47"/>
        <pc:sldMkLst>
          <pc:docMk/>
          <pc:sldMk cId="883172147" sldId="647"/>
        </pc:sldMkLst>
      </pc:sldChg>
      <pc:sldChg chg="modSp del mod">
        <pc:chgData name="Marta Pastor Cuesta" userId="76d4e7e4-7313-4d36-8bbd-2bb12a8a30f1" providerId="ADAL" clId="{4E4A0CEB-682B-452C-9BBD-437A42336512}" dt="2023-12-19T10:55:44.677" v="111" actId="403"/>
        <pc:sldMkLst>
          <pc:docMk/>
          <pc:sldMk cId="1063421158" sldId="650"/>
        </pc:sldMkLst>
      </pc:sldChg>
    </pc:docChg>
  </pc:docChgLst>
  <pc:docChgLst>
    <pc:chgData name="Max Aragall Borràs" userId="87e097e4-5d98-43bc-9596-3648e60b41d0" providerId="ADAL" clId="{1139977F-5A2D-4937-AF99-12FA5A7A8890}"/>
    <pc:docChg chg="modSld">
      <pc:chgData name="Max Aragall Borràs" userId="87e097e4-5d98-43bc-9596-3648e60b41d0" providerId="ADAL" clId="{1139977F-5A2D-4937-AF99-12FA5A7A8890}" dt="2022-12-20T10:34:20.653" v="133"/>
      <pc:docMkLst>
        <pc:docMk/>
      </pc:docMkLst>
      <pc:sldChg chg="modSp mod">
        <pc:chgData name="Max Aragall Borràs" userId="87e097e4-5d98-43bc-9596-3648e60b41d0" providerId="ADAL" clId="{1139977F-5A2D-4937-AF99-12FA5A7A8890}" dt="2022-12-20T10:15:29.309" v="38" actId="1076"/>
        <pc:sldMkLst>
          <pc:docMk/>
          <pc:sldMk cId="3843106006" sldId="342"/>
        </pc:sldMkLst>
      </pc:sldChg>
      <pc:sldChg chg="modSp mod">
        <pc:chgData name="Max Aragall Borràs" userId="87e097e4-5d98-43bc-9596-3648e60b41d0" providerId="ADAL" clId="{1139977F-5A2D-4937-AF99-12FA5A7A8890}" dt="2022-12-20T10:17:13.455" v="55" actId="20577"/>
        <pc:sldMkLst>
          <pc:docMk/>
          <pc:sldMk cId="2902783971" sldId="369"/>
        </pc:sldMkLst>
      </pc:sldChg>
      <pc:sldChg chg="modSp mod">
        <pc:chgData name="Max Aragall Borràs" userId="87e097e4-5d98-43bc-9596-3648e60b41d0" providerId="ADAL" clId="{1139977F-5A2D-4937-AF99-12FA5A7A8890}" dt="2022-12-20T10:17:50.786" v="91" actId="20577"/>
        <pc:sldMkLst>
          <pc:docMk/>
          <pc:sldMk cId="4226424508" sldId="377"/>
        </pc:sldMkLst>
      </pc:sldChg>
      <pc:sldChg chg="modSp modAnim">
        <pc:chgData name="Max Aragall Borràs" userId="87e097e4-5d98-43bc-9596-3648e60b41d0" providerId="ADAL" clId="{1139977F-5A2D-4937-AF99-12FA5A7A8890}" dt="2022-12-20T10:27:49.436" v="113" actId="20577"/>
        <pc:sldMkLst>
          <pc:docMk/>
          <pc:sldMk cId="133244687" sldId="378"/>
        </pc:sldMkLst>
      </pc:sldChg>
      <pc:sldChg chg="modSp mod">
        <pc:chgData name="Max Aragall Borràs" userId="87e097e4-5d98-43bc-9596-3648e60b41d0" providerId="ADAL" clId="{1139977F-5A2D-4937-AF99-12FA5A7A8890}" dt="2022-12-20T10:32:17.821" v="115" actId="20577"/>
        <pc:sldMkLst>
          <pc:docMk/>
          <pc:sldMk cId="1485271109" sldId="591"/>
        </pc:sldMkLst>
      </pc:sldChg>
      <pc:sldChg chg="modSp">
        <pc:chgData name="Max Aragall Borràs" userId="87e097e4-5d98-43bc-9596-3648e60b41d0" providerId="ADAL" clId="{1139977F-5A2D-4937-AF99-12FA5A7A8890}" dt="2022-12-20T10:34:20.653" v="133"/>
        <pc:sldMkLst>
          <pc:docMk/>
          <pc:sldMk cId="1092355877" sldId="593"/>
        </pc:sldMkLst>
      </pc:sldChg>
      <pc:sldChg chg="modSp modAnim">
        <pc:chgData name="Max Aragall Borràs" userId="87e097e4-5d98-43bc-9596-3648e60b41d0" providerId="ADAL" clId="{1139977F-5A2D-4937-AF99-12FA5A7A8890}" dt="2022-12-20T10:33:32.314" v="125" actId="20577"/>
        <pc:sldMkLst>
          <pc:docMk/>
          <pc:sldMk cId="266343940" sldId="594"/>
        </pc:sldMkLst>
      </pc:sldChg>
    </pc:docChg>
  </pc:docChgLst>
  <pc:docChgLst>
    <pc:chgData name="Max Aragall Borràs" userId="87e097e4-5d98-43bc-9596-3648e60b41d0" providerId="ADAL" clId="{35DB8BCE-73A4-4888-957E-45CB2D5F289B}"/>
    <pc:docChg chg="undo custSel addSld modSld">
      <pc:chgData name="Max Aragall Borràs" userId="87e097e4-5d98-43bc-9596-3648e60b41d0" providerId="ADAL" clId="{35DB8BCE-73A4-4888-957E-45CB2D5F289B}" dt="2022-12-20T11:21:15.785" v="99" actId="1076"/>
      <pc:docMkLst>
        <pc:docMk/>
      </pc:docMkLst>
      <pc:sldChg chg="modSp mod">
        <pc:chgData name="Max Aragall Borràs" userId="87e097e4-5d98-43bc-9596-3648e60b41d0" providerId="ADAL" clId="{35DB8BCE-73A4-4888-957E-45CB2D5F289B}" dt="2022-12-20T11:11:20.553" v="10" actId="20577"/>
        <pc:sldMkLst>
          <pc:docMk/>
          <pc:sldMk cId="2902783971" sldId="369"/>
        </pc:sldMkLst>
      </pc:sldChg>
      <pc:sldChg chg="modSp mod">
        <pc:chgData name="Max Aragall Borràs" userId="87e097e4-5d98-43bc-9596-3648e60b41d0" providerId="ADAL" clId="{35DB8BCE-73A4-4888-957E-45CB2D5F289B}" dt="2022-12-20T11:12:05.970" v="42" actId="20577"/>
        <pc:sldMkLst>
          <pc:docMk/>
          <pc:sldMk cId="4226424508" sldId="377"/>
        </pc:sldMkLst>
      </pc:sldChg>
      <pc:sldChg chg="modSp mod">
        <pc:chgData name="Max Aragall Borràs" userId="87e097e4-5d98-43bc-9596-3648e60b41d0" providerId="ADAL" clId="{35DB8BCE-73A4-4888-957E-45CB2D5F289B}" dt="2022-12-20T11:16:24.648" v="65" actId="1076"/>
        <pc:sldMkLst>
          <pc:docMk/>
          <pc:sldMk cId="133244687" sldId="378"/>
        </pc:sldMkLst>
      </pc:sldChg>
      <pc:sldChg chg="modSp mod modAnim">
        <pc:chgData name="Max Aragall Borràs" userId="87e097e4-5d98-43bc-9596-3648e60b41d0" providerId="ADAL" clId="{35DB8BCE-73A4-4888-957E-45CB2D5F289B}" dt="2022-12-20T11:19:38.728" v="85" actId="1076"/>
        <pc:sldMkLst>
          <pc:docMk/>
          <pc:sldMk cId="266343940" sldId="594"/>
        </pc:sldMkLst>
      </pc:sldChg>
      <pc:sldChg chg="modSp add mod">
        <pc:chgData name="Max Aragall Borràs" userId="87e097e4-5d98-43bc-9596-3648e60b41d0" providerId="ADAL" clId="{35DB8BCE-73A4-4888-957E-45CB2D5F289B}" dt="2022-12-20T11:21:15.785" v="99" actId="1076"/>
        <pc:sldMkLst>
          <pc:docMk/>
          <pc:sldMk cId="449166255" sldId="629"/>
        </pc:sldMkLst>
      </pc:sldChg>
    </pc:docChg>
  </pc:docChgLst>
  <pc:docChgLst>
    <pc:chgData name="Rosa María Cabrera Corchos" userId="f1659fda-de31-4a64-8d16-4a5c28fbfcfc" providerId="ADAL" clId="{A2506EAD-4A8B-4E66-A010-317695B32E8B}"/>
    <pc:docChg chg="modSld">
      <pc:chgData name="Rosa María Cabrera Corchos" userId="f1659fda-de31-4a64-8d16-4a5c28fbfcfc" providerId="ADAL" clId="{A2506EAD-4A8B-4E66-A010-317695B32E8B}" dt="2022-01-26T18:41:39.018" v="1" actId="404"/>
      <pc:docMkLst>
        <pc:docMk/>
      </pc:docMkLst>
      <pc:sldChg chg="modSp">
        <pc:chgData name="Rosa María Cabrera Corchos" userId="f1659fda-de31-4a64-8d16-4a5c28fbfcfc" providerId="ADAL" clId="{A2506EAD-4A8B-4E66-A010-317695B32E8B}" dt="2022-01-26T18:41:39.018" v="1" actId="404"/>
        <pc:sldMkLst>
          <pc:docMk/>
          <pc:sldMk cId="3843106006" sldId="342"/>
        </pc:sldMkLst>
      </pc:sldChg>
    </pc:docChg>
  </pc:docChgLst>
  <pc:docChgLst>
    <pc:chgData name="Rosa María Cabrera Corchos" userId="f1659fda-de31-4a64-8d16-4a5c28fbfcfc" providerId="ADAL" clId="{6BCBCE0F-3E19-4F64-BE18-7123DD331974}"/>
    <pc:docChg chg="modSld">
      <pc:chgData name="Rosa María Cabrera Corchos" userId="f1659fda-de31-4a64-8d16-4a5c28fbfcfc" providerId="ADAL" clId="{6BCBCE0F-3E19-4F64-BE18-7123DD331974}" dt="2023-01-11T09:17:50.997" v="47" actId="6549"/>
      <pc:docMkLst>
        <pc:docMk/>
      </pc:docMkLst>
      <pc:sldChg chg="modSp mod modAnim">
        <pc:chgData name="Rosa María Cabrera Corchos" userId="f1659fda-de31-4a64-8d16-4a5c28fbfcfc" providerId="ADAL" clId="{6BCBCE0F-3E19-4F64-BE18-7123DD331974}" dt="2023-01-11T09:14:39.313" v="34" actId="1076"/>
        <pc:sldMkLst>
          <pc:docMk/>
          <pc:sldMk cId="3843106006" sldId="342"/>
        </pc:sldMkLst>
      </pc:sldChg>
      <pc:sldChg chg="modSp mod">
        <pc:chgData name="Rosa María Cabrera Corchos" userId="f1659fda-de31-4a64-8d16-4a5c28fbfcfc" providerId="ADAL" clId="{6BCBCE0F-3E19-4F64-BE18-7123DD331974}" dt="2023-01-11T09:16:22.271" v="42"/>
        <pc:sldMkLst>
          <pc:docMk/>
          <pc:sldMk cId="1485271109" sldId="591"/>
        </pc:sldMkLst>
      </pc:sldChg>
      <pc:sldChg chg="modSp">
        <pc:chgData name="Rosa María Cabrera Corchos" userId="f1659fda-de31-4a64-8d16-4a5c28fbfcfc" providerId="ADAL" clId="{6BCBCE0F-3E19-4F64-BE18-7123DD331974}" dt="2023-01-11T09:17:05.092" v="46" actId="20577"/>
        <pc:sldMkLst>
          <pc:docMk/>
          <pc:sldMk cId="449166255" sldId="629"/>
        </pc:sldMkLst>
      </pc:sldChg>
    </pc:docChg>
  </pc:docChgLst>
  <pc:docChgLst>
    <pc:chgData name="Max Aragall Borràs" userId="87e097e4-5d98-43bc-9596-3648e60b41d0" providerId="ADAL" clId="{BAF108D5-2C31-457D-900D-67E577F05A1F}"/>
    <pc:docChg chg="addSld delSld modSld">
      <pc:chgData name="Max Aragall Borràs" userId="87e097e4-5d98-43bc-9596-3648e60b41d0" providerId="ADAL" clId="{BAF108D5-2C31-457D-900D-67E577F05A1F}" dt="2023-01-30T11:37:24.013" v="2"/>
      <pc:docMkLst>
        <pc:docMk/>
      </pc:docMkLst>
      <pc:sldChg chg="del">
        <pc:chgData name="Max Aragall Borràs" userId="87e097e4-5d98-43bc-9596-3648e60b41d0" providerId="ADAL" clId="{BAF108D5-2C31-457D-900D-67E577F05A1F}" dt="2023-01-30T11:37:22.140" v="1" actId="47"/>
        <pc:sldMkLst>
          <pc:docMk/>
          <pc:sldMk cId="367222070" sldId="605"/>
        </pc:sldMkLst>
      </pc:sldChg>
      <pc:sldChg chg="del">
        <pc:chgData name="Max Aragall Borràs" userId="87e097e4-5d98-43bc-9596-3648e60b41d0" providerId="ADAL" clId="{BAF108D5-2C31-457D-900D-67E577F05A1F}" dt="2023-01-30T11:37:20.992" v="0" actId="47"/>
        <pc:sldMkLst>
          <pc:docMk/>
          <pc:sldMk cId="850449991" sldId="606"/>
        </pc:sldMkLst>
      </pc:sldChg>
      <pc:sldChg chg="add">
        <pc:chgData name="Max Aragall Borràs" userId="87e097e4-5d98-43bc-9596-3648e60b41d0" providerId="ADAL" clId="{BAF108D5-2C31-457D-900D-67E577F05A1F}" dt="2023-01-30T11:37:24.013" v="2"/>
        <pc:sldMkLst>
          <pc:docMk/>
          <pc:sldMk cId="3679213256" sldId="617"/>
        </pc:sldMkLst>
      </pc:sldChg>
      <pc:sldChg chg="add">
        <pc:chgData name="Max Aragall Borràs" userId="87e097e4-5d98-43bc-9596-3648e60b41d0" providerId="ADAL" clId="{BAF108D5-2C31-457D-900D-67E577F05A1F}" dt="2023-01-30T11:37:24.013" v="2"/>
        <pc:sldMkLst>
          <pc:docMk/>
          <pc:sldMk cId="4249572832" sldId="645"/>
        </pc:sldMkLst>
      </pc:sldChg>
      <pc:sldChg chg="add">
        <pc:chgData name="Max Aragall Borràs" userId="87e097e4-5d98-43bc-9596-3648e60b41d0" providerId="ADAL" clId="{BAF108D5-2C31-457D-900D-67E577F05A1F}" dt="2023-01-30T11:37:24.013" v="2"/>
        <pc:sldMkLst>
          <pc:docMk/>
          <pc:sldMk cId="883172147" sldId="647"/>
        </pc:sldMkLst>
      </pc:sldChg>
    </pc:docChg>
  </pc:docChgLst>
  <pc:docChgLst>
    <pc:chgData name="Belén Bermejo Gálvez" userId="f1808d04-3c45-42c6-8782-2112856f2a66" providerId="ADAL" clId="{92715079-7D96-4220-94E6-8052AA1850EA}"/>
    <pc:docChg chg="custSel addSld delSld modSld">
      <pc:chgData name="Belén Bermejo Gálvez" userId="f1808d04-3c45-42c6-8782-2112856f2a66" providerId="ADAL" clId="{92715079-7D96-4220-94E6-8052AA1850EA}" dt="2024-12-04T11:23:50.513" v="120" actId="47"/>
      <pc:docMkLst>
        <pc:docMk/>
      </pc:docMkLst>
      <pc:sldChg chg="add">
        <pc:chgData name="Belén Bermejo Gálvez" userId="f1808d04-3c45-42c6-8782-2112856f2a66" providerId="ADAL" clId="{92715079-7D96-4220-94E6-8052AA1850EA}" dt="2024-12-04T11:22:59.361" v="109"/>
        <pc:sldMkLst>
          <pc:docMk/>
          <pc:sldMk cId="886091329" sldId="291"/>
        </pc:sldMkLst>
      </pc:sldChg>
      <pc:sldChg chg="del">
        <pc:chgData name="Belén Bermejo Gálvez" userId="f1808d04-3c45-42c6-8782-2112856f2a66" providerId="ADAL" clId="{92715079-7D96-4220-94E6-8052AA1850EA}" dt="2024-12-04T11:16:07.623" v="52" actId="47"/>
        <pc:sldMkLst>
          <pc:docMk/>
          <pc:sldMk cId="2985893853" sldId="308"/>
        </pc:sldMkLst>
      </pc:sldChg>
      <pc:sldChg chg="add">
        <pc:chgData name="Belén Bermejo Gálvez" userId="f1808d04-3c45-42c6-8782-2112856f2a66" providerId="ADAL" clId="{92715079-7D96-4220-94E6-8052AA1850EA}" dt="2024-12-04T11:23:48.084" v="119"/>
        <pc:sldMkLst>
          <pc:docMk/>
          <pc:sldMk cId="3083134075" sldId="309"/>
        </pc:sldMkLst>
      </pc:sldChg>
      <pc:sldChg chg="del">
        <pc:chgData name="Belén Bermejo Gálvez" userId="f1808d04-3c45-42c6-8782-2112856f2a66" providerId="ADAL" clId="{92715079-7D96-4220-94E6-8052AA1850EA}" dt="2024-12-04T11:15:50.440" v="48" actId="47"/>
        <pc:sldMkLst>
          <pc:docMk/>
          <pc:sldMk cId="1642399041" sldId="324"/>
        </pc:sldMkLst>
      </pc:sldChg>
      <pc:sldChg chg="modSp mod">
        <pc:chgData name="Belén Bermejo Gálvez" userId="f1808d04-3c45-42c6-8782-2112856f2a66" providerId="ADAL" clId="{92715079-7D96-4220-94E6-8052AA1850EA}" dt="2024-12-04T11:17:09.642" v="85" actId="14826"/>
        <pc:sldMkLst>
          <pc:docMk/>
          <pc:sldMk cId="4164099481" sldId="331"/>
        </pc:sldMkLst>
      </pc:sldChg>
      <pc:sldChg chg="modSp mod">
        <pc:chgData name="Belén Bermejo Gálvez" userId="f1808d04-3c45-42c6-8782-2112856f2a66" providerId="ADAL" clId="{92715079-7D96-4220-94E6-8052AA1850EA}" dt="2024-12-04T11:17:24.767" v="87" actId="14826"/>
        <pc:sldMkLst>
          <pc:docMk/>
          <pc:sldMk cId="4176253884" sldId="336"/>
        </pc:sldMkLst>
      </pc:sldChg>
      <pc:sldChg chg="addSp delSp modSp mod">
        <pc:chgData name="Belén Bermejo Gálvez" userId="f1808d04-3c45-42c6-8782-2112856f2a66" providerId="ADAL" clId="{92715079-7D96-4220-94E6-8052AA1850EA}" dt="2024-12-04T11:18:42.796" v="102" actId="478"/>
        <pc:sldMkLst>
          <pc:docMk/>
          <pc:sldMk cId="556384190" sldId="338"/>
        </pc:sldMkLst>
      </pc:sldChg>
      <pc:sldChg chg="modSp mod">
        <pc:chgData name="Belén Bermejo Gálvez" userId="f1808d04-3c45-42c6-8782-2112856f2a66" providerId="ADAL" clId="{92715079-7D96-4220-94E6-8052AA1850EA}" dt="2024-12-04T11:16:11.134" v="53" actId="207"/>
        <pc:sldMkLst>
          <pc:docMk/>
          <pc:sldMk cId="2902783971" sldId="369"/>
        </pc:sldMkLst>
      </pc:sldChg>
      <pc:sldChg chg="modSp mod">
        <pc:chgData name="Belén Bermejo Gálvez" userId="f1808d04-3c45-42c6-8782-2112856f2a66" providerId="ADAL" clId="{92715079-7D96-4220-94E6-8052AA1850EA}" dt="2024-12-04T11:17:01.935" v="83" actId="14826"/>
        <pc:sldMkLst>
          <pc:docMk/>
          <pc:sldMk cId="4226424508" sldId="377"/>
        </pc:sldMkLst>
      </pc:sldChg>
      <pc:sldChg chg="modSp mod">
        <pc:chgData name="Belén Bermejo Gálvez" userId="f1808d04-3c45-42c6-8782-2112856f2a66" providerId="ADAL" clId="{92715079-7D96-4220-94E6-8052AA1850EA}" dt="2024-12-04T11:17:42.022" v="89" actId="14826"/>
        <pc:sldMkLst>
          <pc:docMk/>
          <pc:sldMk cId="133244687" sldId="378"/>
        </pc:sldMkLst>
      </pc:sldChg>
      <pc:sldChg chg="modSp mod">
        <pc:chgData name="Belén Bermejo Gálvez" userId="f1808d04-3c45-42c6-8782-2112856f2a66" providerId="ADAL" clId="{92715079-7D96-4220-94E6-8052AA1850EA}" dt="2024-12-04T11:17:50.391" v="91" actId="14826"/>
        <pc:sldMkLst>
          <pc:docMk/>
          <pc:sldMk cId="1485271109" sldId="591"/>
        </pc:sldMkLst>
      </pc:sldChg>
      <pc:sldChg chg="modSp mod">
        <pc:chgData name="Belén Bermejo Gálvez" userId="f1808d04-3c45-42c6-8782-2112856f2a66" providerId="ADAL" clId="{92715079-7D96-4220-94E6-8052AA1850EA}" dt="2024-12-04T11:19:05.270" v="104" actId="14826"/>
        <pc:sldMkLst>
          <pc:docMk/>
          <pc:sldMk cId="1540172325" sldId="592"/>
        </pc:sldMkLst>
      </pc:sldChg>
      <pc:sldChg chg="modSp mod">
        <pc:chgData name="Belén Bermejo Gálvez" userId="f1808d04-3c45-42c6-8782-2112856f2a66" providerId="ADAL" clId="{92715079-7D96-4220-94E6-8052AA1850EA}" dt="2024-12-04T11:19:30.070" v="106" actId="14826"/>
        <pc:sldMkLst>
          <pc:docMk/>
          <pc:sldMk cId="266343940" sldId="594"/>
        </pc:sldMkLst>
      </pc:sldChg>
      <pc:sldChg chg="del">
        <pc:chgData name="Belén Bermejo Gálvez" userId="f1808d04-3c45-42c6-8782-2112856f2a66" providerId="ADAL" clId="{92715079-7D96-4220-94E6-8052AA1850EA}" dt="2024-12-04T11:23:11.232" v="112" actId="47"/>
        <pc:sldMkLst>
          <pc:docMk/>
          <pc:sldMk cId="367222070" sldId="605"/>
        </pc:sldMkLst>
      </pc:sldChg>
      <pc:sldChg chg="del">
        <pc:chgData name="Belén Bermejo Gálvez" userId="f1808d04-3c45-42c6-8782-2112856f2a66" providerId="ADAL" clId="{92715079-7D96-4220-94E6-8052AA1850EA}" dt="2024-12-04T11:23:19.180" v="114" actId="47"/>
        <pc:sldMkLst>
          <pc:docMk/>
          <pc:sldMk cId="1883697652" sldId="607"/>
        </pc:sldMkLst>
      </pc:sldChg>
      <pc:sldChg chg="del">
        <pc:chgData name="Belén Bermejo Gálvez" userId="f1808d04-3c45-42c6-8782-2112856f2a66" providerId="ADAL" clId="{92715079-7D96-4220-94E6-8052AA1850EA}" dt="2024-12-04T11:23:41.347" v="118" actId="47"/>
        <pc:sldMkLst>
          <pc:docMk/>
          <pc:sldMk cId="2080844025" sldId="611"/>
        </pc:sldMkLst>
      </pc:sldChg>
      <pc:sldChg chg="del">
        <pc:chgData name="Belén Bermejo Gálvez" userId="f1808d04-3c45-42c6-8782-2112856f2a66" providerId="ADAL" clId="{92715079-7D96-4220-94E6-8052AA1850EA}" dt="2024-12-04T11:23:29.634" v="116" actId="47"/>
        <pc:sldMkLst>
          <pc:docMk/>
          <pc:sldMk cId="3679213256" sldId="617"/>
        </pc:sldMkLst>
      </pc:sldChg>
      <pc:sldChg chg="modSp mod">
        <pc:chgData name="Belén Bermejo Gálvez" userId="f1808d04-3c45-42c6-8782-2112856f2a66" providerId="ADAL" clId="{92715079-7D96-4220-94E6-8052AA1850EA}" dt="2024-12-04T11:22:51.997" v="108" actId="14826"/>
        <pc:sldMkLst>
          <pc:docMk/>
          <pc:sldMk cId="449166255" sldId="629"/>
        </pc:sldMkLst>
      </pc:sldChg>
      <pc:sldChg chg="del">
        <pc:chgData name="Belén Bermejo Gálvez" userId="f1808d04-3c45-42c6-8782-2112856f2a66" providerId="ADAL" clId="{92715079-7D96-4220-94E6-8052AA1850EA}" dt="2024-12-04T11:23:50.513" v="120" actId="47"/>
        <pc:sldMkLst>
          <pc:docMk/>
          <pc:sldMk cId="4163575214" sldId="655"/>
        </pc:sldMkLst>
      </pc:sldChg>
      <pc:sldChg chg="del">
        <pc:chgData name="Belén Bermejo Gálvez" userId="f1808d04-3c45-42c6-8782-2112856f2a66" providerId="ADAL" clId="{92715079-7D96-4220-94E6-8052AA1850EA}" dt="2024-12-04T11:23:01.683" v="110" actId="47"/>
        <pc:sldMkLst>
          <pc:docMk/>
          <pc:sldMk cId="385276344" sldId="656"/>
        </pc:sldMkLst>
      </pc:sldChg>
      <pc:sldChg chg="del">
        <pc:chgData name="Belén Bermejo Gálvez" userId="f1808d04-3c45-42c6-8782-2112856f2a66" providerId="ADAL" clId="{92715079-7D96-4220-94E6-8052AA1850EA}" dt="2024-12-04T11:15:42.779" v="46" actId="47"/>
        <pc:sldMkLst>
          <pc:docMk/>
          <pc:sldMk cId="773348093" sldId="660"/>
        </pc:sldMkLst>
      </pc:sldChg>
      <pc:sldChg chg="del">
        <pc:chgData name="Belén Bermejo Gálvez" userId="f1808d04-3c45-42c6-8782-2112856f2a66" providerId="ADAL" clId="{92715079-7D96-4220-94E6-8052AA1850EA}" dt="2024-12-04T11:15:58.258" v="50" actId="47"/>
        <pc:sldMkLst>
          <pc:docMk/>
          <pc:sldMk cId="4242988088" sldId="661"/>
        </pc:sldMkLst>
      </pc:sldChg>
      <pc:sldChg chg="modSp add mod modAnim">
        <pc:chgData name="Belén Bermejo Gálvez" userId="f1808d04-3c45-42c6-8782-2112856f2a66" providerId="ADAL" clId="{92715079-7D96-4220-94E6-8052AA1850EA}" dt="2024-12-04T11:16:42.607" v="81" actId="962"/>
        <pc:sldMkLst>
          <pc:docMk/>
          <pc:sldMk cId="3435900237" sldId="665"/>
        </pc:sldMkLst>
      </pc:sldChg>
      <pc:sldChg chg="add">
        <pc:chgData name="Belén Bermejo Gálvez" userId="f1808d04-3c45-42c6-8782-2112856f2a66" providerId="ADAL" clId="{92715079-7D96-4220-94E6-8052AA1850EA}" dt="2024-12-04T11:15:48.348" v="47"/>
        <pc:sldMkLst>
          <pc:docMk/>
          <pc:sldMk cId="3816090067" sldId="666"/>
        </pc:sldMkLst>
      </pc:sldChg>
      <pc:sldChg chg="add">
        <pc:chgData name="Belén Bermejo Gálvez" userId="f1808d04-3c45-42c6-8782-2112856f2a66" providerId="ADAL" clId="{92715079-7D96-4220-94E6-8052AA1850EA}" dt="2024-12-04T11:15:55.665" v="49"/>
        <pc:sldMkLst>
          <pc:docMk/>
          <pc:sldMk cId="3316851170" sldId="667"/>
        </pc:sldMkLst>
      </pc:sldChg>
      <pc:sldChg chg="add">
        <pc:chgData name="Belén Bermejo Gálvez" userId="f1808d04-3c45-42c6-8782-2112856f2a66" providerId="ADAL" clId="{92715079-7D96-4220-94E6-8052AA1850EA}" dt="2024-12-04T11:16:04.905" v="51"/>
        <pc:sldMkLst>
          <pc:docMk/>
          <pc:sldMk cId="1580692803" sldId="668"/>
        </pc:sldMkLst>
      </pc:sldChg>
      <pc:sldChg chg="add">
        <pc:chgData name="Belén Bermejo Gálvez" userId="f1808d04-3c45-42c6-8782-2112856f2a66" providerId="ADAL" clId="{92715079-7D96-4220-94E6-8052AA1850EA}" dt="2024-12-04T11:23:08.772" v="111"/>
        <pc:sldMkLst>
          <pc:docMk/>
          <pc:sldMk cId="2100232522" sldId="669"/>
        </pc:sldMkLst>
      </pc:sldChg>
      <pc:sldChg chg="add">
        <pc:chgData name="Belén Bermejo Gálvez" userId="f1808d04-3c45-42c6-8782-2112856f2a66" providerId="ADAL" clId="{92715079-7D96-4220-94E6-8052AA1850EA}" dt="2024-12-04T11:23:16.891" v="113"/>
        <pc:sldMkLst>
          <pc:docMk/>
          <pc:sldMk cId="2011771982" sldId="670"/>
        </pc:sldMkLst>
      </pc:sldChg>
      <pc:sldChg chg="add">
        <pc:chgData name="Belén Bermejo Gálvez" userId="f1808d04-3c45-42c6-8782-2112856f2a66" providerId="ADAL" clId="{92715079-7D96-4220-94E6-8052AA1850EA}" dt="2024-12-04T11:23:26.752" v="115"/>
        <pc:sldMkLst>
          <pc:docMk/>
          <pc:sldMk cId="2566822043" sldId="671"/>
        </pc:sldMkLst>
      </pc:sldChg>
      <pc:sldChg chg="add">
        <pc:chgData name="Belén Bermejo Gálvez" userId="f1808d04-3c45-42c6-8782-2112856f2a66" providerId="ADAL" clId="{92715079-7D96-4220-94E6-8052AA1850EA}" dt="2024-12-04T11:23:38.358" v="117"/>
        <pc:sldMkLst>
          <pc:docMk/>
          <pc:sldMk cId="895941461" sldId="672"/>
        </pc:sldMkLst>
      </pc:sldChg>
    </pc:docChg>
  </pc:docChgLst>
  <pc:docChgLst>
    <pc:chgData name="Max Aragall Borràs" userId="87e097e4-5d98-43bc-9596-3648e60b41d0" providerId="ADAL" clId="{0002C889-3850-4A21-8847-FF477520ACAE}"/>
    <pc:docChg chg="custSel modSld">
      <pc:chgData name="Max Aragall Borràs" userId="87e097e4-5d98-43bc-9596-3648e60b41d0" providerId="ADAL" clId="{0002C889-3850-4A21-8847-FF477520ACAE}" dt="2022-12-22T10:35:12.535" v="228"/>
      <pc:docMkLst>
        <pc:docMk/>
      </pc:docMkLst>
      <pc:sldChg chg="addSp delSp modSp mod">
        <pc:chgData name="Max Aragall Borràs" userId="87e097e4-5d98-43bc-9596-3648e60b41d0" providerId="ADAL" clId="{0002C889-3850-4A21-8847-FF477520ACAE}" dt="2022-12-21T09:53:21.708" v="152"/>
        <pc:sldMkLst>
          <pc:docMk/>
          <pc:sldMk cId="4164099481" sldId="331"/>
        </pc:sldMkLst>
      </pc:sldChg>
      <pc:sldChg chg="addSp delSp modSp mod">
        <pc:chgData name="Max Aragall Borràs" userId="87e097e4-5d98-43bc-9596-3648e60b41d0" providerId="ADAL" clId="{0002C889-3850-4A21-8847-FF477520ACAE}" dt="2022-12-22T10:34:41.577" v="200"/>
        <pc:sldMkLst>
          <pc:docMk/>
          <pc:sldMk cId="4176253884" sldId="336"/>
        </pc:sldMkLst>
      </pc:sldChg>
      <pc:sldChg chg="addSp delSp modSp mod">
        <pc:chgData name="Max Aragall Borràs" userId="87e097e4-5d98-43bc-9596-3648e60b41d0" providerId="ADAL" clId="{0002C889-3850-4A21-8847-FF477520ACAE}" dt="2022-12-21T09:55:15.117" v="162"/>
        <pc:sldMkLst>
          <pc:docMk/>
          <pc:sldMk cId="556384190" sldId="338"/>
        </pc:sldMkLst>
      </pc:sldChg>
      <pc:sldChg chg="addSp modSp mod">
        <pc:chgData name="Max Aragall Borràs" userId="87e097e4-5d98-43bc-9596-3648e60b41d0" providerId="ADAL" clId="{0002C889-3850-4A21-8847-FF477520ACAE}" dt="2022-12-20T12:00:37.222" v="106" actId="732"/>
        <pc:sldMkLst>
          <pc:docMk/>
          <pc:sldMk cId="2902783971" sldId="369"/>
        </pc:sldMkLst>
      </pc:sldChg>
      <pc:sldChg chg="addSp delSp modSp mod">
        <pc:chgData name="Max Aragall Borràs" userId="87e097e4-5d98-43bc-9596-3648e60b41d0" providerId="ADAL" clId="{0002C889-3850-4A21-8847-FF477520ACAE}" dt="2022-12-21T09:53:06.742" v="150"/>
        <pc:sldMkLst>
          <pc:docMk/>
          <pc:sldMk cId="4226424508" sldId="377"/>
        </pc:sldMkLst>
      </pc:sldChg>
      <pc:sldChg chg="addSp delSp modSp mod modAnim">
        <pc:chgData name="Max Aragall Borràs" userId="87e097e4-5d98-43bc-9596-3648e60b41d0" providerId="ADAL" clId="{0002C889-3850-4A21-8847-FF477520ACAE}" dt="2022-12-21T09:54:05.869" v="156"/>
        <pc:sldMkLst>
          <pc:docMk/>
          <pc:sldMk cId="133244687" sldId="378"/>
        </pc:sldMkLst>
      </pc:sldChg>
      <pc:sldChg chg="addSp delSp modSp mod">
        <pc:chgData name="Max Aragall Borràs" userId="87e097e4-5d98-43bc-9596-3648e60b41d0" providerId="ADAL" clId="{0002C889-3850-4A21-8847-FF477520ACAE}" dt="2022-12-21T09:54:29.052" v="158"/>
        <pc:sldMkLst>
          <pc:docMk/>
          <pc:sldMk cId="1485271109" sldId="591"/>
        </pc:sldMkLst>
      </pc:sldChg>
      <pc:sldChg chg="addSp delSp modSp mod">
        <pc:chgData name="Max Aragall Borràs" userId="87e097e4-5d98-43bc-9596-3648e60b41d0" providerId="ADAL" clId="{0002C889-3850-4A21-8847-FF477520ACAE}" dt="2022-12-22T10:35:12.535" v="228"/>
        <pc:sldMkLst>
          <pc:docMk/>
          <pc:sldMk cId="1540172325" sldId="592"/>
        </pc:sldMkLst>
      </pc:sldChg>
      <pc:sldChg chg="addSp delSp modSp mod">
        <pc:chgData name="Max Aragall Borràs" userId="87e097e4-5d98-43bc-9596-3648e60b41d0" providerId="ADAL" clId="{0002C889-3850-4A21-8847-FF477520ACAE}" dt="2022-12-21T09:56:00.940" v="166"/>
        <pc:sldMkLst>
          <pc:docMk/>
          <pc:sldMk cId="266343940" sldId="594"/>
        </pc:sldMkLst>
      </pc:sldChg>
      <pc:sldChg chg="addSp delSp modSp mod">
        <pc:chgData name="Max Aragall Borràs" userId="87e097e4-5d98-43bc-9596-3648e60b41d0" providerId="ADAL" clId="{0002C889-3850-4A21-8847-FF477520ACAE}" dt="2022-12-21T09:56:13.194" v="168"/>
        <pc:sldMkLst>
          <pc:docMk/>
          <pc:sldMk cId="449166255" sldId="629"/>
        </pc:sldMkLst>
      </pc:sldChg>
    </pc:docChg>
  </pc:docChgLst>
  <pc:docChgLst>
    <pc:chgData name="Belén Bermejo Gálvez" userId="f1808d04-3c45-42c6-8782-2112856f2a66" providerId="ADAL" clId="{F05CE7E6-12BB-45F1-8371-3C7D8294C24F}"/>
    <pc:docChg chg="custSel modSld">
      <pc:chgData name="Belén Bermejo Gálvez" userId="f1808d04-3c45-42c6-8782-2112856f2a66" providerId="ADAL" clId="{F05CE7E6-12BB-45F1-8371-3C7D8294C24F}" dt="2025-01-23T09:49:48.248" v="1"/>
      <pc:docMkLst>
        <pc:docMk/>
      </pc:docMkLst>
      <pc:sldChg chg="addSp delSp modSp mod delAnim modAnim">
        <pc:chgData name="Belén Bermejo Gálvez" userId="f1808d04-3c45-42c6-8782-2112856f2a66" providerId="ADAL" clId="{F05CE7E6-12BB-45F1-8371-3C7D8294C24F}" dt="2025-01-23T09:49:48.248" v="1"/>
        <pc:sldMkLst>
          <pc:docMk/>
          <pc:sldMk cId="4164099481" sldId="331"/>
        </pc:sldMkLst>
        <pc:spChg chg="add mod">
          <ac:chgData name="Belén Bermejo Gálvez" userId="f1808d04-3c45-42c6-8782-2112856f2a66" providerId="ADAL" clId="{F05CE7E6-12BB-45F1-8371-3C7D8294C24F}" dt="2025-01-23T09:49:48.248" v="1"/>
          <ac:spMkLst>
            <pc:docMk/>
            <pc:sldMk cId="4164099481" sldId="331"/>
            <ac:spMk id="6" creationId="{EE2788A2-840E-25EF-32C2-498EBA7A228A}"/>
          </ac:spMkLst>
        </pc:spChg>
        <pc:picChg chg="add mod">
          <ac:chgData name="Belén Bermejo Gálvez" userId="f1808d04-3c45-42c6-8782-2112856f2a66" providerId="ADAL" clId="{F05CE7E6-12BB-45F1-8371-3C7D8294C24F}" dt="2025-01-23T09:49:48.248" v="1"/>
          <ac:picMkLst>
            <pc:docMk/>
            <pc:sldMk cId="4164099481" sldId="331"/>
            <ac:picMk id="8" creationId="{169D15AB-7888-6615-1997-2D8AF06E3EE7}"/>
          </ac:picMkLst>
        </pc:picChg>
      </pc:sldChg>
    </pc:docChg>
  </pc:docChgLst>
  <pc:docChgLst>
    <pc:chgData name="Rosa María Cabrera Corchos" userId="f1659fda-de31-4a64-8d16-4a5c28fbfcfc" providerId="ADAL" clId="{E5C760E7-E61C-4525-AB3C-90BD671A0565}"/>
    <pc:docChg chg="undo custSel delSld modSld">
      <pc:chgData name="Rosa María Cabrera Corchos" userId="f1659fda-de31-4a64-8d16-4a5c28fbfcfc" providerId="ADAL" clId="{E5C760E7-E61C-4525-AB3C-90BD671A0565}" dt="2022-12-14T09:52:54.615" v="135" actId="14100"/>
      <pc:docMkLst>
        <pc:docMk/>
      </pc:docMkLst>
      <pc:sldChg chg="del">
        <pc:chgData name="Rosa María Cabrera Corchos" userId="f1659fda-de31-4a64-8d16-4a5c28fbfcfc" providerId="ADAL" clId="{E5C760E7-E61C-4525-AB3C-90BD671A0565}" dt="2022-12-14T09:26:55.461" v="51" actId="2696"/>
        <pc:sldMkLst>
          <pc:docMk/>
          <pc:sldMk cId="2985893853" sldId="308"/>
        </pc:sldMkLst>
      </pc:sldChg>
      <pc:sldChg chg="del">
        <pc:chgData name="Rosa María Cabrera Corchos" userId="f1659fda-de31-4a64-8d16-4a5c28fbfcfc" providerId="ADAL" clId="{E5C760E7-E61C-4525-AB3C-90BD671A0565}" dt="2022-12-14T09:26:46.703" v="49" actId="2696"/>
        <pc:sldMkLst>
          <pc:docMk/>
          <pc:sldMk cId="1809974266" sldId="318"/>
        </pc:sldMkLst>
      </pc:sldChg>
      <pc:sldChg chg="modSp">
        <pc:chgData name="Rosa María Cabrera Corchos" userId="f1659fda-de31-4a64-8d16-4a5c28fbfcfc" providerId="ADAL" clId="{E5C760E7-E61C-4525-AB3C-90BD671A0565}" dt="2022-12-14T09:52:41.854" v="133" actId="14100"/>
        <pc:sldMkLst>
          <pc:docMk/>
          <pc:sldMk cId="4164099481" sldId="331"/>
        </pc:sldMkLst>
      </pc:sldChg>
      <pc:sldChg chg="modSp">
        <pc:chgData name="Rosa María Cabrera Corchos" userId="f1659fda-de31-4a64-8d16-4a5c28fbfcfc" providerId="ADAL" clId="{E5C760E7-E61C-4525-AB3C-90BD671A0565}" dt="2022-12-14T09:52:54.615" v="135" actId="14100"/>
        <pc:sldMkLst>
          <pc:docMk/>
          <pc:sldMk cId="1074027259" sldId="334"/>
        </pc:sldMkLst>
      </pc:sldChg>
      <pc:sldChg chg="modSp mod modAnim">
        <pc:chgData name="Rosa María Cabrera Corchos" userId="f1659fda-de31-4a64-8d16-4a5c28fbfcfc" providerId="ADAL" clId="{E5C760E7-E61C-4525-AB3C-90BD671A0565}" dt="2022-12-14T09:25:55.408" v="48" actId="1076"/>
        <pc:sldMkLst>
          <pc:docMk/>
          <pc:sldMk cId="3843106006" sldId="342"/>
        </pc:sldMkLst>
      </pc:sldChg>
      <pc:sldChg chg="addSp delSp modSp mod">
        <pc:chgData name="Rosa María Cabrera Corchos" userId="f1659fda-de31-4a64-8d16-4a5c28fbfcfc" providerId="ADAL" clId="{E5C760E7-E61C-4525-AB3C-90BD671A0565}" dt="2022-12-14T09:32:40.647" v="111" actId="962"/>
        <pc:sldMkLst>
          <pc:docMk/>
          <pc:sldMk cId="2902783971" sldId="369"/>
        </pc:sldMkLst>
      </pc:sldChg>
      <pc:sldChg chg="del">
        <pc:chgData name="Rosa María Cabrera Corchos" userId="f1659fda-de31-4a64-8d16-4a5c28fbfcfc" providerId="ADAL" clId="{E5C760E7-E61C-4525-AB3C-90BD671A0565}" dt="2022-12-14T09:26:49.697" v="50" actId="2696"/>
        <pc:sldMkLst>
          <pc:docMk/>
          <pc:sldMk cId="4242988088" sldId="613"/>
        </pc:sldMkLst>
      </pc:sldChg>
    </pc:docChg>
  </pc:docChgLst>
  <pc:docChgLst>
    <pc:chgData name="Max Aragall Borràs" userId="87e097e4-5d98-43bc-9596-3648e60b41d0" providerId="ADAL" clId="{077E50A5-4588-4528-879B-DEF9366D5F66}"/>
    <pc:docChg chg="custSel modSld sldOrd">
      <pc:chgData name="Max Aragall Borràs" userId="87e097e4-5d98-43bc-9596-3648e60b41d0" providerId="ADAL" clId="{077E50A5-4588-4528-879B-DEF9366D5F66}" dt="2022-12-20T10:09:45.396" v="116" actId="20577"/>
      <pc:docMkLst>
        <pc:docMk/>
      </pc:docMkLst>
      <pc:sldChg chg="modSp mod">
        <pc:chgData name="Max Aragall Borràs" userId="87e097e4-5d98-43bc-9596-3648e60b41d0" providerId="ADAL" clId="{077E50A5-4588-4528-879B-DEF9366D5F66}" dt="2022-12-20T10:04:42.248" v="61" actId="2165"/>
        <pc:sldMkLst>
          <pc:docMk/>
          <pc:sldMk cId="4164099481" sldId="331"/>
        </pc:sldMkLst>
      </pc:sldChg>
      <pc:sldChg chg="addSp delSp modSp mod delAnim modAnim">
        <pc:chgData name="Max Aragall Borràs" userId="87e097e4-5d98-43bc-9596-3648e60b41d0" providerId="ADAL" clId="{077E50A5-4588-4528-879B-DEF9366D5F66}" dt="2022-12-20T09:30:57.780" v="13" actId="20577"/>
        <pc:sldMkLst>
          <pc:docMk/>
          <pc:sldMk cId="3843106006" sldId="342"/>
        </pc:sldMkLst>
      </pc:sldChg>
      <pc:sldChg chg="modSp mod">
        <pc:chgData name="Max Aragall Borràs" userId="87e097e4-5d98-43bc-9596-3648e60b41d0" providerId="ADAL" clId="{077E50A5-4588-4528-879B-DEF9366D5F66}" dt="2022-12-20T10:00:27.357" v="52" actId="20577"/>
        <pc:sldMkLst>
          <pc:docMk/>
          <pc:sldMk cId="2902783971" sldId="369"/>
        </pc:sldMkLst>
      </pc:sldChg>
      <pc:sldChg chg="modSp mod">
        <pc:chgData name="Max Aragall Borràs" userId="87e097e4-5d98-43bc-9596-3648e60b41d0" providerId="ADAL" clId="{077E50A5-4588-4528-879B-DEF9366D5F66}" dt="2022-12-20T10:00:56.896" v="58" actId="20577"/>
        <pc:sldMkLst>
          <pc:docMk/>
          <pc:sldMk cId="4226424508" sldId="377"/>
        </pc:sldMkLst>
      </pc:sldChg>
      <pc:sldChg chg="modSp modAnim">
        <pc:chgData name="Max Aragall Borràs" userId="87e097e4-5d98-43bc-9596-3648e60b41d0" providerId="ADAL" clId="{077E50A5-4588-4528-879B-DEF9366D5F66}" dt="2022-12-20T10:06:45.516" v="90" actId="20577"/>
        <pc:sldMkLst>
          <pc:docMk/>
          <pc:sldMk cId="133244687" sldId="378"/>
        </pc:sldMkLst>
      </pc:sldChg>
      <pc:sldChg chg="modSp modAnim">
        <pc:chgData name="Max Aragall Borràs" userId="87e097e4-5d98-43bc-9596-3648e60b41d0" providerId="ADAL" clId="{077E50A5-4588-4528-879B-DEF9366D5F66}" dt="2022-12-20T10:09:45.396" v="116" actId="20577"/>
        <pc:sldMkLst>
          <pc:docMk/>
          <pc:sldMk cId="1092355877" sldId="593"/>
        </pc:sldMkLst>
      </pc:sldChg>
      <pc:sldChg chg="modSp ord modAnim">
        <pc:chgData name="Max Aragall Borràs" userId="87e097e4-5d98-43bc-9596-3648e60b41d0" providerId="ADAL" clId="{077E50A5-4588-4528-879B-DEF9366D5F66}" dt="2022-12-20T10:09:08.295" v="106"/>
        <pc:sldMkLst>
          <pc:docMk/>
          <pc:sldMk cId="266343940" sldId="594"/>
        </pc:sldMkLst>
      </pc:sldChg>
    </pc:docChg>
  </pc:docChgLst>
  <pc:docChgLst>
    <pc:chgData name="Belén Bermejo Gálvez" userId="f1808d04-3c45-42c6-8782-2112856f2a66" providerId="ADAL" clId="{5B49DC67-0C16-4508-9CC9-B28A5B9D5D34}"/>
    <pc:docChg chg="delSld modSld">
      <pc:chgData name="Belén Bermejo Gálvez" userId="f1808d04-3c45-42c6-8782-2112856f2a66" providerId="ADAL" clId="{5B49DC67-0C16-4508-9CC9-B28A5B9D5D34}" dt="2025-03-26T09:51:05.799" v="2" actId="47"/>
      <pc:docMkLst>
        <pc:docMk/>
      </pc:docMkLst>
      <pc:sldChg chg="del">
        <pc:chgData name="Belén Bermejo Gálvez" userId="f1808d04-3c45-42c6-8782-2112856f2a66" providerId="ADAL" clId="{5B49DC67-0C16-4508-9CC9-B28A5B9D5D34}" dt="2025-03-26T09:51:05.799" v="2" actId="47"/>
        <pc:sldMkLst>
          <pc:docMk/>
          <pc:sldMk cId="4164099481" sldId="331"/>
        </pc:sldMkLst>
      </pc:sldChg>
      <pc:sldChg chg="addSp modSp mod">
        <pc:chgData name="Belén Bermejo Gálvez" userId="f1808d04-3c45-42c6-8782-2112856f2a66" providerId="ADAL" clId="{5B49DC67-0C16-4508-9CC9-B28A5B9D5D34}" dt="2025-03-26T09:51:02.205" v="1"/>
        <pc:sldMkLst>
          <pc:docMk/>
          <pc:sldMk cId="4226424508" sldId="377"/>
        </pc:sldMkLst>
        <pc:spChg chg="mod">
          <ac:chgData name="Belén Bermejo Gálvez" userId="f1808d04-3c45-42c6-8782-2112856f2a66" providerId="ADAL" clId="{5B49DC67-0C16-4508-9CC9-B28A5B9D5D34}" dt="2025-03-26T09:51:02.205" v="1"/>
          <ac:spMkLst>
            <pc:docMk/>
            <pc:sldMk cId="4226424508" sldId="377"/>
            <ac:spMk id="6" creationId="{D3862CD7-7D14-B005-8EC7-3DE5B987F512}"/>
          </ac:spMkLst>
        </pc:spChg>
        <pc:spChg chg="mod">
          <ac:chgData name="Belén Bermejo Gálvez" userId="f1808d04-3c45-42c6-8782-2112856f2a66" providerId="ADAL" clId="{5B49DC67-0C16-4508-9CC9-B28A5B9D5D34}" dt="2025-03-26T09:50:56.297" v="0" actId="1076"/>
          <ac:spMkLst>
            <pc:docMk/>
            <pc:sldMk cId="4226424508" sldId="377"/>
            <ac:spMk id="8" creationId="{94BC8914-82CF-4FB0-AFD8-906871D65C13}"/>
          </ac:spMkLst>
        </pc:spChg>
        <pc:grpChg chg="add mod">
          <ac:chgData name="Belén Bermejo Gálvez" userId="f1808d04-3c45-42c6-8782-2112856f2a66" providerId="ADAL" clId="{5B49DC67-0C16-4508-9CC9-B28A5B9D5D34}" dt="2025-03-26T09:51:02.205" v="1"/>
          <ac:grpSpMkLst>
            <pc:docMk/>
            <pc:sldMk cId="4226424508" sldId="377"/>
            <ac:grpSpMk id="5" creationId="{C3277EA2-27F2-D264-C0B5-B9BBBBEAEDF2}"/>
          </ac:grpSpMkLst>
        </pc:grpChg>
        <pc:picChg chg="mod">
          <ac:chgData name="Belén Bermejo Gálvez" userId="f1808d04-3c45-42c6-8782-2112856f2a66" providerId="ADAL" clId="{5B49DC67-0C16-4508-9CC9-B28A5B9D5D34}" dt="2025-03-26T09:51:02.205" v="1"/>
          <ac:picMkLst>
            <pc:docMk/>
            <pc:sldMk cId="4226424508" sldId="377"/>
            <ac:picMk id="7" creationId="{14E008F7-3424-5420-4AF7-1F9B34BB429E}"/>
          </ac:picMkLst>
        </pc:picChg>
        <pc:picChg chg="mod">
          <ac:chgData name="Belén Bermejo Gálvez" userId="f1808d04-3c45-42c6-8782-2112856f2a66" providerId="ADAL" clId="{5B49DC67-0C16-4508-9CC9-B28A5B9D5D34}" dt="2025-03-26T09:50:56.297" v="0" actId="1076"/>
          <ac:picMkLst>
            <pc:docMk/>
            <pc:sldMk cId="4226424508" sldId="377"/>
            <ac:picMk id="12" creationId="{D60CE117-E8AC-4B70-A4D0-3C991BB9081D}"/>
          </ac:picMkLst>
        </pc:picChg>
      </pc:sldChg>
    </pc:docChg>
  </pc:docChgLst>
  <pc:docChgLst>
    <pc:chgData name="Max Aragall Borràs" userId="87e097e4-5d98-43bc-9596-3648e60b41d0" providerId="ADAL" clId="{450E1AA1-5615-4D0D-8A74-AB16C06F1DD2}"/>
    <pc:docChg chg="undo custSel addSld delSld modSld">
      <pc:chgData name="Max Aragall Borràs" userId="87e097e4-5d98-43bc-9596-3648e60b41d0" providerId="ADAL" clId="{450E1AA1-5615-4D0D-8A74-AB16C06F1DD2}" dt="2022-12-20T09:10:31.900" v="445" actId="113"/>
      <pc:docMkLst>
        <pc:docMk/>
      </pc:docMkLst>
      <pc:sldChg chg="add setBg">
        <pc:chgData name="Max Aragall Borràs" userId="87e097e4-5d98-43bc-9596-3648e60b41d0" providerId="ADAL" clId="{450E1AA1-5615-4D0D-8A74-AB16C06F1DD2}" dt="2022-12-14T10:44:06.304" v="405"/>
        <pc:sldMkLst>
          <pc:docMk/>
          <pc:sldMk cId="886091329" sldId="291"/>
        </pc:sldMkLst>
      </pc:sldChg>
      <pc:sldChg chg="addSp modSp mod modAnim">
        <pc:chgData name="Max Aragall Borràs" userId="87e097e4-5d98-43bc-9596-3648e60b41d0" providerId="ADAL" clId="{450E1AA1-5615-4D0D-8A74-AB16C06F1DD2}" dt="2022-12-14T11:23:54.297" v="412"/>
        <pc:sldMkLst>
          <pc:docMk/>
          <pc:sldMk cId="4164099481" sldId="331"/>
        </pc:sldMkLst>
      </pc:sldChg>
      <pc:sldChg chg="modSp del mod">
        <pc:chgData name="Max Aragall Borràs" userId="87e097e4-5d98-43bc-9596-3648e60b41d0" providerId="ADAL" clId="{450E1AA1-5615-4D0D-8A74-AB16C06F1DD2}" dt="2022-12-14T10:08:01.287" v="118" actId="47"/>
        <pc:sldMkLst>
          <pc:docMk/>
          <pc:sldMk cId="1074027259" sldId="334"/>
        </pc:sldMkLst>
      </pc:sldChg>
      <pc:sldChg chg="addSp delSp modSp mod modAnim">
        <pc:chgData name="Max Aragall Borràs" userId="87e097e4-5d98-43bc-9596-3648e60b41d0" providerId="ADAL" clId="{450E1AA1-5615-4D0D-8A74-AB16C06F1DD2}" dt="2022-12-14T11:24:38.016" v="414"/>
        <pc:sldMkLst>
          <pc:docMk/>
          <pc:sldMk cId="4176253884" sldId="336"/>
        </pc:sldMkLst>
      </pc:sldChg>
      <pc:sldChg chg="addSp delSp modSp mod">
        <pc:chgData name="Max Aragall Borràs" userId="87e097e4-5d98-43bc-9596-3648e60b41d0" providerId="ADAL" clId="{450E1AA1-5615-4D0D-8A74-AB16C06F1DD2}" dt="2022-12-14T11:27:58.650" v="422"/>
        <pc:sldMkLst>
          <pc:docMk/>
          <pc:sldMk cId="556384190" sldId="338"/>
        </pc:sldMkLst>
      </pc:sldChg>
      <pc:sldChg chg="addSp delSp modSp mod modAnim">
        <pc:chgData name="Max Aragall Borràs" userId="87e097e4-5d98-43bc-9596-3648e60b41d0" providerId="ADAL" clId="{450E1AA1-5615-4D0D-8A74-AB16C06F1DD2}" dt="2022-12-14T11:25:08.152" v="416"/>
        <pc:sldMkLst>
          <pc:docMk/>
          <pc:sldMk cId="133244687" sldId="378"/>
        </pc:sldMkLst>
      </pc:sldChg>
      <pc:sldChg chg="addSp delSp modSp mod">
        <pc:chgData name="Max Aragall Borràs" userId="87e097e4-5d98-43bc-9596-3648e60b41d0" providerId="ADAL" clId="{450E1AA1-5615-4D0D-8A74-AB16C06F1DD2}" dt="2022-12-20T09:10:31.900" v="445" actId="113"/>
        <pc:sldMkLst>
          <pc:docMk/>
          <pc:sldMk cId="1485271109" sldId="591"/>
        </pc:sldMkLst>
      </pc:sldChg>
      <pc:sldChg chg="addSp delSp modSp">
        <pc:chgData name="Max Aragall Borràs" userId="87e097e4-5d98-43bc-9596-3648e60b41d0" providerId="ADAL" clId="{450E1AA1-5615-4D0D-8A74-AB16C06F1DD2}" dt="2022-12-14T10:39:40.367" v="351" actId="20577"/>
        <pc:sldMkLst>
          <pc:docMk/>
          <pc:sldMk cId="1540172325" sldId="592"/>
        </pc:sldMkLst>
      </pc:sldChg>
      <pc:sldChg chg="addSp delSp modSp mod modAnim">
        <pc:chgData name="Max Aragall Borràs" userId="87e097e4-5d98-43bc-9596-3648e60b41d0" providerId="ADAL" clId="{450E1AA1-5615-4D0D-8A74-AB16C06F1DD2}" dt="2022-12-14T11:29:59.209" v="424"/>
        <pc:sldMkLst>
          <pc:docMk/>
          <pc:sldMk cId="1092355877" sldId="593"/>
        </pc:sldMkLst>
      </pc:sldChg>
      <pc:sldChg chg="del">
        <pc:chgData name="Max Aragall Borràs" userId="87e097e4-5d98-43bc-9596-3648e60b41d0" providerId="ADAL" clId="{450E1AA1-5615-4D0D-8A74-AB16C06F1DD2}" dt="2022-12-14T10:42:51.395" v="398" actId="47"/>
        <pc:sldMkLst>
          <pc:docMk/>
          <pc:sldMk cId="290026755" sldId="595"/>
        </pc:sldMkLst>
      </pc:sldChg>
      <pc:sldChg chg="add">
        <pc:chgData name="Max Aragall Borràs" userId="87e097e4-5d98-43bc-9596-3648e60b41d0" providerId="ADAL" clId="{450E1AA1-5615-4D0D-8A74-AB16C06F1DD2}" dt="2022-12-14T10:44:06.304" v="405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450E1AA1-5615-4D0D-8A74-AB16C06F1DD2}" dt="2022-12-14T10:44:06.304" v="405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450E1AA1-5615-4D0D-8A74-AB16C06F1DD2}" dt="2022-12-14T10:44:09.648" v="406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450E1AA1-5615-4D0D-8A74-AB16C06F1DD2}" dt="2022-12-14T10:44:11.528" v="407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450E1AA1-5615-4D0D-8A74-AB16C06F1DD2}" dt="2022-12-14T10:44:13.530" v="408" actId="47"/>
        <pc:sldMkLst>
          <pc:docMk/>
          <pc:sldMk cId="2124201775" sldId="609"/>
        </pc:sldMkLst>
      </pc:sldChg>
    </pc:docChg>
  </pc:docChgLst>
  <pc:docChgLst>
    <pc:chgData name="Rosa María Cabrera Corchos" userId="f1659fda-de31-4a64-8d16-4a5c28fbfcfc" providerId="ADAL" clId="{8F6C186B-F2D4-4D7E-9BE6-98AF75F04BC5}"/>
    <pc:docChg chg="undo custSel delSld modSld delMainMaster">
      <pc:chgData name="Rosa María Cabrera Corchos" userId="f1659fda-de31-4a64-8d16-4a5c28fbfcfc" providerId="ADAL" clId="{8F6C186B-F2D4-4D7E-9BE6-98AF75F04BC5}" dt="2024-01-24T11:40:21.478" v="26" actId="20577"/>
      <pc:docMkLst>
        <pc:docMk/>
      </pc:docMkLst>
      <pc:sldChg chg="del">
        <pc:chgData name="Rosa María Cabrera Corchos" userId="f1659fda-de31-4a64-8d16-4a5c28fbfcfc" providerId="ADAL" clId="{8F6C186B-F2D4-4D7E-9BE6-98AF75F04BC5}" dt="2024-01-24T11:38:30.587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8F6C186B-F2D4-4D7E-9BE6-98AF75F04BC5}" dt="2024-01-24T11:38:30.587" v="0" actId="2696"/>
        <pc:sldMkLst>
          <pc:docMk/>
          <pc:sldMk cId="1883697652" sldId="607"/>
        </pc:sldMkLst>
      </pc:sldChg>
      <pc:sldChg chg="del">
        <pc:chgData name="Rosa María Cabrera Corchos" userId="f1659fda-de31-4a64-8d16-4a5c28fbfcfc" providerId="ADAL" clId="{8F6C186B-F2D4-4D7E-9BE6-98AF75F04BC5}" dt="2024-01-24T11:39:50.654" v="1" actId="2696"/>
        <pc:sldMkLst>
          <pc:docMk/>
          <pc:sldMk cId="1063421158" sldId="650"/>
        </pc:sldMkLst>
      </pc:sldChg>
      <pc:sldChg chg="del">
        <pc:chgData name="Rosa María Cabrera Corchos" userId="f1659fda-de31-4a64-8d16-4a5c28fbfcfc" providerId="ADAL" clId="{8F6C186B-F2D4-4D7E-9BE6-98AF75F04BC5}" dt="2024-01-24T11:39:50.654" v="1" actId="2696"/>
        <pc:sldMkLst>
          <pc:docMk/>
          <pc:sldMk cId="2875045389" sldId="651"/>
        </pc:sldMkLst>
      </pc:sldChg>
      <pc:sldChg chg="del">
        <pc:chgData name="Rosa María Cabrera Corchos" userId="f1659fda-de31-4a64-8d16-4a5c28fbfcfc" providerId="ADAL" clId="{8F6C186B-F2D4-4D7E-9BE6-98AF75F04BC5}" dt="2024-01-24T11:39:50.654" v="1" actId="2696"/>
        <pc:sldMkLst>
          <pc:docMk/>
          <pc:sldMk cId="1470752527" sldId="652"/>
        </pc:sldMkLst>
      </pc:sldChg>
      <pc:sldChg chg="del">
        <pc:chgData name="Rosa María Cabrera Corchos" userId="f1659fda-de31-4a64-8d16-4a5c28fbfcfc" providerId="ADAL" clId="{8F6C186B-F2D4-4D7E-9BE6-98AF75F04BC5}" dt="2024-01-24T11:38:30.587" v="0" actId="2696"/>
        <pc:sldMkLst>
          <pc:docMk/>
          <pc:sldMk cId="4163575214" sldId="655"/>
        </pc:sldMkLst>
      </pc:sldChg>
      <pc:sldChg chg="del">
        <pc:chgData name="Rosa María Cabrera Corchos" userId="f1659fda-de31-4a64-8d16-4a5c28fbfcfc" providerId="ADAL" clId="{8F6C186B-F2D4-4D7E-9BE6-98AF75F04BC5}" dt="2024-01-24T11:38:30.587" v="0" actId="2696"/>
        <pc:sldMkLst>
          <pc:docMk/>
          <pc:sldMk cId="385276344" sldId="656"/>
        </pc:sldMkLst>
      </pc:sldChg>
      <pc:sldChg chg="del">
        <pc:chgData name="Rosa María Cabrera Corchos" userId="f1659fda-de31-4a64-8d16-4a5c28fbfcfc" providerId="ADAL" clId="{8F6C186B-F2D4-4D7E-9BE6-98AF75F04BC5}" dt="2024-01-24T11:38:30.587" v="0" actId="2696"/>
        <pc:sldMkLst>
          <pc:docMk/>
          <pc:sldMk cId="4242598668" sldId="657"/>
        </pc:sldMkLst>
      </pc:sldChg>
      <pc:sldChg chg="del">
        <pc:chgData name="Rosa María Cabrera Corchos" userId="f1659fda-de31-4a64-8d16-4a5c28fbfcfc" providerId="ADAL" clId="{8F6C186B-F2D4-4D7E-9BE6-98AF75F04BC5}" dt="2024-01-24T11:39:50.654" v="1" actId="2696"/>
        <pc:sldMkLst>
          <pc:docMk/>
          <pc:sldMk cId="3638455749" sldId="658"/>
        </pc:sldMkLst>
      </pc:sldChg>
      <pc:sldChg chg="modSp mod modAnim">
        <pc:chgData name="Rosa María Cabrera Corchos" userId="f1659fda-de31-4a64-8d16-4a5c28fbfcfc" providerId="ADAL" clId="{8F6C186B-F2D4-4D7E-9BE6-98AF75F04BC5}" dt="2024-01-24T11:40:21.478" v="26" actId="20577"/>
        <pc:sldMkLst>
          <pc:docMk/>
          <pc:sldMk cId="773348093" sldId="660"/>
        </pc:sldMkLst>
      </pc:sldChg>
      <pc:sldMasterChg chg="del delSldLayout">
        <pc:chgData name="Rosa María Cabrera Corchos" userId="f1659fda-de31-4a64-8d16-4a5c28fbfcfc" providerId="ADAL" clId="{8F6C186B-F2D4-4D7E-9BE6-98AF75F04BC5}" dt="2024-01-24T11:38:30.587" v="0" actId="2696"/>
        <pc:sldMasterMkLst>
          <pc:docMk/>
          <pc:sldMasterMk cId="4144422757" sldId="2147483660"/>
        </pc:sldMasterMkLst>
        <pc:sldLayoutChg chg="del">
          <pc:chgData name="Rosa María Cabrera Corchos" userId="f1659fda-de31-4a64-8d16-4a5c28fbfcfc" providerId="ADAL" clId="{8F6C186B-F2D4-4D7E-9BE6-98AF75F04BC5}" dt="2024-01-24T11:38:30.587" v="0" actId="2696"/>
          <pc:sldLayoutMkLst>
            <pc:docMk/>
            <pc:sldMasterMk cId="4144422757" sldId="2147483660"/>
            <pc:sldLayoutMk cId="3525516113" sldId="2147483661"/>
          </pc:sldLayoutMkLst>
        </pc:sldLayoutChg>
        <pc:sldLayoutChg chg="del">
          <pc:chgData name="Rosa María Cabrera Corchos" userId="f1659fda-de31-4a64-8d16-4a5c28fbfcfc" providerId="ADAL" clId="{8F6C186B-F2D4-4D7E-9BE6-98AF75F04BC5}" dt="2024-01-24T11:38:30.587" v="0" actId="2696"/>
          <pc:sldLayoutMkLst>
            <pc:docMk/>
            <pc:sldMasterMk cId="4144422757" sldId="2147483660"/>
            <pc:sldLayoutMk cId="766728864" sldId="2147483662"/>
          </pc:sldLayoutMkLst>
        </pc:sldLayoutChg>
        <pc:sldLayoutChg chg="del">
          <pc:chgData name="Rosa María Cabrera Corchos" userId="f1659fda-de31-4a64-8d16-4a5c28fbfcfc" providerId="ADAL" clId="{8F6C186B-F2D4-4D7E-9BE6-98AF75F04BC5}" dt="2024-01-24T11:38:30.587" v="0" actId="2696"/>
          <pc:sldLayoutMkLst>
            <pc:docMk/>
            <pc:sldMasterMk cId="4144422757" sldId="2147483660"/>
            <pc:sldLayoutMk cId="4039881139" sldId="2147483663"/>
          </pc:sldLayoutMkLst>
        </pc:sldLayoutChg>
        <pc:sldLayoutChg chg="del">
          <pc:chgData name="Rosa María Cabrera Corchos" userId="f1659fda-de31-4a64-8d16-4a5c28fbfcfc" providerId="ADAL" clId="{8F6C186B-F2D4-4D7E-9BE6-98AF75F04BC5}" dt="2024-01-24T11:38:30.587" v="0" actId="2696"/>
          <pc:sldLayoutMkLst>
            <pc:docMk/>
            <pc:sldMasterMk cId="4144422757" sldId="2147483660"/>
            <pc:sldLayoutMk cId="2395666985" sldId="2147483664"/>
          </pc:sldLayoutMkLst>
        </pc:sldLayoutChg>
        <pc:sldLayoutChg chg="del">
          <pc:chgData name="Rosa María Cabrera Corchos" userId="f1659fda-de31-4a64-8d16-4a5c28fbfcfc" providerId="ADAL" clId="{8F6C186B-F2D4-4D7E-9BE6-98AF75F04BC5}" dt="2024-01-24T11:38:30.587" v="0" actId="2696"/>
          <pc:sldLayoutMkLst>
            <pc:docMk/>
            <pc:sldMasterMk cId="4144422757" sldId="2147483660"/>
            <pc:sldLayoutMk cId="3044837933" sldId="2147483665"/>
          </pc:sldLayoutMkLst>
        </pc:sldLayoutChg>
        <pc:sldLayoutChg chg="del">
          <pc:chgData name="Rosa María Cabrera Corchos" userId="f1659fda-de31-4a64-8d16-4a5c28fbfcfc" providerId="ADAL" clId="{8F6C186B-F2D4-4D7E-9BE6-98AF75F04BC5}" dt="2024-01-24T11:38:30.587" v="0" actId="2696"/>
          <pc:sldLayoutMkLst>
            <pc:docMk/>
            <pc:sldMasterMk cId="4144422757" sldId="2147483660"/>
            <pc:sldLayoutMk cId="865479739" sldId="2147483666"/>
          </pc:sldLayoutMkLst>
        </pc:sldLayoutChg>
        <pc:sldLayoutChg chg="del">
          <pc:chgData name="Rosa María Cabrera Corchos" userId="f1659fda-de31-4a64-8d16-4a5c28fbfcfc" providerId="ADAL" clId="{8F6C186B-F2D4-4D7E-9BE6-98AF75F04BC5}" dt="2024-01-24T11:38:30.587" v="0" actId="2696"/>
          <pc:sldLayoutMkLst>
            <pc:docMk/>
            <pc:sldMasterMk cId="4144422757" sldId="2147483660"/>
            <pc:sldLayoutMk cId="2311814883" sldId="2147483667"/>
          </pc:sldLayoutMkLst>
        </pc:sldLayoutChg>
        <pc:sldLayoutChg chg="del">
          <pc:chgData name="Rosa María Cabrera Corchos" userId="f1659fda-de31-4a64-8d16-4a5c28fbfcfc" providerId="ADAL" clId="{8F6C186B-F2D4-4D7E-9BE6-98AF75F04BC5}" dt="2024-01-24T11:38:30.587" v="0" actId="2696"/>
          <pc:sldLayoutMkLst>
            <pc:docMk/>
            <pc:sldMasterMk cId="4144422757" sldId="2147483660"/>
            <pc:sldLayoutMk cId="2656280649" sldId="2147483668"/>
          </pc:sldLayoutMkLst>
        </pc:sldLayoutChg>
        <pc:sldLayoutChg chg="del">
          <pc:chgData name="Rosa María Cabrera Corchos" userId="f1659fda-de31-4a64-8d16-4a5c28fbfcfc" providerId="ADAL" clId="{8F6C186B-F2D4-4D7E-9BE6-98AF75F04BC5}" dt="2024-01-24T11:38:30.587" v="0" actId="2696"/>
          <pc:sldLayoutMkLst>
            <pc:docMk/>
            <pc:sldMasterMk cId="4144422757" sldId="2147483660"/>
            <pc:sldLayoutMk cId="3258278001" sldId="2147483669"/>
          </pc:sldLayoutMkLst>
        </pc:sldLayoutChg>
        <pc:sldLayoutChg chg="del">
          <pc:chgData name="Rosa María Cabrera Corchos" userId="f1659fda-de31-4a64-8d16-4a5c28fbfcfc" providerId="ADAL" clId="{8F6C186B-F2D4-4D7E-9BE6-98AF75F04BC5}" dt="2024-01-24T11:38:30.587" v="0" actId="2696"/>
          <pc:sldLayoutMkLst>
            <pc:docMk/>
            <pc:sldMasterMk cId="4144422757" sldId="2147483660"/>
            <pc:sldLayoutMk cId="317746967" sldId="2147483670"/>
          </pc:sldLayoutMkLst>
        </pc:sldLayoutChg>
        <pc:sldLayoutChg chg="del">
          <pc:chgData name="Rosa María Cabrera Corchos" userId="f1659fda-de31-4a64-8d16-4a5c28fbfcfc" providerId="ADAL" clId="{8F6C186B-F2D4-4D7E-9BE6-98AF75F04BC5}" dt="2024-01-24T11:38:30.587" v="0" actId="2696"/>
          <pc:sldLayoutMkLst>
            <pc:docMk/>
            <pc:sldMasterMk cId="4144422757" sldId="2147483660"/>
            <pc:sldLayoutMk cId="4198458471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6891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8818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45338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08080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20920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20630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38925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3066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80928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75578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/>
              <a:t>Feu clic a la icona per afegir una imatge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29996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35793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65673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718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2.wdp"/><Relationship Id="rId7" Type="http://schemas.openxmlformats.org/officeDocument/2006/relationships/hyperlink" Target="https://www.uab.cat/web/estudiar/llistat-de-graus/pla-d-estudis/guies-docents/microbiologia-1345467811508.html?param1=1224150562736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microbiologia-1345467811493.html?param1=1224150562736" TargetMode="External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microbiologia-1345467819221.html?param1=1224150562736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microbiologia-1216708251447.html?param1=1224150562736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microbiologia-1216708251447.html?param1=1224150562736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3.png"/><Relationship Id="rId18" Type="http://schemas.openxmlformats.org/officeDocument/2006/relationships/image" Target="../media/image6.png"/><Relationship Id="rId3" Type="http://schemas.openxmlformats.org/officeDocument/2006/relationships/image" Target="../media/image56.jpeg"/><Relationship Id="rId7" Type="http://schemas.openxmlformats.org/officeDocument/2006/relationships/image" Target="../media/image4.png"/><Relationship Id="rId12" Type="http://schemas.openxmlformats.org/officeDocument/2006/relationships/image" Target="../media/image62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microsoft.com/office/2007/relationships/hdphoto" Target="../media/hdphoto3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5.jpeg"/><Relationship Id="rId7" Type="http://schemas.openxmlformats.org/officeDocument/2006/relationships/image" Target="../media/image67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6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jpeg"/><Relationship Id="rId3" Type="http://schemas.openxmlformats.org/officeDocument/2006/relationships/image" Target="../media/image68.png"/><Relationship Id="rId7" Type="http://schemas.openxmlformats.org/officeDocument/2006/relationships/image" Target="../media/image70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4.png"/><Relationship Id="rId10" Type="http://schemas.openxmlformats.org/officeDocument/2006/relationships/image" Target="../media/image73.png"/><Relationship Id="rId4" Type="http://schemas.microsoft.com/office/2007/relationships/hdphoto" Target="../media/hdphoto5.wdp"/><Relationship Id="rId9" Type="http://schemas.openxmlformats.org/officeDocument/2006/relationships/image" Target="../media/image72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75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77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76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uab.cat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6.wdp"/><Relationship Id="rId10" Type="http://schemas.openxmlformats.org/officeDocument/2006/relationships/image" Target="../media/image5.svg"/><Relationship Id="rId4" Type="http://schemas.openxmlformats.org/officeDocument/2006/relationships/image" Target="../media/image80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5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-1216708253769.html?param1=1224150562736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2.wdp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microbiologia-1216708251447.html?param1=1224150562736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microbiologia-1216708253769.html?param1=1224150562736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5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/llistat-de-graus/pla-d-estudis/pla-d-estudis-i-horaris/microbiologia-1345467811493.html?param1=1224150562736" TargetMode="External"/><Relationship Id="rId5" Type="http://schemas.openxmlformats.org/officeDocument/2006/relationships/hyperlink" Target="https://www.uab.cat/web/estudiar/graus/graus/horaris-aules-i-avaluacions-1345706054552.html" TargetMode="External"/><Relationship Id="rId10" Type="http://schemas.openxmlformats.org/officeDocument/2006/relationships/image" Target="../media/image54.png"/><Relationship Id="rId4" Type="http://schemas.microsoft.com/office/2007/relationships/hdphoto" Target="../media/hdphoto2.wdp"/><Relationship Id="rId9" Type="http://schemas.openxmlformats.org/officeDocument/2006/relationships/hyperlink" Target="https://www.uab.cat/web/universitat-autonoma-de-barcelona-1345467950436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94BCE-6A39-830F-A404-DD4CC4EA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9B7DC06E-A2AC-8EB1-6D0A-417B9290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3" name="CuadroTexto 7" descr="Microbiologia">
            <a:extLst>
              <a:ext uri="{FF2B5EF4-FFF2-40B4-BE49-F238E27FC236}">
                <a16:creationId xmlns:a16="http://schemas.microsoft.com/office/drawing/2014/main" id="{612B76C6-00BA-CA7A-4CFB-C9D0FEB2895D}"/>
              </a:ext>
            </a:extLst>
          </p:cNvPr>
          <p:cNvSpPr txBox="1"/>
          <p:nvPr/>
        </p:nvSpPr>
        <p:spPr>
          <a:xfrm>
            <a:off x="495869" y="5868330"/>
            <a:ext cx="4048049" cy="51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Microbiologia</a:t>
            </a:r>
            <a:endParaRPr kumimoji="0" lang="ca-ES" sz="40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, taza, comida, interior&#10;&#10;Descripción generada automáticamente">
            <a:extLst>
              <a:ext uri="{FF2B5EF4-FFF2-40B4-BE49-F238E27FC236}">
                <a16:creationId xmlns:a16="http://schemas.microsoft.com/office/drawing/2014/main" id="{1E5EA0BD-6145-20DB-511E-0B47D26747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t="18826" b="58908"/>
          <a:stretch/>
        </p:blipFill>
        <p:spPr>
          <a:xfrm>
            <a:off x="0" y="-57150"/>
            <a:ext cx="9144000" cy="1357313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60 </a:t>
                </a:r>
                <a:r>
                  <a:rPr lang="ca-ES" dirty="0"/>
                  <a:t>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titulació.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120 </a:t>
                </a:r>
                <a:r>
                  <a:rPr lang="ca-ES" dirty="0"/>
                  <a:t>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d’estudis.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915411"/>
            <a:ext cx="3930394" cy="502259"/>
            <a:chOff x="1075642" y="3915411"/>
            <a:chExt cx="3930394" cy="502259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54 </a:t>
                </a:r>
                <a:r>
                  <a:rPr lang="ca-ES" dirty="0"/>
                  <a:t>ECTS</a:t>
                </a:r>
              </a:p>
            </p:txBody>
          </p:sp>
        </p:grpSp>
      </p:grpSp>
      <p:sp>
        <p:nvSpPr>
          <p:cNvPr id="38" name="CuadroTexto 37">
            <a:hlinkClick r:id="rId4"/>
            <a:extLst>
              <a:ext uri="{FF2B5EF4-FFF2-40B4-BE49-F238E27FC236}">
                <a16:creationId xmlns:a16="http://schemas.microsoft.com/office/drawing/2014/main" id="{253E7904-9CA4-467A-9579-959F3F2D6B8D}"/>
              </a:ext>
            </a:extLst>
          </p:cNvPr>
          <p:cNvSpPr txBox="1"/>
          <p:nvPr/>
        </p:nvSpPr>
        <p:spPr>
          <a:xfrm>
            <a:off x="5779460" y="5860096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9" name="Imagen 38">
            <a:hlinkClick r:id="rId4"/>
            <a:extLst>
              <a:ext uri="{FF2B5EF4-FFF2-40B4-BE49-F238E27FC236}">
                <a16:creationId xmlns:a16="http://schemas.microsoft.com/office/drawing/2014/main" id="{BBC7A719-3066-47CE-8060-29ECB7C2C58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53610" y="5827892"/>
            <a:ext cx="265309" cy="273600"/>
          </a:xfrm>
          <a:prstGeom prst="rect">
            <a:avLst/>
          </a:prstGeom>
        </p:spPr>
      </p:pic>
      <p:sp>
        <p:nvSpPr>
          <p:cNvPr id="40" name="CuadroTexto 39">
            <a:hlinkClick r:id="rId7"/>
            <a:extLst>
              <a:ext uri="{FF2B5EF4-FFF2-40B4-BE49-F238E27FC236}">
                <a16:creationId xmlns:a16="http://schemas.microsoft.com/office/drawing/2014/main" id="{146CF3A2-BD06-47B6-8D4E-AEFE65783C58}"/>
              </a:ext>
            </a:extLst>
          </p:cNvPr>
          <p:cNvSpPr txBox="1"/>
          <p:nvPr/>
        </p:nvSpPr>
        <p:spPr>
          <a:xfrm>
            <a:off x="5779460" y="6315517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1" name="Imagen 40">
            <a:hlinkClick r:id="rId7"/>
            <a:extLst>
              <a:ext uri="{FF2B5EF4-FFF2-40B4-BE49-F238E27FC236}">
                <a16:creationId xmlns:a16="http://schemas.microsoft.com/office/drawing/2014/main" id="{B746091E-3B1E-468C-80F0-48401C7518F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53610" y="6283313"/>
            <a:ext cx="265309" cy="273600"/>
          </a:xfrm>
          <a:prstGeom prst="rect">
            <a:avLst/>
          </a:prstGeom>
        </p:spPr>
      </p:pic>
      <p:pic>
        <p:nvPicPr>
          <p:cNvPr id="5" name="Imagen 13">
            <a:hlinkClick r:id="rId8"/>
            <a:extLst>
              <a:ext uri="{FF2B5EF4-FFF2-40B4-BE49-F238E27FC236}">
                <a16:creationId xmlns:a16="http://schemas.microsoft.com/office/drawing/2014/main" id="{A5F31AE2-1834-60D7-3097-0CB5D9CC4A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4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8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8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8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6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8" grpId="0"/>
      <p:bldP spid="38" grpId="1"/>
      <p:bldP spid="40" grpId="0"/>
      <p:bldP spid="4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, taza, comida, interior&#10;&#10;Descripción generada automáticamente">
            <a:extLst>
              <a:ext uri="{FF2B5EF4-FFF2-40B4-BE49-F238E27FC236}">
                <a16:creationId xmlns:a16="http://schemas.microsoft.com/office/drawing/2014/main" id="{3F2589F7-9016-50AD-B428-3B53DD4ADC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t="18826" b="58908"/>
          <a:stretch/>
        </p:blipFill>
        <p:spPr>
          <a:xfrm>
            <a:off x="0" y="-57150"/>
            <a:ext cx="9144000" cy="135731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838348"/>
            <a:ext cx="7466870" cy="213416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El grau t’ofereix una formació que et permetrà esdevenir un professional amb un profund coneixement dels microorganismes (procariotes, eucariotes i virus) i del seu paper clau en el cicle dels nutrients, en els processos de biodegradació i biodeterioració, en el canvi climàtic, entre d’altres.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Aquets coneixements s’estenen a una gran diversitat d’àmbits, com ara el sanitari, l’agroalimentari, l’ambiental i el biotecnològic.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Què </a:t>
            </a:r>
            <a:r>
              <a:rPr lang="ca-ES" sz="3100" b="1" spc="-100">
                <a:solidFill>
                  <a:schemeClr val="bg1"/>
                </a:solidFill>
                <a:latin typeface="Arial"/>
                <a:cs typeface="Arial"/>
              </a:rPr>
              <a:t>n’aprendràs? </a:t>
            </a:r>
            <a:endParaRPr lang="ca-ES" sz="31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0C9B808F-1CBE-4132-B1B7-E995C2B9649D}"/>
              </a:ext>
            </a:extLst>
          </p:cNvPr>
          <p:cNvSpPr txBox="1"/>
          <p:nvPr/>
        </p:nvSpPr>
        <p:spPr>
          <a:xfrm>
            <a:off x="5109633" y="6188438"/>
            <a:ext cx="346171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competències específiques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Imagen 7">
            <a:hlinkClick r:id="rId4"/>
            <a:extLst>
              <a:ext uri="{FF2B5EF4-FFF2-40B4-BE49-F238E27FC236}">
                <a16:creationId xmlns:a16="http://schemas.microsoft.com/office/drawing/2014/main" id="{C7D4050D-A386-40F8-A772-01B207CCCD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84326" y="6156234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7"/>
            <a:extLst>
              <a:ext uri="{FF2B5EF4-FFF2-40B4-BE49-F238E27FC236}">
                <a16:creationId xmlns:a16="http://schemas.microsoft.com/office/drawing/2014/main" id="{3E16CFFC-9AB0-2325-1599-AED4F00445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2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taza, comida, interior&#10;&#10;Descripción generada automáticamente">
            <a:extLst>
              <a:ext uri="{FF2B5EF4-FFF2-40B4-BE49-F238E27FC236}">
                <a16:creationId xmlns:a16="http://schemas.microsoft.com/office/drawing/2014/main" id="{0C72980D-6103-9062-D12C-86727B11EC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t="18826" b="58908"/>
          <a:stretch/>
        </p:blipFill>
        <p:spPr>
          <a:xfrm>
            <a:off x="0" y="-57150"/>
            <a:ext cx="9144000" cy="135731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886080" y="1581791"/>
            <a:ext cx="7123660" cy="295490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Dins de l'àrea sanitària podràs treballar en hospitals públics i privats i en laboratoris de diagnòstic microbiològic.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En l'àmbit industrial podràs dedicar-te a millorar i innovar els processos productius, a analitzar l'eficiència de producció o a controlar i garantir la qualitat i seguretat del producte en el sector alimentari, cosmètic, farmacèutic, agrícola, etc.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En l'àrea veterinària podràs encarregar-te del diagnòstic i control de malalties animals.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4C21DC31-5AD3-4DDC-B241-E2430E2199E4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hlinkClick r:id="rId4"/>
            <a:extLst>
              <a:ext uri="{FF2B5EF4-FFF2-40B4-BE49-F238E27FC236}">
                <a16:creationId xmlns:a16="http://schemas.microsoft.com/office/drawing/2014/main" id="{F41FFDBA-30E1-4B56-BFFF-41B2591A2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330D4F09-D7EC-8270-FF23-F6D47EE93C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3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taza, comida, interior&#10;&#10;Descripción generada automáticamente">
            <a:extLst>
              <a:ext uri="{FF2B5EF4-FFF2-40B4-BE49-F238E27FC236}">
                <a16:creationId xmlns:a16="http://schemas.microsoft.com/office/drawing/2014/main" id="{12BABF4F-A3C7-506D-118D-B23B4AF570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t="18826" b="58908"/>
          <a:stretch/>
        </p:blipFill>
        <p:spPr>
          <a:xfrm>
            <a:off x="0" y="-57150"/>
            <a:ext cx="9144000" cy="135731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876843" y="1581791"/>
            <a:ext cx="7123660" cy="213416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En el camp de la microbiologia ambiental podràs intervenir en la gestió sostenible de residus, en la determinació de la qualitat de l'aigua o en l'impacte ambiental dels processos industrials, entre d'altres.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Les teves possibilitats d'ocupació també inclouen l'assessoria i consultoria de projectes de recerca, i les activitats relacionades amb la docència, la difusió científica i la recerca bàsica.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4C21DC31-5AD3-4DDC-B241-E2430E2199E4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hlinkClick r:id="rId4"/>
            <a:extLst>
              <a:ext uri="{FF2B5EF4-FFF2-40B4-BE49-F238E27FC236}">
                <a16:creationId xmlns:a16="http://schemas.microsoft.com/office/drawing/2014/main" id="{F41FFDBA-30E1-4B56-BFFF-41B2591A2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78A3CE98-85B3-F59D-AEEF-26D9BE6A3DD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66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2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94146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3816090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>
            <a:extLst>
              <a:ext uri="{FF2B5EF4-FFF2-40B4-BE49-F238E27FC236}">
                <a16:creationId xmlns:a16="http://schemas.microsoft.com/office/drawing/2014/main" id="{5E00E41B-6D1E-4F9E-8EF3-8D7CE51F3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8" r="8"/>
          <a:stretch/>
        </p:blipFill>
        <p:spPr bwMode="auto">
          <a:xfrm>
            <a:off x="0" y="1702269"/>
            <a:ext cx="91440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Microbiologia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3" name="Imagen 2" descr="Imagen que contiene tabla, taza, comida, interior&#10;&#10;Descripción generada automáticamente">
            <a:extLst>
              <a:ext uri="{FF2B5EF4-FFF2-40B4-BE49-F238E27FC236}">
                <a16:creationId xmlns:a16="http://schemas.microsoft.com/office/drawing/2014/main" id="{1D3517B7-1957-742B-B88B-C918EE1AF5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74" b="11815"/>
          <a:stretch/>
        </p:blipFill>
        <p:spPr>
          <a:xfrm>
            <a:off x="0" y="1702268"/>
            <a:ext cx="9144000" cy="4054475"/>
          </a:xfrm>
          <a:prstGeom prst="rect">
            <a:avLst/>
          </a:prstGeom>
        </p:spPr>
      </p:pic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BAB9654C-9F08-1969-DEBF-15E2D582E3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abla, taza, comida, interior&#10;&#10;Descripción generada automáticamente">
            <a:extLst>
              <a:ext uri="{FF2B5EF4-FFF2-40B4-BE49-F238E27FC236}">
                <a16:creationId xmlns:a16="http://schemas.microsoft.com/office/drawing/2014/main" id="{30708671-2FBB-78A9-453A-EFE22B186E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t="18826" b="58908"/>
          <a:stretch/>
        </p:blipFill>
        <p:spPr>
          <a:xfrm>
            <a:off x="0" y="-57150"/>
            <a:ext cx="9144000" cy="135731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601817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Microbiologia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11,018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Microbiologia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fr-FR" sz="1200" dirty="0">
                <a:latin typeface="Arial"/>
                <a:cs typeface="Arial"/>
              </a:rPr>
              <a:t>Nota de </a:t>
            </a:r>
            <a:r>
              <a:rPr lang="fr-FR" sz="1200" dirty="0" err="1">
                <a:latin typeface="Arial"/>
                <a:cs typeface="Arial"/>
              </a:rPr>
              <a:t>tall</a:t>
            </a:r>
            <a:r>
              <a:rPr lang="fr-FR" sz="1200" dirty="0">
                <a:latin typeface="Arial"/>
                <a:cs typeface="Arial"/>
              </a:rPr>
              <a:t> </a:t>
            </a:r>
            <a:r>
              <a:rPr lang="fr-FR" sz="1200" err="1">
                <a:latin typeface="Arial"/>
                <a:cs typeface="Arial"/>
              </a:rPr>
              <a:t>juny</a:t>
            </a:r>
            <a:r>
              <a:rPr lang="fr-FR" sz="1200">
                <a:latin typeface="Arial"/>
                <a:cs typeface="Arial"/>
              </a:rPr>
              <a:t> 2024</a:t>
            </a:r>
            <a:endParaRPr lang="fr-FR" sz="1200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94BC8914-82CF-4FB0-AFD8-906871D65C13}"/>
              </a:ext>
            </a:extLst>
          </p:cNvPr>
          <p:cNvSpPr txBox="1"/>
          <p:nvPr/>
        </p:nvSpPr>
        <p:spPr>
          <a:xfrm>
            <a:off x="1400951" y="3839850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hlinkClick r:id="rId5"/>
            <a:extLst>
              <a:ext uri="{FF2B5EF4-FFF2-40B4-BE49-F238E27FC236}">
                <a16:creationId xmlns:a16="http://schemas.microsoft.com/office/drawing/2014/main" id="{D60CE117-E8AC-4B70-A4D0-3C991BB90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5643" y="380764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23DE6FB0-BA6F-F7EE-5974-BA043FDBBC0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5" name="Agrupa 4">
            <a:extLst>
              <a:ext uri="{FF2B5EF4-FFF2-40B4-BE49-F238E27FC236}">
                <a16:creationId xmlns:a16="http://schemas.microsoft.com/office/drawing/2014/main" id="{C3277EA2-27F2-D264-C0B5-B9BBBBEAEDF2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6" name="CuadroTexto 13">
              <a:hlinkClick r:id="rId10"/>
              <a:extLst>
                <a:ext uri="{FF2B5EF4-FFF2-40B4-BE49-F238E27FC236}">
                  <a16:creationId xmlns:a16="http://schemas.microsoft.com/office/drawing/2014/main" id="{D3862CD7-7D14-B005-8EC7-3DE5B987F512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7" name="Imagen 14">
              <a:extLst>
                <a:ext uri="{FF2B5EF4-FFF2-40B4-BE49-F238E27FC236}">
                  <a16:creationId xmlns:a16="http://schemas.microsoft.com/office/drawing/2014/main" id="{14E008F7-3424-5420-4AF7-1F9B34BB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424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, taza, comida, interior&#10;&#10;Descripción generada automáticamente">
            <a:extLst>
              <a:ext uri="{FF2B5EF4-FFF2-40B4-BE49-F238E27FC236}">
                <a16:creationId xmlns:a16="http://schemas.microsoft.com/office/drawing/2014/main" id="{B163D3A1-2A98-FB64-E31E-9C369418A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t="18826" b="58908"/>
          <a:stretch/>
        </p:blipFill>
        <p:spPr>
          <a:xfrm>
            <a:off x="0" y="-57150"/>
            <a:ext cx="9144000" cy="135731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961451"/>
            <a:ext cx="7123660" cy="213416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 dirty="0" err="1">
                <a:latin typeface="Arial"/>
                <a:cs typeface="Arial"/>
              </a:rPr>
              <a:t>T’oferim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uns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estudis</a:t>
            </a:r>
            <a:r>
              <a:rPr lang="es-ES" sz="1600" dirty="0">
                <a:latin typeface="Arial"/>
                <a:cs typeface="Arial"/>
              </a:rPr>
              <a:t> que </a:t>
            </a:r>
            <a:r>
              <a:rPr lang="es-ES" sz="1600" dirty="0" err="1">
                <a:latin typeface="Arial"/>
                <a:cs typeface="Arial"/>
              </a:rPr>
              <a:t>s’imparteixen</a:t>
            </a:r>
            <a:r>
              <a:rPr lang="es-ES" sz="1600" dirty="0">
                <a:latin typeface="Arial"/>
                <a:cs typeface="Arial"/>
              </a:rPr>
              <a:t> a </a:t>
            </a:r>
            <a:r>
              <a:rPr lang="es-ES" sz="1600" dirty="0" err="1">
                <a:latin typeface="Arial"/>
                <a:cs typeface="Arial"/>
              </a:rPr>
              <a:t>universitats</a:t>
            </a:r>
            <a:r>
              <a:rPr lang="es-ES" sz="1600" dirty="0">
                <a:latin typeface="Arial"/>
                <a:cs typeface="Arial"/>
              </a:rPr>
              <a:t> de </a:t>
            </a:r>
            <a:r>
              <a:rPr lang="es-ES" sz="1600" dirty="0" err="1">
                <a:latin typeface="Arial"/>
                <a:cs typeface="Arial"/>
              </a:rPr>
              <a:t>prestigi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d’arreu</a:t>
            </a:r>
            <a:r>
              <a:rPr lang="es-ES" sz="1600" dirty="0">
                <a:latin typeface="Arial"/>
                <a:cs typeface="Arial"/>
              </a:rPr>
              <a:t> del </a:t>
            </a:r>
            <a:r>
              <a:rPr lang="es-ES" sz="1600" dirty="0" err="1">
                <a:latin typeface="Arial"/>
                <a:cs typeface="Arial"/>
              </a:rPr>
              <a:t>món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com</a:t>
            </a:r>
            <a:r>
              <a:rPr lang="es-ES" sz="1600" dirty="0">
                <a:latin typeface="Arial"/>
                <a:cs typeface="Arial"/>
              </a:rPr>
              <a:t> ara la </a:t>
            </a:r>
            <a:r>
              <a:rPr lang="es-ES" sz="1600" dirty="0" err="1">
                <a:latin typeface="Arial"/>
                <a:cs typeface="Arial"/>
              </a:rPr>
              <a:t>Universitat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d’Aberdeen</a:t>
            </a:r>
            <a:r>
              <a:rPr lang="es-ES" sz="1600" dirty="0">
                <a:latin typeface="Arial"/>
                <a:cs typeface="Arial"/>
              </a:rPr>
              <a:t> a </a:t>
            </a:r>
            <a:r>
              <a:rPr lang="es-ES" sz="1600" dirty="0" err="1">
                <a:latin typeface="Arial"/>
                <a:cs typeface="Arial"/>
              </a:rPr>
              <a:t>Escòcia</a:t>
            </a:r>
            <a:r>
              <a:rPr lang="es-ES" sz="1600" dirty="0">
                <a:latin typeface="Arial"/>
                <a:cs typeface="Arial"/>
              </a:rPr>
              <a:t> o la </a:t>
            </a:r>
            <a:r>
              <a:rPr lang="es-ES" sz="1600" dirty="0" err="1">
                <a:latin typeface="Arial"/>
                <a:cs typeface="Arial"/>
              </a:rPr>
              <a:t>Universitat</a:t>
            </a:r>
            <a:r>
              <a:rPr lang="es-ES" sz="1600" dirty="0">
                <a:latin typeface="Arial"/>
                <a:cs typeface="Arial"/>
              </a:rPr>
              <a:t> de Dublín a Irlanda, i la UAB </a:t>
            </a:r>
            <a:r>
              <a:rPr lang="es-ES" sz="1600" dirty="0" err="1">
                <a:latin typeface="Arial"/>
                <a:cs typeface="Arial"/>
              </a:rPr>
              <a:t>és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l’única</a:t>
            </a:r>
            <a:r>
              <a:rPr lang="es-ES" sz="1600" dirty="0">
                <a:latin typeface="Arial"/>
                <a:cs typeface="Arial"/>
              </a:rPr>
              <a:t> que </a:t>
            </a:r>
            <a:r>
              <a:rPr lang="es-ES" sz="1600" dirty="0" err="1">
                <a:latin typeface="Arial"/>
                <a:cs typeface="Arial"/>
              </a:rPr>
              <a:t>te’ls</a:t>
            </a:r>
            <a:r>
              <a:rPr lang="es-ES" sz="1600" dirty="0">
                <a:latin typeface="Arial"/>
                <a:cs typeface="Arial"/>
              </a:rPr>
              <a:t> brinda al </a:t>
            </a:r>
            <a:r>
              <a:rPr lang="es-ES" sz="1600" dirty="0" err="1">
                <a:latin typeface="Arial"/>
                <a:cs typeface="Arial"/>
              </a:rPr>
              <a:t>nostre</a:t>
            </a:r>
            <a:r>
              <a:rPr lang="es-ES" sz="1600" dirty="0">
                <a:latin typeface="Arial"/>
                <a:cs typeface="Arial"/>
              </a:rPr>
              <a:t> país.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 dirty="0" err="1">
                <a:latin typeface="Arial"/>
                <a:cs typeface="Arial"/>
              </a:rPr>
              <a:t>Aquests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estudis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reflecteixen</a:t>
            </a:r>
            <a:r>
              <a:rPr lang="es-ES" sz="1600" dirty="0">
                <a:latin typeface="Arial"/>
                <a:cs typeface="Arial"/>
              </a:rPr>
              <a:t> la </a:t>
            </a:r>
            <a:r>
              <a:rPr lang="es-ES" sz="1600" dirty="0" err="1">
                <a:latin typeface="Arial"/>
                <a:cs typeface="Arial"/>
              </a:rPr>
              <a:t>diversitat</a:t>
            </a:r>
            <a:r>
              <a:rPr lang="es-ES" sz="1600" dirty="0">
                <a:latin typeface="Arial"/>
                <a:cs typeface="Arial"/>
              </a:rPr>
              <a:t> i </a:t>
            </a:r>
            <a:r>
              <a:rPr lang="es-ES" sz="1600" dirty="0" err="1">
                <a:latin typeface="Arial"/>
                <a:cs typeface="Arial"/>
              </a:rPr>
              <a:t>l’excel·lència</a:t>
            </a:r>
            <a:r>
              <a:rPr lang="es-ES" sz="1600" dirty="0">
                <a:latin typeface="Arial"/>
                <a:cs typeface="Arial"/>
              </a:rPr>
              <a:t> en recerca </a:t>
            </a:r>
            <a:r>
              <a:rPr lang="es-ES" sz="1600" dirty="0" err="1">
                <a:latin typeface="Arial"/>
                <a:cs typeface="Arial"/>
              </a:rPr>
              <a:t>dins</a:t>
            </a:r>
            <a:r>
              <a:rPr lang="es-ES" sz="1600" dirty="0">
                <a:latin typeface="Arial"/>
                <a:cs typeface="Arial"/>
              </a:rPr>
              <a:t> del personal </a:t>
            </a:r>
            <a:r>
              <a:rPr lang="es-ES" sz="1600" dirty="0" err="1">
                <a:latin typeface="Arial"/>
                <a:cs typeface="Arial"/>
              </a:rPr>
              <a:t>docent</a:t>
            </a:r>
            <a:r>
              <a:rPr lang="es-ES" sz="1600" dirty="0">
                <a:latin typeface="Arial"/>
                <a:cs typeface="Arial"/>
              </a:rPr>
              <a:t> que </a:t>
            </a:r>
            <a:r>
              <a:rPr lang="es-ES" sz="1600" dirty="0" err="1">
                <a:latin typeface="Arial"/>
                <a:cs typeface="Arial"/>
              </a:rPr>
              <a:t>els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imparteix</a:t>
            </a:r>
            <a:r>
              <a:rPr lang="es-ES" sz="1600" dirty="0">
                <a:latin typeface="Arial"/>
                <a:cs typeface="Arial"/>
              </a:rPr>
              <a:t>, i et </a:t>
            </a:r>
            <a:r>
              <a:rPr lang="es-ES" sz="1600" dirty="0" err="1">
                <a:latin typeface="Arial"/>
                <a:cs typeface="Arial"/>
              </a:rPr>
              <a:t>permetran</a:t>
            </a:r>
            <a:r>
              <a:rPr lang="es-ES" sz="1600" dirty="0">
                <a:latin typeface="Arial"/>
                <a:cs typeface="Arial"/>
              </a:rPr>
              <a:t> adquirir una gran </a:t>
            </a:r>
            <a:r>
              <a:rPr lang="es-ES" sz="1600" dirty="0" err="1">
                <a:latin typeface="Arial"/>
                <a:cs typeface="Arial"/>
              </a:rPr>
              <a:t>experiència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teòrica</a:t>
            </a:r>
            <a:r>
              <a:rPr lang="es-ES" sz="1600" dirty="0">
                <a:latin typeface="Arial"/>
                <a:cs typeface="Arial"/>
              </a:rPr>
              <a:t> i </a:t>
            </a:r>
            <a:r>
              <a:rPr lang="es-ES" sz="1600" dirty="0" err="1">
                <a:latin typeface="Arial"/>
                <a:cs typeface="Arial"/>
              </a:rPr>
              <a:t>pràctica</a:t>
            </a:r>
            <a:r>
              <a:rPr lang="es-ES" sz="1600" dirty="0">
                <a:latin typeface="Arial"/>
                <a:cs typeface="Arial"/>
              </a:rPr>
              <a:t> en </a:t>
            </a:r>
            <a:r>
              <a:rPr lang="es-ES" sz="1600" dirty="0" err="1">
                <a:latin typeface="Arial"/>
                <a:cs typeface="Arial"/>
              </a:rPr>
              <a:t>tots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els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aspectes</a:t>
            </a:r>
            <a:r>
              <a:rPr lang="es-ES" sz="1600" dirty="0">
                <a:latin typeface="Arial"/>
                <a:cs typeface="Arial"/>
              </a:rPr>
              <a:t> de la </a:t>
            </a:r>
            <a:r>
              <a:rPr lang="es-ES" sz="1600" dirty="0" err="1">
                <a:latin typeface="Arial"/>
                <a:cs typeface="Arial"/>
              </a:rPr>
              <a:t>microbiologia</a:t>
            </a:r>
            <a:r>
              <a:rPr lang="es-ES" sz="1600" dirty="0">
                <a:latin typeface="Arial"/>
                <a:cs typeface="Arial"/>
              </a:rPr>
              <a:t>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>
                <a:solidFill>
                  <a:schemeClr val="bg1"/>
                </a:solidFill>
                <a:latin typeface="Arial"/>
                <a:cs typeface="Arial"/>
              </a:rPr>
              <a:t>Microbiología a la UAB</a:t>
            </a:r>
            <a:endParaRPr lang="ca-ES" sz="31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4A2AAC17-DB05-45D2-AEE1-CBA4B0CC2F6D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hlinkClick r:id="rId4"/>
            <a:extLst>
              <a:ext uri="{FF2B5EF4-FFF2-40B4-BE49-F238E27FC236}">
                <a16:creationId xmlns:a16="http://schemas.microsoft.com/office/drawing/2014/main" id="{68BCA209-2E14-4D32-8008-25AD1CEB1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7"/>
            <a:extLst>
              <a:ext uri="{FF2B5EF4-FFF2-40B4-BE49-F238E27FC236}">
                <a16:creationId xmlns:a16="http://schemas.microsoft.com/office/drawing/2014/main" id="{B6C4F458-8869-B0F8-4505-5C6957224F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taza, comida, interior&#10;&#10;Descripción generada automáticamente">
            <a:extLst>
              <a:ext uri="{FF2B5EF4-FFF2-40B4-BE49-F238E27FC236}">
                <a16:creationId xmlns:a16="http://schemas.microsoft.com/office/drawing/2014/main" id="{FD3A8AC2-33FF-F23A-4D3B-0C7BEA6FF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t="18826" b="58908"/>
          <a:stretch/>
        </p:blipFill>
        <p:spPr>
          <a:xfrm>
            <a:off x="0" y="-57150"/>
            <a:ext cx="9144000" cy="135731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674516"/>
            <a:ext cx="7123660" cy="459637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fr-FR" sz="1600" dirty="0">
                <a:latin typeface="Arial"/>
                <a:cs typeface="Arial"/>
              </a:rPr>
              <a:t>Tenir </a:t>
            </a:r>
            <a:r>
              <a:rPr lang="fr-FR" sz="1600" dirty="0" err="1">
                <a:latin typeface="Arial"/>
                <a:cs typeface="Arial"/>
              </a:rPr>
              <a:t>interès</a:t>
            </a:r>
            <a:r>
              <a:rPr lang="fr-FR" sz="1600" dirty="0">
                <a:latin typeface="Arial"/>
                <a:cs typeface="Arial"/>
              </a:rPr>
              <a:t> per </a:t>
            </a:r>
            <a:r>
              <a:rPr lang="fr-FR" sz="1600" dirty="0" err="1">
                <a:latin typeface="Arial"/>
                <a:cs typeface="Arial"/>
              </a:rPr>
              <a:t>conèixer</a:t>
            </a:r>
            <a:r>
              <a:rPr lang="fr-FR" sz="1600" dirty="0">
                <a:latin typeface="Arial"/>
                <a:cs typeface="Arial"/>
              </a:rPr>
              <a:t> els microorganismes, </a:t>
            </a:r>
            <a:r>
              <a:rPr lang="fr-FR" sz="1600" dirty="0" err="1">
                <a:latin typeface="Arial"/>
                <a:cs typeface="Arial"/>
              </a:rPr>
              <a:t>estudiar</a:t>
            </a:r>
            <a:r>
              <a:rPr lang="fr-FR" sz="1600" dirty="0">
                <a:latin typeface="Arial"/>
                <a:cs typeface="Arial"/>
              </a:rPr>
              <a:t>-ne la </a:t>
            </a:r>
            <a:r>
              <a:rPr lang="fr-FR" sz="1600" dirty="0" err="1">
                <a:latin typeface="Arial"/>
                <a:cs typeface="Arial"/>
              </a:rPr>
              <a:t>biologia</a:t>
            </a:r>
            <a:r>
              <a:rPr lang="fr-FR" sz="1600" dirty="0">
                <a:latin typeface="Arial"/>
                <a:cs typeface="Arial"/>
              </a:rPr>
              <a:t> i </a:t>
            </a:r>
            <a:r>
              <a:rPr lang="fr-FR" sz="1600" dirty="0" err="1">
                <a:latin typeface="Arial"/>
                <a:cs typeface="Arial"/>
              </a:rPr>
              <a:t>descobrir</a:t>
            </a:r>
            <a:r>
              <a:rPr lang="fr-FR" sz="1600" dirty="0">
                <a:latin typeface="Arial"/>
                <a:cs typeface="Arial"/>
              </a:rPr>
              <a:t> quines </a:t>
            </a:r>
            <a:r>
              <a:rPr lang="fr-FR" sz="1600" dirty="0" err="1">
                <a:latin typeface="Arial"/>
                <a:cs typeface="Arial"/>
              </a:rPr>
              <a:t>són</a:t>
            </a:r>
            <a:r>
              <a:rPr lang="fr-FR" sz="1600" dirty="0">
                <a:latin typeface="Arial"/>
                <a:cs typeface="Arial"/>
              </a:rPr>
              <a:t> les </a:t>
            </a:r>
            <a:r>
              <a:rPr lang="fr-FR" sz="1600" dirty="0" err="1">
                <a:latin typeface="Arial"/>
                <a:cs typeface="Arial"/>
              </a:rPr>
              <a:t>seves</a:t>
            </a:r>
            <a:r>
              <a:rPr lang="fr-FR" sz="1600" dirty="0">
                <a:latin typeface="Arial"/>
                <a:cs typeface="Arial"/>
              </a:rPr>
              <a:t> relacions </a:t>
            </a:r>
            <a:r>
              <a:rPr lang="fr-FR" sz="1600" dirty="0" err="1">
                <a:latin typeface="Arial"/>
                <a:cs typeface="Arial"/>
              </a:rPr>
              <a:t>amb</a:t>
            </a:r>
            <a:r>
              <a:rPr lang="fr-FR" sz="1600" dirty="0">
                <a:latin typeface="Arial"/>
                <a:cs typeface="Arial"/>
              </a:rPr>
              <a:t> els </a:t>
            </a:r>
            <a:r>
              <a:rPr lang="fr-FR" sz="1600" dirty="0" err="1">
                <a:latin typeface="Arial"/>
                <a:cs typeface="Arial"/>
              </a:rPr>
              <a:t>altres</a:t>
            </a:r>
            <a:r>
              <a:rPr lang="fr-FR" sz="1600" dirty="0">
                <a:latin typeface="Arial"/>
                <a:cs typeface="Arial"/>
              </a:rPr>
              <a:t> organismes i com </a:t>
            </a:r>
            <a:r>
              <a:rPr lang="fr-FR" sz="1600" dirty="0" err="1">
                <a:latin typeface="Arial"/>
                <a:cs typeface="Arial"/>
              </a:rPr>
              <a:t>afecten</a:t>
            </a:r>
            <a:r>
              <a:rPr lang="fr-FR" sz="1600" dirty="0">
                <a:latin typeface="Arial"/>
                <a:cs typeface="Arial"/>
              </a:rPr>
              <a:t> les </a:t>
            </a:r>
            <a:r>
              <a:rPr lang="fr-FR" sz="1600" dirty="0" err="1">
                <a:latin typeface="Arial"/>
                <a:cs typeface="Arial"/>
              </a:rPr>
              <a:t>nostres</a:t>
            </a:r>
            <a:r>
              <a:rPr lang="fr-FR" sz="1600" dirty="0">
                <a:latin typeface="Arial"/>
                <a:cs typeface="Arial"/>
              </a:rPr>
              <a:t> vides i el </a:t>
            </a:r>
            <a:r>
              <a:rPr lang="fr-FR" sz="1600" dirty="0" err="1">
                <a:latin typeface="Arial"/>
                <a:cs typeface="Arial"/>
              </a:rPr>
              <a:t>nostre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planeta</a:t>
            </a:r>
            <a:r>
              <a:rPr lang="fr-FR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fr-FR" sz="1600" dirty="0">
                <a:latin typeface="Arial"/>
                <a:cs typeface="Arial"/>
              </a:rPr>
              <a:t>Tenir </a:t>
            </a:r>
            <a:r>
              <a:rPr lang="fr-FR" sz="1600" dirty="0" err="1">
                <a:latin typeface="Arial"/>
                <a:cs typeface="Arial"/>
              </a:rPr>
              <a:t>interès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professional</a:t>
            </a:r>
            <a:r>
              <a:rPr lang="fr-FR" sz="1600" dirty="0">
                <a:latin typeface="Arial"/>
                <a:cs typeface="Arial"/>
              </a:rPr>
              <a:t> en l'</a:t>
            </a:r>
            <a:r>
              <a:rPr lang="fr-FR" sz="1600" dirty="0" err="1">
                <a:latin typeface="Arial"/>
                <a:cs typeface="Arial"/>
              </a:rPr>
              <a:t>àmbit</a:t>
            </a:r>
            <a:r>
              <a:rPr lang="fr-FR" sz="1600" dirty="0">
                <a:latin typeface="Arial"/>
                <a:cs typeface="Arial"/>
              </a:rPr>
              <a:t> de la </a:t>
            </a:r>
            <a:r>
              <a:rPr lang="fr-FR" sz="1600" dirty="0" err="1">
                <a:latin typeface="Arial"/>
                <a:cs typeface="Arial"/>
              </a:rPr>
              <a:t>recerca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bàsica</a:t>
            </a:r>
            <a:r>
              <a:rPr lang="fr-FR" sz="1600" dirty="0">
                <a:latin typeface="Arial"/>
                <a:cs typeface="Arial"/>
              </a:rPr>
              <a:t> o en el </a:t>
            </a:r>
            <a:r>
              <a:rPr lang="fr-FR" sz="1600" dirty="0" err="1">
                <a:latin typeface="Arial"/>
                <a:cs typeface="Arial"/>
              </a:rPr>
              <a:t>món</a:t>
            </a:r>
            <a:r>
              <a:rPr lang="fr-FR" sz="1600" dirty="0">
                <a:latin typeface="Arial"/>
                <a:cs typeface="Arial"/>
              </a:rPr>
              <a:t> de les </a:t>
            </a:r>
            <a:r>
              <a:rPr lang="fr-FR" sz="1600" dirty="0" err="1">
                <a:latin typeface="Arial"/>
                <a:cs typeface="Arial"/>
              </a:rPr>
              <a:t>indústries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agroalimentària</a:t>
            </a:r>
            <a:r>
              <a:rPr lang="fr-FR" sz="1600" dirty="0">
                <a:latin typeface="Arial"/>
                <a:cs typeface="Arial"/>
              </a:rPr>
              <a:t>, </a:t>
            </a:r>
            <a:r>
              <a:rPr lang="fr-FR" sz="1600" dirty="0" err="1">
                <a:latin typeface="Arial"/>
                <a:cs typeface="Arial"/>
              </a:rPr>
              <a:t>farmacèutica</a:t>
            </a:r>
            <a:r>
              <a:rPr lang="fr-FR" sz="1600" dirty="0">
                <a:latin typeface="Arial"/>
                <a:cs typeface="Arial"/>
              </a:rPr>
              <a:t>, </a:t>
            </a:r>
            <a:r>
              <a:rPr lang="fr-FR" sz="1600" dirty="0" err="1">
                <a:latin typeface="Arial"/>
                <a:cs typeface="Arial"/>
              </a:rPr>
              <a:t>mediambiental</a:t>
            </a:r>
            <a:r>
              <a:rPr lang="fr-FR" sz="1600" dirty="0">
                <a:latin typeface="Arial"/>
                <a:cs typeface="Arial"/>
              </a:rPr>
              <a:t>, de </a:t>
            </a:r>
            <a:r>
              <a:rPr lang="fr-FR" sz="1600" dirty="0" err="1">
                <a:latin typeface="Arial"/>
                <a:cs typeface="Arial"/>
              </a:rPr>
              <a:t>diagnòstic</a:t>
            </a:r>
            <a:r>
              <a:rPr lang="fr-FR" sz="1600" dirty="0">
                <a:latin typeface="Arial"/>
                <a:cs typeface="Arial"/>
              </a:rPr>
              <a:t> i en el </a:t>
            </a:r>
            <a:r>
              <a:rPr lang="fr-FR" sz="1600" dirty="0" err="1">
                <a:latin typeface="Arial"/>
                <a:cs typeface="Arial"/>
              </a:rPr>
              <a:t>món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sanitari</a:t>
            </a:r>
            <a:r>
              <a:rPr lang="fr-FR" sz="1600" dirty="0">
                <a:latin typeface="Arial"/>
                <a:cs typeface="Arial"/>
              </a:rPr>
              <a:t> (</a:t>
            </a:r>
            <a:r>
              <a:rPr lang="fr-FR" sz="1600" dirty="0" err="1">
                <a:latin typeface="Arial"/>
                <a:cs typeface="Arial"/>
              </a:rPr>
              <a:t>humà</a:t>
            </a:r>
            <a:r>
              <a:rPr lang="fr-FR" sz="1600" dirty="0">
                <a:latin typeface="Arial"/>
                <a:cs typeface="Arial"/>
              </a:rPr>
              <a:t>, animal i </a:t>
            </a:r>
            <a:r>
              <a:rPr lang="fr-FR" sz="1600" dirty="0" err="1">
                <a:latin typeface="Arial"/>
                <a:cs typeface="Arial"/>
              </a:rPr>
              <a:t>vegetal</a:t>
            </a:r>
            <a:r>
              <a:rPr lang="fr-FR" sz="1600" dirty="0">
                <a:latin typeface="Arial"/>
                <a:cs typeface="Arial"/>
              </a:rPr>
              <a:t>), tant en el </a:t>
            </a:r>
            <a:r>
              <a:rPr lang="fr-FR" sz="1600" dirty="0" err="1">
                <a:latin typeface="Arial"/>
                <a:cs typeface="Arial"/>
              </a:rPr>
              <a:t>seu</a:t>
            </a:r>
            <a:r>
              <a:rPr lang="fr-FR" sz="1600" dirty="0">
                <a:latin typeface="Arial"/>
                <a:cs typeface="Arial"/>
              </a:rPr>
              <a:t> vessant de </a:t>
            </a:r>
            <a:r>
              <a:rPr lang="fr-FR" sz="1600" dirty="0" err="1">
                <a:latin typeface="Arial"/>
                <a:cs typeface="Arial"/>
              </a:rPr>
              <a:t>producció</a:t>
            </a:r>
            <a:r>
              <a:rPr lang="fr-FR" sz="1600" dirty="0">
                <a:latin typeface="Arial"/>
                <a:cs typeface="Arial"/>
              </a:rPr>
              <a:t> i </a:t>
            </a:r>
            <a:r>
              <a:rPr lang="fr-FR" sz="1600" dirty="0" err="1">
                <a:latin typeface="Arial"/>
                <a:cs typeface="Arial"/>
              </a:rPr>
              <a:t>anàlisi</a:t>
            </a:r>
            <a:r>
              <a:rPr lang="fr-FR" sz="1600" dirty="0">
                <a:latin typeface="Arial"/>
                <a:cs typeface="Arial"/>
              </a:rPr>
              <a:t> com en el d'</a:t>
            </a:r>
            <a:r>
              <a:rPr lang="fr-FR" sz="1600" dirty="0" err="1">
                <a:latin typeface="Arial"/>
                <a:cs typeface="Arial"/>
              </a:rPr>
              <a:t>investigació</a:t>
            </a:r>
            <a:r>
              <a:rPr lang="fr-FR" sz="1600" dirty="0">
                <a:latin typeface="Arial"/>
                <a:cs typeface="Arial"/>
              </a:rPr>
              <a:t> i </a:t>
            </a:r>
            <a:r>
              <a:rPr lang="fr-FR" sz="1600" dirty="0" err="1">
                <a:latin typeface="Arial"/>
                <a:cs typeface="Arial"/>
              </a:rPr>
              <a:t>desenvolupament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relacionats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amb</a:t>
            </a:r>
            <a:r>
              <a:rPr lang="fr-FR" sz="1600" dirty="0">
                <a:latin typeface="Arial"/>
                <a:cs typeface="Arial"/>
              </a:rPr>
              <a:t> la </a:t>
            </a:r>
            <a:r>
              <a:rPr lang="fr-FR" sz="1600" dirty="0" err="1">
                <a:latin typeface="Arial"/>
                <a:cs typeface="Arial"/>
              </a:rPr>
              <a:t>microbiologia</a:t>
            </a:r>
            <a:r>
              <a:rPr lang="fr-FR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fr-FR" sz="1600" dirty="0" err="1">
                <a:latin typeface="Arial"/>
                <a:cs typeface="Arial"/>
              </a:rPr>
              <a:t>Recomanable</a:t>
            </a:r>
            <a:r>
              <a:rPr lang="fr-FR" sz="1600" dirty="0">
                <a:latin typeface="Arial"/>
                <a:cs typeface="Arial"/>
              </a:rPr>
              <a:t> tenir un bon </a:t>
            </a:r>
            <a:r>
              <a:rPr lang="fr-FR" sz="1600" dirty="0" err="1">
                <a:latin typeface="Arial"/>
                <a:cs typeface="Arial"/>
              </a:rPr>
              <a:t>nivell</a:t>
            </a:r>
            <a:r>
              <a:rPr lang="fr-FR" sz="1600" dirty="0">
                <a:latin typeface="Arial"/>
                <a:cs typeface="Arial"/>
              </a:rPr>
              <a:t> de </a:t>
            </a:r>
            <a:r>
              <a:rPr lang="fr-FR" sz="1600" dirty="0" err="1">
                <a:latin typeface="Arial"/>
                <a:cs typeface="Arial"/>
              </a:rPr>
              <a:t>biologia</a:t>
            </a:r>
            <a:r>
              <a:rPr lang="fr-FR" sz="1600" dirty="0">
                <a:latin typeface="Arial"/>
                <a:cs typeface="Arial"/>
              </a:rPr>
              <a:t> i haver </a:t>
            </a:r>
            <a:r>
              <a:rPr lang="fr-FR" sz="1600" dirty="0" err="1">
                <a:latin typeface="Arial"/>
                <a:cs typeface="Arial"/>
              </a:rPr>
              <a:t>cursat</a:t>
            </a:r>
            <a:r>
              <a:rPr lang="fr-FR" sz="1600" dirty="0">
                <a:latin typeface="Arial"/>
                <a:cs typeface="Arial"/>
              </a:rPr>
              <a:t> al </a:t>
            </a:r>
            <a:r>
              <a:rPr lang="fr-FR" sz="1600" dirty="0" err="1">
                <a:latin typeface="Arial"/>
                <a:cs typeface="Arial"/>
              </a:rPr>
              <a:t>batxillerat</a:t>
            </a:r>
            <a:r>
              <a:rPr lang="fr-FR" sz="1600" dirty="0">
                <a:latin typeface="Arial"/>
                <a:cs typeface="Arial"/>
              </a:rPr>
              <a:t> les </a:t>
            </a:r>
            <a:r>
              <a:rPr lang="fr-FR" sz="1600" dirty="0" err="1">
                <a:latin typeface="Arial"/>
                <a:cs typeface="Arial"/>
              </a:rPr>
              <a:t>assignatures</a:t>
            </a:r>
            <a:r>
              <a:rPr lang="fr-FR" sz="1600" dirty="0">
                <a:latin typeface="Arial"/>
                <a:cs typeface="Arial"/>
              </a:rPr>
              <a:t> de </a:t>
            </a:r>
            <a:r>
              <a:rPr lang="fr-FR" sz="1600" dirty="0" err="1">
                <a:latin typeface="Arial"/>
                <a:cs typeface="Arial"/>
              </a:rPr>
              <a:t>matemàtiques</a:t>
            </a:r>
            <a:r>
              <a:rPr lang="fr-FR" sz="1600" dirty="0">
                <a:latin typeface="Arial"/>
                <a:cs typeface="Arial"/>
              </a:rPr>
              <a:t>, </a:t>
            </a:r>
            <a:r>
              <a:rPr lang="fr-FR" sz="1600" dirty="0" err="1">
                <a:latin typeface="Arial"/>
                <a:cs typeface="Arial"/>
              </a:rPr>
              <a:t>física</a:t>
            </a:r>
            <a:r>
              <a:rPr lang="fr-FR" sz="1600" dirty="0">
                <a:latin typeface="Arial"/>
                <a:cs typeface="Arial"/>
              </a:rPr>
              <a:t> i </a:t>
            </a:r>
            <a:r>
              <a:rPr lang="fr-FR" sz="1600" dirty="0" err="1">
                <a:latin typeface="Arial"/>
                <a:cs typeface="Arial"/>
              </a:rPr>
              <a:t>química</a:t>
            </a:r>
            <a:r>
              <a:rPr lang="fr-FR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fr-FR" sz="1600" dirty="0">
                <a:latin typeface="Arial"/>
                <a:cs typeface="Arial"/>
              </a:rPr>
              <a:t>Es </a:t>
            </a:r>
            <a:r>
              <a:rPr lang="fr-FR" sz="1600" dirty="0" err="1">
                <a:latin typeface="Arial"/>
                <a:cs typeface="Arial"/>
              </a:rPr>
              <a:t>recomana</a:t>
            </a:r>
            <a:r>
              <a:rPr lang="fr-FR" sz="1600" dirty="0">
                <a:latin typeface="Arial"/>
                <a:cs typeface="Arial"/>
              </a:rPr>
              <a:t> tenir </a:t>
            </a:r>
            <a:r>
              <a:rPr lang="fr-FR" sz="1600" dirty="0" err="1">
                <a:latin typeface="Arial"/>
                <a:cs typeface="Arial"/>
              </a:rPr>
              <a:t>coneixements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d'anglès</a:t>
            </a:r>
            <a:r>
              <a:rPr lang="fr-FR" sz="1600" dirty="0">
                <a:latin typeface="Arial"/>
                <a:cs typeface="Arial"/>
              </a:rPr>
              <a:t>.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sz="1600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Què </a:t>
            </a:r>
            <a:r>
              <a:rPr lang="ca-ES" sz="3100" b="1" spc="-100">
                <a:solidFill>
                  <a:schemeClr val="bg1"/>
                </a:solidFill>
                <a:latin typeface="Arial"/>
                <a:cs typeface="Arial"/>
              </a:rPr>
              <a:t>necessites? </a:t>
            </a:r>
            <a:endParaRPr lang="ca-ES" sz="31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10F46FA9-1AB9-4C32-8840-0A6EE66731DD}"/>
              </a:ext>
            </a:extLst>
          </p:cNvPr>
          <p:cNvSpPr txBox="1"/>
          <p:nvPr/>
        </p:nvSpPr>
        <p:spPr>
          <a:xfrm>
            <a:off x="5885486" y="6200964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hlinkClick r:id="rId4"/>
            <a:extLst>
              <a:ext uri="{FF2B5EF4-FFF2-40B4-BE49-F238E27FC236}">
                <a16:creationId xmlns:a16="http://schemas.microsoft.com/office/drawing/2014/main" id="{E8688B1D-F88D-4155-853A-A0FE2CB33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60178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DFBBB386-464B-B010-8DD3-6536A91CDDE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4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taza, comida, interior&#10;&#10;Descripción generada automáticamente">
            <a:extLst>
              <a:ext uri="{FF2B5EF4-FFF2-40B4-BE49-F238E27FC236}">
                <a16:creationId xmlns:a16="http://schemas.microsoft.com/office/drawing/2014/main" id="{713AE3FD-6376-0FB9-314E-450503556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t="18826" b="58908"/>
          <a:stretch/>
        </p:blipFill>
        <p:spPr>
          <a:xfrm>
            <a:off x="0" y="-57150"/>
            <a:ext cx="9144000" cy="135731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</a:t>
            </a: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el grau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087502"/>
              </p:ext>
            </p:extLst>
          </p:nvPr>
        </p:nvGraphicFramePr>
        <p:xfrm>
          <a:off x="1074766" y="1843425"/>
          <a:ext cx="6898460" cy="2456780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</a:t>
                      </a: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</a:t>
                      </a: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matí i tarda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Idioma: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Català, castellà i anglès</a:t>
                      </a:r>
                      <a:endParaRPr lang="ca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9533745"/>
                  </a:ext>
                </a:extLst>
              </a:tr>
            </a:tbl>
          </a:graphicData>
        </a:graphic>
      </p:graphicFrame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0617AC23-E10B-4757-A47C-A946AE0F25DB}"/>
              </a:ext>
            </a:extLst>
          </p:cNvPr>
          <p:cNvSpPr txBox="1"/>
          <p:nvPr/>
        </p:nvSpPr>
        <p:spPr>
          <a:xfrm>
            <a:off x="6162506" y="6177498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D3F33741-54EA-4928-9780-6A1DCEF0E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837198" y="614529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BCEE8802-32F1-4D30-0F0E-D2648BCCCB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71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8" grpId="0"/>
      <p:bldP spid="8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l'Office">
  <a:themeElements>
    <a:clrScheme name="Tema de l'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l'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l'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8CDD25-3DE0-4C2E-8E08-30EA39C873DC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4323b3df-8132-45da-9814-5f12b4f3bf2e"/>
    <ds:schemaRef ds:uri="http://schemas.microsoft.com/office/2006/documentManagement/types"/>
    <ds:schemaRef ds:uri="http://purl.org/dc/terms/"/>
    <ds:schemaRef ds:uri="ccf361f3-7d9d-47e4-9d86-af699410c5d4"/>
    <ds:schemaRef ds:uri="http://purl.org/dc/dcmitype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F135455F-5A54-4C7E-963A-2D216E2FE1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9CD7C1-D3FE-464E-9A30-9FE572F7E0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14516</TotalTime>
  <Words>1145</Words>
  <Application>Microsoft Office PowerPoint</Application>
  <PresentationFormat>Presentació en pantalla (4:3)</PresentationFormat>
  <Paragraphs>148</Paragraphs>
  <Slides>19</Slides>
  <Notes>12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19</vt:i4>
      </vt:variant>
    </vt:vector>
  </HeadingPairs>
  <TitlesOfParts>
    <vt:vector size="26" baseType="lpstr">
      <vt:lpstr>Calibri Light</vt:lpstr>
      <vt:lpstr>Arial</vt:lpstr>
      <vt:lpstr>Arial Black</vt:lpstr>
      <vt:lpstr>Verdana</vt:lpstr>
      <vt:lpstr>Calibri</vt:lpstr>
      <vt:lpstr>Tema de Office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Belén Bermejo Gálvez</cp:lastModifiedBy>
  <cp:revision>433</cp:revision>
  <dcterms:created xsi:type="dcterms:W3CDTF">2019-11-11T08:24:52Z</dcterms:created>
  <dcterms:modified xsi:type="dcterms:W3CDTF">2025-03-26T09:51:16Z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