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  <p:sldMasterId id="2147483660" r:id="rId5"/>
  </p:sldMasterIdLst>
  <p:notesMasterIdLst>
    <p:notesMasterId r:id="rId42"/>
  </p:notesMasterIdLst>
  <p:sldIdLst>
    <p:sldId id="659" r:id="rId6"/>
    <p:sldId id="672" r:id="rId7"/>
    <p:sldId id="666" r:id="rId8"/>
    <p:sldId id="667" r:id="rId9"/>
    <p:sldId id="369" r:id="rId10"/>
    <p:sldId id="377" r:id="rId11"/>
    <p:sldId id="336" r:id="rId12"/>
    <p:sldId id="379" r:id="rId13"/>
    <p:sldId id="644" r:id="rId14"/>
    <p:sldId id="380" r:id="rId15"/>
    <p:sldId id="591" r:id="rId16"/>
    <p:sldId id="338" r:id="rId17"/>
    <p:sldId id="611" r:id="rId18"/>
    <p:sldId id="612" r:id="rId19"/>
    <p:sldId id="370" r:id="rId20"/>
    <p:sldId id="614" r:id="rId21"/>
    <p:sldId id="637" r:id="rId22"/>
    <p:sldId id="677" r:id="rId23"/>
    <p:sldId id="617" r:id="rId24"/>
    <p:sldId id="618" r:id="rId25"/>
    <p:sldId id="619" r:id="rId26"/>
    <p:sldId id="621" r:id="rId27"/>
    <p:sldId id="622" r:id="rId28"/>
    <p:sldId id="623" r:id="rId29"/>
    <p:sldId id="624" r:id="rId30"/>
    <p:sldId id="625" r:id="rId31"/>
    <p:sldId id="628" r:id="rId32"/>
    <p:sldId id="626" r:id="rId33"/>
    <p:sldId id="627" r:id="rId34"/>
    <p:sldId id="630" r:id="rId35"/>
    <p:sldId id="291" r:id="rId36"/>
    <p:sldId id="671" r:id="rId37"/>
    <p:sldId id="674" r:id="rId38"/>
    <p:sldId id="675" r:id="rId39"/>
    <p:sldId id="676" r:id="rId40"/>
    <p:sldId id="309" r:id="rId41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43"/>
    </p:embeddedFont>
    <p:embeddedFont>
      <p:font typeface="Arial Narrow" panose="020B0606020202030204" pitchFamily="34" charset="0"/>
      <p:regular r:id="rId44"/>
      <p:bold r:id="rId45"/>
      <p:italic r:id="rId46"/>
      <p:boldItalic r:id="rId47"/>
    </p:embeddedFont>
    <p:embeddedFont>
      <p:font typeface="Verdana" panose="020B0604030504040204" pitchFamily="34" charset="0"/>
      <p:regular r:id="rId48"/>
      <p:bold r:id="rId49"/>
      <p:italic r:id="rId50"/>
      <p:boldItalic r:id="rId51"/>
    </p:embeddedFont>
  </p:embeddedFontLst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72">
          <p15:clr>
            <a:srgbClr val="A4A3A4"/>
          </p15:clr>
        </p15:guide>
        <p15:guide id="2" orient="horz" pos="3893">
          <p15:clr>
            <a:srgbClr val="A4A3A4"/>
          </p15:clr>
        </p15:guide>
        <p15:guide id="3" orient="horz" pos="2941">
          <p15:clr>
            <a:srgbClr val="A4A3A4"/>
          </p15:clr>
        </p15:guide>
        <p15:guide id="4" orient="horz" pos="2159">
          <p15:clr>
            <a:srgbClr val="A4A3A4"/>
          </p15:clr>
        </p15:guide>
        <p15:guide id="5" orient="horz" pos="3782">
          <p15:clr>
            <a:srgbClr val="A4A3A4"/>
          </p15:clr>
        </p15:guide>
        <p15:guide id="6" orient="horz" pos="1841">
          <p15:clr>
            <a:srgbClr val="A4A3A4"/>
          </p15:clr>
        </p15:guide>
        <p15:guide id="7" orient="horz" pos="3144">
          <p15:clr>
            <a:srgbClr val="A4A3A4"/>
          </p15:clr>
        </p15:guide>
        <p15:guide id="8" orient="horz" pos="3692">
          <p15:clr>
            <a:srgbClr val="A4A3A4"/>
          </p15:clr>
        </p15:guide>
        <p15:guide id="9" orient="horz" pos="3690">
          <p15:clr>
            <a:srgbClr val="A4A3A4"/>
          </p15:clr>
        </p15:guide>
        <p15:guide id="10" orient="horz" pos="1430">
          <p15:clr>
            <a:srgbClr val="A4A3A4"/>
          </p15:clr>
        </p15:guide>
        <p15:guide id="11" pos="4703">
          <p15:clr>
            <a:srgbClr val="A4A3A4"/>
          </p15:clr>
        </p15:guide>
        <p15:guide id="12" pos="4031">
          <p15:clr>
            <a:srgbClr val="A4A3A4"/>
          </p15:clr>
        </p15:guide>
        <p15:guide id="13" pos="2883">
          <p15:clr>
            <a:srgbClr val="A4A3A4"/>
          </p15:clr>
        </p15:guide>
        <p15:guide id="14" pos="5759">
          <p15:clr>
            <a:srgbClr val="A4A3A4"/>
          </p15:clr>
        </p15:guide>
        <p15:guide id="15" orient="horz" pos="1743">
          <p15:clr>
            <a:srgbClr val="A4A3A4"/>
          </p15:clr>
        </p15:guide>
        <p15:guide id="16" orient="horz" pos="13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539"/>
    <a:srgbClr val="99CEB0"/>
    <a:srgbClr val="58BB2A"/>
    <a:srgbClr val="2EA515"/>
    <a:srgbClr val="EE00A5"/>
    <a:srgbClr val="13CD00"/>
    <a:srgbClr val="EF3633"/>
    <a:srgbClr val="FFDD5B"/>
    <a:srgbClr val="CF00F3"/>
    <a:srgbClr val="921B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A5BEFF-EDD1-4B1F-86ED-99548A1A8E92}" v="5" dt="2025-03-26T10:21:34.8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Énfasis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16" autoAdjust="0"/>
    <p:restoredTop sz="91017" autoAdjust="0"/>
  </p:normalViewPr>
  <p:slideViewPr>
    <p:cSldViewPr snapToGrid="0" showGuides="1">
      <p:cViewPr varScale="1">
        <p:scale>
          <a:sx n="101" d="100"/>
          <a:sy n="101" d="100"/>
        </p:scale>
        <p:origin x="2298" y="96"/>
      </p:cViewPr>
      <p:guideLst>
        <p:guide orient="horz" pos="4072"/>
        <p:guide orient="horz" pos="3893"/>
        <p:guide orient="horz" pos="2941"/>
        <p:guide orient="horz" pos="2159"/>
        <p:guide orient="horz" pos="3782"/>
        <p:guide orient="horz" pos="1841"/>
        <p:guide orient="horz" pos="3144"/>
        <p:guide orient="horz" pos="3692"/>
        <p:guide orient="horz" pos="3690"/>
        <p:guide orient="horz" pos="1430"/>
        <p:guide pos="4703"/>
        <p:guide pos="4031"/>
        <p:guide pos="2883"/>
        <p:guide pos="5759"/>
        <p:guide orient="horz" pos="1743"/>
        <p:guide orient="horz" pos="13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font" Target="fonts/font3.fntdata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microsoft.com/office/2016/11/relationships/changesInfo" Target="changesInfos/changesInfo1.xml"/><Relationship Id="rId8" Type="http://schemas.openxmlformats.org/officeDocument/2006/relationships/slide" Target="slides/slide3.xml"/><Relationship Id="rId51" Type="http://schemas.openxmlformats.org/officeDocument/2006/relationships/font" Target="fonts/font9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4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7.fntdata"/><Relationship Id="rId57" Type="http://schemas.microsoft.com/office/2015/10/relationships/revisionInfo" Target="revisionInfo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2.fntdata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lén Bermejo Gálvez" userId="f1808d04-3c45-42c6-8782-2112856f2a66" providerId="ADAL" clId="{29ACB602-F7C6-4B31-8EE1-E4A3722D8BC4}"/>
    <pc:docChg chg="modSld">
      <pc:chgData name="Belén Bermejo Gálvez" userId="f1808d04-3c45-42c6-8782-2112856f2a66" providerId="ADAL" clId="{29ACB602-F7C6-4B31-8EE1-E4A3722D8BC4}" dt="2025-02-11T10:21:41.490" v="2" actId="20577"/>
      <pc:docMkLst>
        <pc:docMk/>
      </pc:docMkLst>
      <pc:sldChg chg="modSp mod">
        <pc:chgData name="Belén Bermejo Gálvez" userId="f1808d04-3c45-42c6-8782-2112856f2a66" providerId="ADAL" clId="{29ACB602-F7C6-4B31-8EE1-E4A3722D8BC4}" dt="2025-02-11T10:21:41.490" v="2" actId="20577"/>
        <pc:sldMkLst>
          <pc:docMk/>
          <pc:sldMk cId="2643353128" sldId="671"/>
        </pc:sldMkLst>
        <pc:spChg chg="mod">
          <ac:chgData name="Belén Bermejo Gálvez" userId="f1808d04-3c45-42c6-8782-2112856f2a66" providerId="ADAL" clId="{29ACB602-F7C6-4B31-8EE1-E4A3722D8BC4}" dt="2025-02-11T10:21:41.490" v="2" actId="20577"/>
          <ac:spMkLst>
            <pc:docMk/>
            <pc:sldMk cId="2643353128" sldId="671"/>
            <ac:spMk id="36" creationId="{00000000-0000-0000-0000-000000000000}"/>
          </ac:spMkLst>
        </pc:spChg>
      </pc:sldChg>
    </pc:docChg>
  </pc:docChgLst>
  <pc:docChgLst>
    <pc:chgData name="Neus Murcia Sadurní" userId="S::1567593@uab.cat::2c674b4e-4ed0-4f71-9773-0e903b570d67" providerId="AD" clId="Web-{74EF73B1-DFFF-0A8F-FAC7-300683FF84A8}"/>
    <pc:docChg chg="modSld">
      <pc:chgData name="Neus Murcia Sadurní" userId="S::1567593@uab.cat::2c674b4e-4ed0-4f71-9773-0e903b570d67" providerId="AD" clId="Web-{74EF73B1-DFFF-0A8F-FAC7-300683FF84A8}" dt="2021-11-09T11:07:40.924" v="59" actId="20577"/>
      <pc:docMkLst>
        <pc:docMk/>
      </pc:docMkLst>
      <pc:sldChg chg="modSp">
        <pc:chgData name="Neus Murcia Sadurní" userId="S::1567593@uab.cat::2c674b4e-4ed0-4f71-9773-0e903b570d67" providerId="AD" clId="Web-{74EF73B1-DFFF-0A8F-FAC7-300683FF84A8}" dt="2021-11-09T11:06:48.953" v="26" actId="20577"/>
        <pc:sldMkLst>
          <pc:docMk/>
          <pc:sldMk cId="4226424508" sldId="377"/>
        </pc:sldMkLst>
      </pc:sldChg>
      <pc:sldChg chg="modSp">
        <pc:chgData name="Neus Murcia Sadurní" userId="S::1567593@uab.cat::2c674b4e-4ed0-4f71-9773-0e903b570d67" providerId="AD" clId="Web-{74EF73B1-DFFF-0A8F-FAC7-300683FF84A8}" dt="2021-11-09T11:07:40.924" v="59" actId="20577"/>
        <pc:sldMkLst>
          <pc:docMk/>
          <pc:sldMk cId="2821302523" sldId="619"/>
        </pc:sldMkLst>
      </pc:sldChg>
    </pc:docChg>
  </pc:docChgLst>
  <pc:docChgLst>
    <pc:chgData name="Neus Murcia Sadurní" userId="2c674b4e-4ed0-4f71-9773-0e903b570d67" providerId="ADAL" clId="{E3B9534D-7A4C-4340-A775-7DB774DC1F18}"/>
    <pc:docChg chg="delSld">
      <pc:chgData name="Neus Murcia Sadurní" userId="2c674b4e-4ed0-4f71-9773-0e903b570d67" providerId="ADAL" clId="{E3B9534D-7A4C-4340-A775-7DB774DC1F18}" dt="2022-01-15T09:45:25.299" v="2" actId="2696"/>
      <pc:docMkLst>
        <pc:docMk/>
      </pc:docMkLst>
      <pc:sldChg chg="del">
        <pc:chgData name="Neus Murcia Sadurní" userId="2c674b4e-4ed0-4f71-9773-0e903b570d67" providerId="ADAL" clId="{E3B9534D-7A4C-4340-A775-7DB774DC1F18}" dt="2022-01-15T09:45:25.299" v="2" actId="2696"/>
        <pc:sldMkLst>
          <pc:docMk/>
          <pc:sldMk cId="3083134075" sldId="309"/>
        </pc:sldMkLst>
      </pc:sldChg>
      <pc:sldChg chg="del">
        <pc:chgData name="Neus Murcia Sadurní" userId="2c674b4e-4ed0-4f71-9773-0e903b570d67" providerId="ADAL" clId="{E3B9534D-7A4C-4340-A775-7DB774DC1F18}" dt="2022-01-15T09:44:28.435" v="0" actId="2696"/>
        <pc:sldMkLst>
          <pc:docMk/>
          <pc:sldMk cId="1809974266" sldId="318"/>
        </pc:sldMkLst>
      </pc:sldChg>
      <pc:sldChg chg="del">
        <pc:chgData name="Neus Murcia Sadurní" userId="2c674b4e-4ed0-4f71-9773-0e903b570d67" providerId="ADAL" clId="{E3B9534D-7A4C-4340-A775-7DB774DC1F18}" dt="2022-01-15T09:44:45.602" v="1" actId="2696"/>
        <pc:sldMkLst>
          <pc:docMk/>
          <pc:sldMk cId="3843106006" sldId="342"/>
        </pc:sldMkLst>
      </pc:sldChg>
      <pc:sldChg chg="del">
        <pc:chgData name="Neus Murcia Sadurní" userId="2c674b4e-4ed0-4f71-9773-0e903b570d67" providerId="ADAL" clId="{E3B9534D-7A4C-4340-A775-7DB774DC1F18}" dt="2022-01-15T09:45:25.299" v="2" actId="2696"/>
        <pc:sldMkLst>
          <pc:docMk/>
          <pc:sldMk cId="1482670528" sldId="601"/>
        </pc:sldMkLst>
      </pc:sldChg>
      <pc:sldChg chg="del">
        <pc:chgData name="Neus Murcia Sadurní" userId="2c674b4e-4ed0-4f71-9773-0e903b570d67" providerId="ADAL" clId="{E3B9534D-7A4C-4340-A775-7DB774DC1F18}" dt="2022-01-15T09:44:28.435" v="0" actId="2696"/>
        <pc:sldMkLst>
          <pc:docMk/>
          <pc:sldMk cId="635022396" sldId="602"/>
        </pc:sldMkLst>
      </pc:sldChg>
      <pc:sldChg chg="del">
        <pc:chgData name="Neus Murcia Sadurní" userId="2c674b4e-4ed0-4f71-9773-0e903b570d67" providerId="ADAL" clId="{E3B9534D-7A4C-4340-A775-7DB774DC1F18}" dt="2022-01-15T09:44:28.435" v="0" actId="2696"/>
        <pc:sldMkLst>
          <pc:docMk/>
          <pc:sldMk cId="4018868948" sldId="603"/>
        </pc:sldMkLst>
      </pc:sldChg>
      <pc:sldChg chg="del">
        <pc:chgData name="Neus Murcia Sadurní" userId="2c674b4e-4ed0-4f71-9773-0e903b570d67" providerId="ADAL" clId="{E3B9534D-7A4C-4340-A775-7DB774DC1F18}" dt="2022-01-15T09:45:25.299" v="2" actId="2696"/>
        <pc:sldMkLst>
          <pc:docMk/>
          <pc:sldMk cId="1310110268" sldId="604"/>
        </pc:sldMkLst>
      </pc:sldChg>
      <pc:sldChg chg="del">
        <pc:chgData name="Neus Murcia Sadurní" userId="2c674b4e-4ed0-4f71-9773-0e903b570d67" providerId="ADAL" clId="{E3B9534D-7A4C-4340-A775-7DB774DC1F18}" dt="2022-01-15T09:45:25.299" v="2" actId="2696"/>
        <pc:sldMkLst>
          <pc:docMk/>
          <pc:sldMk cId="177871639" sldId="606"/>
        </pc:sldMkLst>
      </pc:sldChg>
      <pc:sldChg chg="del">
        <pc:chgData name="Neus Murcia Sadurní" userId="2c674b4e-4ed0-4f71-9773-0e903b570d67" providerId="ADAL" clId="{E3B9534D-7A4C-4340-A775-7DB774DC1F18}" dt="2022-01-15T09:44:28.435" v="0" actId="2696"/>
        <pc:sldMkLst>
          <pc:docMk/>
          <pc:sldMk cId="2720126458" sldId="639"/>
        </pc:sldMkLst>
      </pc:sldChg>
    </pc:docChg>
  </pc:docChgLst>
  <pc:docChgLst>
    <pc:chgData name="Rosa María Cabrera Corchos" userId="f1659fda-de31-4a64-8d16-4a5c28fbfcfc" providerId="ADAL" clId="{77C1F4C7-813E-4EAA-BA8D-1B40139DE9CC}"/>
    <pc:docChg chg="delSld modSld">
      <pc:chgData name="Rosa María Cabrera Corchos" userId="f1659fda-de31-4a64-8d16-4a5c28fbfcfc" providerId="ADAL" clId="{77C1F4C7-813E-4EAA-BA8D-1B40139DE9CC}" dt="2023-01-30T20:01:19.865" v="44" actId="2696"/>
      <pc:docMkLst>
        <pc:docMk/>
      </pc:docMkLst>
      <pc:sldChg chg="modSp mod">
        <pc:chgData name="Rosa María Cabrera Corchos" userId="f1659fda-de31-4a64-8d16-4a5c28fbfcfc" providerId="ADAL" clId="{77C1F4C7-813E-4EAA-BA8D-1B40139DE9CC}" dt="2023-01-24T12:26:24.302" v="7" actId="14826"/>
        <pc:sldMkLst>
          <pc:docMk/>
          <pc:sldMk cId="4176253884" sldId="336"/>
        </pc:sldMkLst>
      </pc:sldChg>
      <pc:sldChg chg="modSp mod">
        <pc:chgData name="Rosa María Cabrera Corchos" userId="f1659fda-de31-4a64-8d16-4a5c28fbfcfc" providerId="ADAL" clId="{77C1F4C7-813E-4EAA-BA8D-1B40139DE9CC}" dt="2023-01-24T12:28:52.610" v="11" actId="14826"/>
        <pc:sldMkLst>
          <pc:docMk/>
          <pc:sldMk cId="556384190" sldId="338"/>
        </pc:sldMkLst>
      </pc:sldChg>
      <pc:sldChg chg="modSp mod">
        <pc:chgData name="Rosa María Cabrera Corchos" userId="f1659fda-de31-4a64-8d16-4a5c28fbfcfc" providerId="ADAL" clId="{77C1F4C7-813E-4EAA-BA8D-1B40139DE9CC}" dt="2023-01-24T12:25:57.489" v="4" actId="14826"/>
        <pc:sldMkLst>
          <pc:docMk/>
          <pc:sldMk cId="2902783971" sldId="369"/>
        </pc:sldMkLst>
      </pc:sldChg>
      <pc:sldChg chg="modSp mod">
        <pc:chgData name="Rosa María Cabrera Corchos" userId="f1659fda-de31-4a64-8d16-4a5c28fbfcfc" providerId="ADAL" clId="{77C1F4C7-813E-4EAA-BA8D-1B40139DE9CC}" dt="2023-01-24T12:29:12.261" v="14" actId="14826"/>
        <pc:sldMkLst>
          <pc:docMk/>
          <pc:sldMk cId="2290115369" sldId="370"/>
        </pc:sldMkLst>
      </pc:sldChg>
      <pc:sldChg chg="modSp mod">
        <pc:chgData name="Rosa María Cabrera Corchos" userId="f1659fda-de31-4a64-8d16-4a5c28fbfcfc" providerId="ADAL" clId="{77C1F4C7-813E-4EAA-BA8D-1B40139DE9CC}" dt="2023-01-24T12:26:07.704" v="5" actId="14826"/>
        <pc:sldMkLst>
          <pc:docMk/>
          <pc:sldMk cId="4226424508" sldId="377"/>
        </pc:sldMkLst>
      </pc:sldChg>
      <pc:sldChg chg="modSp mod">
        <pc:chgData name="Rosa María Cabrera Corchos" userId="f1659fda-de31-4a64-8d16-4a5c28fbfcfc" providerId="ADAL" clId="{77C1F4C7-813E-4EAA-BA8D-1B40139DE9CC}" dt="2023-01-24T12:26:15.636" v="6" actId="14826"/>
        <pc:sldMkLst>
          <pc:docMk/>
          <pc:sldMk cId="1074027259" sldId="378"/>
        </pc:sldMkLst>
      </pc:sldChg>
      <pc:sldChg chg="modSp mod">
        <pc:chgData name="Rosa María Cabrera Corchos" userId="f1659fda-de31-4a64-8d16-4a5c28fbfcfc" providerId="ADAL" clId="{77C1F4C7-813E-4EAA-BA8D-1B40139DE9CC}" dt="2023-01-24T12:57:44.051" v="43" actId="1076"/>
        <pc:sldMkLst>
          <pc:docMk/>
          <pc:sldMk cId="1680450414" sldId="379"/>
        </pc:sldMkLst>
      </pc:sldChg>
      <pc:sldChg chg="modSp mod">
        <pc:chgData name="Rosa María Cabrera Corchos" userId="f1659fda-de31-4a64-8d16-4a5c28fbfcfc" providerId="ADAL" clId="{77C1F4C7-813E-4EAA-BA8D-1B40139DE9CC}" dt="2023-01-24T12:26:42.507" v="9" actId="14826"/>
        <pc:sldMkLst>
          <pc:docMk/>
          <pc:sldMk cId="3759750880" sldId="380"/>
        </pc:sldMkLst>
      </pc:sldChg>
      <pc:sldChg chg="modSp mod">
        <pc:chgData name="Rosa María Cabrera Corchos" userId="f1659fda-de31-4a64-8d16-4a5c28fbfcfc" providerId="ADAL" clId="{77C1F4C7-813E-4EAA-BA8D-1B40139DE9CC}" dt="2023-01-24T12:28:46.543" v="10" actId="14826"/>
        <pc:sldMkLst>
          <pc:docMk/>
          <pc:sldMk cId="1485271109" sldId="591"/>
        </pc:sldMkLst>
      </pc:sldChg>
      <pc:sldChg chg="del">
        <pc:chgData name="Rosa María Cabrera Corchos" userId="f1659fda-de31-4a64-8d16-4a5c28fbfcfc" providerId="ADAL" clId="{77C1F4C7-813E-4EAA-BA8D-1B40139DE9CC}" dt="2023-01-30T20:01:19.865" v="44" actId="2696"/>
        <pc:sldMkLst>
          <pc:docMk/>
          <pc:sldMk cId="367222070" sldId="605"/>
        </pc:sldMkLst>
      </pc:sldChg>
      <pc:sldChg chg="del">
        <pc:chgData name="Rosa María Cabrera Corchos" userId="f1659fda-de31-4a64-8d16-4a5c28fbfcfc" providerId="ADAL" clId="{77C1F4C7-813E-4EAA-BA8D-1B40139DE9CC}" dt="2023-01-30T20:01:19.865" v="44" actId="2696"/>
        <pc:sldMkLst>
          <pc:docMk/>
          <pc:sldMk cId="850449991" sldId="606"/>
        </pc:sldMkLst>
      </pc:sldChg>
      <pc:sldChg chg="modSp mod">
        <pc:chgData name="Rosa María Cabrera Corchos" userId="f1659fda-de31-4a64-8d16-4a5c28fbfcfc" providerId="ADAL" clId="{77C1F4C7-813E-4EAA-BA8D-1B40139DE9CC}" dt="2023-01-24T12:29:00.071" v="12" actId="14826"/>
        <pc:sldMkLst>
          <pc:docMk/>
          <pc:sldMk cId="683842998" sldId="611"/>
        </pc:sldMkLst>
      </pc:sldChg>
      <pc:sldChg chg="modSp mod">
        <pc:chgData name="Rosa María Cabrera Corchos" userId="f1659fda-de31-4a64-8d16-4a5c28fbfcfc" providerId="ADAL" clId="{77C1F4C7-813E-4EAA-BA8D-1B40139DE9CC}" dt="2023-01-24T12:29:06.087" v="13" actId="14826"/>
        <pc:sldMkLst>
          <pc:docMk/>
          <pc:sldMk cId="3732726925" sldId="612"/>
        </pc:sldMkLst>
      </pc:sldChg>
      <pc:sldChg chg="modSp mod">
        <pc:chgData name="Rosa María Cabrera Corchos" userId="f1659fda-de31-4a64-8d16-4a5c28fbfcfc" providerId="ADAL" clId="{77C1F4C7-813E-4EAA-BA8D-1B40139DE9CC}" dt="2023-01-24T12:29:20.722" v="15" actId="14826"/>
        <pc:sldMkLst>
          <pc:docMk/>
          <pc:sldMk cId="2760126331" sldId="614"/>
        </pc:sldMkLst>
      </pc:sldChg>
      <pc:sldChg chg="modSp mod">
        <pc:chgData name="Rosa María Cabrera Corchos" userId="f1659fda-de31-4a64-8d16-4a5c28fbfcfc" providerId="ADAL" clId="{77C1F4C7-813E-4EAA-BA8D-1B40139DE9CC}" dt="2023-01-24T12:29:36.283" v="17" actId="14826"/>
        <pc:sldMkLst>
          <pc:docMk/>
          <pc:sldMk cId="4117923948" sldId="617"/>
        </pc:sldMkLst>
      </pc:sldChg>
      <pc:sldChg chg="modSp mod">
        <pc:chgData name="Rosa María Cabrera Corchos" userId="f1659fda-de31-4a64-8d16-4a5c28fbfcfc" providerId="ADAL" clId="{77C1F4C7-813E-4EAA-BA8D-1B40139DE9CC}" dt="2023-01-24T12:29:42.606" v="18" actId="14826"/>
        <pc:sldMkLst>
          <pc:docMk/>
          <pc:sldMk cId="2141676184" sldId="618"/>
        </pc:sldMkLst>
      </pc:sldChg>
      <pc:sldChg chg="modSp mod">
        <pc:chgData name="Rosa María Cabrera Corchos" userId="f1659fda-de31-4a64-8d16-4a5c28fbfcfc" providerId="ADAL" clId="{77C1F4C7-813E-4EAA-BA8D-1B40139DE9CC}" dt="2023-01-24T12:29:48.208" v="19" actId="14826"/>
        <pc:sldMkLst>
          <pc:docMk/>
          <pc:sldMk cId="2821302523" sldId="619"/>
        </pc:sldMkLst>
      </pc:sldChg>
      <pc:sldChg chg="modSp mod">
        <pc:chgData name="Rosa María Cabrera Corchos" userId="f1659fda-de31-4a64-8d16-4a5c28fbfcfc" providerId="ADAL" clId="{77C1F4C7-813E-4EAA-BA8D-1B40139DE9CC}" dt="2023-01-24T12:29:55.864" v="20" actId="14826"/>
        <pc:sldMkLst>
          <pc:docMk/>
          <pc:sldMk cId="2363738843" sldId="620"/>
        </pc:sldMkLst>
      </pc:sldChg>
      <pc:sldChg chg="modSp mod">
        <pc:chgData name="Rosa María Cabrera Corchos" userId="f1659fda-de31-4a64-8d16-4a5c28fbfcfc" providerId="ADAL" clId="{77C1F4C7-813E-4EAA-BA8D-1B40139DE9CC}" dt="2023-01-24T12:30:01.550" v="21" actId="14826"/>
        <pc:sldMkLst>
          <pc:docMk/>
          <pc:sldMk cId="1340913373" sldId="621"/>
        </pc:sldMkLst>
      </pc:sldChg>
      <pc:sldChg chg="modSp mod">
        <pc:chgData name="Rosa María Cabrera Corchos" userId="f1659fda-de31-4a64-8d16-4a5c28fbfcfc" providerId="ADAL" clId="{77C1F4C7-813E-4EAA-BA8D-1B40139DE9CC}" dt="2023-01-24T12:30:08.350" v="22" actId="14826"/>
        <pc:sldMkLst>
          <pc:docMk/>
          <pc:sldMk cId="4241501836" sldId="622"/>
        </pc:sldMkLst>
      </pc:sldChg>
      <pc:sldChg chg="modSp mod">
        <pc:chgData name="Rosa María Cabrera Corchos" userId="f1659fda-de31-4a64-8d16-4a5c28fbfcfc" providerId="ADAL" clId="{77C1F4C7-813E-4EAA-BA8D-1B40139DE9CC}" dt="2023-01-24T12:30:15.285" v="23" actId="14826"/>
        <pc:sldMkLst>
          <pc:docMk/>
          <pc:sldMk cId="593131103" sldId="623"/>
        </pc:sldMkLst>
      </pc:sldChg>
      <pc:sldChg chg="modSp mod">
        <pc:chgData name="Rosa María Cabrera Corchos" userId="f1659fda-de31-4a64-8d16-4a5c28fbfcfc" providerId="ADAL" clId="{77C1F4C7-813E-4EAA-BA8D-1B40139DE9CC}" dt="2023-01-24T12:30:23.920" v="24" actId="14826"/>
        <pc:sldMkLst>
          <pc:docMk/>
          <pc:sldMk cId="2197056192" sldId="624"/>
        </pc:sldMkLst>
      </pc:sldChg>
      <pc:sldChg chg="modSp mod">
        <pc:chgData name="Rosa María Cabrera Corchos" userId="f1659fda-de31-4a64-8d16-4a5c28fbfcfc" providerId="ADAL" clId="{77C1F4C7-813E-4EAA-BA8D-1B40139DE9CC}" dt="2023-01-24T12:30:31.673" v="25" actId="14826"/>
        <pc:sldMkLst>
          <pc:docMk/>
          <pc:sldMk cId="3748326861" sldId="625"/>
        </pc:sldMkLst>
      </pc:sldChg>
      <pc:sldChg chg="modSp mod">
        <pc:chgData name="Rosa María Cabrera Corchos" userId="f1659fda-de31-4a64-8d16-4a5c28fbfcfc" providerId="ADAL" clId="{77C1F4C7-813E-4EAA-BA8D-1B40139DE9CC}" dt="2023-01-24T12:30:44.153" v="27" actId="14826"/>
        <pc:sldMkLst>
          <pc:docMk/>
          <pc:sldMk cId="3999349003" sldId="626"/>
        </pc:sldMkLst>
      </pc:sldChg>
      <pc:sldChg chg="modSp mod">
        <pc:chgData name="Rosa María Cabrera Corchos" userId="f1659fda-de31-4a64-8d16-4a5c28fbfcfc" providerId="ADAL" clId="{77C1F4C7-813E-4EAA-BA8D-1B40139DE9CC}" dt="2023-01-24T12:30:51.009" v="28" actId="14826"/>
        <pc:sldMkLst>
          <pc:docMk/>
          <pc:sldMk cId="2989964018" sldId="627"/>
        </pc:sldMkLst>
      </pc:sldChg>
      <pc:sldChg chg="modSp mod">
        <pc:chgData name="Rosa María Cabrera Corchos" userId="f1659fda-de31-4a64-8d16-4a5c28fbfcfc" providerId="ADAL" clId="{77C1F4C7-813E-4EAA-BA8D-1B40139DE9CC}" dt="2023-01-24T12:30:38.155" v="26" actId="14826"/>
        <pc:sldMkLst>
          <pc:docMk/>
          <pc:sldMk cId="3205440932" sldId="628"/>
        </pc:sldMkLst>
      </pc:sldChg>
      <pc:sldChg chg="modSp mod">
        <pc:chgData name="Rosa María Cabrera Corchos" userId="f1659fda-de31-4a64-8d16-4a5c28fbfcfc" providerId="ADAL" clId="{77C1F4C7-813E-4EAA-BA8D-1B40139DE9CC}" dt="2023-01-24T12:31:02.610" v="29" actId="14826"/>
        <pc:sldMkLst>
          <pc:docMk/>
          <pc:sldMk cId="4062065935" sldId="630"/>
        </pc:sldMkLst>
      </pc:sldChg>
      <pc:sldChg chg="modSp mod">
        <pc:chgData name="Rosa María Cabrera Corchos" userId="f1659fda-de31-4a64-8d16-4a5c28fbfcfc" providerId="ADAL" clId="{77C1F4C7-813E-4EAA-BA8D-1B40139DE9CC}" dt="2023-01-24T12:29:26.439" v="16" actId="14826"/>
        <pc:sldMkLst>
          <pc:docMk/>
          <pc:sldMk cId="2277099939" sldId="637"/>
        </pc:sldMkLst>
      </pc:sldChg>
    </pc:docChg>
  </pc:docChgLst>
  <pc:docChgLst>
    <pc:chgData name="Rosa María Cabrera Corchos" userId="f1659fda-de31-4a64-8d16-4a5c28fbfcfc" providerId="ADAL" clId="{A268676A-B3D8-481E-BE4E-3A3E09BD28EB}"/>
    <pc:docChg chg="custSel delSld modSld">
      <pc:chgData name="Rosa María Cabrera Corchos" userId="f1659fda-de31-4a64-8d16-4a5c28fbfcfc" providerId="ADAL" clId="{A268676A-B3D8-481E-BE4E-3A3E09BD28EB}" dt="2024-01-24T15:01:05.604" v="118" actId="2696"/>
      <pc:docMkLst>
        <pc:docMk/>
      </pc:docMkLst>
      <pc:sldChg chg="del">
        <pc:chgData name="Rosa María Cabrera Corchos" userId="f1659fda-de31-4a64-8d16-4a5c28fbfcfc" providerId="ADAL" clId="{A268676A-B3D8-481E-BE4E-3A3E09BD28EB}" dt="2024-01-24T14:50:35.968" v="51" actId="2696"/>
        <pc:sldMkLst>
          <pc:docMk/>
          <pc:sldMk cId="387273569" sldId="341"/>
        </pc:sldMkLst>
      </pc:sldChg>
      <pc:sldChg chg="del">
        <pc:chgData name="Rosa María Cabrera Corchos" userId="f1659fda-de31-4a64-8d16-4a5c28fbfcfc" providerId="ADAL" clId="{A268676A-B3D8-481E-BE4E-3A3E09BD28EB}" dt="2024-01-24T15:01:05.604" v="118" actId="2696"/>
        <pc:sldMkLst>
          <pc:docMk/>
          <pc:sldMk cId="367222070" sldId="605"/>
        </pc:sldMkLst>
      </pc:sldChg>
      <pc:sldChg chg="del">
        <pc:chgData name="Rosa María Cabrera Corchos" userId="f1659fda-de31-4a64-8d16-4a5c28fbfcfc" providerId="ADAL" clId="{A268676A-B3D8-481E-BE4E-3A3E09BD28EB}" dt="2024-01-24T15:01:05.604" v="118" actId="2696"/>
        <pc:sldMkLst>
          <pc:docMk/>
          <pc:sldMk cId="1883697652" sldId="607"/>
        </pc:sldMkLst>
      </pc:sldChg>
      <pc:sldChg chg="addSp delSp modSp mod delAnim modAnim">
        <pc:chgData name="Rosa María Cabrera Corchos" userId="f1659fda-de31-4a64-8d16-4a5c28fbfcfc" providerId="ADAL" clId="{A268676A-B3D8-481E-BE4E-3A3E09BD28EB}" dt="2024-01-24T14:59:15.584" v="117" actId="164"/>
        <pc:sldMkLst>
          <pc:docMk/>
          <pc:sldMk cId="4062065935" sldId="630"/>
        </pc:sldMkLst>
      </pc:sldChg>
      <pc:sldChg chg="del">
        <pc:chgData name="Rosa María Cabrera Corchos" userId="f1659fda-de31-4a64-8d16-4a5c28fbfcfc" providerId="ADAL" clId="{A268676A-B3D8-481E-BE4E-3A3E09BD28EB}" dt="2024-01-24T14:50:35.968" v="51" actId="2696"/>
        <pc:sldMkLst>
          <pc:docMk/>
          <pc:sldMk cId="4041818662" sldId="651"/>
        </pc:sldMkLst>
      </pc:sldChg>
      <pc:sldChg chg="del">
        <pc:chgData name="Rosa María Cabrera Corchos" userId="f1659fda-de31-4a64-8d16-4a5c28fbfcfc" providerId="ADAL" clId="{A268676A-B3D8-481E-BE4E-3A3E09BD28EB}" dt="2024-01-24T14:50:59.119" v="52" actId="2696"/>
        <pc:sldMkLst>
          <pc:docMk/>
          <pc:sldMk cId="473716274" sldId="652"/>
        </pc:sldMkLst>
      </pc:sldChg>
      <pc:sldChg chg="del">
        <pc:chgData name="Rosa María Cabrera Corchos" userId="f1659fda-de31-4a64-8d16-4a5c28fbfcfc" providerId="ADAL" clId="{A268676A-B3D8-481E-BE4E-3A3E09BD28EB}" dt="2024-01-24T14:50:59.119" v="52" actId="2696"/>
        <pc:sldMkLst>
          <pc:docMk/>
          <pc:sldMk cId="3591157348" sldId="653"/>
        </pc:sldMkLst>
      </pc:sldChg>
      <pc:sldChg chg="del">
        <pc:chgData name="Rosa María Cabrera Corchos" userId="f1659fda-de31-4a64-8d16-4a5c28fbfcfc" providerId="ADAL" clId="{A268676A-B3D8-481E-BE4E-3A3E09BD28EB}" dt="2024-01-24T14:50:59.119" v="52" actId="2696"/>
        <pc:sldMkLst>
          <pc:docMk/>
          <pc:sldMk cId="1653545000" sldId="654"/>
        </pc:sldMkLst>
      </pc:sldChg>
      <pc:sldChg chg="del">
        <pc:chgData name="Rosa María Cabrera Corchos" userId="f1659fda-de31-4a64-8d16-4a5c28fbfcfc" providerId="ADAL" clId="{A268676A-B3D8-481E-BE4E-3A3E09BD28EB}" dt="2024-01-24T15:01:05.604" v="118" actId="2696"/>
        <pc:sldMkLst>
          <pc:docMk/>
          <pc:sldMk cId="4163575214" sldId="655"/>
        </pc:sldMkLst>
      </pc:sldChg>
      <pc:sldChg chg="del">
        <pc:chgData name="Rosa María Cabrera Corchos" userId="f1659fda-de31-4a64-8d16-4a5c28fbfcfc" providerId="ADAL" clId="{A268676A-B3D8-481E-BE4E-3A3E09BD28EB}" dt="2024-01-24T15:01:05.604" v="118" actId="2696"/>
        <pc:sldMkLst>
          <pc:docMk/>
          <pc:sldMk cId="385276344" sldId="656"/>
        </pc:sldMkLst>
      </pc:sldChg>
      <pc:sldChg chg="del">
        <pc:chgData name="Rosa María Cabrera Corchos" userId="f1659fda-de31-4a64-8d16-4a5c28fbfcfc" providerId="ADAL" clId="{A268676A-B3D8-481E-BE4E-3A3E09BD28EB}" dt="2024-01-24T15:01:05.604" v="118" actId="2696"/>
        <pc:sldMkLst>
          <pc:docMk/>
          <pc:sldMk cId="971174665" sldId="657"/>
        </pc:sldMkLst>
      </pc:sldChg>
      <pc:sldChg chg="modSp">
        <pc:chgData name="Rosa María Cabrera Corchos" userId="f1659fda-de31-4a64-8d16-4a5c28fbfcfc" providerId="ADAL" clId="{A268676A-B3D8-481E-BE4E-3A3E09BD28EB}" dt="2024-01-24T14:49:57.542" v="50" actId="20577"/>
        <pc:sldMkLst>
          <pc:docMk/>
          <pc:sldMk cId="953808155" sldId="668"/>
        </pc:sldMkLst>
      </pc:sldChg>
    </pc:docChg>
  </pc:docChgLst>
  <pc:docChgLst>
    <pc:chgData name="Marta Pastor Cuesta" userId="76d4e7e4-7313-4d36-8bbd-2bb12a8a30f1" providerId="ADAL" clId="{93644086-4038-433A-A308-D0D043F18B65}"/>
    <pc:docChg chg="custSel addSld delSld modSld">
      <pc:chgData name="Marta Pastor Cuesta" userId="76d4e7e4-7313-4d36-8bbd-2bb12a8a30f1" providerId="ADAL" clId="{93644086-4038-433A-A308-D0D043F18B65}" dt="2023-12-22T10:38:40.140" v="212" actId="20577"/>
      <pc:docMkLst>
        <pc:docMk/>
      </pc:docMkLst>
      <pc:sldChg chg="del">
        <pc:chgData name="Marta Pastor Cuesta" userId="76d4e7e4-7313-4d36-8bbd-2bb12a8a30f1" providerId="ADAL" clId="{93644086-4038-433A-A308-D0D043F18B65}" dt="2023-12-20T11:57:14.222" v="146" actId="47"/>
        <pc:sldMkLst>
          <pc:docMk/>
          <pc:sldMk cId="886091329" sldId="291"/>
        </pc:sldMkLst>
      </pc:sldChg>
      <pc:sldChg chg="del">
        <pc:chgData name="Marta Pastor Cuesta" userId="76d4e7e4-7313-4d36-8bbd-2bb12a8a30f1" providerId="ADAL" clId="{93644086-4038-433A-A308-D0D043F18B65}" dt="2023-12-20T11:49:49.170" v="74" actId="47"/>
        <pc:sldMkLst>
          <pc:docMk/>
          <pc:sldMk cId="2985893853" sldId="308"/>
        </pc:sldMkLst>
      </pc:sldChg>
      <pc:sldChg chg="del">
        <pc:chgData name="Marta Pastor Cuesta" userId="76d4e7e4-7313-4d36-8bbd-2bb12a8a30f1" providerId="ADAL" clId="{93644086-4038-433A-A308-D0D043F18B65}" dt="2023-12-20T11:57:45.822" v="150" actId="47"/>
        <pc:sldMkLst>
          <pc:docMk/>
          <pc:sldMk cId="3083134075" sldId="309"/>
        </pc:sldMkLst>
      </pc:sldChg>
      <pc:sldChg chg="del">
        <pc:chgData name="Marta Pastor Cuesta" userId="76d4e7e4-7313-4d36-8bbd-2bb12a8a30f1" providerId="ADAL" clId="{93644086-4038-433A-A308-D0D043F18B65}" dt="2023-12-20T11:49:34.702" v="71" actId="47"/>
        <pc:sldMkLst>
          <pc:docMk/>
          <pc:sldMk cId="1809974266" sldId="318"/>
        </pc:sldMkLst>
      </pc:sldChg>
      <pc:sldChg chg="addSp delSp modSp mod modAnim">
        <pc:chgData name="Marta Pastor Cuesta" userId="76d4e7e4-7313-4d36-8bbd-2bb12a8a30f1" providerId="ADAL" clId="{93644086-4038-433A-A308-D0D043F18B65}" dt="2023-12-20T11:52:10.146" v="90"/>
        <pc:sldMkLst>
          <pc:docMk/>
          <pc:sldMk cId="4176253884" sldId="336"/>
        </pc:sldMkLst>
      </pc:sldChg>
      <pc:sldChg chg="addSp delSp modSp mod modAnim">
        <pc:chgData name="Marta Pastor Cuesta" userId="76d4e7e4-7313-4d36-8bbd-2bb12a8a30f1" providerId="ADAL" clId="{93644086-4038-433A-A308-D0D043F18B65}" dt="2023-12-20T11:53:00.847" v="100"/>
        <pc:sldMkLst>
          <pc:docMk/>
          <pc:sldMk cId="556384190" sldId="338"/>
        </pc:sldMkLst>
      </pc:sldChg>
      <pc:sldChg chg="addSp delSp modSp mod modAnim">
        <pc:chgData name="Marta Pastor Cuesta" userId="76d4e7e4-7313-4d36-8bbd-2bb12a8a30f1" providerId="ADAL" clId="{93644086-4038-433A-A308-D0D043F18B65}" dt="2023-12-20T11:51:18.072" v="76"/>
        <pc:sldMkLst>
          <pc:docMk/>
          <pc:sldMk cId="2902783971" sldId="369"/>
        </pc:sldMkLst>
      </pc:sldChg>
      <pc:sldChg chg="addSp delSp modSp mod modAnim">
        <pc:chgData name="Marta Pastor Cuesta" userId="76d4e7e4-7313-4d36-8bbd-2bb12a8a30f1" providerId="ADAL" clId="{93644086-4038-433A-A308-D0D043F18B65}" dt="2023-12-20T11:53:45.925" v="104"/>
        <pc:sldMkLst>
          <pc:docMk/>
          <pc:sldMk cId="2290115369" sldId="370"/>
        </pc:sldMkLst>
      </pc:sldChg>
      <pc:sldChg chg="addSp delSp modSp mod modAnim">
        <pc:chgData name="Marta Pastor Cuesta" userId="76d4e7e4-7313-4d36-8bbd-2bb12a8a30f1" providerId="ADAL" clId="{93644086-4038-433A-A308-D0D043F18B65}" dt="2023-12-22T10:36:27.008" v="152" actId="20577"/>
        <pc:sldMkLst>
          <pc:docMk/>
          <pc:sldMk cId="4226424508" sldId="377"/>
        </pc:sldMkLst>
      </pc:sldChg>
      <pc:sldChg chg="addSp delSp modSp mod modAnim">
        <pc:chgData name="Marta Pastor Cuesta" userId="76d4e7e4-7313-4d36-8bbd-2bb12a8a30f1" providerId="ADAL" clId="{93644086-4038-433A-A308-D0D043F18B65}" dt="2023-12-22T10:38:06.870" v="186" actId="20577"/>
        <pc:sldMkLst>
          <pc:docMk/>
          <pc:sldMk cId="1074027259" sldId="378"/>
        </pc:sldMkLst>
      </pc:sldChg>
      <pc:sldChg chg="addSp delSp modSp mod modAnim">
        <pc:chgData name="Marta Pastor Cuesta" userId="76d4e7e4-7313-4d36-8bbd-2bb12a8a30f1" providerId="ADAL" clId="{93644086-4038-433A-A308-D0D043F18B65}" dt="2023-12-20T11:52:13.554" v="92"/>
        <pc:sldMkLst>
          <pc:docMk/>
          <pc:sldMk cId="1680450414" sldId="379"/>
        </pc:sldMkLst>
      </pc:sldChg>
      <pc:sldChg chg="addSp delSp modSp mod modAnim">
        <pc:chgData name="Marta Pastor Cuesta" userId="76d4e7e4-7313-4d36-8bbd-2bb12a8a30f1" providerId="ADAL" clId="{93644086-4038-433A-A308-D0D043F18B65}" dt="2023-12-20T11:52:53.716" v="96"/>
        <pc:sldMkLst>
          <pc:docMk/>
          <pc:sldMk cId="3759750880" sldId="380"/>
        </pc:sldMkLst>
      </pc:sldChg>
      <pc:sldChg chg="addSp delSp modSp mod modAnim">
        <pc:chgData name="Marta Pastor Cuesta" userId="76d4e7e4-7313-4d36-8bbd-2bb12a8a30f1" providerId="ADAL" clId="{93644086-4038-433A-A308-D0D043F18B65}" dt="2023-12-20T11:52:56.769" v="98"/>
        <pc:sldMkLst>
          <pc:docMk/>
          <pc:sldMk cId="1485271109" sldId="591"/>
        </pc:sldMkLst>
      </pc:sldChg>
      <pc:sldChg chg="addSp delSp modSp mod modAnim">
        <pc:chgData name="Marta Pastor Cuesta" userId="76d4e7e4-7313-4d36-8bbd-2bb12a8a30f1" providerId="ADAL" clId="{93644086-4038-433A-A308-D0D043F18B65}" dt="2023-12-20T11:53:41.535" v="102"/>
        <pc:sldMkLst>
          <pc:docMk/>
          <pc:sldMk cId="3732726925" sldId="612"/>
        </pc:sldMkLst>
      </pc:sldChg>
      <pc:sldChg chg="addSp delSp modSp mod modAnim">
        <pc:chgData name="Marta Pastor Cuesta" userId="76d4e7e4-7313-4d36-8bbd-2bb12a8a30f1" providerId="ADAL" clId="{93644086-4038-433A-A308-D0D043F18B65}" dt="2023-12-20T11:53:49.999" v="106"/>
        <pc:sldMkLst>
          <pc:docMk/>
          <pc:sldMk cId="2760126331" sldId="614"/>
        </pc:sldMkLst>
      </pc:sldChg>
      <pc:sldChg chg="addSp delSp modSp mod modAnim">
        <pc:chgData name="Marta Pastor Cuesta" userId="76d4e7e4-7313-4d36-8bbd-2bb12a8a30f1" providerId="ADAL" clId="{93644086-4038-433A-A308-D0D043F18B65}" dt="2023-12-20T11:54:27.600" v="113"/>
        <pc:sldMkLst>
          <pc:docMk/>
          <pc:sldMk cId="4117923948" sldId="617"/>
        </pc:sldMkLst>
      </pc:sldChg>
      <pc:sldChg chg="addSp delSp modSp mod modAnim">
        <pc:chgData name="Marta Pastor Cuesta" userId="76d4e7e4-7313-4d36-8bbd-2bb12a8a30f1" providerId="ADAL" clId="{93644086-4038-433A-A308-D0D043F18B65}" dt="2023-12-20T11:54:30.393" v="115"/>
        <pc:sldMkLst>
          <pc:docMk/>
          <pc:sldMk cId="2141676184" sldId="618"/>
        </pc:sldMkLst>
      </pc:sldChg>
      <pc:sldChg chg="addSp delSp modSp mod modAnim">
        <pc:chgData name="Marta Pastor Cuesta" userId="76d4e7e4-7313-4d36-8bbd-2bb12a8a30f1" providerId="ADAL" clId="{93644086-4038-433A-A308-D0D043F18B65}" dt="2023-12-22T10:38:22.578" v="188" actId="20577"/>
        <pc:sldMkLst>
          <pc:docMk/>
          <pc:sldMk cId="2821302523" sldId="619"/>
        </pc:sldMkLst>
      </pc:sldChg>
      <pc:sldChg chg="addSp delSp modSp mod modAnim">
        <pc:chgData name="Marta Pastor Cuesta" userId="76d4e7e4-7313-4d36-8bbd-2bb12a8a30f1" providerId="ADAL" clId="{93644086-4038-433A-A308-D0D043F18B65}" dt="2023-12-22T10:38:40.140" v="212" actId="20577"/>
        <pc:sldMkLst>
          <pc:docMk/>
          <pc:sldMk cId="2363738843" sldId="620"/>
        </pc:sldMkLst>
      </pc:sldChg>
      <pc:sldChg chg="addSp delSp modSp mod modAnim">
        <pc:chgData name="Marta Pastor Cuesta" userId="76d4e7e4-7313-4d36-8bbd-2bb12a8a30f1" providerId="ADAL" clId="{93644086-4038-433A-A308-D0D043F18B65}" dt="2023-12-20T11:55:34.278" v="129"/>
        <pc:sldMkLst>
          <pc:docMk/>
          <pc:sldMk cId="1340913373" sldId="621"/>
        </pc:sldMkLst>
      </pc:sldChg>
      <pc:sldChg chg="addSp delSp modSp mod modAnim">
        <pc:chgData name="Marta Pastor Cuesta" userId="76d4e7e4-7313-4d36-8bbd-2bb12a8a30f1" providerId="ADAL" clId="{93644086-4038-433A-A308-D0D043F18B65}" dt="2023-12-20T11:55:37.269" v="131"/>
        <pc:sldMkLst>
          <pc:docMk/>
          <pc:sldMk cId="4241501836" sldId="622"/>
        </pc:sldMkLst>
      </pc:sldChg>
      <pc:sldChg chg="addSp delSp modSp mod modAnim">
        <pc:chgData name="Marta Pastor Cuesta" userId="76d4e7e4-7313-4d36-8bbd-2bb12a8a30f1" providerId="ADAL" clId="{93644086-4038-433A-A308-D0D043F18B65}" dt="2023-12-20T11:56:16.710" v="133"/>
        <pc:sldMkLst>
          <pc:docMk/>
          <pc:sldMk cId="593131103" sldId="623"/>
        </pc:sldMkLst>
      </pc:sldChg>
      <pc:sldChg chg="addSp delSp modSp mod modAnim">
        <pc:chgData name="Marta Pastor Cuesta" userId="76d4e7e4-7313-4d36-8bbd-2bb12a8a30f1" providerId="ADAL" clId="{93644086-4038-433A-A308-D0D043F18B65}" dt="2023-12-20T11:56:21.152" v="135"/>
        <pc:sldMkLst>
          <pc:docMk/>
          <pc:sldMk cId="2197056192" sldId="624"/>
        </pc:sldMkLst>
      </pc:sldChg>
      <pc:sldChg chg="addSp delSp modSp mod modAnim">
        <pc:chgData name="Marta Pastor Cuesta" userId="76d4e7e4-7313-4d36-8bbd-2bb12a8a30f1" providerId="ADAL" clId="{93644086-4038-433A-A308-D0D043F18B65}" dt="2023-12-20T11:56:25.596" v="137"/>
        <pc:sldMkLst>
          <pc:docMk/>
          <pc:sldMk cId="3748326861" sldId="625"/>
        </pc:sldMkLst>
      </pc:sldChg>
      <pc:sldChg chg="addSp delSp modSp mod modAnim">
        <pc:chgData name="Marta Pastor Cuesta" userId="76d4e7e4-7313-4d36-8bbd-2bb12a8a30f1" providerId="ADAL" clId="{93644086-4038-433A-A308-D0D043F18B65}" dt="2023-12-20T11:56:33.008" v="141"/>
        <pc:sldMkLst>
          <pc:docMk/>
          <pc:sldMk cId="3999349003" sldId="626"/>
        </pc:sldMkLst>
      </pc:sldChg>
      <pc:sldChg chg="addSp delSp modSp mod modAnim">
        <pc:chgData name="Marta Pastor Cuesta" userId="76d4e7e4-7313-4d36-8bbd-2bb12a8a30f1" providerId="ADAL" clId="{93644086-4038-433A-A308-D0D043F18B65}" dt="2023-12-20T11:56:36.403" v="143"/>
        <pc:sldMkLst>
          <pc:docMk/>
          <pc:sldMk cId="2989964018" sldId="627"/>
        </pc:sldMkLst>
      </pc:sldChg>
      <pc:sldChg chg="addSp delSp modSp mod modAnim">
        <pc:chgData name="Marta Pastor Cuesta" userId="76d4e7e4-7313-4d36-8bbd-2bb12a8a30f1" providerId="ADAL" clId="{93644086-4038-433A-A308-D0D043F18B65}" dt="2023-12-20T11:56:28.048" v="139"/>
        <pc:sldMkLst>
          <pc:docMk/>
          <pc:sldMk cId="3205440932" sldId="628"/>
        </pc:sldMkLst>
      </pc:sldChg>
      <pc:sldChg chg="addSp delSp modSp mod modAnim">
        <pc:chgData name="Marta Pastor Cuesta" userId="76d4e7e4-7313-4d36-8bbd-2bb12a8a30f1" providerId="ADAL" clId="{93644086-4038-433A-A308-D0D043F18B65}" dt="2023-12-20T11:56:39.242" v="145"/>
        <pc:sldMkLst>
          <pc:docMk/>
          <pc:sldMk cId="4062065935" sldId="630"/>
        </pc:sldMkLst>
      </pc:sldChg>
      <pc:sldChg chg="addSp delSp modSp mod modAnim">
        <pc:chgData name="Marta Pastor Cuesta" userId="76d4e7e4-7313-4d36-8bbd-2bb12a8a30f1" providerId="ADAL" clId="{93644086-4038-433A-A308-D0D043F18B65}" dt="2023-12-20T11:53:55.512" v="108"/>
        <pc:sldMkLst>
          <pc:docMk/>
          <pc:sldMk cId="2277099939" sldId="637"/>
        </pc:sldMkLst>
      </pc:sldChg>
      <pc:sldChg chg="del">
        <pc:chgData name="Marta Pastor Cuesta" userId="76d4e7e4-7313-4d36-8bbd-2bb12a8a30f1" providerId="ADAL" clId="{93644086-4038-433A-A308-D0D043F18B65}" dt="2023-12-20T11:49:40.262" v="72" actId="47"/>
        <pc:sldMkLst>
          <pc:docMk/>
          <pc:sldMk cId="4242988088" sldId="641"/>
        </pc:sldMkLst>
      </pc:sldChg>
      <pc:sldChg chg="del">
        <pc:chgData name="Marta Pastor Cuesta" userId="76d4e7e4-7313-4d36-8bbd-2bb12a8a30f1" providerId="ADAL" clId="{93644086-4038-433A-A308-D0D043F18B65}" dt="2023-12-20T11:54:14.538" v="109" actId="47"/>
        <pc:sldMkLst>
          <pc:docMk/>
          <pc:sldMk cId="978861060" sldId="643"/>
        </pc:sldMkLst>
      </pc:sldChg>
      <pc:sldChg chg="addSp delSp modSp mod modAnim">
        <pc:chgData name="Marta Pastor Cuesta" userId="76d4e7e4-7313-4d36-8bbd-2bb12a8a30f1" providerId="ADAL" clId="{93644086-4038-433A-A308-D0D043F18B65}" dt="2023-12-20T11:52:38.620" v="94"/>
        <pc:sldMkLst>
          <pc:docMk/>
          <pc:sldMk cId="2970104766" sldId="644"/>
        </pc:sldMkLst>
      </pc:sldChg>
      <pc:sldChg chg="del">
        <pc:chgData name="Marta Pastor Cuesta" userId="76d4e7e4-7313-4d36-8bbd-2bb12a8a30f1" providerId="ADAL" clId="{93644086-4038-433A-A308-D0D043F18B65}" dt="2023-12-20T11:57:21.288" v="147" actId="47"/>
        <pc:sldMkLst>
          <pc:docMk/>
          <pc:sldMk cId="4249572832" sldId="645"/>
        </pc:sldMkLst>
      </pc:sldChg>
      <pc:sldChg chg="del">
        <pc:chgData name="Marta Pastor Cuesta" userId="76d4e7e4-7313-4d36-8bbd-2bb12a8a30f1" providerId="ADAL" clId="{93644086-4038-433A-A308-D0D043F18B65}" dt="2023-12-20T11:57:30.783" v="148" actId="47"/>
        <pc:sldMkLst>
          <pc:docMk/>
          <pc:sldMk cId="883172147" sldId="647"/>
        </pc:sldMkLst>
      </pc:sldChg>
      <pc:sldChg chg="del">
        <pc:chgData name="Marta Pastor Cuesta" userId="76d4e7e4-7313-4d36-8bbd-2bb12a8a30f1" providerId="ADAL" clId="{93644086-4038-433A-A308-D0D043F18B65}" dt="2023-12-20T11:57:37.490" v="149" actId="47"/>
        <pc:sldMkLst>
          <pc:docMk/>
          <pc:sldMk cId="3679213256" sldId="648"/>
        </pc:sldMkLst>
      </pc:sldChg>
      <pc:sldChg chg="modSp">
        <pc:chgData name="Marta Pastor Cuesta" userId="76d4e7e4-7313-4d36-8bbd-2bb12a8a30f1" providerId="ADAL" clId="{93644086-4038-433A-A308-D0D043F18B65}" dt="2023-12-20T11:49:10.899" v="70" actId="404"/>
        <pc:sldMkLst>
          <pc:docMk/>
          <pc:sldMk cId="4041818662" sldId="651"/>
        </pc:sldMkLst>
      </pc:sldChg>
      <pc:sldChg chg="del">
        <pc:chgData name="Marta Pastor Cuesta" userId="76d4e7e4-7313-4d36-8bbd-2bb12a8a30f1" providerId="ADAL" clId="{93644086-4038-433A-A308-D0D043F18B65}" dt="2023-12-20T11:49:46.126" v="73"/>
        <pc:sldMkLst>
          <pc:docMk/>
          <pc:sldMk cId="2687884490" sldId="654"/>
        </pc:sldMkLst>
      </pc:sldChg>
      <pc:sldChg chg="add del setBg">
        <pc:chgData name="Marta Pastor Cuesta" userId="76d4e7e4-7313-4d36-8bbd-2bb12a8a30f1" providerId="ADAL" clId="{93644086-4038-433A-A308-D0D043F18B65}" dt="2023-12-20T11:54:22.207" v="112"/>
        <pc:sldMkLst>
          <pc:docMk/>
          <pc:sldMk cId="3707301351" sldId="655"/>
        </pc:sldMkLst>
      </pc:sldChg>
    </pc:docChg>
  </pc:docChgLst>
  <pc:docChgLst>
    <pc:chgData name="Belén Bermejo Gálvez" userId="f1808d04-3c45-42c6-8782-2112856f2a66" providerId="ADAL" clId="{9DA5BEFF-EDD1-4B1F-86ED-99548A1A8E92}"/>
    <pc:docChg chg="custSel delSld modSld">
      <pc:chgData name="Belén Bermejo Gálvez" userId="f1808d04-3c45-42c6-8782-2112856f2a66" providerId="ADAL" clId="{9DA5BEFF-EDD1-4B1F-86ED-99548A1A8E92}" dt="2025-03-26T10:21:34.823" v="9"/>
      <pc:docMkLst>
        <pc:docMk/>
      </pc:docMkLst>
      <pc:sldChg chg="addSp modSp mod">
        <pc:chgData name="Belén Bermejo Gálvez" userId="f1808d04-3c45-42c6-8782-2112856f2a66" providerId="ADAL" clId="{9DA5BEFF-EDD1-4B1F-86ED-99548A1A8E92}" dt="2025-03-26T10:21:34.823" v="9"/>
        <pc:sldMkLst>
          <pc:docMk/>
          <pc:sldMk cId="4226424508" sldId="377"/>
        </pc:sldMkLst>
        <pc:spChg chg="add mod">
          <ac:chgData name="Belén Bermejo Gálvez" userId="f1808d04-3c45-42c6-8782-2112856f2a66" providerId="ADAL" clId="{9DA5BEFF-EDD1-4B1F-86ED-99548A1A8E92}" dt="2025-03-26T10:20:58.995" v="5"/>
          <ac:spMkLst>
            <pc:docMk/>
            <pc:sldMk cId="4226424508" sldId="377"/>
            <ac:spMk id="4" creationId="{950E808B-CCAC-8C2A-928D-696FCD8B034F}"/>
          </ac:spMkLst>
        </pc:spChg>
        <pc:spChg chg="mod">
          <ac:chgData name="Belén Bermejo Gálvez" userId="f1808d04-3c45-42c6-8782-2112856f2a66" providerId="ADAL" clId="{9DA5BEFF-EDD1-4B1F-86ED-99548A1A8E92}" dt="2025-03-26T10:21:34.823" v="9"/>
          <ac:spMkLst>
            <pc:docMk/>
            <pc:sldMk cId="4226424508" sldId="377"/>
            <ac:spMk id="6" creationId="{68DDF96E-23A1-6601-06D6-0700BA4F463E}"/>
          </ac:spMkLst>
        </pc:spChg>
        <pc:spChg chg="mod">
          <ac:chgData name="Belén Bermejo Gálvez" userId="f1808d04-3c45-42c6-8782-2112856f2a66" providerId="ADAL" clId="{9DA5BEFF-EDD1-4B1F-86ED-99548A1A8E92}" dt="2025-03-26T10:20:17.946" v="1" actId="1076"/>
          <ac:spMkLst>
            <pc:docMk/>
            <pc:sldMk cId="4226424508" sldId="377"/>
            <ac:spMk id="8" creationId="{C292BC72-38DF-4961-B31D-B1308CADB3B8}"/>
          </ac:spMkLst>
        </pc:spChg>
        <pc:grpChg chg="add mod">
          <ac:chgData name="Belén Bermejo Gálvez" userId="f1808d04-3c45-42c6-8782-2112856f2a66" providerId="ADAL" clId="{9DA5BEFF-EDD1-4B1F-86ED-99548A1A8E92}" dt="2025-03-26T10:21:34.823" v="9"/>
          <ac:grpSpMkLst>
            <pc:docMk/>
            <pc:sldMk cId="4226424508" sldId="377"/>
            <ac:grpSpMk id="5" creationId="{1EEC5863-A895-C03A-196B-543F27B72FEF}"/>
          </ac:grpSpMkLst>
        </pc:grpChg>
        <pc:picChg chg="mod">
          <ac:chgData name="Belén Bermejo Gálvez" userId="f1808d04-3c45-42c6-8782-2112856f2a66" providerId="ADAL" clId="{9DA5BEFF-EDD1-4B1F-86ED-99548A1A8E92}" dt="2025-03-26T10:21:34.823" v="9"/>
          <ac:picMkLst>
            <pc:docMk/>
            <pc:sldMk cId="4226424508" sldId="377"/>
            <ac:picMk id="7" creationId="{FBCA8A83-983C-0F55-70A8-F69FBF9CC03E}"/>
          </ac:picMkLst>
        </pc:picChg>
        <pc:picChg chg="mod">
          <ac:chgData name="Belén Bermejo Gálvez" userId="f1808d04-3c45-42c6-8782-2112856f2a66" providerId="ADAL" clId="{9DA5BEFF-EDD1-4B1F-86ED-99548A1A8E92}" dt="2025-03-26T10:20:17.946" v="1" actId="1076"/>
          <ac:picMkLst>
            <pc:docMk/>
            <pc:sldMk cId="4226424508" sldId="377"/>
            <ac:picMk id="11" creationId="{A11901BC-EDBA-48CA-A052-D838C62C1C34}"/>
          </ac:picMkLst>
        </pc:picChg>
      </pc:sldChg>
      <pc:sldChg chg="del">
        <pc:chgData name="Belén Bermejo Gálvez" userId="f1808d04-3c45-42c6-8782-2112856f2a66" providerId="ADAL" clId="{9DA5BEFF-EDD1-4B1F-86ED-99548A1A8E92}" dt="2025-03-26T10:20:13.730" v="0" actId="47"/>
        <pc:sldMkLst>
          <pc:docMk/>
          <pc:sldMk cId="1074027259" sldId="378"/>
        </pc:sldMkLst>
      </pc:sldChg>
      <pc:sldChg chg="addSp delSp modSp mod">
        <pc:chgData name="Belén Bermejo Gálvez" userId="f1808d04-3c45-42c6-8782-2112856f2a66" providerId="ADAL" clId="{9DA5BEFF-EDD1-4B1F-86ED-99548A1A8E92}" dt="2025-03-26T10:21:22.332" v="8"/>
        <pc:sldMkLst>
          <pc:docMk/>
          <pc:sldMk cId="2821302523" sldId="619"/>
        </pc:sldMkLst>
        <pc:spChg chg="add del mod">
          <ac:chgData name="Belén Bermejo Gálvez" userId="f1808d04-3c45-42c6-8782-2112856f2a66" providerId="ADAL" clId="{9DA5BEFF-EDD1-4B1F-86ED-99548A1A8E92}" dt="2025-03-26T10:21:15.193" v="7" actId="478"/>
          <ac:spMkLst>
            <pc:docMk/>
            <pc:sldMk cId="2821302523" sldId="619"/>
            <ac:spMk id="3" creationId="{9B9D0901-9A6A-7DB0-5C68-AD6297CA80C4}"/>
          </ac:spMkLst>
        </pc:spChg>
        <pc:spChg chg="mod">
          <ac:chgData name="Belén Bermejo Gálvez" userId="f1808d04-3c45-42c6-8782-2112856f2a66" providerId="ADAL" clId="{9DA5BEFF-EDD1-4B1F-86ED-99548A1A8E92}" dt="2025-03-26T10:21:22.332" v="8"/>
          <ac:spMkLst>
            <pc:docMk/>
            <pc:sldMk cId="2821302523" sldId="619"/>
            <ac:spMk id="5" creationId="{D3055BA5-12FE-474B-EB08-F9761F6EE5D9}"/>
          </ac:spMkLst>
        </pc:spChg>
        <pc:spChg chg="mod">
          <ac:chgData name="Belén Bermejo Gálvez" userId="f1808d04-3c45-42c6-8782-2112856f2a66" providerId="ADAL" clId="{9DA5BEFF-EDD1-4B1F-86ED-99548A1A8E92}" dt="2025-03-26T10:20:33.295" v="2" actId="1076"/>
          <ac:spMkLst>
            <pc:docMk/>
            <pc:sldMk cId="2821302523" sldId="619"/>
            <ac:spMk id="12" creationId="{744AFE1C-4A90-4E90-847D-0AD8A35D2B31}"/>
          </ac:spMkLst>
        </pc:spChg>
        <pc:grpChg chg="add mod">
          <ac:chgData name="Belén Bermejo Gálvez" userId="f1808d04-3c45-42c6-8782-2112856f2a66" providerId="ADAL" clId="{9DA5BEFF-EDD1-4B1F-86ED-99548A1A8E92}" dt="2025-03-26T10:21:22.332" v="8"/>
          <ac:grpSpMkLst>
            <pc:docMk/>
            <pc:sldMk cId="2821302523" sldId="619"/>
            <ac:grpSpMk id="4" creationId="{6694E171-9A18-19FA-E1B2-C704FA182F89}"/>
          </ac:grpSpMkLst>
        </pc:grpChg>
        <pc:picChg chg="mod">
          <ac:chgData name="Belén Bermejo Gálvez" userId="f1808d04-3c45-42c6-8782-2112856f2a66" providerId="ADAL" clId="{9DA5BEFF-EDD1-4B1F-86ED-99548A1A8E92}" dt="2025-03-26T10:21:22.332" v="8"/>
          <ac:picMkLst>
            <pc:docMk/>
            <pc:sldMk cId="2821302523" sldId="619"/>
            <ac:picMk id="6" creationId="{04D553D6-E325-DA69-4489-2EC9C0836282}"/>
          </ac:picMkLst>
        </pc:picChg>
        <pc:picChg chg="mod">
          <ac:chgData name="Belén Bermejo Gálvez" userId="f1808d04-3c45-42c6-8782-2112856f2a66" providerId="ADAL" clId="{9DA5BEFF-EDD1-4B1F-86ED-99548A1A8E92}" dt="2025-03-26T10:20:33.295" v="2" actId="1076"/>
          <ac:picMkLst>
            <pc:docMk/>
            <pc:sldMk cId="2821302523" sldId="619"/>
            <ac:picMk id="14" creationId="{CBD61ED8-EC6B-4AE5-A1AF-5C1F7E4A8858}"/>
          </ac:picMkLst>
        </pc:picChg>
      </pc:sldChg>
      <pc:sldChg chg="del">
        <pc:chgData name="Belén Bermejo Gálvez" userId="f1808d04-3c45-42c6-8782-2112856f2a66" providerId="ADAL" clId="{9DA5BEFF-EDD1-4B1F-86ED-99548A1A8E92}" dt="2025-03-26T10:20:40.777" v="4" actId="47"/>
        <pc:sldMkLst>
          <pc:docMk/>
          <pc:sldMk cId="2363738843" sldId="620"/>
        </pc:sldMkLst>
      </pc:sldChg>
    </pc:docChg>
  </pc:docChgLst>
  <pc:docChgLst>
    <pc:chgData name="Max Aragall Borràs" userId="87e097e4-5d98-43bc-9596-3648e60b41d0" providerId="ADAL" clId="{77BF8B71-E828-4106-A06F-7469394E11B0}"/>
    <pc:docChg chg="undo custSel addSld delSld modSld">
      <pc:chgData name="Max Aragall Borràs" userId="87e097e4-5d98-43bc-9596-3648e60b41d0" providerId="ADAL" clId="{77BF8B71-E828-4106-A06F-7469394E11B0}" dt="2022-12-05T11:37:33.558" v="84" actId="20577"/>
      <pc:docMkLst>
        <pc:docMk/>
      </pc:docMkLst>
      <pc:sldChg chg="add setBg">
        <pc:chgData name="Max Aragall Borràs" userId="87e097e4-5d98-43bc-9596-3648e60b41d0" providerId="ADAL" clId="{77BF8B71-E828-4106-A06F-7469394E11B0}" dt="2022-12-05T10:40:10.838" v="53"/>
        <pc:sldMkLst>
          <pc:docMk/>
          <pc:sldMk cId="886091329" sldId="291"/>
        </pc:sldMkLst>
      </pc:sldChg>
      <pc:sldChg chg="add del">
        <pc:chgData name="Max Aragall Borràs" userId="87e097e4-5d98-43bc-9596-3648e60b41d0" providerId="ADAL" clId="{77BF8B71-E828-4106-A06F-7469394E11B0}" dt="2022-12-05T10:29:04.594" v="1"/>
        <pc:sldMkLst>
          <pc:docMk/>
          <pc:sldMk cId="2985893853" sldId="308"/>
        </pc:sldMkLst>
      </pc:sldChg>
      <pc:sldChg chg="add">
        <pc:chgData name="Max Aragall Borràs" userId="87e097e4-5d98-43bc-9596-3648e60b41d0" providerId="ADAL" clId="{77BF8B71-E828-4106-A06F-7469394E11B0}" dt="2022-12-05T10:40:10.838" v="53"/>
        <pc:sldMkLst>
          <pc:docMk/>
          <pc:sldMk cId="3083134075" sldId="309"/>
        </pc:sldMkLst>
      </pc:sldChg>
      <pc:sldChg chg="add del">
        <pc:chgData name="Max Aragall Borràs" userId="87e097e4-5d98-43bc-9596-3648e60b41d0" providerId="ADAL" clId="{77BF8B71-E828-4106-A06F-7469394E11B0}" dt="2022-12-05T10:29:04.594" v="1"/>
        <pc:sldMkLst>
          <pc:docMk/>
          <pc:sldMk cId="1809974266" sldId="318"/>
        </pc:sldMkLst>
      </pc:sldChg>
      <pc:sldChg chg="modSp mod">
        <pc:chgData name="Max Aragall Borràs" userId="87e097e4-5d98-43bc-9596-3648e60b41d0" providerId="ADAL" clId="{77BF8B71-E828-4106-A06F-7469394E11B0}" dt="2022-12-05T11:37:23.256" v="82" actId="20577"/>
        <pc:sldMkLst>
          <pc:docMk/>
          <pc:sldMk cId="4226424508" sldId="377"/>
        </pc:sldMkLst>
      </pc:sldChg>
      <pc:sldChg chg="add">
        <pc:chgData name="Max Aragall Borràs" userId="87e097e4-5d98-43bc-9596-3648e60b41d0" providerId="ADAL" clId="{77BF8B71-E828-4106-A06F-7469394E11B0}" dt="2022-12-05T10:40:10.838" v="53"/>
        <pc:sldMkLst>
          <pc:docMk/>
          <pc:sldMk cId="367222070" sldId="605"/>
        </pc:sldMkLst>
      </pc:sldChg>
      <pc:sldChg chg="add">
        <pc:chgData name="Max Aragall Borràs" userId="87e097e4-5d98-43bc-9596-3648e60b41d0" providerId="ADAL" clId="{77BF8B71-E828-4106-A06F-7469394E11B0}" dt="2022-12-05T10:40:10.838" v="53"/>
        <pc:sldMkLst>
          <pc:docMk/>
          <pc:sldMk cId="850449991" sldId="606"/>
        </pc:sldMkLst>
      </pc:sldChg>
      <pc:sldChg chg="del">
        <pc:chgData name="Max Aragall Borràs" userId="87e097e4-5d98-43bc-9596-3648e60b41d0" providerId="ADAL" clId="{77BF8B71-E828-4106-A06F-7469394E11B0}" dt="2022-12-05T10:39:50.865" v="52" actId="47"/>
        <pc:sldMkLst>
          <pc:docMk/>
          <pc:sldMk cId="3729795641" sldId="607"/>
        </pc:sldMkLst>
      </pc:sldChg>
      <pc:sldChg chg="del">
        <pc:chgData name="Max Aragall Borràs" userId="87e097e4-5d98-43bc-9596-3648e60b41d0" providerId="ADAL" clId="{77BF8B71-E828-4106-A06F-7469394E11B0}" dt="2022-12-05T10:39:50.865" v="52" actId="47"/>
        <pc:sldMkLst>
          <pc:docMk/>
          <pc:sldMk cId="835176781" sldId="608"/>
        </pc:sldMkLst>
      </pc:sldChg>
      <pc:sldChg chg="del">
        <pc:chgData name="Max Aragall Borràs" userId="87e097e4-5d98-43bc-9596-3648e60b41d0" providerId="ADAL" clId="{77BF8B71-E828-4106-A06F-7469394E11B0}" dt="2022-12-05T10:39:50.865" v="52" actId="47"/>
        <pc:sldMkLst>
          <pc:docMk/>
          <pc:sldMk cId="2124201775" sldId="609"/>
        </pc:sldMkLst>
      </pc:sldChg>
      <pc:sldChg chg="modSp mod">
        <pc:chgData name="Max Aragall Borràs" userId="87e097e4-5d98-43bc-9596-3648e60b41d0" providerId="ADAL" clId="{77BF8B71-E828-4106-A06F-7469394E11B0}" dt="2022-12-05T11:37:33.558" v="84" actId="20577"/>
        <pc:sldMkLst>
          <pc:docMk/>
          <pc:sldMk cId="2821302523" sldId="619"/>
        </pc:sldMkLst>
      </pc:sldChg>
      <pc:sldChg chg="addSp delSp modSp mod delAnim">
        <pc:chgData name="Max Aragall Borràs" userId="87e097e4-5d98-43bc-9596-3648e60b41d0" providerId="ADAL" clId="{77BF8B71-E828-4106-A06F-7469394E11B0}" dt="2022-12-05T10:44:09.910" v="80" actId="1076"/>
        <pc:sldMkLst>
          <pc:docMk/>
          <pc:sldMk cId="4062065935" sldId="630"/>
        </pc:sldMkLst>
      </pc:sldChg>
      <pc:sldChg chg="del">
        <pc:chgData name="Max Aragall Borràs" userId="87e097e4-5d98-43bc-9596-3648e60b41d0" providerId="ADAL" clId="{77BF8B71-E828-4106-A06F-7469394E11B0}" dt="2022-12-05T10:34:37.999" v="23" actId="47"/>
        <pc:sldMkLst>
          <pc:docMk/>
          <pc:sldMk cId="1966018229" sldId="638"/>
        </pc:sldMkLst>
      </pc:sldChg>
      <pc:sldChg chg="del">
        <pc:chgData name="Max Aragall Borràs" userId="87e097e4-5d98-43bc-9596-3648e60b41d0" providerId="ADAL" clId="{77BF8B71-E828-4106-A06F-7469394E11B0}" dt="2022-12-05T10:28:43.586" v="0" actId="47"/>
        <pc:sldMkLst>
          <pc:docMk/>
          <pc:sldMk cId="4242988088" sldId="639"/>
        </pc:sldMkLst>
      </pc:sldChg>
      <pc:sldChg chg="del">
        <pc:chgData name="Max Aragall Borràs" userId="87e097e4-5d98-43bc-9596-3648e60b41d0" providerId="ADAL" clId="{77BF8B71-E828-4106-A06F-7469394E11B0}" dt="2022-12-05T10:39:50.865" v="52" actId="47"/>
        <pc:sldMkLst>
          <pc:docMk/>
          <pc:sldMk cId="3606291980" sldId="640"/>
        </pc:sldMkLst>
      </pc:sldChg>
      <pc:sldChg chg="add">
        <pc:chgData name="Max Aragall Borràs" userId="87e097e4-5d98-43bc-9596-3648e60b41d0" providerId="ADAL" clId="{77BF8B71-E828-4106-A06F-7469394E11B0}" dt="2022-12-05T10:29:04.594" v="1"/>
        <pc:sldMkLst>
          <pc:docMk/>
          <pc:sldMk cId="4242988088" sldId="641"/>
        </pc:sldMkLst>
      </pc:sldChg>
      <pc:sldChg chg="add setBg">
        <pc:chgData name="Max Aragall Borràs" userId="87e097e4-5d98-43bc-9596-3648e60b41d0" providerId="ADAL" clId="{77BF8B71-E828-4106-A06F-7469394E11B0}" dt="2022-12-05T10:34:34.898" v="22"/>
        <pc:sldMkLst>
          <pc:docMk/>
          <pc:sldMk cId="978861060" sldId="643"/>
        </pc:sldMkLst>
      </pc:sldChg>
    </pc:docChg>
  </pc:docChgLst>
  <pc:docChgLst>
    <pc:chgData name="Rosa María Cabrera Corchos" userId="f1659fda-de31-4a64-8d16-4a5c28fbfcfc" providerId="ADAL" clId="{4C4B6E4E-C895-4D75-8A3B-8488D3B93192}"/>
    <pc:docChg chg="custSel delSld modSld">
      <pc:chgData name="Rosa María Cabrera Corchos" userId="f1659fda-de31-4a64-8d16-4a5c28fbfcfc" providerId="ADAL" clId="{4C4B6E4E-C895-4D75-8A3B-8488D3B93192}" dt="2021-01-14T18:27:34.718" v="50" actId="2696"/>
      <pc:docMkLst>
        <pc:docMk/>
      </pc:docMkLst>
      <pc:sldChg chg="del">
        <pc:chgData name="Rosa María Cabrera Corchos" userId="f1659fda-de31-4a64-8d16-4a5c28fbfcfc" providerId="ADAL" clId="{4C4B6E4E-C895-4D75-8A3B-8488D3B93192}" dt="2021-01-14T18:19:06.363" v="33" actId="2696"/>
        <pc:sldMkLst>
          <pc:docMk/>
          <pc:sldMk cId="2751459936" sldId="273"/>
        </pc:sldMkLst>
      </pc:sldChg>
      <pc:sldChg chg="del">
        <pc:chgData name="Rosa María Cabrera Corchos" userId="f1659fda-de31-4a64-8d16-4a5c28fbfcfc" providerId="ADAL" clId="{4C4B6E4E-C895-4D75-8A3B-8488D3B93192}" dt="2021-01-14T18:27:34.718" v="50" actId="2696"/>
        <pc:sldMkLst>
          <pc:docMk/>
          <pc:sldMk cId="1521110230" sldId="311"/>
        </pc:sldMkLst>
      </pc:sldChg>
      <pc:sldChg chg="del">
        <pc:chgData name="Rosa María Cabrera Corchos" userId="f1659fda-de31-4a64-8d16-4a5c28fbfcfc" providerId="ADAL" clId="{4C4B6E4E-C895-4D75-8A3B-8488D3B93192}" dt="2021-01-14T18:06:49.134" v="2" actId="2696"/>
        <pc:sldMkLst>
          <pc:docMk/>
          <pc:sldMk cId="4271767872" sldId="315"/>
        </pc:sldMkLst>
      </pc:sldChg>
      <pc:sldChg chg="modSp mod">
        <pc:chgData name="Rosa María Cabrera Corchos" userId="f1659fda-de31-4a64-8d16-4a5c28fbfcfc" providerId="ADAL" clId="{4C4B6E4E-C895-4D75-8A3B-8488D3B93192}" dt="2021-01-14T18:09:56.547" v="8" actId="962"/>
        <pc:sldMkLst>
          <pc:docMk/>
          <pc:sldMk cId="4176253884" sldId="336"/>
        </pc:sldMkLst>
      </pc:sldChg>
      <pc:sldChg chg="modSp mod">
        <pc:chgData name="Rosa María Cabrera Corchos" userId="f1659fda-de31-4a64-8d16-4a5c28fbfcfc" providerId="ADAL" clId="{4C4B6E4E-C895-4D75-8A3B-8488D3B93192}" dt="2021-01-14T18:08:21.717" v="4" actId="790"/>
        <pc:sldMkLst>
          <pc:docMk/>
          <pc:sldMk cId="2902783971" sldId="369"/>
        </pc:sldMkLst>
      </pc:sldChg>
      <pc:sldChg chg="modSp mod">
        <pc:chgData name="Rosa María Cabrera Corchos" userId="f1659fda-de31-4a64-8d16-4a5c28fbfcfc" providerId="ADAL" clId="{4C4B6E4E-C895-4D75-8A3B-8488D3B93192}" dt="2021-01-14T18:08:54.157" v="5" actId="790"/>
        <pc:sldMkLst>
          <pc:docMk/>
          <pc:sldMk cId="4226424508" sldId="377"/>
        </pc:sldMkLst>
      </pc:sldChg>
      <pc:sldChg chg="modSp mod">
        <pc:chgData name="Rosa María Cabrera Corchos" userId="f1659fda-de31-4a64-8d16-4a5c28fbfcfc" providerId="ADAL" clId="{4C4B6E4E-C895-4D75-8A3B-8488D3B93192}" dt="2021-01-14T18:09:43.681" v="7" actId="790"/>
        <pc:sldMkLst>
          <pc:docMk/>
          <pc:sldMk cId="1074027259" sldId="378"/>
        </pc:sldMkLst>
      </pc:sldChg>
      <pc:sldChg chg="addSp delSp modSp mod delAnim modAnim">
        <pc:chgData name="Rosa María Cabrera Corchos" userId="f1659fda-de31-4a64-8d16-4a5c28fbfcfc" providerId="ADAL" clId="{4C4B6E4E-C895-4D75-8A3B-8488D3B93192}" dt="2021-01-14T18:12:16.275" v="14"/>
        <pc:sldMkLst>
          <pc:docMk/>
          <pc:sldMk cId="1485271109" sldId="591"/>
        </pc:sldMkLst>
      </pc:sldChg>
      <pc:sldChg chg="addSp delSp modSp mod delAnim modAnim">
        <pc:chgData name="Rosa María Cabrera Corchos" userId="f1659fda-de31-4a64-8d16-4a5c28fbfcfc" providerId="ADAL" clId="{4C4B6E4E-C895-4D75-8A3B-8488D3B93192}" dt="2021-01-14T18:15:24.723" v="22" actId="962"/>
        <pc:sldMkLst>
          <pc:docMk/>
          <pc:sldMk cId="683842998" sldId="611"/>
        </pc:sldMkLst>
      </pc:sldChg>
      <pc:sldChg chg="addSp delSp modSp mod delAnim modAnim">
        <pc:chgData name="Rosa María Cabrera Corchos" userId="f1659fda-de31-4a64-8d16-4a5c28fbfcfc" providerId="ADAL" clId="{4C4B6E4E-C895-4D75-8A3B-8488D3B93192}" dt="2021-01-14T18:16:32.759" v="28" actId="962"/>
        <pc:sldMkLst>
          <pc:docMk/>
          <pc:sldMk cId="3732726925" sldId="612"/>
        </pc:sldMkLst>
      </pc:sldChg>
      <pc:sldChg chg="modSp mod">
        <pc:chgData name="Rosa María Cabrera Corchos" userId="f1659fda-de31-4a64-8d16-4a5c28fbfcfc" providerId="ADAL" clId="{4C4B6E4E-C895-4D75-8A3B-8488D3B93192}" dt="2021-01-14T18:19:44.315" v="34" actId="790"/>
        <pc:sldMkLst>
          <pc:docMk/>
          <pc:sldMk cId="2141676184" sldId="618"/>
        </pc:sldMkLst>
      </pc:sldChg>
      <pc:sldChg chg="modSp mod">
        <pc:chgData name="Rosa María Cabrera Corchos" userId="f1659fda-de31-4a64-8d16-4a5c28fbfcfc" providerId="ADAL" clId="{4C4B6E4E-C895-4D75-8A3B-8488D3B93192}" dt="2021-01-14T18:20:07.313" v="35" actId="790"/>
        <pc:sldMkLst>
          <pc:docMk/>
          <pc:sldMk cId="2821302523" sldId="619"/>
        </pc:sldMkLst>
      </pc:sldChg>
      <pc:sldChg chg="modSp mod">
        <pc:chgData name="Rosa María Cabrera Corchos" userId="f1659fda-de31-4a64-8d16-4a5c28fbfcfc" providerId="ADAL" clId="{4C4B6E4E-C895-4D75-8A3B-8488D3B93192}" dt="2021-01-14T18:20:43.853" v="37" actId="790"/>
        <pc:sldMkLst>
          <pc:docMk/>
          <pc:sldMk cId="2363738843" sldId="620"/>
        </pc:sldMkLst>
      </pc:sldChg>
      <pc:sldChg chg="modSp mod">
        <pc:chgData name="Rosa María Cabrera Corchos" userId="f1659fda-de31-4a64-8d16-4a5c28fbfcfc" providerId="ADAL" clId="{4C4B6E4E-C895-4D75-8A3B-8488D3B93192}" dt="2021-01-14T18:20:55.157" v="38" actId="962"/>
        <pc:sldMkLst>
          <pc:docMk/>
          <pc:sldMk cId="1340913373" sldId="621"/>
        </pc:sldMkLst>
      </pc:sldChg>
      <pc:sldChg chg="addSp delSp modSp mod delAnim modAnim">
        <pc:chgData name="Rosa María Cabrera Corchos" userId="f1659fda-de31-4a64-8d16-4a5c28fbfcfc" providerId="ADAL" clId="{4C4B6E4E-C895-4D75-8A3B-8488D3B93192}" dt="2021-01-14T18:22:26.548" v="45"/>
        <pc:sldMkLst>
          <pc:docMk/>
          <pc:sldMk cId="4241501836" sldId="622"/>
        </pc:sldMkLst>
      </pc:sldChg>
      <pc:sldChg chg="modSp mod">
        <pc:chgData name="Rosa María Cabrera Corchos" userId="f1659fda-de31-4a64-8d16-4a5c28fbfcfc" providerId="ADAL" clId="{4C4B6E4E-C895-4D75-8A3B-8488D3B93192}" dt="2021-01-14T18:23:04.234" v="46" actId="962"/>
        <pc:sldMkLst>
          <pc:docMk/>
          <pc:sldMk cId="2197056192" sldId="624"/>
        </pc:sldMkLst>
      </pc:sldChg>
      <pc:sldChg chg="modSp mod">
        <pc:chgData name="Rosa María Cabrera Corchos" userId="f1659fda-de31-4a64-8d16-4a5c28fbfcfc" providerId="ADAL" clId="{4C4B6E4E-C895-4D75-8A3B-8488D3B93192}" dt="2021-01-14T18:26:31.443" v="49"/>
        <pc:sldMkLst>
          <pc:docMk/>
          <pc:sldMk cId="2989964018" sldId="627"/>
        </pc:sldMkLst>
      </pc:sldChg>
      <pc:sldChg chg="delSp modSp mod delAnim">
        <pc:chgData name="Rosa María Cabrera Corchos" userId="f1659fda-de31-4a64-8d16-4a5c28fbfcfc" providerId="ADAL" clId="{4C4B6E4E-C895-4D75-8A3B-8488D3B93192}" dt="2021-01-14T17:07:06.562" v="1" actId="962"/>
        <pc:sldMkLst>
          <pc:docMk/>
          <pc:sldMk cId="1608746075" sldId="631"/>
        </pc:sldMkLst>
      </pc:sldChg>
      <pc:sldChg chg="del">
        <pc:chgData name="Rosa María Cabrera Corchos" userId="f1659fda-de31-4a64-8d16-4a5c28fbfcfc" providerId="ADAL" clId="{4C4B6E4E-C895-4D75-8A3B-8488D3B93192}" dt="2021-01-14T18:06:49.134" v="2" actId="2696"/>
        <pc:sldMkLst>
          <pc:docMk/>
          <pc:sldMk cId="2262958779" sldId="632"/>
        </pc:sldMkLst>
      </pc:sldChg>
      <pc:sldChg chg="del">
        <pc:chgData name="Rosa María Cabrera Corchos" userId="f1659fda-de31-4a64-8d16-4a5c28fbfcfc" providerId="ADAL" clId="{4C4B6E4E-C895-4D75-8A3B-8488D3B93192}" dt="2021-01-14T18:06:49.134" v="2" actId="2696"/>
        <pc:sldMkLst>
          <pc:docMk/>
          <pc:sldMk cId="1523673779" sldId="633"/>
        </pc:sldMkLst>
      </pc:sldChg>
      <pc:sldChg chg="del">
        <pc:chgData name="Rosa María Cabrera Corchos" userId="f1659fda-de31-4a64-8d16-4a5c28fbfcfc" providerId="ADAL" clId="{4C4B6E4E-C895-4D75-8A3B-8488D3B93192}" dt="2021-01-14T18:27:34.718" v="50" actId="2696"/>
        <pc:sldMkLst>
          <pc:docMk/>
          <pc:sldMk cId="2861281785" sldId="634"/>
        </pc:sldMkLst>
      </pc:sldChg>
      <pc:sldChg chg="del">
        <pc:chgData name="Rosa María Cabrera Corchos" userId="f1659fda-de31-4a64-8d16-4a5c28fbfcfc" providerId="ADAL" clId="{4C4B6E4E-C895-4D75-8A3B-8488D3B93192}" dt="2021-01-14T18:27:34.718" v="50" actId="2696"/>
        <pc:sldMkLst>
          <pc:docMk/>
          <pc:sldMk cId="983096185" sldId="635"/>
        </pc:sldMkLst>
      </pc:sldChg>
      <pc:sldChg chg="del">
        <pc:chgData name="Rosa María Cabrera Corchos" userId="f1659fda-de31-4a64-8d16-4a5c28fbfcfc" providerId="ADAL" clId="{4C4B6E4E-C895-4D75-8A3B-8488D3B93192}" dt="2021-01-14T18:27:34.718" v="50" actId="2696"/>
        <pc:sldMkLst>
          <pc:docMk/>
          <pc:sldMk cId="557823034" sldId="636"/>
        </pc:sldMkLst>
      </pc:sldChg>
      <pc:sldChg chg="modSp mod">
        <pc:chgData name="Rosa María Cabrera Corchos" userId="f1659fda-de31-4a64-8d16-4a5c28fbfcfc" providerId="ADAL" clId="{4C4B6E4E-C895-4D75-8A3B-8488D3B93192}" dt="2021-01-14T18:17:29.096" v="29" actId="790"/>
        <pc:sldMkLst>
          <pc:docMk/>
          <pc:sldMk cId="2277099939" sldId="637"/>
        </pc:sldMkLst>
      </pc:sldChg>
      <pc:sldChg chg="delSp mod">
        <pc:chgData name="Rosa María Cabrera Corchos" userId="f1659fda-de31-4a64-8d16-4a5c28fbfcfc" providerId="ADAL" clId="{4C4B6E4E-C895-4D75-8A3B-8488D3B93192}" dt="2021-01-14T18:18:58.797" v="32" actId="478"/>
        <pc:sldMkLst>
          <pc:docMk/>
          <pc:sldMk cId="1966018229" sldId="638"/>
        </pc:sldMkLst>
      </pc:sldChg>
    </pc:docChg>
  </pc:docChgLst>
  <pc:docChgLst>
    <pc:chgData name="Max Aragall Borràs" userId="87e097e4-5d98-43bc-9596-3648e60b41d0" providerId="ADAL" clId="{E13DC167-11DA-4103-A3D1-CA63F8A23A88}"/>
    <pc:docChg chg="modSld">
      <pc:chgData name="Max Aragall Borràs" userId="87e097e4-5d98-43bc-9596-3648e60b41d0" providerId="ADAL" clId="{E13DC167-11DA-4103-A3D1-CA63F8A23A88}" dt="2023-01-19T09:22:45.247" v="18" actId="1035"/>
      <pc:docMkLst>
        <pc:docMk/>
      </pc:docMkLst>
      <pc:sldChg chg="addSp modSp mod modAnim">
        <pc:chgData name="Max Aragall Borràs" userId="87e097e4-5d98-43bc-9596-3648e60b41d0" providerId="ADAL" clId="{E13DC167-11DA-4103-A3D1-CA63F8A23A88}" dt="2023-01-19T09:22:45.247" v="18" actId="1035"/>
        <pc:sldMkLst>
          <pc:docMk/>
          <pc:sldMk cId="1680450414" sldId="379"/>
        </pc:sldMkLst>
      </pc:sldChg>
    </pc:docChg>
  </pc:docChgLst>
  <pc:docChgLst>
    <pc:chgData name="Belén Bermejo Gálvez" userId="f1808d04-3c45-42c6-8782-2112856f2a66" providerId="ADAL" clId="{707DB521-DB66-42B6-A970-1470482BE28D}"/>
    <pc:docChg chg="undo custSel addSld delSld modSld">
      <pc:chgData name="Belén Bermejo Gálvez" userId="f1808d04-3c45-42c6-8782-2112856f2a66" providerId="ADAL" clId="{707DB521-DB66-42B6-A970-1470482BE28D}" dt="2024-12-10T10:07:15.539" v="577" actId="14826"/>
      <pc:docMkLst>
        <pc:docMk/>
      </pc:docMkLst>
      <pc:sldChg chg="modSp mod">
        <pc:chgData name="Belén Bermejo Gálvez" userId="f1808d04-3c45-42c6-8782-2112856f2a66" providerId="ADAL" clId="{707DB521-DB66-42B6-A970-1470482BE28D}" dt="2024-12-10T10:07:15.539" v="577" actId="14826"/>
        <pc:sldMkLst>
          <pc:docMk/>
          <pc:sldMk cId="2751459936" sldId="273"/>
        </pc:sldMkLst>
      </pc:sldChg>
      <pc:sldChg chg="add">
        <pc:chgData name="Belén Bermejo Gálvez" userId="f1808d04-3c45-42c6-8782-2112856f2a66" providerId="ADAL" clId="{707DB521-DB66-42B6-A970-1470482BE28D}" dt="2024-12-05T10:16:20.410" v="480"/>
        <pc:sldMkLst>
          <pc:docMk/>
          <pc:sldMk cId="886091329" sldId="291"/>
        </pc:sldMkLst>
      </pc:sldChg>
      <pc:sldChg chg="del">
        <pc:chgData name="Belén Bermejo Gálvez" userId="f1808d04-3c45-42c6-8782-2112856f2a66" providerId="ADAL" clId="{707DB521-DB66-42B6-A970-1470482BE28D}" dt="2024-12-05T10:07:26.420" v="407" actId="47"/>
        <pc:sldMkLst>
          <pc:docMk/>
          <pc:sldMk cId="2985893853" sldId="308"/>
        </pc:sldMkLst>
      </pc:sldChg>
      <pc:sldChg chg="add">
        <pc:chgData name="Belén Bermejo Gálvez" userId="f1808d04-3c45-42c6-8782-2112856f2a66" providerId="ADAL" clId="{707DB521-DB66-42B6-A970-1470482BE28D}" dt="2024-12-05T10:17:03.601" v="490"/>
        <pc:sldMkLst>
          <pc:docMk/>
          <pc:sldMk cId="3083134075" sldId="309"/>
        </pc:sldMkLst>
      </pc:sldChg>
      <pc:sldChg chg="del">
        <pc:chgData name="Belén Bermejo Gálvez" userId="f1808d04-3c45-42c6-8782-2112856f2a66" providerId="ADAL" clId="{707DB521-DB66-42B6-A970-1470482BE28D}" dt="2024-12-05T10:07:10.880" v="403" actId="47"/>
        <pc:sldMkLst>
          <pc:docMk/>
          <pc:sldMk cId="1642399041" sldId="324"/>
        </pc:sldMkLst>
      </pc:sldChg>
      <pc:sldChg chg="modSp mod">
        <pc:chgData name="Belén Bermejo Gálvez" userId="f1808d04-3c45-42c6-8782-2112856f2a66" providerId="ADAL" clId="{707DB521-DB66-42B6-A970-1470482BE28D}" dt="2024-12-05T10:07:53.672" v="413" actId="207"/>
        <pc:sldMkLst>
          <pc:docMk/>
          <pc:sldMk cId="4176253884" sldId="336"/>
        </pc:sldMkLst>
      </pc:sldChg>
      <pc:sldChg chg="addSp delSp modSp mod">
        <pc:chgData name="Belén Bermejo Gálvez" userId="f1808d04-3c45-42c6-8782-2112856f2a66" providerId="ADAL" clId="{707DB521-DB66-42B6-A970-1470482BE28D}" dt="2024-12-05T10:09:57.612" v="434" actId="478"/>
        <pc:sldMkLst>
          <pc:docMk/>
          <pc:sldMk cId="556384190" sldId="338"/>
        </pc:sldMkLst>
      </pc:sldChg>
      <pc:sldChg chg="modSp mod">
        <pc:chgData name="Belén Bermejo Gálvez" userId="f1808d04-3c45-42c6-8782-2112856f2a66" providerId="ADAL" clId="{707DB521-DB66-42B6-A970-1470482BE28D}" dt="2024-12-05T10:07:29.799" v="408" actId="207"/>
        <pc:sldMkLst>
          <pc:docMk/>
          <pc:sldMk cId="2902783971" sldId="369"/>
        </pc:sldMkLst>
      </pc:sldChg>
      <pc:sldChg chg="modSp mod">
        <pc:chgData name="Belén Bermejo Gálvez" userId="f1808d04-3c45-42c6-8782-2112856f2a66" providerId="ADAL" clId="{707DB521-DB66-42B6-A970-1470482BE28D}" dt="2024-12-05T10:11:42.756" v="441" actId="207"/>
        <pc:sldMkLst>
          <pc:docMk/>
          <pc:sldMk cId="2290115369" sldId="370"/>
        </pc:sldMkLst>
      </pc:sldChg>
      <pc:sldChg chg="modSp mod">
        <pc:chgData name="Belén Bermejo Gálvez" userId="f1808d04-3c45-42c6-8782-2112856f2a66" providerId="ADAL" clId="{707DB521-DB66-42B6-A970-1470482BE28D}" dt="2024-12-05T10:07:42.781" v="410" actId="14826"/>
        <pc:sldMkLst>
          <pc:docMk/>
          <pc:sldMk cId="4226424508" sldId="377"/>
        </pc:sldMkLst>
      </pc:sldChg>
      <pc:sldChg chg="modSp mod">
        <pc:chgData name="Belén Bermejo Gálvez" userId="f1808d04-3c45-42c6-8782-2112856f2a66" providerId="ADAL" clId="{707DB521-DB66-42B6-A970-1470482BE28D}" dt="2024-12-05T10:07:50.040" v="412" actId="14826"/>
        <pc:sldMkLst>
          <pc:docMk/>
          <pc:sldMk cId="1074027259" sldId="378"/>
        </pc:sldMkLst>
      </pc:sldChg>
      <pc:sldChg chg="modSp mod">
        <pc:chgData name="Belén Bermejo Gálvez" userId="f1808d04-3c45-42c6-8782-2112856f2a66" providerId="ADAL" clId="{707DB521-DB66-42B6-A970-1470482BE28D}" dt="2024-12-05T10:08:08.900" v="414" actId="207"/>
        <pc:sldMkLst>
          <pc:docMk/>
          <pc:sldMk cId="1680450414" sldId="379"/>
        </pc:sldMkLst>
      </pc:sldChg>
      <pc:sldChg chg="modSp mod">
        <pc:chgData name="Belén Bermejo Gálvez" userId="f1808d04-3c45-42c6-8782-2112856f2a66" providerId="ADAL" clId="{707DB521-DB66-42B6-A970-1470482BE28D}" dt="2024-12-05T10:08:28.367" v="417" actId="207"/>
        <pc:sldMkLst>
          <pc:docMk/>
          <pc:sldMk cId="3759750880" sldId="380"/>
        </pc:sldMkLst>
      </pc:sldChg>
      <pc:sldChg chg="modSp mod">
        <pc:chgData name="Belén Bermejo Gálvez" userId="f1808d04-3c45-42c6-8782-2112856f2a66" providerId="ADAL" clId="{707DB521-DB66-42B6-A970-1470482BE28D}" dt="2024-12-05T10:08:48.503" v="420" actId="14826"/>
        <pc:sldMkLst>
          <pc:docMk/>
          <pc:sldMk cId="1485271109" sldId="591"/>
        </pc:sldMkLst>
      </pc:sldChg>
      <pc:sldChg chg="del">
        <pc:chgData name="Belén Bermejo Gálvez" userId="f1808d04-3c45-42c6-8782-2112856f2a66" providerId="ADAL" clId="{707DB521-DB66-42B6-A970-1470482BE28D}" dt="2024-12-05T10:16:31.546" v="483" actId="47"/>
        <pc:sldMkLst>
          <pc:docMk/>
          <pc:sldMk cId="367222070" sldId="605"/>
        </pc:sldMkLst>
      </pc:sldChg>
      <pc:sldChg chg="del">
        <pc:chgData name="Belén Bermejo Gálvez" userId="f1808d04-3c45-42c6-8782-2112856f2a66" providerId="ADAL" clId="{707DB521-DB66-42B6-A970-1470482BE28D}" dt="2024-12-05T10:16:40.377" v="485" actId="47"/>
        <pc:sldMkLst>
          <pc:docMk/>
          <pc:sldMk cId="1883697652" sldId="607"/>
        </pc:sldMkLst>
      </pc:sldChg>
      <pc:sldChg chg="modSp mod">
        <pc:chgData name="Belén Bermejo Gálvez" userId="f1808d04-3c45-42c6-8782-2112856f2a66" providerId="ADAL" clId="{707DB521-DB66-42B6-A970-1470482BE28D}" dt="2024-12-05T10:10:55.552" v="438" actId="14826"/>
        <pc:sldMkLst>
          <pc:docMk/>
          <pc:sldMk cId="683842998" sldId="611"/>
        </pc:sldMkLst>
      </pc:sldChg>
      <pc:sldChg chg="modSp mod">
        <pc:chgData name="Belén Bermejo Gálvez" userId="f1808d04-3c45-42c6-8782-2112856f2a66" providerId="ADAL" clId="{707DB521-DB66-42B6-A970-1470482BE28D}" dt="2024-12-05T10:11:32.664" v="440" actId="14826"/>
        <pc:sldMkLst>
          <pc:docMk/>
          <pc:sldMk cId="3732726925" sldId="612"/>
        </pc:sldMkLst>
      </pc:sldChg>
      <pc:sldChg chg="modSp mod">
        <pc:chgData name="Belén Bermejo Gálvez" userId="f1808d04-3c45-42c6-8782-2112856f2a66" providerId="ADAL" clId="{707DB521-DB66-42B6-A970-1470482BE28D}" dt="2024-12-05T10:11:57.968" v="442" actId="207"/>
        <pc:sldMkLst>
          <pc:docMk/>
          <pc:sldMk cId="2760126331" sldId="614"/>
        </pc:sldMkLst>
      </pc:sldChg>
      <pc:sldChg chg="modSp mod">
        <pc:chgData name="Belén Bermejo Gálvez" userId="f1808d04-3c45-42c6-8782-2112856f2a66" providerId="ADAL" clId="{707DB521-DB66-42B6-A970-1470482BE28D}" dt="2024-12-05T10:12:22.707" v="445" actId="14826"/>
        <pc:sldMkLst>
          <pc:docMk/>
          <pc:sldMk cId="4117923948" sldId="617"/>
        </pc:sldMkLst>
      </pc:sldChg>
      <pc:sldChg chg="modSp mod">
        <pc:chgData name="Belén Bermejo Gálvez" userId="f1808d04-3c45-42c6-8782-2112856f2a66" providerId="ADAL" clId="{707DB521-DB66-42B6-A970-1470482BE28D}" dt="2024-12-05T10:12:26.291" v="446" actId="207"/>
        <pc:sldMkLst>
          <pc:docMk/>
          <pc:sldMk cId="2141676184" sldId="618"/>
        </pc:sldMkLst>
      </pc:sldChg>
      <pc:sldChg chg="modSp mod">
        <pc:chgData name="Belén Bermejo Gálvez" userId="f1808d04-3c45-42c6-8782-2112856f2a66" providerId="ADAL" clId="{707DB521-DB66-42B6-A970-1470482BE28D}" dt="2024-12-05T10:12:36.912" v="448" actId="14826"/>
        <pc:sldMkLst>
          <pc:docMk/>
          <pc:sldMk cId="2821302523" sldId="619"/>
        </pc:sldMkLst>
      </pc:sldChg>
      <pc:sldChg chg="modSp mod">
        <pc:chgData name="Belén Bermejo Gálvez" userId="f1808d04-3c45-42c6-8782-2112856f2a66" providerId="ADAL" clId="{707DB521-DB66-42B6-A970-1470482BE28D}" dt="2024-12-05T10:12:43.184" v="450" actId="14826"/>
        <pc:sldMkLst>
          <pc:docMk/>
          <pc:sldMk cId="2363738843" sldId="620"/>
        </pc:sldMkLst>
      </pc:sldChg>
      <pc:sldChg chg="modSp mod">
        <pc:chgData name="Belén Bermejo Gálvez" userId="f1808d04-3c45-42c6-8782-2112856f2a66" providerId="ADAL" clId="{707DB521-DB66-42B6-A970-1470482BE28D}" dt="2024-12-05T10:13:07.008" v="452" actId="20577"/>
        <pc:sldMkLst>
          <pc:docMk/>
          <pc:sldMk cId="1340913373" sldId="621"/>
        </pc:sldMkLst>
      </pc:sldChg>
      <pc:sldChg chg="modSp mod">
        <pc:chgData name="Belén Bermejo Gálvez" userId="f1808d04-3c45-42c6-8782-2112856f2a66" providerId="ADAL" clId="{707DB521-DB66-42B6-A970-1470482BE28D}" dt="2024-12-05T10:13:17.022" v="455" actId="14826"/>
        <pc:sldMkLst>
          <pc:docMk/>
          <pc:sldMk cId="4241501836" sldId="622"/>
        </pc:sldMkLst>
      </pc:sldChg>
      <pc:sldChg chg="addSp delSp modSp mod">
        <pc:chgData name="Belén Bermejo Gálvez" userId="f1808d04-3c45-42c6-8782-2112856f2a66" providerId="ADAL" clId="{707DB521-DB66-42B6-A970-1470482BE28D}" dt="2024-12-05T10:14:27.422" v="468" actId="478"/>
        <pc:sldMkLst>
          <pc:docMk/>
          <pc:sldMk cId="593131103" sldId="623"/>
        </pc:sldMkLst>
      </pc:sldChg>
      <pc:sldChg chg="modSp mod">
        <pc:chgData name="Belén Bermejo Gálvez" userId="f1808d04-3c45-42c6-8782-2112856f2a66" providerId="ADAL" clId="{707DB521-DB66-42B6-A970-1470482BE28D}" dt="2024-12-05T10:14:33.490" v="469" actId="207"/>
        <pc:sldMkLst>
          <pc:docMk/>
          <pc:sldMk cId="2197056192" sldId="624"/>
        </pc:sldMkLst>
      </pc:sldChg>
      <pc:sldChg chg="modSp mod">
        <pc:chgData name="Belén Bermejo Gálvez" userId="f1808d04-3c45-42c6-8782-2112856f2a66" providerId="ADAL" clId="{707DB521-DB66-42B6-A970-1470482BE28D}" dt="2024-12-05T10:14:44.470" v="470" actId="207"/>
        <pc:sldMkLst>
          <pc:docMk/>
          <pc:sldMk cId="3748326861" sldId="625"/>
        </pc:sldMkLst>
      </pc:sldChg>
      <pc:sldChg chg="modSp mod">
        <pc:chgData name="Belén Bermejo Gálvez" userId="f1808d04-3c45-42c6-8782-2112856f2a66" providerId="ADAL" clId="{707DB521-DB66-42B6-A970-1470482BE28D}" dt="2024-12-05T10:15:30.265" v="475" actId="14826"/>
        <pc:sldMkLst>
          <pc:docMk/>
          <pc:sldMk cId="3999349003" sldId="626"/>
        </pc:sldMkLst>
      </pc:sldChg>
      <pc:sldChg chg="modSp mod">
        <pc:chgData name="Belén Bermejo Gálvez" userId="f1808d04-3c45-42c6-8782-2112856f2a66" providerId="ADAL" clId="{707DB521-DB66-42B6-A970-1470482BE28D}" dt="2024-12-05T10:15:59.060" v="476" actId="207"/>
        <pc:sldMkLst>
          <pc:docMk/>
          <pc:sldMk cId="2989964018" sldId="627"/>
        </pc:sldMkLst>
      </pc:sldChg>
      <pc:sldChg chg="modSp mod">
        <pc:chgData name="Belén Bermejo Gálvez" userId="f1808d04-3c45-42c6-8782-2112856f2a66" providerId="ADAL" clId="{707DB521-DB66-42B6-A970-1470482BE28D}" dt="2024-12-05T10:15:02.615" v="471" actId="207"/>
        <pc:sldMkLst>
          <pc:docMk/>
          <pc:sldMk cId="3205440932" sldId="628"/>
        </pc:sldMkLst>
      </pc:sldChg>
      <pc:sldChg chg="modSp mod">
        <pc:chgData name="Belén Bermejo Gálvez" userId="f1808d04-3c45-42c6-8782-2112856f2a66" providerId="ADAL" clId="{707DB521-DB66-42B6-A970-1470482BE28D}" dt="2024-12-05T10:16:12.942" v="479" actId="207"/>
        <pc:sldMkLst>
          <pc:docMk/>
          <pc:sldMk cId="4062065935" sldId="630"/>
        </pc:sldMkLst>
      </pc:sldChg>
      <pc:sldChg chg="modSp mod">
        <pc:chgData name="Belén Bermejo Gálvez" userId="f1808d04-3c45-42c6-8782-2112856f2a66" providerId="ADAL" clId="{707DB521-DB66-42B6-A970-1470482BE28D}" dt="2024-12-05T10:12:01.299" v="443" actId="207"/>
        <pc:sldMkLst>
          <pc:docMk/>
          <pc:sldMk cId="2277099939" sldId="637"/>
        </pc:sldMkLst>
      </pc:sldChg>
      <pc:sldChg chg="modSp mod">
        <pc:chgData name="Belén Bermejo Gálvez" userId="f1808d04-3c45-42c6-8782-2112856f2a66" providerId="ADAL" clId="{707DB521-DB66-42B6-A970-1470482BE28D}" dt="2024-12-05T10:08:24.975" v="416" actId="14826"/>
        <pc:sldMkLst>
          <pc:docMk/>
          <pc:sldMk cId="2970104766" sldId="644"/>
        </pc:sldMkLst>
      </pc:sldChg>
      <pc:sldChg chg="del">
        <pc:chgData name="Belén Bermejo Gálvez" userId="f1808d04-3c45-42c6-8782-2112856f2a66" providerId="ADAL" clId="{707DB521-DB66-42B6-A970-1470482BE28D}" dt="2024-12-05T10:17:06.431" v="491" actId="47"/>
        <pc:sldMkLst>
          <pc:docMk/>
          <pc:sldMk cId="4163575214" sldId="655"/>
        </pc:sldMkLst>
      </pc:sldChg>
      <pc:sldChg chg="del">
        <pc:chgData name="Belén Bermejo Gálvez" userId="f1808d04-3c45-42c6-8782-2112856f2a66" providerId="ADAL" clId="{707DB521-DB66-42B6-A970-1470482BE28D}" dt="2024-12-05T10:16:22.828" v="481" actId="47"/>
        <pc:sldMkLst>
          <pc:docMk/>
          <pc:sldMk cId="385276344" sldId="656"/>
        </pc:sldMkLst>
      </pc:sldChg>
      <pc:sldChg chg="modSp add mod">
        <pc:chgData name="Belén Bermejo Gálvez" userId="f1808d04-3c45-42c6-8782-2112856f2a66" providerId="ADAL" clId="{707DB521-DB66-42B6-A970-1470482BE28D}" dt="2024-12-05T10:17:58.554" v="576" actId="962"/>
        <pc:sldMkLst>
          <pc:docMk/>
          <pc:sldMk cId="708348372" sldId="659"/>
        </pc:sldMkLst>
      </pc:sldChg>
      <pc:sldChg chg="add">
        <pc:chgData name="Belén Bermejo Gálvez" userId="f1808d04-3c45-42c6-8782-2112856f2a66" providerId="ADAL" clId="{707DB521-DB66-42B6-A970-1470482BE28D}" dt="2024-12-05T10:07:16.224" v="404"/>
        <pc:sldMkLst>
          <pc:docMk/>
          <pc:sldMk cId="3316851170" sldId="666"/>
        </pc:sldMkLst>
      </pc:sldChg>
      <pc:sldChg chg="add">
        <pc:chgData name="Belén Bermejo Gálvez" userId="f1808d04-3c45-42c6-8782-2112856f2a66" providerId="ADAL" clId="{707DB521-DB66-42B6-A970-1470482BE28D}" dt="2024-12-05T10:07:23.794" v="406"/>
        <pc:sldMkLst>
          <pc:docMk/>
          <pc:sldMk cId="1580692803" sldId="667"/>
        </pc:sldMkLst>
      </pc:sldChg>
      <pc:sldChg chg="del">
        <pc:chgData name="Belén Bermejo Gálvez" userId="f1808d04-3c45-42c6-8782-2112856f2a66" providerId="ADAL" clId="{707DB521-DB66-42B6-A970-1470482BE28D}" dt="2024-12-05T10:17:24.448" v="492" actId="47"/>
        <pc:sldMkLst>
          <pc:docMk/>
          <pc:sldMk cId="953808155" sldId="668"/>
        </pc:sldMkLst>
      </pc:sldChg>
      <pc:sldChg chg="del">
        <pc:chgData name="Belén Bermejo Gálvez" userId="f1808d04-3c45-42c6-8782-2112856f2a66" providerId="ADAL" clId="{707DB521-DB66-42B6-A970-1470482BE28D}" dt="2024-12-05T10:07:18.627" v="405" actId="47"/>
        <pc:sldMkLst>
          <pc:docMk/>
          <pc:sldMk cId="4242988088" sldId="669"/>
        </pc:sldMkLst>
      </pc:sldChg>
      <pc:sldChg chg="del">
        <pc:chgData name="Belén Bermejo Gálvez" userId="f1808d04-3c45-42c6-8782-2112856f2a66" providerId="ADAL" clId="{707DB521-DB66-42B6-A970-1470482BE28D}" dt="2024-12-05T10:16:49.116" v="487" actId="47"/>
        <pc:sldMkLst>
          <pc:docMk/>
          <pc:sldMk cId="3679213256" sldId="670"/>
        </pc:sldMkLst>
      </pc:sldChg>
      <pc:sldChg chg="del">
        <pc:chgData name="Belén Bermejo Gálvez" userId="f1808d04-3c45-42c6-8782-2112856f2a66" providerId="ADAL" clId="{707DB521-DB66-42B6-A970-1470482BE28D}" dt="2024-12-05T10:16:58.042" v="489" actId="47"/>
        <pc:sldMkLst>
          <pc:docMk/>
          <pc:sldMk cId="2080844025" sldId="671"/>
        </pc:sldMkLst>
      </pc:sldChg>
      <pc:sldChg chg="add">
        <pc:chgData name="Belén Bermejo Gálvez" userId="f1808d04-3c45-42c6-8782-2112856f2a66" providerId="ADAL" clId="{707DB521-DB66-42B6-A970-1470482BE28D}" dt="2024-12-05T10:07:07.720" v="402"/>
        <pc:sldMkLst>
          <pc:docMk/>
          <pc:sldMk cId="1313593480" sldId="672"/>
        </pc:sldMkLst>
      </pc:sldChg>
      <pc:sldChg chg="add">
        <pc:chgData name="Belén Bermejo Gálvez" userId="f1808d04-3c45-42c6-8782-2112856f2a66" providerId="ADAL" clId="{707DB521-DB66-42B6-A970-1470482BE28D}" dt="2024-12-05T10:16:29.034" v="482"/>
        <pc:sldMkLst>
          <pc:docMk/>
          <pc:sldMk cId="3668214473" sldId="673"/>
        </pc:sldMkLst>
      </pc:sldChg>
      <pc:sldChg chg="add">
        <pc:chgData name="Belén Bermejo Gálvez" userId="f1808d04-3c45-42c6-8782-2112856f2a66" providerId="ADAL" clId="{707DB521-DB66-42B6-A970-1470482BE28D}" dt="2024-12-05T10:16:37.720" v="484"/>
        <pc:sldMkLst>
          <pc:docMk/>
          <pc:sldMk cId="2011771982" sldId="674"/>
        </pc:sldMkLst>
      </pc:sldChg>
      <pc:sldChg chg="add">
        <pc:chgData name="Belén Bermejo Gálvez" userId="f1808d04-3c45-42c6-8782-2112856f2a66" providerId="ADAL" clId="{707DB521-DB66-42B6-A970-1470482BE28D}" dt="2024-12-05T10:16:46.649" v="486"/>
        <pc:sldMkLst>
          <pc:docMk/>
          <pc:sldMk cId="3721126560" sldId="675"/>
        </pc:sldMkLst>
      </pc:sldChg>
      <pc:sldChg chg="add">
        <pc:chgData name="Belén Bermejo Gálvez" userId="f1808d04-3c45-42c6-8782-2112856f2a66" providerId="ADAL" clId="{707DB521-DB66-42B6-A970-1470482BE28D}" dt="2024-12-05T10:16:55.245" v="488"/>
        <pc:sldMkLst>
          <pc:docMk/>
          <pc:sldMk cId="1275258273" sldId="676"/>
        </pc:sldMkLst>
      </pc:sldChg>
    </pc:docChg>
  </pc:docChgLst>
  <pc:docChgLst>
    <pc:chgData name="Belén Bermejo Gálvez" userId="f1808d04-3c45-42c6-8782-2112856f2a66" providerId="ADAL" clId="{83986057-6FBB-4E39-95A1-AF7B06F6322E}"/>
    <pc:docChg chg="custSel modSld">
      <pc:chgData name="Belén Bermejo Gálvez" userId="f1808d04-3c45-42c6-8782-2112856f2a66" providerId="ADAL" clId="{83986057-6FBB-4E39-95A1-AF7B06F6322E}" dt="2025-01-23T10:43:50" v="3"/>
      <pc:docMkLst>
        <pc:docMk/>
      </pc:docMkLst>
      <pc:sldChg chg="addSp delSp modSp mod delAnim modAnim">
        <pc:chgData name="Belén Bermejo Gálvez" userId="f1808d04-3c45-42c6-8782-2112856f2a66" providerId="ADAL" clId="{83986057-6FBB-4E39-95A1-AF7B06F6322E}" dt="2025-01-23T10:42:36.071" v="1"/>
        <pc:sldMkLst>
          <pc:docMk/>
          <pc:sldMk cId="1074027259" sldId="378"/>
        </pc:sldMkLst>
      </pc:sldChg>
      <pc:sldChg chg="addSp delSp modSp mod delAnim modAnim">
        <pc:chgData name="Belén Bermejo Gálvez" userId="f1808d04-3c45-42c6-8782-2112856f2a66" providerId="ADAL" clId="{83986057-6FBB-4E39-95A1-AF7B06F6322E}" dt="2025-01-23T10:43:50" v="3"/>
        <pc:sldMkLst>
          <pc:docMk/>
          <pc:sldMk cId="2363738843" sldId="620"/>
        </pc:sldMkLst>
        <pc:spChg chg="add mod">
          <ac:chgData name="Belén Bermejo Gálvez" userId="f1808d04-3c45-42c6-8782-2112856f2a66" providerId="ADAL" clId="{83986057-6FBB-4E39-95A1-AF7B06F6322E}" dt="2025-01-23T10:43:50" v="3"/>
          <ac:spMkLst>
            <pc:docMk/>
            <pc:sldMk cId="2363738843" sldId="620"/>
            <ac:spMk id="4" creationId="{EABEF844-D516-A280-A260-8D638BAB214C}"/>
          </ac:spMkLst>
        </pc:spChg>
        <pc:picChg chg="add mod">
          <ac:chgData name="Belén Bermejo Gálvez" userId="f1808d04-3c45-42c6-8782-2112856f2a66" providerId="ADAL" clId="{83986057-6FBB-4E39-95A1-AF7B06F6322E}" dt="2025-01-23T10:43:50" v="3"/>
          <ac:picMkLst>
            <pc:docMk/>
            <pc:sldMk cId="2363738843" sldId="620"/>
            <ac:picMk id="5" creationId="{3665AD33-001F-7C14-8906-2FD9E2D13DEB}"/>
          </ac:picMkLst>
        </pc:picChg>
      </pc:sldChg>
    </pc:docChg>
  </pc:docChgLst>
  <pc:docChgLst>
    <pc:chgData name="Rosa María Cabrera Corchos" userId="f1659fda-de31-4a64-8d16-4a5c28fbfcfc" providerId="ADAL" clId="{37F74AD4-3D5F-4906-A61D-54B57FD2B25F}"/>
    <pc:docChg chg="custSel delSld modSld">
      <pc:chgData name="Rosa María Cabrera Corchos" userId="f1659fda-de31-4a64-8d16-4a5c28fbfcfc" providerId="ADAL" clId="{37F74AD4-3D5F-4906-A61D-54B57FD2B25F}" dt="2025-01-29T13:55:23.035" v="8" actId="2696"/>
      <pc:docMkLst>
        <pc:docMk/>
      </pc:docMkLst>
      <pc:sldChg chg="del">
        <pc:chgData name="Rosa María Cabrera Corchos" userId="f1659fda-de31-4a64-8d16-4a5c28fbfcfc" providerId="ADAL" clId="{37F74AD4-3D5F-4906-A61D-54B57FD2B25F}" dt="2025-01-26T12:01:57.255" v="5" actId="2696"/>
        <pc:sldMkLst>
          <pc:docMk/>
          <pc:sldMk cId="2751459936" sldId="273"/>
        </pc:sldMkLst>
      </pc:sldChg>
      <pc:sldChg chg="modSp mod">
        <pc:chgData name="Rosa María Cabrera Corchos" userId="f1659fda-de31-4a64-8d16-4a5c28fbfcfc" providerId="ADAL" clId="{37F74AD4-3D5F-4906-A61D-54B57FD2B25F}" dt="2025-01-26T12:00:36.368" v="2" actId="207"/>
        <pc:sldMkLst>
          <pc:docMk/>
          <pc:sldMk cId="556384190" sldId="338"/>
        </pc:sldMkLst>
        <pc:spChg chg="mod">
          <ac:chgData name="Rosa María Cabrera Corchos" userId="f1659fda-de31-4a64-8d16-4a5c28fbfcfc" providerId="ADAL" clId="{37F74AD4-3D5F-4906-A61D-54B57FD2B25F}" dt="2025-01-26T12:00:36.368" v="2" actId="207"/>
          <ac:spMkLst>
            <pc:docMk/>
            <pc:sldMk cId="556384190" sldId="338"/>
            <ac:spMk id="51" creationId="{2D7205D7-F613-4119-8155-93E02F833DA1}"/>
          </ac:spMkLst>
        </pc:spChg>
        <pc:spChg chg="mod">
          <ac:chgData name="Rosa María Cabrera Corchos" userId="f1659fda-de31-4a64-8d16-4a5c28fbfcfc" providerId="ADAL" clId="{37F74AD4-3D5F-4906-A61D-54B57FD2B25F}" dt="2025-01-26T12:00:32.486" v="1" actId="207"/>
          <ac:spMkLst>
            <pc:docMk/>
            <pc:sldMk cId="556384190" sldId="338"/>
            <ac:spMk id="54" creationId="{67103580-7AFF-4804-9D0D-638A26E1694B}"/>
          </ac:spMkLst>
        </pc:spChg>
      </pc:sldChg>
      <pc:sldChg chg="addSp delSp modSp mod modAnim">
        <pc:chgData name="Rosa María Cabrera Corchos" userId="f1659fda-de31-4a64-8d16-4a5c28fbfcfc" providerId="ADAL" clId="{37F74AD4-3D5F-4906-A61D-54B57FD2B25F}" dt="2025-01-26T12:00:57.252" v="4"/>
        <pc:sldMkLst>
          <pc:docMk/>
          <pc:sldMk cId="683842998" sldId="611"/>
        </pc:sldMkLst>
        <pc:picChg chg="add mod">
          <ac:chgData name="Rosa María Cabrera Corchos" userId="f1659fda-de31-4a64-8d16-4a5c28fbfcfc" providerId="ADAL" clId="{37F74AD4-3D5F-4906-A61D-54B57FD2B25F}" dt="2025-01-26T12:00:57.252" v="4"/>
          <ac:picMkLst>
            <pc:docMk/>
            <pc:sldMk cId="683842998" sldId="611"/>
            <ac:picMk id="2" creationId="{93CCA0C8-437B-72DA-566A-D2EA898368D2}"/>
          </ac:picMkLst>
        </pc:picChg>
      </pc:sldChg>
      <pc:sldChg chg="modSp mod">
        <pc:chgData name="Rosa María Cabrera Corchos" userId="f1659fda-de31-4a64-8d16-4a5c28fbfcfc" providerId="ADAL" clId="{37F74AD4-3D5F-4906-A61D-54B57FD2B25F}" dt="2025-01-26T12:03:55.368" v="7" actId="207"/>
        <pc:sldMkLst>
          <pc:docMk/>
          <pc:sldMk cId="593131103" sldId="623"/>
        </pc:sldMkLst>
        <pc:spChg chg="mod">
          <ac:chgData name="Rosa María Cabrera Corchos" userId="f1659fda-de31-4a64-8d16-4a5c28fbfcfc" providerId="ADAL" clId="{37F74AD4-3D5F-4906-A61D-54B57FD2B25F}" dt="2025-01-26T12:03:55.368" v="7" actId="207"/>
          <ac:spMkLst>
            <pc:docMk/>
            <pc:sldMk cId="593131103" sldId="623"/>
            <ac:spMk id="51" creationId="{2D7205D7-F613-4119-8155-93E02F833DA1}"/>
          </ac:spMkLst>
        </pc:spChg>
        <pc:spChg chg="mod">
          <ac:chgData name="Rosa María Cabrera Corchos" userId="f1659fda-de31-4a64-8d16-4a5c28fbfcfc" providerId="ADAL" clId="{37F74AD4-3D5F-4906-A61D-54B57FD2B25F}" dt="2025-01-26T12:03:51.003" v="6" actId="207"/>
          <ac:spMkLst>
            <pc:docMk/>
            <pc:sldMk cId="593131103" sldId="623"/>
            <ac:spMk id="54" creationId="{67103580-7AFF-4804-9D0D-638A26E1694B}"/>
          </ac:spMkLst>
        </pc:spChg>
      </pc:sldChg>
      <pc:sldChg chg="modNotesTx">
        <pc:chgData name="Rosa María Cabrera Corchos" userId="f1659fda-de31-4a64-8d16-4a5c28fbfcfc" providerId="ADAL" clId="{37F74AD4-3D5F-4906-A61D-54B57FD2B25F}" dt="2025-01-26T11:59:34.760" v="0"/>
        <pc:sldMkLst>
          <pc:docMk/>
          <pc:sldMk cId="708348372" sldId="659"/>
        </pc:sldMkLst>
      </pc:sldChg>
      <pc:sldChg chg="del">
        <pc:chgData name="Rosa María Cabrera Corchos" userId="f1659fda-de31-4a64-8d16-4a5c28fbfcfc" providerId="ADAL" clId="{37F74AD4-3D5F-4906-A61D-54B57FD2B25F}" dt="2025-01-29T13:55:23.035" v="8" actId="2696"/>
        <pc:sldMkLst>
          <pc:docMk/>
          <pc:sldMk cId="3668214473" sldId="673"/>
        </pc:sldMkLst>
      </pc:sldChg>
    </pc:docChg>
  </pc:docChgLst>
  <pc:docChgLst>
    <pc:chgData name="Rosa María Cabrera Corchos" userId="f1659fda-de31-4a64-8d16-4a5c28fbfcfc" providerId="ADAL" clId="{70D46023-D451-42DD-A64B-57CBEEC32174}"/>
    <pc:docChg chg="modSld">
      <pc:chgData name="Rosa María Cabrera Corchos" userId="f1659fda-de31-4a64-8d16-4a5c28fbfcfc" providerId="ADAL" clId="{70D46023-D451-42DD-A64B-57CBEEC32174}" dt="2022-01-24T10:31:20.696" v="44" actId="20577"/>
      <pc:docMkLst>
        <pc:docMk/>
      </pc:docMkLst>
      <pc:sldChg chg="modSp mod">
        <pc:chgData name="Rosa María Cabrera Corchos" userId="f1659fda-de31-4a64-8d16-4a5c28fbfcfc" providerId="ADAL" clId="{70D46023-D451-42DD-A64B-57CBEEC32174}" dt="2022-01-24T10:31:20.696" v="44" actId="20577"/>
        <pc:sldMkLst>
          <pc:docMk/>
          <pc:sldMk cId="387273569" sldId="34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46729-B4FD-CE4D-8474-D8AE98975348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E2D60-2D6B-6F4B-9BB5-F7428F642FF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89527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/>
              <a:t>Vista moderador: permet veure la presentació amb les notes de l'orador en un equip (el teu portàtil, per exemple), mentre que l'audiència la veu a pantalla sencera en altre equip. Per treure la vista moderador, cal deseleccionar l’opció a la pestanya “Presentació amb diapositives”.</a:t>
            </a:r>
          </a:p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11677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407556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792304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736949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/>
              <a:t>A cadascuna de les fitxes de grau disposen de tota la informació detallada sobre l’estudi: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Informació general, </a:t>
            </a:r>
            <a:r>
              <a:rPr lang="ca-ES" sz="1200" i="0"/>
              <a:t>amb la nota de tall, preu, sortides professionals,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Accés, </a:t>
            </a:r>
            <a:r>
              <a:rPr lang="ca-ES" sz="1200" i="0"/>
              <a:t>amb nota de tall per via d’accés, codi de preinscripció, taules d’adaptació,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Pla d’estudis, </a:t>
            </a:r>
            <a:r>
              <a:rPr lang="ca-ES" sz="1200" i="0"/>
              <a:t>amb horaris, guies docents, competències,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Professorat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Matrícula, </a:t>
            </a:r>
            <a:r>
              <a:rPr lang="ca-ES" sz="1200" i="0"/>
              <a:t>amb procediment de matrícula.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Qualitat, </a:t>
            </a:r>
            <a:r>
              <a:rPr lang="ca-ES" sz="1200" i="0"/>
              <a:t>amb informació sobre el Sistema de Garantia Interna de Qualitat de centres, dades estadístiques de l’estudi, ...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/>
              <a:t>Els estudiants tenen l’opció de fer consultes via web.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Cliqueu sobre l’activitat per a més informació.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Guies d’informació amb informació detallada i enllaços per a més informació, sobre:</a:t>
            </a:r>
          </a:p>
          <a:p>
            <a:endParaRPr lang="ca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l’accés als estudis de grau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 de Batxillerat, CFGS, titulats,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Batxibac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estudiants internacionals, Més grans de 25, 45 i 40, ....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beques i ajuts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generals i específiques de la UAB.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mobilitat i intercanvi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tipus d’intercanvi i possibilitats d’ajuts.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pràctiques i ocupabilitat,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curriculars i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extracurriculars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91079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ca-ES" sz="12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589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0" i="0"/>
              <a:t>Els estudiants poden descarregar-se </a:t>
            </a:r>
            <a:r>
              <a:rPr lang="ca-ES" sz="1200" b="1" i="0"/>
              <a:t>aquesta presentació </a:t>
            </a:r>
            <a:r>
              <a:rPr lang="ca-ES" sz="1200" b="0" i="0"/>
              <a:t>i els </a:t>
            </a:r>
            <a:r>
              <a:rPr lang="ca-ES" sz="1200" b="1" i="0"/>
              <a:t>plans d’estudi </a:t>
            </a:r>
            <a:r>
              <a:rPr lang="ca-ES" sz="1200" b="0" i="0"/>
              <a:t>en PDF a l’adreça de la diapositiva. Aquesta adreça apareix igualment a la bola verda dels </a:t>
            </a:r>
            <a:r>
              <a:rPr lang="ca-ES" sz="1200" b="0" i="0" err="1"/>
              <a:t>flyers</a:t>
            </a:r>
            <a:r>
              <a:rPr lang="ca-ES" sz="1200" b="0" i="0"/>
              <a:t> i a la portada de tots els plans d’estudi.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b="0" i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1" i="0"/>
              <a:t>Moment de les preguntes!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/>
              <a:t>Us adjuntem una selecció de les preguntes més freqüents: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és un crèdit ECTS?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Quan dura un grau?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són les mencions?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vol dir preu públic?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és la nota de tall?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ca-ES"/>
              <a:t>Vídeo de presentació de la UAB de 24 segons.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017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ca-ES" sz="1200" i="1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29733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40755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20591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ca-ES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8548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088188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sz="1200" b="0" i="0" kern="120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7130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43725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38096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a-ES"/>
              <a:t>Feu clic aquí per editar l'estil de subtítols del patró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66487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88985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45373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55288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525624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606338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240352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3996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776855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a-ES"/>
              <a:t>Feu clic a la icona per afegir una imatge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037263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596881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97671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2946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5677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87975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93929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6410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08444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71337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015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18719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grau/oferta-de-graus/cursos-propedeutics-1345661752704.html" TargetMode="External"/><Relationship Id="rId3" Type="http://schemas.openxmlformats.org/officeDocument/2006/relationships/image" Target="../media/image54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graus/graus/horaris-i-examens-1345722992469.html" TargetMode="External"/><Relationship Id="rId10" Type="http://schemas.openxmlformats.org/officeDocument/2006/relationships/image" Target="../media/image53.png"/><Relationship Id="rId4" Type="http://schemas.microsoft.com/office/2007/relationships/hdphoto" Target="../media/hdphoto2.wdp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pla-d-estudis-i-horaris/matematiques-1345467811493.html?param1=1216102918128&amp;utm_source=presen-visita&amp;utm_medium=link&amp;utm_campaign=presenvisita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guies-docents/matematiques-1345467811508.html?param1=1216102918128&amp;utm_source=presen-visita&amp;utm_medium=other&amp;utm_campaign=presenvisita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guies-docents/matematiques-1345467811508.html?param1=1216102918128&amp;utm_source=presen-visita&amp;utm_medium=other&amp;utm_campaign=presenvisita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64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estudiar-1345661720635.html?utm_source=presen-visita&amp;utm_medium=other&amp;utm_campaign=presenvisita" TargetMode="External"/><Relationship Id="rId5" Type="http://schemas.openxmlformats.org/officeDocument/2006/relationships/image" Target="../media/image65.png"/><Relationship Id="rId10" Type="http://schemas.openxmlformats.org/officeDocument/2006/relationships/image" Target="../media/image6.png"/><Relationship Id="rId4" Type="http://schemas.microsoft.com/office/2007/relationships/hdphoto" Target="../media/hdphoto4.wdp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masters-i-postgraus-1345663347033.html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uabbarcelona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hyperlink" Target="https://www.youtube.com/watch?v=v3z4K_igVW0" TargetMode="External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67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llistat-de-graus/acces/x-1216708253769.html?param1=1216795185845&amp;utm_source=presen-visita&amp;utm_medium=link&amp;utm_campaign=presenvisita" TargetMode="External"/><Relationship Id="rId10" Type="http://schemas.openxmlformats.org/officeDocument/2006/relationships/hyperlink" Target="https://universitats.gencat.cat/es/preinscripcions/sobre-preinscripcio/ponderacions/" TargetMode="External"/><Relationship Id="rId4" Type="http://schemas.microsoft.com/office/2007/relationships/hdphoto" Target="../media/hdphoto5.wdp"/><Relationship Id="rId9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grau/oferta-de-graus/cursos-propedeutics-1345661752704.html" TargetMode="External"/><Relationship Id="rId3" Type="http://schemas.openxmlformats.org/officeDocument/2006/relationships/image" Target="../media/image67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graus/graus/horaris-i-examens-1345722992469.html" TargetMode="External"/><Relationship Id="rId10" Type="http://schemas.openxmlformats.org/officeDocument/2006/relationships/image" Target="../media/image53.png"/><Relationship Id="rId4" Type="http://schemas.microsoft.com/office/2007/relationships/hdphoto" Target="../media/hdphoto5.wdp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5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pla-d-estudis-i-horaris/x-1345467811493.html?param1=1216795185845&amp;utm_source=presen-visita&amp;utm_medium=link&amp;utm_campaign=presenvisita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hyperlink" Target="https://www.uab.cat/web/universitat-autonoma-de-barcelona-1345467950436.html" TargetMode="External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5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graus/beques-pere-menal-1200990219465.html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microsoft.com/office/2007/relationships/hdphoto" Target="../media/hdphoto5.wdp"/><Relationship Id="rId7" Type="http://schemas.openxmlformats.org/officeDocument/2006/relationships/image" Target="../media/image7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ca/fisica/dissabtesfisica" TargetMode="External"/><Relationship Id="rId5" Type="http://schemas.openxmlformats.org/officeDocument/2006/relationships/image" Target="../media/image69.png"/><Relationship Id="rId4" Type="http://schemas.openxmlformats.org/officeDocument/2006/relationships/hyperlink" Target="https://www.uab.cat/web/estudiar/graus/activitats-d-orientacio-universitaria/dissabtes-de-les-matematiques-1345723769320.html" TargetMode="External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microsoft.com/office/2007/relationships/hdphoto" Target="../media/hdphoto5.wdp"/><Relationship Id="rId7" Type="http://schemas.openxmlformats.org/officeDocument/2006/relationships/image" Target="../media/image7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ciencies/" TargetMode="External"/><Relationship Id="rId5" Type="http://schemas.openxmlformats.org/officeDocument/2006/relationships/image" Target="../media/image53.png"/><Relationship Id="rId4" Type="http://schemas.openxmlformats.org/officeDocument/2006/relationships/hyperlink" Target="https://www.uab.cat/web/universitat-autonoma-de-barcelona-1345467950436.html" TargetMode="External"/><Relationship Id="rId9" Type="http://schemas.openxmlformats.org/officeDocument/2006/relationships/hyperlink" Target="https://www.uab.cat/web/estudiar/llistat-de-graus/informacio-general/matematiques-1216708251447.html?param1=1216102918128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79.png"/><Relationship Id="rId18" Type="http://schemas.openxmlformats.org/officeDocument/2006/relationships/image" Target="../media/image6.png"/><Relationship Id="rId3" Type="http://schemas.openxmlformats.org/officeDocument/2006/relationships/image" Target="../media/image73.jpeg"/><Relationship Id="rId7" Type="http://schemas.openxmlformats.org/officeDocument/2006/relationships/image" Target="../media/image4.png"/><Relationship Id="rId12" Type="http://schemas.openxmlformats.org/officeDocument/2006/relationships/image" Target="../media/image78.png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3.xml"/><Relationship Id="rId16" Type="http://schemas.openxmlformats.org/officeDocument/2006/relationships/hyperlink" Target="https://www.uab.cat/web/universitat-autonoma-de-barcelona-1345467950436.html?utm_source=presen-visita&amp;utm_medium=other&amp;utm_campaign=presenvisita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11" Type="http://schemas.openxmlformats.org/officeDocument/2006/relationships/image" Target="../media/image77.png"/><Relationship Id="rId5" Type="http://schemas.microsoft.com/office/2007/relationships/hdphoto" Target="../media/hdphoto6.wdp"/><Relationship Id="rId15" Type="http://schemas.openxmlformats.org/officeDocument/2006/relationships/hyperlink" Target="https://www.uab.cat/web/estudiar/grau/oferta-de-graus/tots-els-graus-1345661751752.html" TargetMode="External"/><Relationship Id="rId10" Type="http://schemas.openxmlformats.org/officeDocument/2006/relationships/image" Target="../media/image76.png"/><Relationship Id="rId4" Type="http://schemas.openxmlformats.org/officeDocument/2006/relationships/image" Target="../media/image74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-tesperemalauab-1345811559072.html?utm_source=presen-visita&amp;utm_medium=link&amp;utm_campaign=presenvisita" TargetMode="External"/><Relationship Id="rId13" Type="http://schemas.openxmlformats.org/officeDocument/2006/relationships/hyperlink" Target="https://www.uab.cat/web/estudis/visita-la-uab/visites-als-centres-de-secundaria-1345662188985.html" TargetMode="External"/><Relationship Id="rId18" Type="http://schemas.openxmlformats.org/officeDocument/2006/relationships/image" Target="../media/image6.png"/><Relationship Id="rId3" Type="http://schemas.openxmlformats.org/officeDocument/2006/relationships/image" Target="../media/image81.jpeg"/><Relationship Id="rId7" Type="http://schemas.openxmlformats.org/officeDocument/2006/relationships/image" Target="../media/image83.png"/><Relationship Id="rId12" Type="http://schemas.openxmlformats.org/officeDocument/2006/relationships/hyperlink" Target="https://www.uab.cat/web/estudis/visita-la-uab/dia-de-les-families-1345662188968.html" TargetMode="External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11" Type="http://schemas.openxmlformats.org/officeDocument/2006/relationships/hyperlink" Target="https://www.uab.cat/web/estudis/visita-la-uab/visites-al-campus-per-a-centres-de-secundaria-particulars-i-families-1345850698230.html" TargetMode="External"/><Relationship Id="rId5" Type="http://schemas.microsoft.com/office/2007/relationships/hdphoto" Target="../media/hdphoto7.wdp"/><Relationship Id="rId15" Type="http://schemas.openxmlformats.org/officeDocument/2006/relationships/image" Target="../media/image4.png"/><Relationship Id="rId10" Type="http://schemas.openxmlformats.org/officeDocument/2006/relationships/hyperlink" Target="http://www.ensenyament.com/" TargetMode="External"/><Relationship Id="rId4" Type="http://schemas.openxmlformats.org/officeDocument/2006/relationships/image" Target="../media/image82.png"/><Relationship Id="rId9" Type="http://schemas.openxmlformats.org/officeDocument/2006/relationships/hyperlink" Target="https://www.uab.cat/web/estudis/visita-la-uab/jornades-de-portes-obertes-1345662188932.html" TargetMode="External"/><Relationship Id="rId14" Type="http://schemas.openxmlformats.org/officeDocument/2006/relationships/hyperlink" Target="https://www.uab.cat/web/estudis/visita-la-uab-1345811559072.html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0.jpeg"/><Relationship Id="rId3" Type="http://schemas.openxmlformats.org/officeDocument/2006/relationships/image" Target="../media/image84.png"/><Relationship Id="rId7" Type="http://schemas.openxmlformats.org/officeDocument/2006/relationships/image" Target="../media/image86.jpeg"/><Relationship Id="rId12" Type="http://schemas.openxmlformats.org/officeDocument/2006/relationships/image" Target="../media/image5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11" Type="http://schemas.openxmlformats.org/officeDocument/2006/relationships/image" Target="../media/image4.png"/><Relationship Id="rId5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15" Type="http://schemas.openxmlformats.org/officeDocument/2006/relationships/image" Target="../media/image53.png"/><Relationship Id="rId10" Type="http://schemas.openxmlformats.org/officeDocument/2006/relationships/image" Target="../media/image89.png"/><Relationship Id="rId4" Type="http://schemas.microsoft.com/office/2007/relationships/hdphoto" Target="../media/hdphoto8.wdp"/><Relationship Id="rId9" Type="http://schemas.openxmlformats.org/officeDocument/2006/relationships/image" Target="../media/image88.jpeg"/><Relationship Id="rId14" Type="http://schemas.openxmlformats.org/officeDocument/2006/relationships/hyperlink" Target="https://www.uab.cat/web/universitat-autonoma-de-barcelona-1345467950436.html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.png"/><Relationship Id="rId3" Type="http://schemas.openxmlformats.org/officeDocument/2006/relationships/image" Target="../media/image91.png"/><Relationship Id="rId7" Type="http://schemas.openxmlformats.org/officeDocument/2006/relationships/image" Target="../media/image4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uab.cat/web/coneix-el-piune-1345750500520.html" TargetMode="External"/><Relationship Id="rId11" Type="http://schemas.openxmlformats.org/officeDocument/2006/relationships/hyperlink" Target="https://www.uab.cat/web/responsables-d-inclusio-1345767327905.html" TargetMode="External"/><Relationship Id="rId5" Type="http://schemas.openxmlformats.org/officeDocument/2006/relationships/image" Target="../media/image57.png"/><Relationship Id="rId10" Type="http://schemas.openxmlformats.org/officeDocument/2006/relationships/hyperlink" Target="https://www.uab.cat/web/discapacitat-i-nee/com-accedir-als-serveis-1345767249636.html" TargetMode="External"/><Relationship Id="rId4" Type="http://schemas.openxmlformats.org/officeDocument/2006/relationships/image" Target="../media/image56.png"/><Relationship Id="rId9" Type="http://schemas.openxmlformats.org/officeDocument/2006/relationships/hyperlink" Target="https://www.uab.cat/web/discapacitat-i-nee/coneix-el-piune-1345750500520.html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doc/guia-estudiant.pdf" TargetMode="Externa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uab.cat/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3" Type="http://schemas.openxmlformats.org/officeDocument/2006/relationships/image" Target="../media/image93.jpeg"/><Relationship Id="rId7" Type="http://schemas.openxmlformats.org/officeDocument/2006/relationships/image" Target="../media/image95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11" Type="http://schemas.openxmlformats.org/officeDocument/2006/relationships/hyperlink" Target="https://www.uab.cat/web/universitat-autonoma-de-barcelona-1345467950436.html" TargetMode="External"/><Relationship Id="rId5" Type="http://schemas.microsoft.com/office/2007/relationships/hdphoto" Target="../media/hdphoto9.wdp"/><Relationship Id="rId10" Type="http://schemas.openxmlformats.org/officeDocument/2006/relationships/image" Target="../media/image5.svg"/><Relationship Id="rId4" Type="http://schemas.openxmlformats.org/officeDocument/2006/relationships/image" Target="../media/image94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hyperlink" Target="https://www.uab.cat/saf/" TargetMode="External"/><Relationship Id="rId26" Type="http://schemas.openxmlformats.org/officeDocument/2006/relationships/hyperlink" Target="https://vilauniversitaria.uab.cat/coneix-la-vila/campus/placa-civica/" TargetMode="External"/><Relationship Id="rId39" Type="http://schemas.openxmlformats.org/officeDocument/2006/relationships/image" Target="../media/image41.png"/><Relationship Id="rId21" Type="http://schemas.openxmlformats.org/officeDocument/2006/relationships/image" Target="../media/image28.png"/><Relationship Id="rId34" Type="http://schemas.openxmlformats.org/officeDocument/2006/relationships/image" Target="../media/image36.png"/><Relationship Id="rId42" Type="http://schemas.openxmlformats.org/officeDocument/2006/relationships/image" Target="../media/image44.png"/><Relationship Id="rId47" Type="http://schemas.openxmlformats.org/officeDocument/2006/relationships/image" Target="../media/image45.png"/><Relationship Id="rId50" Type="http://schemas.openxmlformats.org/officeDocument/2006/relationships/hyperlink" Target="https://www.uab.cat/web/mobilitat-i-transports-1345743863531.html" TargetMode="External"/><Relationship Id="rId55" Type="http://schemas.openxmlformats.org/officeDocument/2006/relationships/image" Target="../media/image51.png"/><Relationship Id="rId7" Type="http://schemas.openxmlformats.org/officeDocument/2006/relationships/hyperlink" Target="https://www.uab.cat/web/estudiar/grau/oferta-de-graus/centres-docents-1345664532351.html" TargetMode="External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vilauniversitaria.uab.cat/" TargetMode="External"/><Relationship Id="rId29" Type="http://schemas.openxmlformats.org/officeDocument/2006/relationships/image" Target="../media/image32.png"/><Relationship Id="rId11" Type="http://schemas.openxmlformats.org/officeDocument/2006/relationships/image" Target="../media/image23.png"/><Relationship Id="rId24" Type="http://schemas.openxmlformats.org/officeDocument/2006/relationships/hyperlink" Target="https://www.uab.cat/web/viure-el-campus/cultura-en-viu-1345780447256.html" TargetMode="External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40" Type="http://schemas.openxmlformats.org/officeDocument/2006/relationships/image" Target="../media/image42.png"/><Relationship Id="rId45" Type="http://schemas.openxmlformats.org/officeDocument/2006/relationships/image" Target="../media/image5.svg"/><Relationship Id="rId53" Type="http://schemas.openxmlformats.org/officeDocument/2006/relationships/hyperlink" Target="https://www.uab.cat/web/coneix-la-uab/punt-d-informacio-1345671073930.html" TargetMode="External"/><Relationship Id="rId5" Type="http://schemas.microsoft.com/office/2007/relationships/hdphoto" Target="../media/hdphoto1.wdp"/><Relationship Id="rId19" Type="http://schemas.openxmlformats.org/officeDocument/2006/relationships/image" Target="../media/image27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hyperlink" Target="https://www.uab.cat/web/servei-de-restauracio-uab-1345703317945.html" TargetMode="External"/><Relationship Id="rId22" Type="http://schemas.openxmlformats.org/officeDocument/2006/relationships/hyperlink" Target="https://www.uab.cat/ca/sas" TargetMode="External"/><Relationship Id="rId27" Type="http://schemas.openxmlformats.org/officeDocument/2006/relationships/image" Target="../media/image31.png"/><Relationship Id="rId30" Type="http://schemas.openxmlformats.org/officeDocument/2006/relationships/hyperlink" Target="https://www.uab.cat/servei-llengues/" TargetMode="External"/><Relationship Id="rId35" Type="http://schemas.openxmlformats.org/officeDocument/2006/relationships/image" Target="../media/image37.png"/><Relationship Id="rId43" Type="http://schemas.openxmlformats.org/officeDocument/2006/relationships/hyperlink" Target="https://www.uab.cat/web/viure-el-campus/serveis-1345661544192.html" TargetMode="External"/><Relationship Id="rId48" Type="http://schemas.openxmlformats.org/officeDocument/2006/relationships/image" Target="../media/image46.png"/><Relationship Id="rId56" Type="http://schemas.openxmlformats.org/officeDocument/2006/relationships/hyperlink" Target="https://www.uab.cat/web/universitat-autonoma-de-barcelona-1345467950436.html" TargetMode="External"/><Relationship Id="rId8" Type="http://schemas.openxmlformats.org/officeDocument/2006/relationships/image" Target="../media/image21.png"/><Relationship Id="rId51" Type="http://schemas.openxmlformats.org/officeDocument/2006/relationships/image" Target="../media/image48.png"/><Relationship Id="rId3" Type="http://schemas.openxmlformats.org/officeDocument/2006/relationships/image" Target="../media/image18.png"/><Relationship Id="rId12" Type="http://schemas.openxmlformats.org/officeDocument/2006/relationships/hyperlink" Target="https://www.uab.cat/ca/biblioteques" TargetMode="External"/><Relationship Id="rId17" Type="http://schemas.openxmlformats.org/officeDocument/2006/relationships/image" Target="../media/image26.png"/><Relationship Id="rId25" Type="http://schemas.openxmlformats.org/officeDocument/2006/relationships/image" Target="../media/image30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Relationship Id="rId46" Type="http://schemas.openxmlformats.org/officeDocument/2006/relationships/hyperlink" Target="https://www.uab.cat/accessibilitat-transports/" TargetMode="External"/><Relationship Id="rId20" Type="http://schemas.openxmlformats.org/officeDocument/2006/relationships/hyperlink" Target="https://www.uab.cat/web/viure-el-campus/participacio-estudiantil-1345661544137.html" TargetMode="External"/><Relationship Id="rId41" Type="http://schemas.openxmlformats.org/officeDocument/2006/relationships/image" Target="../media/image43.png"/><Relationship Id="rId54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5" Type="http://schemas.openxmlformats.org/officeDocument/2006/relationships/image" Target="../media/image25.png"/><Relationship Id="rId23" Type="http://schemas.openxmlformats.org/officeDocument/2006/relationships/image" Target="../media/image29.png"/><Relationship Id="rId28" Type="http://schemas.openxmlformats.org/officeDocument/2006/relationships/hyperlink" Target="https://www.uab.cat/mediambient/" TargetMode="External"/><Relationship Id="rId36" Type="http://schemas.openxmlformats.org/officeDocument/2006/relationships/image" Target="../media/image38.png"/><Relationship Id="rId49" Type="http://schemas.openxmlformats.org/officeDocument/2006/relationships/image" Target="../media/image47.png"/><Relationship Id="rId57" Type="http://schemas.openxmlformats.org/officeDocument/2006/relationships/image" Target="../media/image6.png"/><Relationship Id="rId10" Type="http://schemas.openxmlformats.org/officeDocument/2006/relationships/hyperlink" Target="https://www.uab.cat/web/investigar/itineraris/la-recerca/centres-i-instituts-de-recerca-1345662120408.html" TargetMode="External"/><Relationship Id="rId31" Type="http://schemas.openxmlformats.org/officeDocument/2006/relationships/image" Target="../media/image33.png"/><Relationship Id="rId44" Type="http://schemas.openxmlformats.org/officeDocument/2006/relationships/image" Target="../media/image4.png"/><Relationship Id="rId52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54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llistat-de-graus/acces/x-1216708253769.html?param1=1216102918128&amp;utm_source=presen-visita&amp;utm_medium=link&amp;utm_campaign=presenvisita" TargetMode="External"/><Relationship Id="rId10" Type="http://schemas.openxmlformats.org/officeDocument/2006/relationships/hyperlink" Target="https://universitats.gencat.cat/es/preinscripcions/sobre-preinscripcio/ponderacions/" TargetMode="External"/><Relationship Id="rId4" Type="http://schemas.microsoft.com/office/2007/relationships/hdphoto" Target="../media/hdphoto2.wdp"/><Relationship Id="rId9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hyperlink" Target="https://www.uab.cat/web/universitat-autonoma-de-barcelona-1345467950436.html" TargetMode="External"/><Relationship Id="rId4" Type="http://schemas.openxmlformats.org/officeDocument/2006/relationships/hyperlink" Target="https://institucionales.us.es/remimus/informe-completo-del-impacto-socioeconomico-de-las-matematicas-en-la-economia-espanola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59.png"/><Relationship Id="rId3" Type="http://schemas.openxmlformats.org/officeDocument/2006/relationships/image" Target="../media/image55.jpeg"/><Relationship Id="rId7" Type="http://schemas.openxmlformats.org/officeDocument/2006/relationships/hyperlink" Target="https://www.uab.cat/web/estudiar/llistat-de-graus/qualitat/el-grau-en-xifres/matematiques-1297754209672.html?param1=1216102918128" TargetMode="External"/><Relationship Id="rId12" Type="http://schemas.openxmlformats.org/officeDocument/2006/relationships/hyperlink" Target="https://scm.iec.cat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11" Type="http://schemas.openxmlformats.org/officeDocument/2006/relationships/image" Target="../media/image58.png"/><Relationship Id="rId5" Type="http://schemas.openxmlformats.org/officeDocument/2006/relationships/image" Target="../media/image57.png"/><Relationship Id="rId15" Type="http://schemas.openxmlformats.org/officeDocument/2006/relationships/image" Target="../media/image6.png"/><Relationship Id="rId10" Type="http://schemas.openxmlformats.org/officeDocument/2006/relationships/hyperlink" Target="https://scm.iec.cat/material/" TargetMode="External"/><Relationship Id="rId4" Type="http://schemas.openxmlformats.org/officeDocument/2006/relationships/image" Target="../media/image56.png"/><Relationship Id="rId9" Type="http://schemas.openxmlformats.org/officeDocument/2006/relationships/image" Target="../media/image5.svg"/><Relationship Id="rId14" Type="http://schemas.openxmlformats.org/officeDocument/2006/relationships/hyperlink" Target="https://www.uab.cat/web/universitat-autonoma-de-barcelona-1345467950436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tge 6" descr="Estudiants al campus UAB. &quot;UAB, un campus ple d'experiències&quot;. Logotip UAB, Universitat Autònoma de Barcelona.">
            <a:extLst>
              <a:ext uri="{FF2B5EF4-FFF2-40B4-BE49-F238E27FC236}">
                <a16:creationId xmlns:a16="http://schemas.microsoft.com/office/drawing/2014/main" id="{51005F8D-116D-2B1B-74D0-142D6BA3AA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2193" y="0"/>
            <a:ext cx="9168386" cy="6858000"/>
          </a:xfrm>
          <a:prstGeom prst="rect">
            <a:avLst/>
          </a:prstGeom>
        </p:spPr>
      </p:pic>
      <p:sp>
        <p:nvSpPr>
          <p:cNvPr id="8" name="CuadroTexto 4" descr="Matemàtiques i Física més Matemàtiques&#10;">
            <a:extLst>
              <a:ext uri="{FF2B5EF4-FFF2-40B4-BE49-F238E27FC236}">
                <a16:creationId xmlns:a16="http://schemas.microsoft.com/office/drawing/2014/main" id="{8BC07BB4-6026-FEB0-7113-3561C9044851}"/>
              </a:ext>
            </a:extLst>
          </p:cNvPr>
          <p:cNvSpPr txBox="1"/>
          <p:nvPr/>
        </p:nvSpPr>
        <p:spPr>
          <a:xfrm>
            <a:off x="501613" y="5422688"/>
            <a:ext cx="8096884" cy="1128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Matemàtiques</a:t>
            </a:r>
            <a:endParaRPr kumimoji="0" lang="es-ES" sz="3200" b="1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Física + </a:t>
            </a:r>
            <a:r>
              <a:rPr lang="es-E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Matemàtiques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34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675745"/>
            <a:ext cx="7123660" cy="3560325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30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Capacitat</a:t>
            </a:r>
            <a:r>
              <a:rPr lang="ca-ES" dirty="0">
                <a:latin typeface="Arial"/>
                <a:cs typeface="Arial"/>
              </a:rPr>
              <a:t> d’abstracció i de raonament lògic.</a:t>
            </a:r>
          </a:p>
          <a:p>
            <a:pPr marL="319387" indent="-319387" defTabSz="910227" fontAlgn="base">
              <a:lnSpc>
                <a:spcPts val="30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Gust</a:t>
            </a:r>
            <a:r>
              <a:rPr lang="ca-ES" dirty="0">
                <a:latin typeface="Arial"/>
                <a:cs typeface="Arial"/>
              </a:rPr>
              <a:t> per les matemàtiques i la física.</a:t>
            </a:r>
          </a:p>
          <a:p>
            <a:pPr marL="319387" indent="-319387" defTabSz="910227" fontAlgn="base">
              <a:lnSpc>
                <a:spcPts val="30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Curiositat</a:t>
            </a:r>
            <a:r>
              <a:rPr lang="ca-ES" dirty="0">
                <a:latin typeface="Arial"/>
                <a:cs typeface="Arial"/>
              </a:rPr>
              <a:t> per la ciència en general.</a:t>
            </a:r>
          </a:p>
          <a:p>
            <a:pPr marL="319387" indent="-319387" defTabSz="910227" fontAlgn="base">
              <a:lnSpc>
                <a:spcPts val="30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Certa </a:t>
            </a:r>
            <a:r>
              <a:rPr lang="ca-ES" b="1" dirty="0">
                <a:latin typeface="Arial"/>
                <a:cs typeface="Arial"/>
              </a:rPr>
              <a:t>facilitat</a:t>
            </a:r>
            <a:r>
              <a:rPr lang="ca-ES" dirty="0">
                <a:latin typeface="Arial"/>
                <a:cs typeface="Arial"/>
              </a:rPr>
              <a:t> per a les matemàtiques. </a:t>
            </a:r>
          </a:p>
          <a:p>
            <a:pPr marL="319387" indent="-319387" defTabSz="910227" fontAlgn="base">
              <a:lnSpc>
                <a:spcPts val="30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Que consideri un </a:t>
            </a:r>
            <a:r>
              <a:rPr lang="ca-ES" b="1" dirty="0">
                <a:latin typeface="Arial"/>
                <a:cs typeface="Arial"/>
              </a:rPr>
              <a:t>repte</a:t>
            </a:r>
            <a:r>
              <a:rPr lang="ca-ES" dirty="0">
                <a:latin typeface="Arial"/>
                <a:cs typeface="Arial"/>
              </a:rPr>
              <a:t> resoldre problemes, que sigui </a:t>
            </a:r>
            <a:r>
              <a:rPr lang="ca-ES" b="1" dirty="0">
                <a:latin typeface="Arial"/>
                <a:cs typeface="Arial"/>
              </a:rPr>
              <a:t>tenaç</a:t>
            </a:r>
            <a:r>
              <a:rPr lang="ca-ES" dirty="0">
                <a:latin typeface="Arial"/>
                <a:cs typeface="Arial"/>
              </a:rPr>
              <a:t> i amb </a:t>
            </a:r>
            <a:r>
              <a:rPr lang="ca-ES" b="1" dirty="0">
                <a:latin typeface="Arial"/>
                <a:cs typeface="Arial"/>
              </a:rPr>
              <a:t>capacitat de treball</a:t>
            </a:r>
            <a:r>
              <a:rPr lang="ca-ES" dirty="0">
                <a:latin typeface="Arial"/>
                <a:cs typeface="Arial"/>
              </a:rPr>
              <a:t>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necessites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2" name="Imagen 13">
            <a:hlinkClick r:id="rId4"/>
            <a:extLst>
              <a:ext uri="{FF2B5EF4-FFF2-40B4-BE49-F238E27FC236}">
                <a16:creationId xmlns:a16="http://schemas.microsoft.com/office/drawing/2014/main" id="{FB237E0D-AE6B-E15E-2CE1-EE3C9C6C011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50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F867A2E-8F85-476F-8573-950D70C7EC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2931"/>
            <a:ext cx="9144000" cy="1297232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Així s’estructura el grau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5F7350A3-3D27-4A73-8D18-6ED3238496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3834010"/>
              </p:ext>
            </p:extLst>
          </p:nvPr>
        </p:nvGraphicFramePr>
        <p:xfrm>
          <a:off x="1074766" y="1854855"/>
          <a:ext cx="6898460" cy="2842143"/>
        </p:xfrm>
        <a:graphic>
          <a:graphicData uri="http://schemas.openxmlformats.org/drawingml/2006/table">
            <a:tbl>
              <a:tblPr/>
              <a:tblGrid>
                <a:gridCol w="6898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Crèdits: </a:t>
                      </a:r>
                      <a:r>
                        <a:rPr lang="ca-ES" sz="1600" b="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 ECTS (4 anys)</a:t>
                      </a:r>
                      <a:endParaRPr lang="ca-ES" sz="1600" b="1" noProof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36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Horari: </a:t>
                      </a:r>
                      <a:r>
                        <a:rPr lang="ca-ES" sz="1600" b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 sol torn, de matí.</a:t>
                      </a:r>
                      <a:endParaRPr lang="ca-ES" sz="1800" b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73677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Cursos propedèutics:</a:t>
                      </a:r>
                    </a:p>
                    <a:p>
                      <a:pPr lvl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a-ES" sz="1600" b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Física per a científics</a:t>
                      </a:r>
                    </a:p>
                    <a:p>
                      <a:pPr lvl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a-ES" sz="1600" b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Química per a científics</a:t>
                      </a:r>
                    </a:p>
                    <a:p>
                      <a:pPr lvl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a-ES" sz="1600" b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Matemàtiques per a físics i matemàtics</a:t>
                      </a: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2330119"/>
                  </a:ext>
                </a:extLst>
              </a:tr>
            </a:tbl>
          </a:graphicData>
        </a:graphic>
      </p:graphicFrame>
      <p:sp>
        <p:nvSpPr>
          <p:cNvPr id="9" name="CuadroTexto 8">
            <a:hlinkClick r:id="rId5"/>
            <a:extLst>
              <a:ext uri="{FF2B5EF4-FFF2-40B4-BE49-F238E27FC236}">
                <a16:creationId xmlns:a16="http://schemas.microsoft.com/office/drawing/2014/main" id="{98A554D0-3A53-47C1-AC6E-2F364C44E798}"/>
              </a:ext>
            </a:extLst>
          </p:cNvPr>
          <p:cNvSpPr txBox="1"/>
          <p:nvPr/>
        </p:nvSpPr>
        <p:spPr>
          <a:xfrm>
            <a:off x="5655280" y="5708405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+info horaris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788606F5-E075-4F9D-AA55-978404C06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329972" y="5676201"/>
            <a:ext cx="299886" cy="309258"/>
          </a:xfrm>
          <a:prstGeom prst="rect">
            <a:avLst/>
          </a:prstGeom>
        </p:spPr>
      </p:pic>
      <p:sp>
        <p:nvSpPr>
          <p:cNvPr id="14" name="CuadroTexto 13">
            <a:hlinkClick r:id="rId8"/>
            <a:extLst>
              <a:ext uri="{FF2B5EF4-FFF2-40B4-BE49-F238E27FC236}">
                <a16:creationId xmlns:a16="http://schemas.microsoft.com/office/drawing/2014/main" id="{EC4D4599-2794-46E3-890D-C6801DF0D217}"/>
              </a:ext>
            </a:extLst>
          </p:cNvPr>
          <p:cNvSpPr txBox="1"/>
          <p:nvPr/>
        </p:nvSpPr>
        <p:spPr>
          <a:xfrm>
            <a:off x="5655280" y="6165610"/>
            <a:ext cx="3395140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cursos propedèutics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EB61FFB0-FE0B-408F-B7DE-6C28D32A68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329972" y="613340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9"/>
            <a:extLst>
              <a:ext uri="{FF2B5EF4-FFF2-40B4-BE49-F238E27FC236}">
                <a16:creationId xmlns:a16="http://schemas.microsoft.com/office/drawing/2014/main" id="{E20DE9C9-C3A3-F942-BFB2-5036BE51182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711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70"/>
                            </p:stCondLst>
                            <p:childTnLst>
                              <p:par>
                                <p:cTn id="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7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70"/>
                            </p:stCondLst>
                            <p:childTnLst>
                              <p:par>
                                <p:cTn id="4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1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9" grpId="0"/>
      <p:bldP spid="9" grpId="1"/>
      <p:bldP spid="14" grpId="0"/>
      <p:bldP spid="1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:a16="http://schemas.microsoft.com/office/drawing/2014/main" id="{1198F5CB-D072-49F0-9F36-5C6382BFB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49" name="CuadroTexto 23"/>
          <p:cNvSpPr txBox="1"/>
          <p:nvPr/>
        </p:nvSpPr>
        <p:spPr>
          <a:xfrm>
            <a:off x="836028" y="5848945"/>
            <a:ext cx="129074" cy="280845"/>
          </a:xfrm>
          <a:prstGeom prst="rect">
            <a:avLst/>
          </a:prstGeom>
          <a:noFill/>
        </p:spPr>
        <p:txBody>
          <a:bodyPr wrap="none" lIns="63881" tIns="31940" rIns="63881" bIns="31940" rtlCol="0">
            <a:spAutoFit/>
          </a:bodyPr>
          <a:lstStyle/>
          <a:p>
            <a:endParaRPr lang="ca-ES" sz="1406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Així s’estructura el grau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CEAB4FC1-D394-4902-B42F-1F55FD602481}"/>
              </a:ext>
            </a:extLst>
          </p:cNvPr>
          <p:cNvGrpSpPr/>
          <p:nvPr/>
        </p:nvGrpSpPr>
        <p:grpSpPr>
          <a:xfrm>
            <a:off x="1075645" y="4894721"/>
            <a:ext cx="3930392" cy="501363"/>
            <a:chOff x="1075645" y="4894721"/>
            <a:chExt cx="3930392" cy="501363"/>
          </a:xfrm>
        </p:grpSpPr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3105E752-F504-414F-95F7-DF18586F9933}"/>
                </a:ext>
              </a:extLst>
            </p:cNvPr>
            <p:cNvGrpSpPr/>
            <p:nvPr/>
          </p:nvGrpSpPr>
          <p:grpSpPr>
            <a:xfrm>
              <a:off x="3929268" y="4894721"/>
              <a:ext cx="1076769" cy="501271"/>
              <a:chOff x="4651130" y="5208042"/>
              <a:chExt cx="879232" cy="501271"/>
            </a:xfrm>
          </p:grpSpPr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34BDBA39-2347-4BD5-BA0F-4FA18D7BFE78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76DFB24B-A9D9-465F-89AE-EC64A016BCDE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12 ECTS</a:t>
                </a:r>
              </a:p>
            </p:txBody>
          </p:sp>
        </p:grpSp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A17E4D43-91F0-45CD-8C84-C3029586C9DB}"/>
                </a:ext>
              </a:extLst>
            </p:cNvPr>
            <p:cNvGrpSpPr/>
            <p:nvPr/>
          </p:nvGrpSpPr>
          <p:grpSpPr>
            <a:xfrm>
              <a:off x="1075645" y="4894813"/>
              <a:ext cx="2439494" cy="501271"/>
              <a:chOff x="4939475" y="3645787"/>
              <a:chExt cx="2085176" cy="501271"/>
            </a:xfrm>
          </p:grpSpPr>
          <p:sp>
            <p:nvSpPr>
              <p:cNvPr id="34" name="Rectángulo 33">
                <a:extLst>
                  <a:ext uri="{FF2B5EF4-FFF2-40B4-BE49-F238E27FC236}">
                    <a16:creationId xmlns:a16="http://schemas.microsoft.com/office/drawing/2014/main" id="{3A0F5341-1E1F-4FF1-8DB7-E2B667F3AF9C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5" name="CuadroTexto 34">
                <a:extLst>
                  <a:ext uri="{FF2B5EF4-FFF2-40B4-BE49-F238E27FC236}">
                    <a16:creationId xmlns:a16="http://schemas.microsoft.com/office/drawing/2014/main" id="{324C48E6-226E-4872-B2BA-7A13F7D77B18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Treball de fi de grau (TFG)</a:t>
                </a:r>
              </a:p>
            </p:txBody>
          </p:sp>
        </p:grp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F97D1955-95DE-4F0D-8715-CA34CC80ADD0}"/>
              </a:ext>
            </a:extLst>
          </p:cNvPr>
          <p:cNvGrpSpPr/>
          <p:nvPr/>
        </p:nvGrpSpPr>
        <p:grpSpPr>
          <a:xfrm>
            <a:off x="1075643" y="1945950"/>
            <a:ext cx="7058667" cy="523220"/>
            <a:chOff x="1075643" y="1945950"/>
            <a:chExt cx="7058667" cy="523220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70B1920B-6F41-4E1A-AAE1-CF1B38D3E2E5}"/>
                </a:ext>
              </a:extLst>
            </p:cNvPr>
            <p:cNvGrpSpPr/>
            <p:nvPr/>
          </p:nvGrpSpPr>
          <p:grpSpPr>
            <a:xfrm>
              <a:off x="1075643" y="1956605"/>
              <a:ext cx="2439488" cy="501271"/>
              <a:chOff x="4939475" y="3645787"/>
              <a:chExt cx="2085176" cy="501271"/>
            </a:xfrm>
          </p:grpSpPr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6A8F20CE-308E-4436-B360-9FB7CE798753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DAA3CA6E-9157-4272-BAE4-8343672860FC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Formació Bàsica</a:t>
                </a:r>
              </a:p>
            </p:txBody>
          </p:sp>
        </p:grpSp>
        <p:grpSp>
          <p:nvGrpSpPr>
            <p:cNvPr id="61" name="Grupo 60">
              <a:extLst>
                <a:ext uri="{FF2B5EF4-FFF2-40B4-BE49-F238E27FC236}">
                  <a16:creationId xmlns:a16="http://schemas.microsoft.com/office/drawing/2014/main" id="{346F28F3-3557-4BE0-ADA0-4F7DC2C672BD}"/>
                </a:ext>
              </a:extLst>
            </p:cNvPr>
            <p:cNvGrpSpPr/>
            <p:nvPr/>
          </p:nvGrpSpPr>
          <p:grpSpPr>
            <a:xfrm>
              <a:off x="3929266" y="1956605"/>
              <a:ext cx="1076771" cy="501271"/>
              <a:chOff x="4651130" y="5208042"/>
              <a:chExt cx="879232" cy="501271"/>
            </a:xfrm>
          </p:grpSpPr>
          <p:sp>
            <p:nvSpPr>
              <p:cNvPr id="62" name="Rectángulo 61">
                <a:extLst>
                  <a:ext uri="{FF2B5EF4-FFF2-40B4-BE49-F238E27FC236}">
                    <a16:creationId xmlns:a16="http://schemas.microsoft.com/office/drawing/2014/main" id="{EEEC36C6-CDC7-474C-9EC8-7DF55C521B95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63" name="CuadroTexto 62">
                <a:extLst>
                  <a:ext uri="{FF2B5EF4-FFF2-40B4-BE49-F238E27FC236}">
                    <a16:creationId xmlns:a16="http://schemas.microsoft.com/office/drawing/2014/main" id="{B05E49E1-6D36-4A95-95CE-4327088C18DF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60 ECTS</a:t>
                </a:r>
              </a:p>
            </p:txBody>
          </p:sp>
        </p:grp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BDAEC35A-5080-43C3-A028-11BBB279B09D}"/>
                </a:ext>
              </a:extLst>
            </p:cNvPr>
            <p:cNvSpPr txBox="1"/>
            <p:nvPr/>
          </p:nvSpPr>
          <p:spPr>
            <a:xfrm>
              <a:off x="5276810" y="1945950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Assignatures de la branca de coneixement de la titulació.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ACD71E2-084F-49AE-BA2D-390F563B611A}"/>
              </a:ext>
            </a:extLst>
          </p:cNvPr>
          <p:cNvGrpSpPr/>
          <p:nvPr/>
        </p:nvGrpSpPr>
        <p:grpSpPr>
          <a:xfrm>
            <a:off x="1075641" y="2914053"/>
            <a:ext cx="7058669" cy="523226"/>
            <a:chOff x="1075641" y="2914053"/>
            <a:chExt cx="7058669" cy="523226"/>
          </a:xfrm>
        </p:grpSpPr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A147467E-0970-454C-ADD3-B99B7A2F9CD5}"/>
                </a:ext>
              </a:extLst>
            </p:cNvPr>
            <p:cNvGrpSpPr/>
            <p:nvPr/>
          </p:nvGrpSpPr>
          <p:grpSpPr>
            <a:xfrm>
              <a:off x="1075641" y="2936008"/>
              <a:ext cx="2439491" cy="501271"/>
              <a:chOff x="4939475" y="3645787"/>
              <a:chExt cx="2085176" cy="501271"/>
            </a:xfrm>
          </p:grpSpPr>
          <p:sp>
            <p:nvSpPr>
              <p:cNvPr id="50" name="Rectángulo 49">
                <a:extLst>
                  <a:ext uri="{FF2B5EF4-FFF2-40B4-BE49-F238E27FC236}">
                    <a16:creationId xmlns:a16="http://schemas.microsoft.com/office/drawing/2014/main" id="{49FF6B60-8E7B-4ADC-9FD8-F861FB82DE09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1" name="CuadroTexto 50">
                <a:extLst>
                  <a:ext uri="{FF2B5EF4-FFF2-40B4-BE49-F238E27FC236}">
                    <a16:creationId xmlns:a16="http://schemas.microsoft.com/office/drawing/2014/main" id="{2D7205D7-F613-4119-8155-93E02F833DA1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Obligatòries</a:t>
                </a:r>
              </a:p>
            </p:txBody>
          </p:sp>
        </p:grpSp>
        <p:grpSp>
          <p:nvGrpSpPr>
            <p:cNvPr id="55" name="Grupo 54">
              <a:extLst>
                <a:ext uri="{FF2B5EF4-FFF2-40B4-BE49-F238E27FC236}">
                  <a16:creationId xmlns:a16="http://schemas.microsoft.com/office/drawing/2014/main" id="{F009C257-2258-49B0-AA54-F4F62771E33F}"/>
                </a:ext>
              </a:extLst>
            </p:cNvPr>
            <p:cNvGrpSpPr/>
            <p:nvPr/>
          </p:nvGrpSpPr>
          <p:grpSpPr>
            <a:xfrm>
              <a:off x="3929265" y="2935379"/>
              <a:ext cx="1076771" cy="501271"/>
              <a:chOff x="4651130" y="5208042"/>
              <a:chExt cx="879232" cy="501271"/>
            </a:xfrm>
          </p:grpSpPr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F8793B04-7372-4438-967B-F7A214EF8F3C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7" name="CuadroTexto 56">
                <a:extLst>
                  <a:ext uri="{FF2B5EF4-FFF2-40B4-BE49-F238E27FC236}">
                    <a16:creationId xmlns:a16="http://schemas.microsoft.com/office/drawing/2014/main" id="{7C7D2943-7BF2-4A9F-A28F-3EC4B14E8A83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120 ECTS</a:t>
                </a:r>
              </a:p>
            </p:txBody>
          </p:sp>
        </p:grpSp>
        <p:sp>
          <p:nvSpPr>
            <p:cNvPr id="64" name="CuadroTexto 63">
              <a:extLst>
                <a:ext uri="{FF2B5EF4-FFF2-40B4-BE49-F238E27FC236}">
                  <a16:creationId xmlns:a16="http://schemas.microsoft.com/office/drawing/2014/main" id="{1DC4AED9-8CA2-48CA-823A-1467291A2E0D}"/>
                </a:ext>
              </a:extLst>
            </p:cNvPr>
            <p:cNvSpPr txBox="1"/>
            <p:nvPr/>
          </p:nvSpPr>
          <p:spPr>
            <a:xfrm>
              <a:off x="5276810" y="2914053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Representen el gruix del pla d’estudis.</a:t>
              </a: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7F41D106-9724-4255-8E78-D8DE474C3A9F}"/>
              </a:ext>
            </a:extLst>
          </p:cNvPr>
          <p:cNvGrpSpPr/>
          <p:nvPr/>
        </p:nvGrpSpPr>
        <p:grpSpPr>
          <a:xfrm>
            <a:off x="1075642" y="3893462"/>
            <a:ext cx="7296198" cy="738664"/>
            <a:chOff x="1075642" y="3893462"/>
            <a:chExt cx="7296198" cy="738664"/>
          </a:xfrm>
        </p:grpSpPr>
        <p:grpSp>
          <p:nvGrpSpPr>
            <p:cNvPr id="52" name="Grupo 51">
              <a:extLst>
                <a:ext uri="{FF2B5EF4-FFF2-40B4-BE49-F238E27FC236}">
                  <a16:creationId xmlns:a16="http://schemas.microsoft.com/office/drawing/2014/main" id="{9204D771-4ACB-4FAA-80CF-763095E5AF65}"/>
                </a:ext>
              </a:extLst>
            </p:cNvPr>
            <p:cNvGrpSpPr/>
            <p:nvPr/>
          </p:nvGrpSpPr>
          <p:grpSpPr>
            <a:xfrm>
              <a:off x="1075642" y="3915411"/>
              <a:ext cx="2439492" cy="501271"/>
              <a:chOff x="4939475" y="3645787"/>
              <a:chExt cx="2085176" cy="501271"/>
            </a:xfrm>
          </p:grpSpPr>
          <p:sp>
            <p:nvSpPr>
              <p:cNvPr id="53" name="Rectángulo 52">
                <a:extLst>
                  <a:ext uri="{FF2B5EF4-FFF2-40B4-BE49-F238E27FC236}">
                    <a16:creationId xmlns:a16="http://schemas.microsoft.com/office/drawing/2014/main" id="{4295DEBC-4AA1-4747-A7E0-7E8217F71E29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4" name="CuadroTexto 53">
                <a:extLst>
                  <a:ext uri="{FF2B5EF4-FFF2-40B4-BE49-F238E27FC236}">
                    <a16:creationId xmlns:a16="http://schemas.microsoft.com/office/drawing/2014/main" id="{67103580-7AFF-4804-9D0D-638A26E1694B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Optatives</a:t>
                </a:r>
              </a:p>
            </p:txBody>
          </p:sp>
        </p:grpSp>
        <p:grpSp>
          <p:nvGrpSpPr>
            <p:cNvPr id="58" name="Grupo 57">
              <a:extLst>
                <a:ext uri="{FF2B5EF4-FFF2-40B4-BE49-F238E27FC236}">
                  <a16:creationId xmlns:a16="http://schemas.microsoft.com/office/drawing/2014/main" id="{09AA47C1-D4C3-4EEB-88CA-44984FCF22E0}"/>
                </a:ext>
              </a:extLst>
            </p:cNvPr>
            <p:cNvGrpSpPr/>
            <p:nvPr/>
          </p:nvGrpSpPr>
          <p:grpSpPr>
            <a:xfrm>
              <a:off x="3929265" y="3916399"/>
              <a:ext cx="1076771" cy="501271"/>
              <a:chOff x="4651130" y="5208042"/>
              <a:chExt cx="879232" cy="501271"/>
            </a:xfrm>
          </p:grpSpPr>
          <p:sp>
            <p:nvSpPr>
              <p:cNvPr id="59" name="Rectángulo 58">
                <a:extLst>
                  <a:ext uri="{FF2B5EF4-FFF2-40B4-BE49-F238E27FC236}">
                    <a16:creationId xmlns:a16="http://schemas.microsoft.com/office/drawing/2014/main" id="{2FB37463-AAFE-4BF9-8F9F-4C3AA941814C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60" name="CuadroTexto 59">
                <a:extLst>
                  <a:ext uri="{FF2B5EF4-FFF2-40B4-BE49-F238E27FC236}">
                    <a16:creationId xmlns:a16="http://schemas.microsoft.com/office/drawing/2014/main" id="{644AD811-D1E4-4A3C-B257-2178EBC91497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48 ECTS</a:t>
                </a:r>
              </a:p>
            </p:txBody>
          </p:sp>
        </p:grpSp>
        <p:sp>
          <p:nvSpPr>
            <p:cNvPr id="65" name="CuadroTexto 64">
              <a:extLst>
                <a:ext uri="{FF2B5EF4-FFF2-40B4-BE49-F238E27FC236}">
                  <a16:creationId xmlns:a16="http://schemas.microsoft.com/office/drawing/2014/main" id="{69713A4E-5F8A-4926-A7AF-BDD91D8FEC3B}"/>
                </a:ext>
              </a:extLst>
            </p:cNvPr>
            <p:cNvSpPr txBox="1"/>
            <p:nvPr/>
          </p:nvSpPr>
          <p:spPr>
            <a:xfrm>
              <a:off x="5276810" y="3893462"/>
              <a:ext cx="309503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Poden definir les mencions. Pràctiques externes optatives a 4t curs.</a:t>
              </a:r>
            </a:p>
          </p:txBody>
        </p:sp>
      </p:grpSp>
      <p:sp>
        <p:nvSpPr>
          <p:cNvPr id="40" name="CuadroTexto 39">
            <a:hlinkClick r:id="rId4"/>
            <a:extLst>
              <a:ext uri="{FF2B5EF4-FFF2-40B4-BE49-F238E27FC236}">
                <a16:creationId xmlns:a16="http://schemas.microsoft.com/office/drawing/2014/main" id="{B7BEB1E4-DCD4-4AC8-A91D-F9E53F94111E}"/>
              </a:ext>
            </a:extLst>
          </p:cNvPr>
          <p:cNvSpPr txBox="1"/>
          <p:nvPr/>
        </p:nvSpPr>
        <p:spPr>
          <a:xfrm>
            <a:off x="5906826" y="6205396"/>
            <a:ext cx="2716063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+info pla d’estudis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B0A5D1D9-498B-48F8-A1DC-A73161A180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592987" y="6173192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F0AF9B9B-95C8-8998-0AF1-01E3CC8162E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841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92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40" grpId="0"/>
      <p:bldP spid="4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F56651A-7E05-4792-93A4-026CBF446B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1589"/>
            <a:ext cx="9144000" cy="1298573"/>
          </a:xfrm>
          <a:prstGeom prst="rect">
            <a:avLst/>
          </a:prstGeom>
        </p:spPr>
      </p:pic>
      <p:sp>
        <p:nvSpPr>
          <p:cNvPr id="14" name="QuadreDeTex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08661" y="1846530"/>
            <a:ext cx="3335019" cy="36824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defRPr/>
            </a:pPr>
            <a:r>
              <a:rPr lang="ca-ES" sz="2000" b="1" dirty="0">
                <a:latin typeface="Arial Narrow" panose="020B0606020202030204" pitchFamily="34" charset="0"/>
                <a:cs typeface="Arial"/>
              </a:rPr>
              <a:t>1r curs (assignatures anuals)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 Black" panose="020B0A04020102020204" pitchFamily="34" charset="0"/>
              <a:buChar char="•"/>
              <a:defRPr/>
            </a:pPr>
            <a:r>
              <a:rPr lang="ca-ES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Funcions de variable real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 Black" panose="020B0A04020102020204" pitchFamily="34" charset="0"/>
              <a:buChar char="•"/>
              <a:defRPr/>
            </a:pPr>
            <a:r>
              <a:rPr lang="ca-ES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Àlgebra lineal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 Black" panose="020B0A04020102020204" pitchFamily="34" charset="0"/>
              <a:buChar char="•"/>
              <a:defRPr/>
            </a:pPr>
            <a:r>
              <a:rPr lang="ca-ES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Física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 Black" panose="020B0A04020102020204" pitchFamily="34" charset="0"/>
              <a:buChar char="•"/>
              <a:defRPr/>
            </a:pPr>
            <a:r>
              <a:rPr lang="ca-ES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Eines informàtiques per a les matemàtiques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 Black" panose="020B0A04020102020204" pitchFamily="34" charset="0"/>
              <a:buChar char="•"/>
              <a:defRPr/>
            </a:pPr>
            <a:r>
              <a:rPr lang="ca-ES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Temes de ciència actual</a:t>
            </a:r>
            <a:br>
              <a:rPr lang="ca-ES" sz="1600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endParaRPr lang="ca-ES" sz="105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defRPr/>
            </a:pPr>
            <a:r>
              <a:rPr lang="ca-ES" sz="2000" b="1" dirty="0">
                <a:latin typeface="Arial Narrow" panose="020B0606020202030204" pitchFamily="34" charset="0"/>
                <a:cs typeface="Arial"/>
              </a:rPr>
              <a:t>1r curs (primer semestre)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 Black" panose="020B0A04020102020204" pitchFamily="34" charset="0"/>
              <a:buChar char="•"/>
              <a:defRPr/>
            </a:pPr>
            <a:r>
              <a:rPr lang="ca-ES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Fonaments de les matemàtiques</a:t>
            </a:r>
            <a:endParaRPr lang="ca-ES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n’aprendràs</a:t>
            </a:r>
          </a:p>
        </p:txBody>
      </p:sp>
      <p:sp>
        <p:nvSpPr>
          <p:cNvPr id="10" name="Rectángulo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8" name="QuadreDeText 13">
            <a:extLst>
              <a:ext uri="{FF2B5EF4-FFF2-40B4-BE49-F238E27FC236}">
                <a16:creationId xmlns:a16="http://schemas.microsoft.com/office/drawing/2014/main" id="{5B31CB7A-CECE-4F87-B55A-4F48B9A85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572000" y="1846530"/>
            <a:ext cx="3863339" cy="38604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3873" tIns="31936" rIns="63873" bIns="31936">
            <a:spAutoFit/>
          </a:bodyPr>
          <a:lstStyle>
            <a:defPPr>
              <a:defRPr lang="es-ES"/>
            </a:defPPr>
            <a:lvl1pPr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defRPr sz="2000" b="1">
                <a:latin typeface="Arial Narrow" panose="020B0606020202030204" pitchFamily="34" charset="0"/>
                <a:cs typeface="Arial"/>
              </a:defRPr>
            </a:lvl1pPr>
          </a:lstStyle>
          <a:p>
            <a:r>
              <a:rPr lang="ca-ES" dirty="0"/>
              <a:t>2n curs (primer semestre)</a:t>
            </a:r>
          </a:p>
          <a:p>
            <a:pPr marL="285750" indent="-285750">
              <a:buClr>
                <a:srgbClr val="008539"/>
              </a:buClr>
              <a:buFont typeface="Arial Black" panose="020B0A04020102020204" pitchFamily="34" charset="0"/>
              <a:buChar char="•"/>
            </a:pPr>
            <a:r>
              <a:rPr lang="ca-ES" sz="1600" dirty="0">
                <a:cs typeface="Arial" panose="020B0604020202020204" pitchFamily="34" charset="0"/>
              </a:rPr>
              <a:t>Càlcul en diverses variables i optimització</a:t>
            </a:r>
          </a:p>
          <a:p>
            <a:pPr marL="285750" indent="-285750">
              <a:buClr>
                <a:srgbClr val="008539"/>
              </a:buClr>
              <a:buFont typeface="Arial Black" panose="020B0A04020102020204" pitchFamily="34" charset="0"/>
              <a:buChar char="•"/>
            </a:pPr>
            <a:r>
              <a:rPr lang="ca-ES" sz="1600" dirty="0">
                <a:cs typeface="Arial" panose="020B0604020202020204" pitchFamily="34" charset="0"/>
              </a:rPr>
              <a:t>Anàlisi matemàtica</a:t>
            </a:r>
          </a:p>
          <a:p>
            <a:pPr marL="285750" indent="-285750">
              <a:buClr>
                <a:srgbClr val="008539"/>
              </a:buClr>
              <a:buFont typeface="Arial Black" panose="020B0A04020102020204" pitchFamily="34" charset="0"/>
              <a:buChar char="•"/>
            </a:pPr>
            <a:r>
              <a:rPr lang="ca-ES" sz="1600" dirty="0">
                <a:cs typeface="Arial" panose="020B0604020202020204" pitchFamily="34" charset="0"/>
              </a:rPr>
              <a:t>Geometria lineal</a:t>
            </a:r>
          </a:p>
          <a:p>
            <a:pPr marL="285750" indent="-285750">
              <a:buClr>
                <a:srgbClr val="008539"/>
              </a:buClr>
              <a:buFont typeface="Arial Black" panose="020B0A04020102020204" pitchFamily="34" charset="0"/>
              <a:buChar char="•"/>
            </a:pPr>
            <a:r>
              <a:rPr lang="ca-ES" sz="1600" dirty="0">
                <a:cs typeface="Arial" panose="020B0604020202020204" pitchFamily="34" charset="0"/>
              </a:rPr>
              <a:t>Seminari de matemàtica discreta</a:t>
            </a:r>
            <a:br>
              <a:rPr lang="ca-ES" dirty="0"/>
            </a:br>
            <a:endParaRPr lang="ca-ES" dirty="0"/>
          </a:p>
          <a:p>
            <a:r>
              <a:rPr lang="ca-ES" dirty="0"/>
              <a:t>2n curs (segon semestre)</a:t>
            </a:r>
          </a:p>
          <a:p>
            <a:pPr marL="285750" indent="-285750">
              <a:buClr>
                <a:srgbClr val="008539"/>
              </a:buClr>
              <a:buFont typeface="Arial Black" panose="020B0A04020102020204" pitchFamily="34" charset="0"/>
              <a:buChar char="•"/>
            </a:pPr>
            <a:r>
              <a:rPr lang="ca-ES" sz="1600" dirty="0">
                <a:cs typeface="Arial" panose="020B0604020202020204" pitchFamily="34" charset="0"/>
              </a:rPr>
              <a:t>Estructures algebraiques</a:t>
            </a:r>
          </a:p>
          <a:p>
            <a:pPr marL="285750" indent="-285750">
              <a:buClr>
                <a:srgbClr val="008539"/>
              </a:buClr>
              <a:buFont typeface="Arial Black" panose="020B0A04020102020204" pitchFamily="34" charset="0"/>
              <a:buChar char="•"/>
            </a:pPr>
            <a:r>
              <a:rPr lang="ca-ES" sz="1600" dirty="0">
                <a:cs typeface="Arial" panose="020B0604020202020204" pitchFamily="34" charset="0"/>
              </a:rPr>
              <a:t>Mètodes numèrics</a:t>
            </a:r>
          </a:p>
          <a:p>
            <a:pPr marL="285750" indent="-285750">
              <a:buClr>
                <a:srgbClr val="008539"/>
              </a:buClr>
              <a:buFont typeface="Arial Black" panose="020B0A04020102020204" pitchFamily="34" charset="0"/>
              <a:buChar char="•"/>
            </a:pPr>
            <a:r>
              <a:rPr lang="ca-ES" sz="1600" dirty="0">
                <a:cs typeface="Arial" panose="020B0604020202020204" pitchFamily="34" charset="0"/>
              </a:rPr>
              <a:t>Taller de modelització</a:t>
            </a:r>
          </a:p>
        </p:txBody>
      </p:sp>
      <p:sp>
        <p:nvSpPr>
          <p:cNvPr id="11" name="CuadroTexto 10">
            <a:hlinkClick r:id="rId4"/>
            <a:extLst>
              <a:ext uri="{FF2B5EF4-FFF2-40B4-BE49-F238E27FC236}">
                <a16:creationId xmlns:a16="http://schemas.microsoft.com/office/drawing/2014/main" id="{7FA2106B-974A-475F-9A9B-AA590C7DD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906827" y="6180506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les guies docents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AD83915-4303-4C82-99E0-542CA55E7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581519" y="6148302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93CCA0C8-437B-72DA-566A-D2EA898368D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429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38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/>
      <p:bldP spid="10" grpId="0" animBg="1"/>
      <p:bldP spid="8" grpId="0" animBg="1"/>
      <p:bldP spid="11" grpId="0"/>
      <p:bldP spid="1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F56651A-7E05-4792-93A4-026CBF446B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1589"/>
            <a:ext cx="9144000" cy="1298573"/>
          </a:xfrm>
          <a:prstGeom prst="rect">
            <a:avLst/>
          </a:prstGeom>
        </p:spPr>
      </p:pic>
      <p:sp>
        <p:nvSpPr>
          <p:cNvPr id="14" name="QuadreDeTex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76167" y="1614339"/>
            <a:ext cx="3602793" cy="42519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3873" tIns="31936" rIns="63873" bIns="31936">
            <a:spAutoFit/>
          </a:bodyPr>
          <a:lstStyle>
            <a:defPPr>
              <a:defRPr lang="es-ES"/>
            </a:defPPr>
            <a:lvl1pPr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defRPr sz="2000" b="1">
                <a:latin typeface="Arial Narrow" panose="020B0606020202030204" pitchFamily="34" charset="0"/>
                <a:cs typeface="Arial"/>
              </a:defRPr>
            </a:lvl1pPr>
          </a:lstStyle>
          <a:p>
            <a:r>
              <a:rPr lang="ca-ES" dirty="0"/>
              <a:t>3r curs (primer semestre)</a:t>
            </a:r>
          </a:p>
          <a:p>
            <a:pPr marL="285750" indent="-285750">
              <a:buClr>
                <a:srgbClr val="008539"/>
              </a:buClr>
              <a:buFont typeface="Arial Black" panose="020B0A04020102020204" pitchFamily="34" charset="0"/>
              <a:buChar char="•"/>
            </a:pPr>
            <a:r>
              <a:rPr lang="ca-ES" sz="1600" dirty="0">
                <a:cs typeface="Arial" panose="020B0604020202020204" pitchFamily="34" charset="0"/>
              </a:rPr>
              <a:t>Equacions diferencials i modelització I</a:t>
            </a:r>
          </a:p>
          <a:p>
            <a:pPr marL="285750" indent="-285750">
              <a:buClr>
                <a:srgbClr val="008539"/>
              </a:buClr>
              <a:buFont typeface="Arial Black" panose="020B0A04020102020204" pitchFamily="34" charset="0"/>
              <a:buChar char="•"/>
            </a:pPr>
            <a:r>
              <a:rPr lang="ca-ES" sz="1600" dirty="0">
                <a:cs typeface="Arial" panose="020B0604020202020204" pitchFamily="34" charset="0"/>
              </a:rPr>
              <a:t>Teoria de </a:t>
            </a:r>
            <a:r>
              <a:rPr lang="ca-ES" sz="1600" dirty="0" err="1">
                <a:cs typeface="Arial" panose="020B0604020202020204" pitchFamily="34" charset="0"/>
              </a:rPr>
              <a:t>Galois</a:t>
            </a:r>
            <a:endParaRPr lang="ca-ES" sz="1600" dirty="0">
              <a:cs typeface="Arial" panose="020B0604020202020204" pitchFamily="34" charset="0"/>
            </a:endParaRPr>
          </a:p>
          <a:p>
            <a:pPr marL="285750" indent="-285750">
              <a:buClr>
                <a:srgbClr val="008539"/>
              </a:buClr>
              <a:buFont typeface="Arial Black" panose="020B0A04020102020204" pitchFamily="34" charset="0"/>
              <a:buChar char="•"/>
            </a:pPr>
            <a:r>
              <a:rPr lang="ca-ES" sz="1600" dirty="0">
                <a:cs typeface="Arial" panose="020B0604020202020204" pitchFamily="34" charset="0"/>
              </a:rPr>
              <a:t>Probabilitat i modelització estocàstica</a:t>
            </a:r>
          </a:p>
          <a:p>
            <a:pPr marL="285750" indent="-285750">
              <a:buClr>
                <a:srgbClr val="008539"/>
              </a:buClr>
              <a:buFont typeface="Arial Black" panose="020B0A04020102020204" pitchFamily="34" charset="0"/>
              <a:buChar char="•"/>
            </a:pPr>
            <a:r>
              <a:rPr lang="ca-ES" sz="1600" dirty="0">
                <a:cs typeface="Arial" panose="020B0604020202020204" pitchFamily="34" charset="0"/>
              </a:rPr>
              <a:t>Topologia</a:t>
            </a:r>
            <a:br>
              <a:rPr lang="ca-ES" dirty="0"/>
            </a:br>
            <a:endParaRPr lang="ca-ES" dirty="0"/>
          </a:p>
          <a:p>
            <a:r>
              <a:rPr lang="ca-ES" dirty="0"/>
              <a:t>3r curs (segon semestre)</a:t>
            </a:r>
          </a:p>
          <a:p>
            <a:pPr marL="285750" indent="-285750">
              <a:buClr>
                <a:srgbClr val="008539"/>
              </a:buClr>
              <a:buFont typeface="Arial Black" panose="020B0A04020102020204" pitchFamily="34" charset="0"/>
              <a:buChar char="•"/>
            </a:pPr>
            <a:r>
              <a:rPr lang="ca-ES" sz="1600" dirty="0">
                <a:cs typeface="Arial" panose="020B0604020202020204" pitchFamily="34" charset="0"/>
              </a:rPr>
              <a:t>Equacions diferencials i modelització II</a:t>
            </a:r>
          </a:p>
          <a:p>
            <a:pPr marL="285750" indent="-285750">
              <a:buClr>
                <a:srgbClr val="008539"/>
              </a:buClr>
              <a:buFont typeface="Arial Black" panose="020B0A04020102020204" pitchFamily="34" charset="0"/>
              <a:buChar char="•"/>
            </a:pPr>
            <a:r>
              <a:rPr lang="ca-ES" sz="1600" dirty="0">
                <a:cs typeface="Arial" panose="020B0604020202020204" pitchFamily="34" charset="0"/>
              </a:rPr>
              <a:t>Anàlisi complexa i de Fourier</a:t>
            </a:r>
          </a:p>
          <a:p>
            <a:pPr marL="285750" indent="-285750">
              <a:buClr>
                <a:srgbClr val="008539"/>
              </a:buClr>
              <a:buFont typeface="Arial Black" panose="020B0A04020102020204" pitchFamily="34" charset="0"/>
              <a:buChar char="•"/>
            </a:pPr>
            <a:r>
              <a:rPr lang="ca-ES" sz="1600" dirty="0">
                <a:cs typeface="Arial" panose="020B0604020202020204" pitchFamily="34" charset="0"/>
              </a:rPr>
              <a:t>Estadística</a:t>
            </a:r>
          </a:p>
          <a:p>
            <a:pPr marL="285750" indent="-285750">
              <a:buClr>
                <a:srgbClr val="008539"/>
              </a:buClr>
              <a:buFont typeface="Arial Black" panose="020B0A04020102020204" pitchFamily="34" charset="0"/>
              <a:buChar char="•"/>
            </a:pPr>
            <a:r>
              <a:rPr lang="ca-ES" sz="1600" dirty="0">
                <a:cs typeface="Arial" panose="020B0604020202020204" pitchFamily="34" charset="0"/>
              </a:rPr>
              <a:t>Geometria diferencial</a:t>
            </a:r>
          </a:p>
        </p:txBody>
      </p:sp>
      <p:sp>
        <p:nvSpPr>
          <p:cNvPr id="9" name="CuadroTexto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n’aprendràs</a:t>
            </a:r>
          </a:p>
        </p:txBody>
      </p:sp>
      <p:sp>
        <p:nvSpPr>
          <p:cNvPr id="10" name="Rectángulo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8" name="QuadreDeText 13">
            <a:extLst>
              <a:ext uri="{FF2B5EF4-FFF2-40B4-BE49-F238E27FC236}">
                <a16:creationId xmlns:a16="http://schemas.microsoft.com/office/drawing/2014/main" id="{5B31CB7A-CECE-4F87-B55A-4F48B9A85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765042" y="1614339"/>
            <a:ext cx="3691890" cy="27524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3873" tIns="31936" rIns="63873" bIns="31936">
            <a:spAutoFit/>
          </a:bodyPr>
          <a:lstStyle>
            <a:defPPr>
              <a:defRPr lang="es-ES"/>
            </a:defPPr>
            <a:lvl1pPr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defRPr sz="2000" b="1">
                <a:latin typeface="Arial Narrow" panose="020B0606020202030204" pitchFamily="34" charset="0"/>
                <a:cs typeface="Arial"/>
              </a:defRPr>
            </a:lvl1pPr>
          </a:lstStyle>
          <a:p>
            <a:r>
              <a:rPr lang="ca-ES" dirty="0"/>
              <a:t>4t curs</a:t>
            </a:r>
          </a:p>
          <a:p>
            <a:pPr marL="285750" indent="-285750">
              <a:buClr>
                <a:srgbClr val="008539"/>
              </a:buClr>
              <a:buFont typeface="Arial Black" panose="020B0A04020102020204" pitchFamily="34" charset="0"/>
              <a:buChar char="•"/>
            </a:pPr>
            <a:r>
              <a:rPr lang="ca-ES" sz="1600" dirty="0">
                <a:cs typeface="Arial" panose="020B0604020202020204" pitchFamily="34" charset="0"/>
              </a:rPr>
              <a:t>Treball de Fi de Grau (12 ECTS)</a:t>
            </a:r>
          </a:p>
          <a:p>
            <a:pPr marL="285750" indent="-285750">
              <a:buClr>
                <a:srgbClr val="008539"/>
              </a:buClr>
              <a:buFont typeface="Arial Black" panose="020B0A04020102020204" pitchFamily="34" charset="0"/>
              <a:buChar char="•"/>
            </a:pPr>
            <a:r>
              <a:rPr lang="ca-ES" sz="1600" dirty="0">
                <a:cs typeface="Arial" panose="020B0604020202020204" pitchFamily="34" charset="0"/>
              </a:rPr>
              <a:t>Menció (30 ETCS optatius)</a:t>
            </a:r>
          </a:p>
          <a:p>
            <a:pPr marL="285750" indent="-285750">
              <a:buClr>
                <a:srgbClr val="008539"/>
              </a:buClr>
              <a:buFont typeface="Arial Black" panose="020B0A04020102020204" pitchFamily="34" charset="0"/>
              <a:buChar char="•"/>
            </a:pPr>
            <a:r>
              <a:rPr lang="ca-ES" sz="1600" dirty="0">
                <a:cs typeface="Arial" panose="020B0604020202020204" pitchFamily="34" charset="0"/>
              </a:rPr>
              <a:t>18 ECTS optatius que poden incloure: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ca-ES" sz="1600" b="1" dirty="0">
                <a:latin typeface="Arial Narrow" panose="020B0606020202030204" pitchFamily="34" charset="0"/>
              </a:rPr>
              <a:t>Pràctiques externes (12 ECTS)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ca-ES" sz="1600" b="1" dirty="0">
                <a:latin typeface="Arial Narrow" panose="020B0606020202030204" pitchFamily="34" charset="0"/>
              </a:rPr>
              <a:t>Optatives de la menció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ca-ES" sz="1600" b="1" dirty="0">
                <a:latin typeface="Arial Narrow" panose="020B0606020202030204" pitchFamily="34" charset="0"/>
              </a:rPr>
              <a:t>Qualsevol altra optativa del grau</a:t>
            </a:r>
          </a:p>
        </p:txBody>
      </p:sp>
      <p:sp>
        <p:nvSpPr>
          <p:cNvPr id="13" name="CuadroTexto 12">
            <a:hlinkClick r:id="rId4"/>
            <a:extLst>
              <a:ext uri="{FF2B5EF4-FFF2-40B4-BE49-F238E27FC236}">
                <a16:creationId xmlns:a16="http://schemas.microsoft.com/office/drawing/2014/main" id="{EF01ABED-230F-4EF1-802C-AD2A84E09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906827" y="6180506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les guies docents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36E0E6A4-2D2D-4A66-A6BA-53EECBDEC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581519" y="6148302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2F3F548C-027E-86AA-70E6-2CAA07D2679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269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38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/>
      <p:bldP spid="10" grpId="0" animBg="1"/>
      <p:bldP spid="8" grpId="0" animBg="1"/>
      <p:bldP spid="13" grpId="0"/>
      <p:bldP spid="1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650AB578-B754-40C2-BE8E-E9E5B5E68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Mencions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0" name="QuadreDeText 7">
            <a:extLst>
              <a:ext uri="{FF2B5EF4-FFF2-40B4-BE49-F238E27FC236}">
                <a16:creationId xmlns:a16="http://schemas.microsoft.com/office/drawing/2014/main" id="{E504ECD9-2A9E-44AB-95B8-9188904F3B70}"/>
              </a:ext>
            </a:extLst>
          </p:cNvPr>
          <p:cNvSpPr txBox="1"/>
          <p:nvPr/>
        </p:nvSpPr>
        <p:spPr>
          <a:xfrm>
            <a:off x="969207" y="3161866"/>
            <a:ext cx="7149297" cy="2136858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Menció en </a:t>
            </a:r>
            <a:r>
              <a:rPr lang="ca-ES" b="1" dirty="0" err="1">
                <a:latin typeface="Arial"/>
                <a:cs typeface="Arial"/>
              </a:rPr>
              <a:t>Economatemàtica</a:t>
            </a:r>
            <a:endParaRPr lang="ca-ES" b="1" dirty="0">
              <a:latin typeface="Arial"/>
              <a:cs typeface="Arial"/>
            </a:endParaRPr>
          </a:p>
          <a:p>
            <a:pPr marL="319387" indent="-319387" defTabSz="910227" fontAlgn="base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Menció en Estadística</a:t>
            </a:r>
          </a:p>
          <a:p>
            <a:pPr marL="319387" indent="-319387" defTabSz="910227" fontAlgn="base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Menció en Enginyeria Matemàtica</a:t>
            </a:r>
          </a:p>
          <a:p>
            <a:pPr marL="319387" indent="-319387" defTabSz="910227" fontAlgn="base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Menció en Matemàtica Fonamental</a:t>
            </a:r>
          </a:p>
        </p:txBody>
      </p:sp>
      <p:sp>
        <p:nvSpPr>
          <p:cNvPr id="15" name="QuadreDeText 7">
            <a:extLst>
              <a:ext uri="{FF2B5EF4-FFF2-40B4-BE49-F238E27FC236}">
                <a16:creationId xmlns:a16="http://schemas.microsoft.com/office/drawing/2014/main" id="{B6016F4C-D096-4779-9D4D-A1C2A755E8A5}"/>
              </a:ext>
            </a:extLst>
          </p:cNvPr>
          <p:cNvSpPr txBox="1"/>
          <p:nvPr/>
        </p:nvSpPr>
        <p:spPr>
          <a:xfrm>
            <a:off x="969206" y="1831509"/>
            <a:ext cx="7149297" cy="992827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Per a obtenir una menció s'han de cursar, com a mínim, 30 crèdits de les assignatures vinculades a cada itinerari. La resta de crèdits optatius es poden cursar de la mateixa menció o de la relació d'assignatures optatives.</a:t>
            </a:r>
          </a:p>
        </p:txBody>
      </p:sp>
      <p:pic>
        <p:nvPicPr>
          <p:cNvPr id="2" name="Imagen 13">
            <a:hlinkClick r:id="rId4"/>
            <a:extLst>
              <a:ext uri="{FF2B5EF4-FFF2-40B4-BE49-F238E27FC236}">
                <a16:creationId xmlns:a16="http://schemas.microsoft.com/office/drawing/2014/main" id="{A0CB4B0E-5472-A2F9-7144-36EB5ABD3B5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1153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0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Mencions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6A3A14F-D0AA-4643-B397-9E9E3694D9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940" y="1845846"/>
            <a:ext cx="3385933" cy="352912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2260F3E-46A9-4E0C-8C69-6431858642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5439" y="1845846"/>
            <a:ext cx="4615227" cy="3529122"/>
          </a:xfrm>
          <a:prstGeom prst="rect">
            <a:avLst/>
          </a:prstGeom>
        </p:spPr>
      </p:pic>
      <p:pic>
        <p:nvPicPr>
          <p:cNvPr id="3" name="Imagen 13">
            <a:hlinkClick r:id="rId6"/>
            <a:extLst>
              <a:ext uri="{FF2B5EF4-FFF2-40B4-BE49-F238E27FC236}">
                <a16:creationId xmlns:a16="http://schemas.microsoft.com/office/drawing/2014/main" id="{17E749ED-EAD1-ACA3-730A-6C8D40DCEA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26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>
                <a:solidFill>
                  <a:schemeClr val="bg1"/>
                </a:solidFill>
                <a:latin typeface="Arial"/>
                <a:cs typeface="Arial"/>
              </a:rPr>
              <a:t>Mencions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DDDE390-3184-4E24-837A-4438A54491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761" y="1749013"/>
            <a:ext cx="3840480" cy="4242445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8CD4D091-8EE7-4F63-9907-0E6AD1DC39BE}"/>
              </a:ext>
            </a:extLst>
          </p:cNvPr>
          <p:cNvGrpSpPr/>
          <p:nvPr/>
        </p:nvGrpSpPr>
        <p:grpSpPr>
          <a:xfrm>
            <a:off x="4378959" y="1749014"/>
            <a:ext cx="4581323" cy="5042379"/>
            <a:chOff x="4571999" y="1749014"/>
            <a:chExt cx="4581323" cy="5042379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A2E78A21-0542-43E1-B304-95EBE314B2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71999" y="1749014"/>
              <a:ext cx="4206240" cy="4242445"/>
            </a:xfrm>
            <a:prstGeom prst="rect">
              <a:avLst/>
            </a:prstGeom>
          </p:spPr>
        </p:pic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59DF4472-A4D2-4272-87FF-87B2FA4ED13D}"/>
                </a:ext>
              </a:extLst>
            </p:cNvPr>
            <p:cNvSpPr txBox="1"/>
            <p:nvPr/>
          </p:nvSpPr>
          <p:spPr>
            <a:xfrm>
              <a:off x="6675119" y="6391283"/>
              <a:ext cx="24782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  <a:r>
                <a:rPr lang="ca-ES" sz="14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Obligatòria de menció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A0F12E36-945A-4B63-846D-469EEF0E6BDB}"/>
                </a:ext>
              </a:extLst>
            </p:cNvPr>
            <p:cNvSpPr txBox="1"/>
            <p:nvPr/>
          </p:nvSpPr>
          <p:spPr>
            <a:xfrm>
              <a:off x="8686798" y="5622441"/>
              <a:ext cx="182881" cy="400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  <a:r>
                <a:rPr lang="ca-ES" sz="14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31888D98-1931-B045-A298-4DC82A8C074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999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150606"/>
            <a:ext cx="9144001" cy="7008606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" t="9509" r="1589"/>
          <a:stretch/>
        </p:blipFill>
        <p:spPr>
          <a:xfrm>
            <a:off x="-285079" y="-163313"/>
            <a:ext cx="9714155" cy="3687033"/>
          </a:xfrm>
          <a:prstGeom prst="rect">
            <a:avLst/>
          </a:prstGeom>
        </p:spPr>
      </p:pic>
      <p:sp>
        <p:nvSpPr>
          <p:cNvPr id="21" name="CuadroText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I després?</a:t>
            </a:r>
          </a:p>
        </p:txBody>
      </p:sp>
      <p:grpSp>
        <p:nvGrpSpPr>
          <p:cNvPr id="2" name="Agrupar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81776" y="1217272"/>
            <a:ext cx="1591908" cy="4284197"/>
            <a:chOff x="1081776" y="1645288"/>
            <a:chExt cx="1591908" cy="4277341"/>
          </a:xfrm>
        </p:grpSpPr>
        <p:sp>
          <p:nvSpPr>
            <p:cNvPr id="23" name="Rectángulo 22"/>
            <p:cNvSpPr/>
            <p:nvPr/>
          </p:nvSpPr>
          <p:spPr>
            <a:xfrm>
              <a:off x="1081776" y="1645288"/>
              <a:ext cx="1591908" cy="4277341"/>
            </a:xfrm>
            <a:prstGeom prst="rect">
              <a:avLst/>
            </a:prstGeom>
            <a:solidFill>
              <a:srgbClr val="008539">
                <a:alpha val="6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/>
                <a:cs typeface="Arial"/>
              </a:endParaRPr>
            </a:p>
          </p:txBody>
        </p:sp>
        <p:sp>
          <p:nvSpPr>
            <p:cNvPr id="38" name="CuadroTexto 37"/>
            <p:cNvSpPr txBox="1"/>
            <p:nvPr/>
          </p:nvSpPr>
          <p:spPr>
            <a:xfrm>
              <a:off x="1152264" y="1880974"/>
              <a:ext cx="1334261" cy="694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  <a:spcBef>
                  <a:spcPts val="600"/>
                </a:spcBef>
              </a:pPr>
              <a:r>
                <a:rPr lang="ca-ES" sz="1400" b="1" dirty="0">
                  <a:solidFill>
                    <a:schemeClr val="bg1"/>
                  </a:solidFill>
                  <a:latin typeface="Arial"/>
                  <a:cs typeface="Arial"/>
                </a:rPr>
                <a:t>GRAU</a:t>
              </a:r>
            </a:p>
            <a:p>
              <a:pPr>
                <a:lnSpc>
                  <a:spcPct val="95000"/>
                </a:lnSpc>
                <a:spcBef>
                  <a:spcPts val="600"/>
                </a:spcBef>
              </a:pPr>
              <a:r>
                <a:rPr lang="ca-ES" sz="1100" b="1" dirty="0">
                  <a:solidFill>
                    <a:schemeClr val="bg1"/>
                  </a:solidFill>
                  <a:latin typeface="Arial"/>
                  <a:cs typeface="Arial"/>
                </a:rPr>
                <a:t>240 ECTS</a:t>
              </a:r>
              <a:br>
                <a:rPr lang="ca-ES" sz="11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1100" dirty="0">
                  <a:solidFill>
                    <a:schemeClr val="bg1"/>
                  </a:solidFill>
                  <a:latin typeface="Arial"/>
                  <a:cs typeface="Arial"/>
                </a:rPr>
                <a:t>4 anys</a:t>
              </a:r>
            </a:p>
          </p:txBody>
        </p:sp>
        <p:sp>
          <p:nvSpPr>
            <p:cNvPr id="37" name="CuadroTexto 36"/>
            <p:cNvSpPr txBox="1"/>
            <p:nvPr/>
          </p:nvSpPr>
          <p:spPr>
            <a:xfrm>
              <a:off x="1152264" y="3890211"/>
              <a:ext cx="1334261" cy="665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ca-ES" sz="1200" b="1" dirty="0">
                  <a:solidFill>
                    <a:schemeClr val="bg1"/>
                  </a:solidFill>
                  <a:latin typeface="Arial"/>
                  <a:cs typeface="Arial"/>
                </a:rPr>
                <a:t>Medicina</a:t>
              </a:r>
            </a:p>
            <a:p>
              <a:pPr>
                <a:lnSpc>
                  <a:spcPct val="95000"/>
                </a:lnSpc>
                <a:spcBef>
                  <a:spcPts val="600"/>
                </a:spcBef>
              </a:pPr>
              <a:r>
                <a:rPr lang="ca-ES" sz="1100" b="1" dirty="0">
                  <a:solidFill>
                    <a:schemeClr val="bg1"/>
                  </a:solidFill>
                  <a:latin typeface="Arial"/>
                  <a:cs typeface="Arial"/>
                </a:rPr>
                <a:t>360 ECTS</a:t>
              </a:r>
              <a:br>
                <a:rPr lang="ca-ES" sz="11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1100" dirty="0">
                  <a:solidFill>
                    <a:schemeClr val="bg1"/>
                  </a:solidFill>
                  <a:latin typeface="Arial"/>
                  <a:cs typeface="Arial"/>
                </a:rPr>
                <a:t>6 anys</a:t>
              </a:r>
            </a:p>
          </p:txBody>
        </p:sp>
        <p:sp>
          <p:nvSpPr>
            <p:cNvPr id="39" name="CuadroTexto 38"/>
            <p:cNvSpPr txBox="1"/>
            <p:nvPr/>
          </p:nvSpPr>
          <p:spPr>
            <a:xfrm>
              <a:off x="1152264" y="4819630"/>
              <a:ext cx="1334261" cy="665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ca-ES" sz="1200" b="1" dirty="0">
                  <a:solidFill>
                    <a:schemeClr val="bg1"/>
                  </a:solidFill>
                  <a:latin typeface="Arial"/>
                  <a:cs typeface="Arial"/>
                </a:rPr>
                <a:t>Veterinària</a:t>
              </a:r>
            </a:p>
            <a:p>
              <a:pPr>
                <a:lnSpc>
                  <a:spcPct val="95000"/>
                </a:lnSpc>
                <a:spcBef>
                  <a:spcPts val="600"/>
                </a:spcBef>
              </a:pPr>
              <a:r>
                <a:rPr lang="ca-ES" sz="1100" b="1" dirty="0">
                  <a:solidFill>
                    <a:schemeClr val="bg1"/>
                  </a:solidFill>
                  <a:latin typeface="Arial"/>
                  <a:cs typeface="Arial"/>
                </a:rPr>
                <a:t>300 ECTS</a:t>
              </a:r>
              <a:br>
                <a:rPr lang="ca-ES" sz="11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1100" dirty="0">
                  <a:solidFill>
                    <a:schemeClr val="bg1"/>
                  </a:solidFill>
                  <a:latin typeface="Arial"/>
                  <a:cs typeface="Arial"/>
                </a:rPr>
                <a:t>5 anys</a:t>
              </a:r>
            </a:p>
          </p:txBody>
        </p:sp>
      </p:grpSp>
      <p:grpSp>
        <p:nvGrpSpPr>
          <p:cNvPr id="6" name="Agrupa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777006" y="1211891"/>
            <a:ext cx="2178576" cy="898963"/>
            <a:chOff x="2917398" y="1639907"/>
            <a:chExt cx="2092218" cy="898963"/>
          </a:xfrm>
        </p:grpSpPr>
        <p:sp>
          <p:nvSpPr>
            <p:cNvPr id="31" name="Rectángulo 30"/>
            <p:cNvSpPr/>
            <p:nvPr/>
          </p:nvSpPr>
          <p:spPr>
            <a:xfrm>
              <a:off x="3170275" y="1639907"/>
              <a:ext cx="1839341" cy="898963"/>
            </a:xfrm>
            <a:prstGeom prst="rect">
              <a:avLst/>
            </a:prstGeom>
            <a:solidFill>
              <a:srgbClr val="99CEB0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rgbClr val="589B2A"/>
                </a:solidFill>
                <a:latin typeface="Arial"/>
                <a:cs typeface="Arial"/>
              </a:endParaRPr>
            </a:p>
          </p:txBody>
        </p:sp>
        <p:sp>
          <p:nvSpPr>
            <p:cNvPr id="32" name="CuadroTexto 31"/>
            <p:cNvSpPr txBox="1"/>
            <p:nvPr/>
          </p:nvSpPr>
          <p:spPr>
            <a:xfrm>
              <a:off x="3201361" y="1697101"/>
              <a:ext cx="1292042" cy="841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ca-ES" sz="1100" b="1" dirty="0">
                  <a:solidFill>
                    <a:srgbClr val="FFFFFF"/>
                  </a:solidFill>
                  <a:latin typeface="Arial"/>
                  <a:cs typeface="Arial"/>
                </a:rPr>
                <a:t>MÀSTER UNIVERSITARI</a:t>
              </a:r>
            </a:p>
            <a:p>
              <a:pPr>
                <a:lnSpc>
                  <a:spcPct val="95000"/>
                </a:lnSpc>
                <a:spcBef>
                  <a:spcPts val="600"/>
                </a:spcBef>
              </a:pPr>
              <a:r>
                <a:rPr lang="ca-ES" sz="1100" dirty="0">
                  <a:solidFill>
                    <a:srgbClr val="FFFFFF"/>
                  </a:solidFill>
                  <a:latin typeface="Arial"/>
                  <a:cs typeface="Arial"/>
                </a:rPr>
                <a:t>60-120 ECTS</a:t>
              </a:r>
            </a:p>
            <a:p>
              <a:pPr>
                <a:lnSpc>
                  <a:spcPct val="95000"/>
                </a:lnSpc>
              </a:pPr>
              <a:r>
                <a:rPr lang="ca-ES" sz="1100" dirty="0">
                  <a:solidFill>
                    <a:srgbClr val="FFFFFF"/>
                  </a:solidFill>
                  <a:latin typeface="Arial"/>
                  <a:cs typeface="Arial"/>
                </a:rPr>
                <a:t>1-2 anys</a:t>
              </a:r>
            </a:p>
          </p:txBody>
        </p:sp>
        <p:sp>
          <p:nvSpPr>
            <p:cNvPr id="63" name="Cheurón 62"/>
            <p:cNvSpPr/>
            <p:nvPr/>
          </p:nvSpPr>
          <p:spPr>
            <a:xfrm>
              <a:off x="2917398" y="1968874"/>
              <a:ext cx="143181" cy="240537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8" name="Agrupar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787850" y="2293031"/>
            <a:ext cx="2207075" cy="900000"/>
            <a:chOff x="2918105" y="2968151"/>
            <a:chExt cx="2080079" cy="900000"/>
          </a:xfrm>
        </p:grpSpPr>
        <p:sp>
          <p:nvSpPr>
            <p:cNvPr id="40" name="Rectángulo 39"/>
            <p:cNvSpPr/>
            <p:nvPr/>
          </p:nvSpPr>
          <p:spPr>
            <a:xfrm>
              <a:off x="3164392" y="2968151"/>
              <a:ext cx="1808089" cy="900000"/>
            </a:xfrm>
            <a:prstGeom prst="rect">
              <a:avLst/>
            </a:prstGeom>
            <a:solidFill>
              <a:srgbClr val="99CEB0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rgbClr val="589B2A"/>
                </a:solidFill>
                <a:latin typeface="Arial"/>
                <a:cs typeface="Arial"/>
              </a:endParaRPr>
            </a:p>
          </p:txBody>
        </p:sp>
        <p:sp>
          <p:nvSpPr>
            <p:cNvPr id="41" name="CuadroTexto 40"/>
            <p:cNvSpPr txBox="1"/>
            <p:nvPr/>
          </p:nvSpPr>
          <p:spPr>
            <a:xfrm>
              <a:off x="3214471" y="3014728"/>
              <a:ext cx="1783713" cy="812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ca-ES" sz="1100" b="1" dirty="0">
                  <a:solidFill>
                    <a:srgbClr val="FFFFFF"/>
                  </a:solidFill>
                  <a:latin typeface="Arial"/>
                  <a:cs typeface="Arial"/>
                </a:rPr>
                <a:t>MÀSTER de FORMACIÓ PERMANENT</a:t>
              </a:r>
            </a:p>
            <a:p>
              <a:pPr>
                <a:lnSpc>
                  <a:spcPct val="95000"/>
                </a:lnSpc>
                <a:spcBef>
                  <a:spcPts val="600"/>
                </a:spcBef>
              </a:pPr>
              <a:r>
                <a:rPr lang="ca-ES" sz="1100" dirty="0">
                  <a:solidFill>
                    <a:srgbClr val="FFFFFF"/>
                  </a:solidFill>
                  <a:latin typeface="Arial"/>
                  <a:cs typeface="Arial"/>
                </a:rPr>
                <a:t>60-120 ECTS</a:t>
              </a:r>
            </a:p>
            <a:p>
              <a:pPr>
                <a:lnSpc>
                  <a:spcPct val="95000"/>
                </a:lnSpc>
              </a:pPr>
              <a:r>
                <a:rPr lang="ca-ES" sz="1100" dirty="0">
                  <a:solidFill>
                    <a:srgbClr val="FFFFFF"/>
                  </a:solidFill>
                  <a:latin typeface="Arial"/>
                  <a:cs typeface="Arial"/>
                </a:rPr>
                <a:t>1-2 anys</a:t>
              </a:r>
            </a:p>
          </p:txBody>
        </p:sp>
        <p:sp>
          <p:nvSpPr>
            <p:cNvPr id="47" name="Cheurón 46"/>
            <p:cNvSpPr/>
            <p:nvPr/>
          </p:nvSpPr>
          <p:spPr>
            <a:xfrm>
              <a:off x="2918105" y="3297882"/>
              <a:ext cx="143181" cy="240537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77" name="Agrupa 76">
            <a:extLst>
              <a:ext uri="{FF2B5EF4-FFF2-40B4-BE49-F238E27FC236}">
                <a16:creationId xmlns:a16="http://schemas.microsoft.com/office/drawing/2014/main" id="{2DF3FEC1-46E7-87E6-8E56-4CE6B5D7C221}"/>
              </a:ext>
            </a:extLst>
          </p:cNvPr>
          <p:cNvGrpSpPr/>
          <p:nvPr/>
        </p:nvGrpSpPr>
        <p:grpSpPr>
          <a:xfrm>
            <a:off x="5118717" y="1546260"/>
            <a:ext cx="1581454" cy="788362"/>
            <a:chOff x="5118717" y="1546260"/>
            <a:chExt cx="1581454" cy="788362"/>
          </a:xfrm>
        </p:grpSpPr>
        <p:sp>
          <p:nvSpPr>
            <p:cNvPr id="60" name="Rectángulo 59"/>
            <p:cNvSpPr/>
            <p:nvPr/>
          </p:nvSpPr>
          <p:spPr>
            <a:xfrm>
              <a:off x="5365645" y="1546260"/>
              <a:ext cx="1334526" cy="788362"/>
            </a:xfrm>
            <a:prstGeom prst="rect">
              <a:avLst/>
            </a:prstGeom>
            <a:solidFill>
              <a:srgbClr val="008539">
                <a:alpha val="8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/>
                <a:cs typeface="Arial"/>
              </a:endParaRPr>
            </a:p>
          </p:txBody>
        </p:sp>
        <p:sp>
          <p:nvSpPr>
            <p:cNvPr id="43" name="CuadroTexto 42"/>
            <p:cNvSpPr txBox="1"/>
            <p:nvPr/>
          </p:nvSpPr>
          <p:spPr>
            <a:xfrm>
              <a:off x="5406028" y="1667029"/>
              <a:ext cx="1177523" cy="627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200" b="1" dirty="0">
                  <a:solidFill>
                    <a:schemeClr val="bg1"/>
                  </a:solidFill>
                  <a:latin typeface="Arial"/>
                  <a:cs typeface="Arial"/>
                </a:rPr>
                <a:t>DOCTORAT</a:t>
              </a:r>
              <a:br>
                <a:rPr lang="ca-ES" sz="12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1200" b="1" dirty="0">
                  <a:solidFill>
                    <a:schemeClr val="bg1"/>
                  </a:solidFill>
                  <a:latin typeface="Arial"/>
                  <a:cs typeface="Arial"/>
                </a:rPr>
                <a:t>/ TESI</a:t>
              </a:r>
            </a:p>
            <a:p>
              <a:pPr>
                <a:lnSpc>
                  <a:spcPct val="85000"/>
                </a:lnSpc>
                <a:spcBef>
                  <a:spcPts val="600"/>
                </a:spcBef>
              </a:pPr>
              <a:r>
                <a:rPr lang="ca-ES" sz="1100" dirty="0">
                  <a:solidFill>
                    <a:schemeClr val="bg1"/>
                  </a:solidFill>
                  <a:latin typeface="Arial"/>
                  <a:cs typeface="Arial"/>
                </a:rPr>
                <a:t>4</a:t>
              </a:r>
              <a:r>
                <a:rPr lang="ca-ES" sz="110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ca-ES" sz="1100" dirty="0">
                  <a:solidFill>
                    <a:schemeClr val="bg1"/>
                  </a:solidFill>
                  <a:latin typeface="Arial"/>
                  <a:cs typeface="Arial"/>
                </a:rPr>
                <a:t>anys</a:t>
              </a:r>
            </a:p>
          </p:txBody>
        </p:sp>
        <p:sp>
          <p:nvSpPr>
            <p:cNvPr id="55" name="Cheurón 54"/>
            <p:cNvSpPr/>
            <p:nvPr/>
          </p:nvSpPr>
          <p:spPr>
            <a:xfrm>
              <a:off x="5118717" y="1675639"/>
              <a:ext cx="143181" cy="254054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44" name="CuadroTexto 43" descr="Accedeix a la web amb tota l'oferta d'estudis a la UAB">
            <a:hlinkClick r:id="rId6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6913546" y="6188438"/>
            <a:ext cx="1740209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Veure més</a:t>
            </a:r>
          </a:p>
        </p:txBody>
      </p:sp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588238" y="6156234"/>
            <a:ext cx="299886" cy="309258"/>
          </a:xfrm>
          <a:prstGeom prst="rect">
            <a:avLst/>
          </a:prstGeom>
        </p:spPr>
      </p:pic>
      <p:grpSp>
        <p:nvGrpSpPr>
          <p:cNvPr id="14" name="Agrupar 7">
            <a:extLst>
              <a:ext uri="{FF2B5EF4-FFF2-40B4-BE49-F238E27FC236}">
                <a16:creationId xmlns:a16="http://schemas.microsoft.com/office/drawing/2014/main" id="{374BCD48-8770-ADF8-2319-EBA437B13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811304" y="3375208"/>
            <a:ext cx="2183622" cy="720000"/>
            <a:chOff x="2935716" y="2968151"/>
            <a:chExt cx="2057975" cy="720000"/>
          </a:xfrm>
        </p:grpSpPr>
        <p:sp>
          <p:nvSpPr>
            <p:cNvPr id="16" name="Rectángulo 39">
              <a:extLst>
                <a:ext uri="{FF2B5EF4-FFF2-40B4-BE49-F238E27FC236}">
                  <a16:creationId xmlns:a16="http://schemas.microsoft.com/office/drawing/2014/main" id="{65E3026C-78C7-5259-1B58-A11FE3682212}"/>
                </a:ext>
              </a:extLst>
            </p:cNvPr>
            <p:cNvSpPr/>
            <p:nvPr/>
          </p:nvSpPr>
          <p:spPr>
            <a:xfrm>
              <a:off x="3164392" y="2968151"/>
              <a:ext cx="1808089" cy="720000"/>
            </a:xfrm>
            <a:prstGeom prst="rect">
              <a:avLst/>
            </a:prstGeom>
            <a:solidFill>
              <a:srgbClr val="99CEB0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rgbClr val="589B2A"/>
                </a:solidFill>
                <a:latin typeface="Arial"/>
                <a:cs typeface="Arial"/>
              </a:endParaRPr>
            </a:p>
          </p:txBody>
        </p:sp>
        <p:sp>
          <p:nvSpPr>
            <p:cNvPr id="18" name="CuadroTexto 40">
              <a:extLst>
                <a:ext uri="{FF2B5EF4-FFF2-40B4-BE49-F238E27FC236}">
                  <a16:creationId xmlns:a16="http://schemas.microsoft.com/office/drawing/2014/main" id="{C9B473E5-6353-7BF6-8062-0E590F3FAEB8}"/>
                </a:ext>
              </a:extLst>
            </p:cNvPr>
            <p:cNvSpPr txBox="1"/>
            <p:nvPr/>
          </p:nvSpPr>
          <p:spPr>
            <a:xfrm>
              <a:off x="3209978" y="3004707"/>
              <a:ext cx="1783713" cy="651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ca-ES" sz="1100" b="1" dirty="0">
                  <a:solidFill>
                    <a:srgbClr val="FFFFFF"/>
                  </a:solidFill>
                  <a:latin typeface="Arial"/>
                  <a:cs typeface="Arial"/>
                </a:rPr>
                <a:t>DIPLOMA</a:t>
              </a:r>
            </a:p>
            <a:p>
              <a:pPr>
                <a:lnSpc>
                  <a:spcPct val="95000"/>
                </a:lnSpc>
              </a:pPr>
              <a:r>
                <a:rPr lang="ca-ES" sz="1100" b="1" dirty="0">
                  <a:solidFill>
                    <a:srgbClr val="FFFFFF"/>
                  </a:solidFill>
                  <a:latin typeface="Arial"/>
                  <a:cs typeface="Arial"/>
                </a:rPr>
                <a:t>d’ESPECIALITZACIÓ</a:t>
              </a:r>
            </a:p>
            <a:p>
              <a:pPr>
                <a:lnSpc>
                  <a:spcPct val="95000"/>
                </a:lnSpc>
                <a:spcBef>
                  <a:spcPts val="600"/>
                </a:spcBef>
              </a:pPr>
              <a:r>
                <a:rPr lang="ca-ES" sz="1100" dirty="0">
                  <a:solidFill>
                    <a:srgbClr val="FFFFFF"/>
                  </a:solidFill>
                  <a:latin typeface="Arial"/>
                  <a:cs typeface="Arial"/>
                </a:rPr>
                <a:t>30-59 ECTS</a:t>
              </a:r>
            </a:p>
          </p:txBody>
        </p:sp>
        <p:sp>
          <p:nvSpPr>
            <p:cNvPr id="19" name="Cheurón 46">
              <a:extLst>
                <a:ext uri="{FF2B5EF4-FFF2-40B4-BE49-F238E27FC236}">
                  <a16:creationId xmlns:a16="http://schemas.microsoft.com/office/drawing/2014/main" id="{1ABB2CBD-1B08-E6BE-EBC4-8E1F0F9AC40B}"/>
                </a:ext>
              </a:extLst>
            </p:cNvPr>
            <p:cNvSpPr/>
            <p:nvPr/>
          </p:nvSpPr>
          <p:spPr>
            <a:xfrm>
              <a:off x="2935716" y="3206019"/>
              <a:ext cx="143181" cy="240537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0" name="Agrupar 7">
            <a:extLst>
              <a:ext uri="{FF2B5EF4-FFF2-40B4-BE49-F238E27FC236}">
                <a16:creationId xmlns:a16="http://schemas.microsoft.com/office/drawing/2014/main" id="{188F775C-DEBC-90CF-569C-E03BB08B3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822551" y="4277385"/>
            <a:ext cx="2192536" cy="540000"/>
            <a:chOff x="2938056" y="2968151"/>
            <a:chExt cx="2066376" cy="540000"/>
          </a:xfrm>
        </p:grpSpPr>
        <p:sp>
          <p:nvSpPr>
            <p:cNvPr id="24" name="Rectángulo 39">
              <a:extLst>
                <a:ext uri="{FF2B5EF4-FFF2-40B4-BE49-F238E27FC236}">
                  <a16:creationId xmlns:a16="http://schemas.microsoft.com/office/drawing/2014/main" id="{8D8F9778-5759-AB1C-3D3E-3120D913C845}"/>
                </a:ext>
              </a:extLst>
            </p:cNvPr>
            <p:cNvSpPr/>
            <p:nvPr/>
          </p:nvSpPr>
          <p:spPr>
            <a:xfrm>
              <a:off x="3164392" y="2968151"/>
              <a:ext cx="1808089" cy="540000"/>
            </a:xfrm>
            <a:prstGeom prst="rect">
              <a:avLst/>
            </a:prstGeom>
            <a:solidFill>
              <a:srgbClr val="99CEB0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rgbClr val="589B2A"/>
                </a:solidFill>
                <a:latin typeface="Arial"/>
                <a:cs typeface="Arial"/>
              </a:endParaRPr>
            </a:p>
          </p:txBody>
        </p:sp>
        <p:sp>
          <p:nvSpPr>
            <p:cNvPr id="25" name="CuadroTexto 40">
              <a:extLst>
                <a:ext uri="{FF2B5EF4-FFF2-40B4-BE49-F238E27FC236}">
                  <a16:creationId xmlns:a16="http://schemas.microsoft.com/office/drawing/2014/main" id="{7254F36B-8BE9-B049-022A-ABCA3667F9D1}"/>
                </a:ext>
              </a:extLst>
            </p:cNvPr>
            <p:cNvSpPr txBox="1"/>
            <p:nvPr/>
          </p:nvSpPr>
          <p:spPr>
            <a:xfrm>
              <a:off x="3220719" y="3000729"/>
              <a:ext cx="1783713" cy="490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ca-ES" sz="1100" b="1" dirty="0">
                  <a:solidFill>
                    <a:srgbClr val="FFFFFF"/>
                  </a:solidFill>
                  <a:latin typeface="Arial"/>
                  <a:cs typeface="Arial"/>
                </a:rPr>
                <a:t>DIPLOMA d’EXPERT</a:t>
              </a:r>
            </a:p>
            <a:p>
              <a:pPr>
                <a:lnSpc>
                  <a:spcPct val="95000"/>
                </a:lnSpc>
                <a:spcBef>
                  <a:spcPts val="600"/>
                </a:spcBef>
              </a:pPr>
              <a:r>
                <a:rPr lang="ca-ES" sz="1100" dirty="0">
                  <a:solidFill>
                    <a:srgbClr val="FFFFFF"/>
                  </a:solidFill>
                  <a:latin typeface="Arial"/>
                  <a:cs typeface="Arial"/>
                </a:rPr>
                <a:t>15-29 ECTS</a:t>
              </a:r>
            </a:p>
          </p:txBody>
        </p:sp>
        <p:sp>
          <p:nvSpPr>
            <p:cNvPr id="26" name="Cheurón 46">
              <a:extLst>
                <a:ext uri="{FF2B5EF4-FFF2-40B4-BE49-F238E27FC236}">
                  <a16:creationId xmlns:a16="http://schemas.microsoft.com/office/drawing/2014/main" id="{DB632540-47C1-6508-9929-ED58144AE647}"/>
                </a:ext>
              </a:extLst>
            </p:cNvPr>
            <p:cNvSpPr/>
            <p:nvPr/>
          </p:nvSpPr>
          <p:spPr>
            <a:xfrm>
              <a:off x="2938056" y="3128726"/>
              <a:ext cx="143181" cy="240537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7" name="Agrupar 7">
            <a:extLst>
              <a:ext uri="{FF2B5EF4-FFF2-40B4-BE49-F238E27FC236}">
                <a16:creationId xmlns:a16="http://schemas.microsoft.com/office/drawing/2014/main" id="{1783F9E4-9FD3-613F-41C3-247F003AA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798832" y="5193436"/>
            <a:ext cx="2187077" cy="720000"/>
            <a:chOff x="2927224" y="2968151"/>
            <a:chExt cx="2061232" cy="720000"/>
          </a:xfrm>
        </p:grpSpPr>
        <p:sp>
          <p:nvSpPr>
            <p:cNvPr id="28" name="Rectángulo 39">
              <a:extLst>
                <a:ext uri="{FF2B5EF4-FFF2-40B4-BE49-F238E27FC236}">
                  <a16:creationId xmlns:a16="http://schemas.microsoft.com/office/drawing/2014/main" id="{1C474B7A-D832-EA06-0A1A-CBAC390307CB}"/>
                </a:ext>
              </a:extLst>
            </p:cNvPr>
            <p:cNvSpPr/>
            <p:nvPr/>
          </p:nvSpPr>
          <p:spPr>
            <a:xfrm>
              <a:off x="3164392" y="2968151"/>
              <a:ext cx="1808089" cy="720000"/>
            </a:xfrm>
            <a:prstGeom prst="rect">
              <a:avLst/>
            </a:prstGeom>
            <a:solidFill>
              <a:srgbClr val="99CEB0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rgbClr val="589B2A"/>
                </a:solidFill>
                <a:latin typeface="Arial"/>
                <a:cs typeface="Arial"/>
              </a:endParaRPr>
            </a:p>
          </p:txBody>
        </p:sp>
        <p:sp>
          <p:nvSpPr>
            <p:cNvPr id="29" name="CuadroTexto 40">
              <a:extLst>
                <a:ext uri="{FF2B5EF4-FFF2-40B4-BE49-F238E27FC236}">
                  <a16:creationId xmlns:a16="http://schemas.microsoft.com/office/drawing/2014/main" id="{0B878979-1F51-DC22-045D-DC0507109B25}"/>
                </a:ext>
              </a:extLst>
            </p:cNvPr>
            <p:cNvSpPr txBox="1"/>
            <p:nvPr/>
          </p:nvSpPr>
          <p:spPr>
            <a:xfrm>
              <a:off x="3204743" y="3003856"/>
              <a:ext cx="1783713" cy="651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ca-ES" sz="1100" b="1" dirty="0">
                  <a:solidFill>
                    <a:srgbClr val="FFFFFF"/>
                  </a:solidFill>
                  <a:latin typeface="Arial"/>
                  <a:cs typeface="Arial"/>
                </a:rPr>
                <a:t>CURS d’ESPECIALITZACIÓ</a:t>
              </a:r>
            </a:p>
            <a:p>
              <a:pPr>
                <a:lnSpc>
                  <a:spcPct val="95000"/>
                </a:lnSpc>
                <a:spcBef>
                  <a:spcPts val="600"/>
                </a:spcBef>
              </a:pPr>
              <a:r>
                <a:rPr lang="ca-ES" sz="1100" dirty="0">
                  <a:solidFill>
                    <a:srgbClr val="FFFFFF"/>
                  </a:solidFill>
                  <a:latin typeface="Arial"/>
                  <a:cs typeface="Arial"/>
                </a:rPr>
                <a:t>1-30 ECTS</a:t>
              </a:r>
            </a:p>
          </p:txBody>
        </p:sp>
        <p:sp>
          <p:nvSpPr>
            <p:cNvPr id="30" name="Cheurón 46">
              <a:extLst>
                <a:ext uri="{FF2B5EF4-FFF2-40B4-BE49-F238E27FC236}">
                  <a16:creationId xmlns:a16="http://schemas.microsoft.com/office/drawing/2014/main" id="{94EE31E2-6F45-ADA2-28B7-F0107E6FA120}"/>
                </a:ext>
              </a:extLst>
            </p:cNvPr>
            <p:cNvSpPr/>
            <p:nvPr/>
          </p:nvSpPr>
          <p:spPr>
            <a:xfrm>
              <a:off x="2927224" y="3035647"/>
              <a:ext cx="143181" cy="240537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81" name="Agrupa 80">
            <a:extLst>
              <a:ext uri="{FF2B5EF4-FFF2-40B4-BE49-F238E27FC236}">
                <a16:creationId xmlns:a16="http://schemas.microsoft.com/office/drawing/2014/main" id="{38C7657D-1631-A584-66F0-29E1F6343963}"/>
              </a:ext>
            </a:extLst>
          </p:cNvPr>
          <p:cNvGrpSpPr/>
          <p:nvPr/>
        </p:nvGrpSpPr>
        <p:grpSpPr>
          <a:xfrm>
            <a:off x="1081776" y="1211888"/>
            <a:ext cx="7600302" cy="4701549"/>
            <a:chOff x="1081776" y="1211888"/>
            <a:chExt cx="7600302" cy="4701549"/>
          </a:xfrm>
        </p:grpSpPr>
        <p:sp>
          <p:nvSpPr>
            <p:cNvPr id="71" name="Cheurón 70"/>
            <p:cNvSpPr/>
            <p:nvPr/>
          </p:nvSpPr>
          <p:spPr>
            <a:xfrm>
              <a:off x="6822207" y="1667029"/>
              <a:ext cx="143181" cy="240537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grpSp>
          <p:nvGrpSpPr>
            <p:cNvPr id="80" name="Agrupa 79">
              <a:extLst>
                <a:ext uri="{FF2B5EF4-FFF2-40B4-BE49-F238E27FC236}">
                  <a16:creationId xmlns:a16="http://schemas.microsoft.com/office/drawing/2014/main" id="{E6D42F54-3FAC-9D39-4C6A-A5EE814B2837}"/>
                </a:ext>
              </a:extLst>
            </p:cNvPr>
            <p:cNvGrpSpPr/>
            <p:nvPr/>
          </p:nvGrpSpPr>
          <p:grpSpPr>
            <a:xfrm>
              <a:off x="1081776" y="1211888"/>
              <a:ext cx="7600302" cy="4701549"/>
              <a:chOff x="1081776" y="1211888"/>
              <a:chExt cx="7600302" cy="4701549"/>
            </a:xfrm>
          </p:grpSpPr>
          <p:grpSp>
            <p:nvGrpSpPr>
              <p:cNvPr id="15" name="Agrupar 14"/>
              <p:cNvGrpSpPr/>
              <p:nvPr/>
            </p:nvGrpSpPr>
            <p:grpSpPr>
              <a:xfrm>
                <a:off x="7190050" y="1211888"/>
                <a:ext cx="1492028" cy="4701549"/>
                <a:chOff x="7265839" y="2575695"/>
                <a:chExt cx="1001654" cy="1894399"/>
              </a:xfrm>
            </p:grpSpPr>
            <p:sp>
              <p:nvSpPr>
                <p:cNvPr id="61" name="Rectángulo 60"/>
                <p:cNvSpPr/>
                <p:nvPr/>
              </p:nvSpPr>
              <p:spPr>
                <a:xfrm>
                  <a:off x="7265839" y="2575695"/>
                  <a:ext cx="907895" cy="1894399"/>
                </a:xfrm>
                <a:prstGeom prst="rect">
                  <a:avLst/>
                </a:prstGeom>
                <a:solidFill>
                  <a:schemeClr val="bg1">
                    <a:alpha val="8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latin typeface="Arial"/>
                    <a:cs typeface="Arial"/>
                  </a:endParaRPr>
                </a:p>
              </p:txBody>
            </p:sp>
            <p:sp>
              <p:nvSpPr>
                <p:cNvPr id="62" name="CuadroTexto 61"/>
                <p:cNvSpPr txBox="1"/>
                <p:nvPr/>
              </p:nvSpPr>
              <p:spPr>
                <a:xfrm>
                  <a:off x="7300963" y="2641909"/>
                  <a:ext cx="966530" cy="1531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85000"/>
                    </a:lnSpc>
                  </a:pPr>
                  <a:r>
                    <a:rPr lang="ca-ES" sz="1100" b="1" dirty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EXERCICI</a:t>
                  </a:r>
                  <a:br>
                    <a:rPr lang="ca-ES" sz="1100" b="1" dirty="0">
                      <a:solidFill>
                        <a:srgbClr val="000000"/>
                      </a:solidFill>
                      <a:latin typeface="Arial"/>
                      <a:cs typeface="Arial"/>
                    </a:rPr>
                  </a:br>
                  <a:r>
                    <a:rPr lang="ca-ES" sz="1100" b="1" dirty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PROFESSIONAL</a:t>
                  </a:r>
                </a:p>
              </p:txBody>
            </p:sp>
          </p:grpSp>
          <p:grpSp>
            <p:nvGrpSpPr>
              <p:cNvPr id="67" name="Agrupa 66">
                <a:extLst>
                  <a:ext uri="{FF2B5EF4-FFF2-40B4-BE49-F238E27FC236}">
                    <a16:creationId xmlns:a16="http://schemas.microsoft.com/office/drawing/2014/main" id="{1364359C-F5B7-9165-3020-4568FF3658E6}"/>
                  </a:ext>
                </a:extLst>
              </p:cNvPr>
              <p:cNvGrpSpPr/>
              <p:nvPr/>
            </p:nvGrpSpPr>
            <p:grpSpPr>
              <a:xfrm>
                <a:off x="5118717" y="4427116"/>
                <a:ext cx="1875892" cy="240537"/>
                <a:chOff x="4946315" y="4306848"/>
                <a:chExt cx="1875892" cy="240537"/>
              </a:xfrm>
            </p:grpSpPr>
            <p:sp>
              <p:nvSpPr>
                <p:cNvPr id="74" name="Cheurón 73"/>
                <p:cNvSpPr/>
                <p:nvPr/>
              </p:nvSpPr>
              <p:spPr>
                <a:xfrm>
                  <a:off x="6679026" y="4306848"/>
                  <a:ext cx="143181" cy="240537"/>
                </a:xfrm>
                <a:prstGeom prst="chevron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solidFill>
                      <a:schemeClr val="tx1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8" name="Rectángulo 77"/>
                <p:cNvSpPr/>
                <p:nvPr/>
              </p:nvSpPr>
              <p:spPr>
                <a:xfrm>
                  <a:off x="4946315" y="4395873"/>
                  <a:ext cx="1808089" cy="6895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9" name="Agrupa 58">
                <a:extLst>
                  <a:ext uri="{FF2B5EF4-FFF2-40B4-BE49-F238E27FC236}">
                    <a16:creationId xmlns:a16="http://schemas.microsoft.com/office/drawing/2014/main" id="{0971596C-86D4-9B0D-1A58-4286B5D22324}"/>
                  </a:ext>
                </a:extLst>
              </p:cNvPr>
              <p:cNvGrpSpPr/>
              <p:nvPr/>
            </p:nvGrpSpPr>
            <p:grpSpPr>
              <a:xfrm>
                <a:off x="5124345" y="3617485"/>
                <a:ext cx="1875892" cy="240537"/>
                <a:chOff x="4946315" y="2957232"/>
                <a:chExt cx="1875892" cy="240537"/>
              </a:xfrm>
            </p:grpSpPr>
            <p:sp>
              <p:nvSpPr>
                <p:cNvPr id="76" name="Cheurón 75"/>
                <p:cNvSpPr/>
                <p:nvPr/>
              </p:nvSpPr>
              <p:spPr>
                <a:xfrm>
                  <a:off x="6679026" y="2957232"/>
                  <a:ext cx="143181" cy="240537"/>
                </a:xfrm>
                <a:prstGeom prst="chevron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solidFill>
                      <a:schemeClr val="tx1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9" name="Rectángulo 78"/>
                <p:cNvSpPr/>
                <p:nvPr/>
              </p:nvSpPr>
              <p:spPr>
                <a:xfrm>
                  <a:off x="4946315" y="3041088"/>
                  <a:ext cx="1808089" cy="6895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3" name="Agrupa 52">
                <a:extLst>
                  <a:ext uri="{FF2B5EF4-FFF2-40B4-BE49-F238E27FC236}">
                    <a16:creationId xmlns:a16="http://schemas.microsoft.com/office/drawing/2014/main" id="{F639509B-94BA-F5FA-A277-D8E995823075}"/>
                  </a:ext>
                </a:extLst>
              </p:cNvPr>
              <p:cNvGrpSpPr/>
              <p:nvPr/>
            </p:nvGrpSpPr>
            <p:grpSpPr>
              <a:xfrm>
                <a:off x="1081776" y="5665509"/>
                <a:ext cx="1875699" cy="240537"/>
                <a:chOff x="4929573" y="1189513"/>
                <a:chExt cx="1875699" cy="240537"/>
              </a:xfrm>
            </p:grpSpPr>
            <p:sp>
              <p:nvSpPr>
                <p:cNvPr id="50" name="Rectángulo 49">
                  <a:extLst>
                    <a:ext uri="{FF2B5EF4-FFF2-40B4-BE49-F238E27FC236}">
                      <a16:creationId xmlns:a16="http://schemas.microsoft.com/office/drawing/2014/main" id="{5BFE33C5-C943-45E6-9716-B4B73923E0CA}"/>
                    </a:ext>
                  </a:extLst>
                </p:cNvPr>
                <p:cNvSpPr/>
                <p:nvPr/>
              </p:nvSpPr>
              <p:spPr>
                <a:xfrm>
                  <a:off x="4929573" y="1269085"/>
                  <a:ext cx="1808089" cy="6895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latin typeface="Arial"/>
                    <a:cs typeface="Arial"/>
                  </a:endParaRPr>
                </a:p>
              </p:txBody>
            </p:sp>
            <p:sp>
              <p:nvSpPr>
                <p:cNvPr id="51" name="Cheurón 70">
                  <a:extLst>
                    <a:ext uri="{FF2B5EF4-FFF2-40B4-BE49-F238E27FC236}">
                      <a16:creationId xmlns:a16="http://schemas.microsoft.com/office/drawing/2014/main" id="{07A3BFFE-764B-48FE-AAA8-45A0A8972EE0}"/>
                    </a:ext>
                  </a:extLst>
                </p:cNvPr>
                <p:cNvSpPr/>
                <p:nvPr/>
              </p:nvSpPr>
              <p:spPr>
                <a:xfrm>
                  <a:off x="6662091" y="1189513"/>
                  <a:ext cx="143181" cy="240537"/>
                </a:xfrm>
                <a:prstGeom prst="chevron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solidFill>
                      <a:schemeClr val="tx1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68" name="Agrupa 67">
                <a:extLst>
                  <a:ext uri="{FF2B5EF4-FFF2-40B4-BE49-F238E27FC236}">
                    <a16:creationId xmlns:a16="http://schemas.microsoft.com/office/drawing/2014/main" id="{1ADE0A89-C15D-A571-9A8A-FA619EA030CD}"/>
                  </a:ext>
                </a:extLst>
              </p:cNvPr>
              <p:cNvGrpSpPr/>
              <p:nvPr/>
            </p:nvGrpSpPr>
            <p:grpSpPr>
              <a:xfrm>
                <a:off x="2772559" y="4866451"/>
                <a:ext cx="4222050" cy="240537"/>
                <a:chOff x="2600157" y="4876018"/>
                <a:chExt cx="4222050" cy="240537"/>
              </a:xfrm>
            </p:grpSpPr>
            <p:sp>
              <p:nvSpPr>
                <p:cNvPr id="36" name="Cheurón 48">
                  <a:extLst>
                    <a:ext uri="{FF2B5EF4-FFF2-40B4-BE49-F238E27FC236}">
                      <a16:creationId xmlns:a16="http://schemas.microsoft.com/office/drawing/2014/main" id="{185039AC-C688-D8F4-120B-9AFAA89B3A32}"/>
                    </a:ext>
                  </a:extLst>
                </p:cNvPr>
                <p:cNvSpPr/>
                <p:nvPr/>
              </p:nvSpPr>
              <p:spPr>
                <a:xfrm>
                  <a:off x="6679026" y="4876018"/>
                  <a:ext cx="143181" cy="240537"/>
                </a:xfrm>
                <a:prstGeom prst="chevron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solidFill>
                      <a:schemeClr val="tx1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52" name="Rectángulo 72">
                  <a:extLst>
                    <a:ext uri="{FF2B5EF4-FFF2-40B4-BE49-F238E27FC236}">
                      <a16:creationId xmlns:a16="http://schemas.microsoft.com/office/drawing/2014/main" id="{DDA04C20-3E0C-5055-DC2D-E57EBEF8364D}"/>
                    </a:ext>
                  </a:extLst>
                </p:cNvPr>
                <p:cNvSpPr/>
                <p:nvPr/>
              </p:nvSpPr>
              <p:spPr>
                <a:xfrm>
                  <a:off x="2600157" y="4967321"/>
                  <a:ext cx="4160931" cy="70157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6" name="Agrupa 55">
                <a:extLst>
                  <a:ext uri="{FF2B5EF4-FFF2-40B4-BE49-F238E27FC236}">
                    <a16:creationId xmlns:a16="http://schemas.microsoft.com/office/drawing/2014/main" id="{B71626E8-F7A0-8CFF-4697-CFA512D6FFAC}"/>
                  </a:ext>
                </a:extLst>
              </p:cNvPr>
              <p:cNvGrpSpPr/>
              <p:nvPr/>
            </p:nvGrpSpPr>
            <p:grpSpPr>
              <a:xfrm>
                <a:off x="5089689" y="1216024"/>
                <a:ext cx="1875699" cy="240537"/>
                <a:chOff x="4929573" y="1189513"/>
                <a:chExt cx="1875699" cy="240537"/>
              </a:xfrm>
            </p:grpSpPr>
            <p:sp>
              <p:nvSpPr>
                <p:cNvPr id="57" name="Rectángulo 49">
                  <a:extLst>
                    <a:ext uri="{FF2B5EF4-FFF2-40B4-BE49-F238E27FC236}">
                      <a16:creationId xmlns:a16="http://schemas.microsoft.com/office/drawing/2014/main" id="{CB5F0C38-9934-3419-5F47-BD2339F52D1B}"/>
                    </a:ext>
                  </a:extLst>
                </p:cNvPr>
                <p:cNvSpPr/>
                <p:nvPr/>
              </p:nvSpPr>
              <p:spPr>
                <a:xfrm>
                  <a:off x="4929573" y="1269085"/>
                  <a:ext cx="1808089" cy="6895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latin typeface="Arial"/>
                    <a:cs typeface="Arial"/>
                  </a:endParaRPr>
                </a:p>
              </p:txBody>
            </p:sp>
            <p:sp>
              <p:nvSpPr>
                <p:cNvPr id="58" name="Cheurón 70">
                  <a:extLst>
                    <a:ext uri="{FF2B5EF4-FFF2-40B4-BE49-F238E27FC236}">
                      <a16:creationId xmlns:a16="http://schemas.microsoft.com/office/drawing/2014/main" id="{030D5B0D-2546-DE6F-9A83-37358545FDCA}"/>
                    </a:ext>
                  </a:extLst>
                </p:cNvPr>
                <p:cNvSpPr/>
                <p:nvPr/>
              </p:nvSpPr>
              <p:spPr>
                <a:xfrm>
                  <a:off x="6662091" y="1189513"/>
                  <a:ext cx="143181" cy="240537"/>
                </a:xfrm>
                <a:prstGeom prst="chevron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solidFill>
                      <a:schemeClr val="tx1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64" name="Agrupa 63">
                <a:extLst>
                  <a:ext uri="{FF2B5EF4-FFF2-40B4-BE49-F238E27FC236}">
                    <a16:creationId xmlns:a16="http://schemas.microsoft.com/office/drawing/2014/main" id="{CEDFCC2E-E991-843B-DD7F-45E3771029F5}"/>
                  </a:ext>
                </a:extLst>
              </p:cNvPr>
              <p:cNvGrpSpPr/>
              <p:nvPr/>
            </p:nvGrpSpPr>
            <p:grpSpPr>
              <a:xfrm>
                <a:off x="5130041" y="2623425"/>
                <a:ext cx="1875892" cy="240537"/>
                <a:chOff x="4946315" y="2957232"/>
                <a:chExt cx="1875892" cy="240537"/>
              </a:xfrm>
            </p:grpSpPr>
            <p:sp>
              <p:nvSpPr>
                <p:cNvPr id="65" name="Cheurón 75">
                  <a:extLst>
                    <a:ext uri="{FF2B5EF4-FFF2-40B4-BE49-F238E27FC236}">
                      <a16:creationId xmlns:a16="http://schemas.microsoft.com/office/drawing/2014/main" id="{0918B999-A4E0-BC52-04EA-9D86033048D4}"/>
                    </a:ext>
                  </a:extLst>
                </p:cNvPr>
                <p:cNvSpPr/>
                <p:nvPr/>
              </p:nvSpPr>
              <p:spPr>
                <a:xfrm>
                  <a:off x="6679026" y="2957232"/>
                  <a:ext cx="143181" cy="240537"/>
                </a:xfrm>
                <a:prstGeom prst="chevron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solidFill>
                      <a:schemeClr val="tx1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66" name="Rectángulo 78">
                  <a:extLst>
                    <a:ext uri="{FF2B5EF4-FFF2-40B4-BE49-F238E27FC236}">
                      <a16:creationId xmlns:a16="http://schemas.microsoft.com/office/drawing/2014/main" id="{3123B6FF-C052-5E16-593B-857C1918932D}"/>
                    </a:ext>
                  </a:extLst>
                </p:cNvPr>
                <p:cNvSpPr/>
                <p:nvPr/>
              </p:nvSpPr>
              <p:spPr>
                <a:xfrm>
                  <a:off x="4946315" y="3041088"/>
                  <a:ext cx="1808089" cy="6895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69" name="Agrupa 68">
                <a:extLst>
                  <a:ext uri="{FF2B5EF4-FFF2-40B4-BE49-F238E27FC236}">
                    <a16:creationId xmlns:a16="http://schemas.microsoft.com/office/drawing/2014/main" id="{AD00B6BC-E872-2F11-3B6D-9BA4D5F06BF9}"/>
                  </a:ext>
                </a:extLst>
              </p:cNvPr>
              <p:cNvGrpSpPr/>
              <p:nvPr/>
            </p:nvGrpSpPr>
            <p:grpSpPr>
              <a:xfrm>
                <a:off x="5125718" y="5409930"/>
                <a:ext cx="1875892" cy="240537"/>
                <a:chOff x="4946315" y="4306848"/>
                <a:chExt cx="1875892" cy="240537"/>
              </a:xfrm>
            </p:grpSpPr>
            <p:sp>
              <p:nvSpPr>
                <p:cNvPr id="70" name="Cheurón 73">
                  <a:extLst>
                    <a:ext uri="{FF2B5EF4-FFF2-40B4-BE49-F238E27FC236}">
                      <a16:creationId xmlns:a16="http://schemas.microsoft.com/office/drawing/2014/main" id="{08D0121E-D7E7-25B6-8D05-2929B4BF57BB}"/>
                    </a:ext>
                  </a:extLst>
                </p:cNvPr>
                <p:cNvSpPr/>
                <p:nvPr/>
              </p:nvSpPr>
              <p:spPr>
                <a:xfrm>
                  <a:off x="6679026" y="4306848"/>
                  <a:ext cx="143181" cy="240537"/>
                </a:xfrm>
                <a:prstGeom prst="chevron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solidFill>
                      <a:schemeClr val="tx1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2" name="Rectángulo 77">
                  <a:extLst>
                    <a:ext uri="{FF2B5EF4-FFF2-40B4-BE49-F238E27FC236}">
                      <a16:creationId xmlns:a16="http://schemas.microsoft.com/office/drawing/2014/main" id="{2AB758EF-DCE4-66C1-31E0-1DA334FFBA45}"/>
                    </a:ext>
                  </a:extLst>
                </p:cNvPr>
                <p:cNvSpPr/>
                <p:nvPr/>
              </p:nvSpPr>
              <p:spPr>
                <a:xfrm>
                  <a:off x="4946315" y="4395873"/>
                  <a:ext cx="1808089" cy="6895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latin typeface="Arial"/>
                    <a:cs typeface="Arial"/>
                  </a:endParaRPr>
                </a:p>
              </p:txBody>
            </p:sp>
          </p:grpSp>
        </p:grpSp>
      </p:grpSp>
      <p:pic>
        <p:nvPicPr>
          <p:cNvPr id="3" name="Imagen 13">
            <a:hlinkClick r:id="rId9"/>
            <a:extLst>
              <a:ext uri="{FF2B5EF4-FFF2-40B4-BE49-F238E27FC236}">
                <a16:creationId xmlns:a16="http://schemas.microsoft.com/office/drawing/2014/main" id="{C8160851-6562-6F84-3F0C-633635A3560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384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4" grpId="0"/>
      <p:bldP spid="4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Màsters i Postgraus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QuadreDeText 13">
            <a:extLst>
              <a:ext uri="{FF2B5EF4-FFF2-40B4-BE49-F238E27FC236}">
                <a16:creationId xmlns:a16="http://schemas.microsoft.com/office/drawing/2014/main" id="{A9420630-6DD8-4084-BD4D-B6AD1CD39130}"/>
              </a:ext>
            </a:extLst>
          </p:cNvPr>
          <p:cNvSpPr txBox="1"/>
          <p:nvPr/>
        </p:nvSpPr>
        <p:spPr>
          <a:xfrm>
            <a:off x="969207" y="1691921"/>
            <a:ext cx="6914953" cy="360572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•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Màster Oficial de </a:t>
            </a:r>
            <a:r>
              <a:rPr lang="ca-ES" sz="1600" b="1" dirty="0">
                <a:latin typeface="Arial" pitchFamily="34" charset="0"/>
                <a:cs typeface="Arial" panose="020B0604020202020204" pitchFamily="34" charset="0"/>
              </a:rPr>
              <a:t>Modelització per a la Ciència i l'Enginyeria. </a:t>
            </a:r>
          </a:p>
          <a:p>
            <a:pPr marL="742950" lvl="1" indent="-285750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•"/>
              <a:defRPr/>
            </a:pP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Especialitats:  Modelització de Sistemes Complexos, Modelització Matemàtica, Modelització per a l'Enginyeria i Ciència de Dades.</a:t>
            </a:r>
          </a:p>
          <a:p>
            <a:pPr marL="319387" indent="-319387" defTabSz="910227" fontAlgn="base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•"/>
              <a:defRPr/>
            </a:pPr>
            <a:r>
              <a:rPr lang="ca-ES" sz="1600" b="1" dirty="0">
                <a:latin typeface="Arial" pitchFamily="34" charset="0"/>
                <a:cs typeface="Arial" panose="020B0604020202020204" pitchFamily="34" charset="0"/>
              </a:rPr>
              <a:t>MATHMODS. </a:t>
            </a:r>
            <a:r>
              <a:rPr lang="ca-ES" sz="1600" dirty="0" err="1">
                <a:latin typeface="Arial" pitchFamily="34" charset="0"/>
                <a:cs typeface="Arial" panose="020B0604020202020204" pitchFamily="34" charset="0"/>
              </a:rPr>
              <a:t>Master's</a:t>
            </a: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ca-ES" sz="1600" dirty="0" err="1">
                <a:latin typeface="Arial" pitchFamily="34" charset="0"/>
                <a:cs typeface="Arial" panose="020B0604020202020204" pitchFamily="34" charset="0"/>
              </a:rPr>
              <a:t>degree</a:t>
            </a: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 in </a:t>
            </a:r>
            <a:r>
              <a:rPr lang="ca-ES" sz="1600" dirty="0" err="1">
                <a:latin typeface="Arial" pitchFamily="34" charset="0"/>
                <a:cs typeface="Arial" panose="020B0604020202020204" pitchFamily="34" charset="0"/>
              </a:rPr>
              <a:t>Mathematical</a:t>
            </a: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ca-ES" sz="1600" dirty="0" err="1">
                <a:latin typeface="Arial" pitchFamily="34" charset="0"/>
                <a:cs typeface="Arial" panose="020B0604020202020204" pitchFamily="34" charset="0"/>
              </a:rPr>
              <a:t>Modelling</a:t>
            </a: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 in </a:t>
            </a:r>
            <a:r>
              <a:rPr lang="ca-ES" sz="1600" dirty="0" err="1">
                <a:latin typeface="Arial" pitchFamily="34" charset="0"/>
                <a:cs typeface="Arial" panose="020B0604020202020204" pitchFamily="34" charset="0"/>
              </a:rPr>
              <a:t>Engineering</a:t>
            </a: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: </a:t>
            </a:r>
            <a:r>
              <a:rPr lang="ca-ES" sz="1600" dirty="0" err="1">
                <a:latin typeface="Arial" pitchFamily="34" charset="0"/>
                <a:cs typeface="Arial" panose="020B0604020202020204" pitchFamily="34" charset="0"/>
              </a:rPr>
              <a:t>Theory</a:t>
            </a: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, </a:t>
            </a:r>
            <a:r>
              <a:rPr lang="ca-ES" sz="1600" dirty="0" err="1">
                <a:latin typeface="Arial" pitchFamily="34" charset="0"/>
                <a:cs typeface="Arial" panose="020B0604020202020204" pitchFamily="34" charset="0"/>
              </a:rPr>
              <a:t>Numerics</a:t>
            </a: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, Applications.</a:t>
            </a:r>
          </a:p>
          <a:p>
            <a:pPr marL="319387" indent="-319387" defTabSz="910227" fontAlgn="base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•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Màster de </a:t>
            </a:r>
            <a:r>
              <a:rPr lang="ca-ES" sz="1600" b="1" dirty="0">
                <a:latin typeface="Arial" pitchFamily="34" charset="0"/>
                <a:cs typeface="Arial" panose="020B0604020202020204" pitchFamily="34" charset="0"/>
              </a:rPr>
              <a:t>Matemàtiques per als Instruments Financers.</a:t>
            </a:r>
          </a:p>
          <a:p>
            <a:pPr marL="319387" indent="-319387" defTabSz="910227" fontAlgn="base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•"/>
              <a:defRPr/>
            </a:pPr>
            <a:r>
              <a:rPr lang="ca-ES" sz="1600" dirty="0" err="1">
                <a:latin typeface="Arial" pitchFamily="34" charset="0"/>
                <a:cs typeface="Arial" panose="020B0604020202020204" pitchFamily="34" charset="0"/>
              </a:rPr>
              <a:t>Master</a:t>
            </a: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 in </a:t>
            </a:r>
            <a:r>
              <a:rPr lang="ca-ES" sz="1600" b="1" dirty="0">
                <a:latin typeface="Arial" pitchFamily="34" charset="0"/>
                <a:cs typeface="Arial" panose="020B0604020202020204" pitchFamily="34" charset="0"/>
              </a:rPr>
              <a:t>Data </a:t>
            </a:r>
            <a:r>
              <a:rPr lang="ca-ES" sz="1600" b="1" dirty="0" err="1">
                <a:latin typeface="Arial" pitchFamily="34" charset="0"/>
                <a:cs typeface="Arial" panose="020B0604020202020204" pitchFamily="34" charset="0"/>
              </a:rPr>
              <a:t>Science</a:t>
            </a:r>
            <a:r>
              <a:rPr lang="ca-ES" sz="1600" b="1" dirty="0">
                <a:latin typeface="Arial" pitchFamily="34" charset="0"/>
                <a:cs typeface="Arial" panose="020B0604020202020204" pitchFamily="34" charset="0"/>
              </a:rPr>
              <a:t>.</a:t>
            </a:r>
          </a:p>
          <a:p>
            <a:pPr marL="319387" indent="-319387" defTabSz="910227" fontAlgn="base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•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Màster de </a:t>
            </a:r>
            <a:r>
              <a:rPr lang="ca-ES" sz="1600" b="1" dirty="0">
                <a:latin typeface="Arial" pitchFamily="34" charset="0"/>
                <a:cs typeface="Arial" panose="020B0604020202020204" pitchFamily="34" charset="0"/>
              </a:rPr>
              <a:t>Visió per Computador.</a:t>
            </a:r>
          </a:p>
        </p:txBody>
      </p:sp>
      <p:sp>
        <p:nvSpPr>
          <p:cNvPr id="8" name="CuadroTexto 7">
            <a:hlinkClick r:id="rId4"/>
            <a:extLst>
              <a:ext uri="{FF2B5EF4-FFF2-40B4-BE49-F238E27FC236}">
                <a16:creationId xmlns:a16="http://schemas.microsoft.com/office/drawing/2014/main" id="{F827184E-C002-4D38-84F9-50C789A6B44C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E395310-63F9-42A8-8ABE-0C33B46964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BDEAE3FA-27CF-9F91-E471-638D814BBBA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9239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7" grpId="0"/>
      <p:bldP spid="8" grpId="0"/>
      <p:bldP spid="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>
            <a:extLst>
              <a:ext uri="{FF2B5EF4-FFF2-40B4-BE49-F238E27FC236}">
                <a16:creationId xmlns:a16="http://schemas.microsoft.com/office/drawing/2014/main" id="{E3ABBBBD-4BF4-0C12-B425-C488C722E5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07" t="5318" r="4627" b="5793"/>
          <a:stretch/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  <p:pic>
        <p:nvPicPr>
          <p:cNvPr id="2" name="Imagen 6" descr="Vídeo YouTube de la UAB">
            <a:hlinkClick r:id="rId4"/>
            <a:extLst>
              <a:ext uri="{FF2B5EF4-FFF2-40B4-BE49-F238E27FC236}">
                <a16:creationId xmlns:a16="http://schemas.microsoft.com/office/drawing/2014/main" id="{C3CEC514-A6B1-8FD8-61BF-0A7AE8AE424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" y="1909118"/>
            <a:ext cx="9403496" cy="49823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7" name="Imagen 6">
            <a:hlinkClick r:id="rId4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8075"/>
            <a:ext cx="9514705" cy="494888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9935277D-1279-4162-880B-D5F33F1DA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86326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CuadroTexto 14" descr="Accedeix a més vídeos al canal YouTube de la UAB">
            <a:hlinkClick r:id="rId6"/>
          </p:cNvPr>
          <p:cNvSpPr txBox="1"/>
          <p:nvPr/>
        </p:nvSpPr>
        <p:spPr>
          <a:xfrm>
            <a:off x="4156764" y="6187856"/>
            <a:ext cx="4121931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56038" algn="l"/>
              </a:tabLst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Més vídeos al canal </a:t>
            </a:r>
            <a:r>
              <a:rPr kumimoji="0" lang="ca-ES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YouTube</a:t>
            </a: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de la UAB</a:t>
            </a:r>
          </a:p>
        </p:txBody>
      </p:sp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831456" y="6155652"/>
            <a:ext cx="299886" cy="309258"/>
          </a:xfrm>
          <a:prstGeom prst="rect">
            <a:avLst/>
          </a:prstGeom>
        </p:spPr>
      </p:pic>
      <p:pic>
        <p:nvPicPr>
          <p:cNvPr id="14" name="Imagen 13" descr="Logo UAB, Universitat Autònoma de Barcelona">
            <a:hlinkClick r:id="rId9"/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  <p:pic>
        <p:nvPicPr>
          <p:cNvPr id="3" name="Imagen 2" descr="Visualitza el vídeo al YouTube de la UAB">
            <a:hlinkClick r:id="rId4"/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197907" y="3054907"/>
            <a:ext cx="748186" cy="748186"/>
          </a:xfrm>
          <a:prstGeom prst="rect">
            <a:avLst/>
          </a:prstGeom>
        </p:spPr>
      </p:pic>
      <p:sp>
        <p:nvSpPr>
          <p:cNvPr id="4" name="CuadroTexto 17" descr="Un campus ple d'experiències">
            <a:extLst>
              <a:ext uri="{FF2B5EF4-FFF2-40B4-BE49-F238E27FC236}">
                <a16:creationId xmlns:a16="http://schemas.microsoft.com/office/drawing/2014/main" id="{B631964A-0DAD-9181-F28C-7DFED365D509}"/>
              </a:ext>
            </a:extLst>
          </p:cNvPr>
          <p:cNvSpPr txBox="1"/>
          <p:nvPr/>
        </p:nvSpPr>
        <p:spPr>
          <a:xfrm>
            <a:off x="969208" y="541211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ple d’experiències</a:t>
            </a:r>
          </a:p>
        </p:txBody>
      </p:sp>
    </p:spTree>
    <p:extLst>
      <p:ext uri="{BB962C8B-B14F-4D97-AF65-F5344CB8AC3E}">
        <p14:creationId xmlns:p14="http://schemas.microsoft.com/office/powerpoint/2010/main" val="13135934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/>
          <p:cNvSpPr txBox="1"/>
          <p:nvPr/>
        </p:nvSpPr>
        <p:spPr>
          <a:xfrm>
            <a:off x="977837" y="669029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latin typeface="Arial"/>
                <a:cs typeface="Arial"/>
              </a:rPr>
              <a:t>Física + Matemàtiques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372144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F22F38B-0443-4AC9-921D-F51DF62F55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4"/>
          <a:stretch/>
        </p:blipFill>
        <p:spPr>
          <a:xfrm>
            <a:off x="0" y="1679647"/>
            <a:ext cx="9147094" cy="4019474"/>
          </a:xfrm>
          <a:prstGeom prst="rect">
            <a:avLst/>
          </a:prstGeom>
        </p:spPr>
      </p:pic>
      <p:pic>
        <p:nvPicPr>
          <p:cNvPr id="2" name="Imagen 13">
            <a:hlinkClick r:id="rId4"/>
            <a:extLst>
              <a:ext uri="{FF2B5EF4-FFF2-40B4-BE49-F238E27FC236}">
                <a16:creationId xmlns:a16="http://schemas.microsoft.com/office/drawing/2014/main" id="{FCE7DDE0-D12F-A78E-9062-BB510FF90DB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761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E2629C6F-47DB-4585-B409-FA70BBD99D92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0" y="2023"/>
            <a:ext cx="9144000" cy="129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adroTexto 2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fr-FR" sz="3200" b="1" spc="-100" dirty="0">
                <a:solidFill>
                  <a:schemeClr val="bg1"/>
                </a:solidFill>
                <a:latin typeface="Arial"/>
                <a:cs typeface="Arial"/>
              </a:rPr>
              <a:t>Notes de tall </a:t>
            </a:r>
            <a:endParaRPr lang="ca-ES" sz="3200" b="1" spc="-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E028D9E5-6C6C-4D78-9553-CE6A54F4C7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5798331"/>
              </p:ext>
            </p:extLst>
          </p:nvPr>
        </p:nvGraphicFramePr>
        <p:xfrm>
          <a:off x="1075643" y="1846392"/>
          <a:ext cx="6840620" cy="2475530"/>
        </p:xfrm>
        <a:graphic>
          <a:graphicData uri="http://schemas.openxmlformats.org/drawingml/2006/table">
            <a:tbl>
              <a:tblPr/>
              <a:tblGrid>
                <a:gridCol w="5671738">
                  <a:extLst>
                    <a:ext uri="{9D8B030D-6E8A-4147-A177-3AD203B41FA5}">
                      <a16:colId xmlns:a16="http://schemas.microsoft.com/office/drawing/2014/main" val="209198142"/>
                    </a:ext>
                  </a:extLst>
                </a:gridCol>
                <a:gridCol w="1168882">
                  <a:extLst>
                    <a:ext uri="{9D8B030D-6E8A-4147-A177-3AD203B41FA5}">
                      <a16:colId xmlns:a16="http://schemas.microsoft.com/office/drawing/2014/main" val="2520115333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r>
                        <a:rPr lang="ca-ES" b="1" noProof="0" dirty="0">
                          <a:latin typeface="Arial"/>
                          <a:cs typeface="Arial"/>
                        </a:rPr>
                        <a:t>Batxillerat i CFGS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2560042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Matemàtiques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12,104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4516709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Física + Matemàtiques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13,438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62829277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endParaRPr lang="ca-ES" sz="14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4439945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8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Més grans de 25 anys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2811643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Matemàtiques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6881436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Física + Matemàtiques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7,938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02630581"/>
                  </a:ext>
                </a:extLst>
              </a:tr>
            </a:tbl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87A1E81D-FAD5-4ADD-8602-1260BE275272}"/>
              </a:ext>
            </a:extLst>
          </p:cNvPr>
          <p:cNvSpPr txBox="1"/>
          <p:nvPr/>
        </p:nvSpPr>
        <p:spPr>
          <a:xfrm>
            <a:off x="5899549" y="1955046"/>
            <a:ext cx="2103098" cy="2312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fr-FR" sz="1200" dirty="0">
                <a:latin typeface="Arial"/>
                <a:cs typeface="Arial"/>
              </a:rPr>
              <a:t>Nota de </a:t>
            </a:r>
            <a:r>
              <a:rPr lang="fr-FR" sz="1200" dirty="0" err="1">
                <a:latin typeface="Arial"/>
                <a:cs typeface="Arial"/>
              </a:rPr>
              <a:t>tall</a:t>
            </a:r>
            <a:r>
              <a:rPr lang="fr-FR" sz="1200" dirty="0">
                <a:latin typeface="Arial"/>
                <a:cs typeface="Arial"/>
              </a:rPr>
              <a:t> </a:t>
            </a:r>
            <a:r>
              <a:rPr lang="fr-FR" sz="1200" dirty="0" err="1">
                <a:latin typeface="Arial"/>
                <a:cs typeface="Arial"/>
              </a:rPr>
              <a:t>juny</a:t>
            </a:r>
            <a:r>
              <a:rPr lang="fr-FR" sz="1200" dirty="0">
                <a:latin typeface="Arial"/>
                <a:cs typeface="Arial"/>
              </a:rPr>
              <a:t> 2024</a:t>
            </a:r>
          </a:p>
        </p:txBody>
      </p:sp>
      <p:sp>
        <p:nvSpPr>
          <p:cNvPr id="12" name="CuadroTexto 11">
            <a:hlinkClick r:id="rId5"/>
            <a:extLst>
              <a:ext uri="{FF2B5EF4-FFF2-40B4-BE49-F238E27FC236}">
                <a16:creationId xmlns:a16="http://schemas.microsoft.com/office/drawing/2014/main" id="{744AFE1C-4A90-4E90-847D-0AD8A35D2B31}"/>
              </a:ext>
            </a:extLst>
          </p:cNvPr>
          <p:cNvSpPr txBox="1"/>
          <p:nvPr/>
        </p:nvSpPr>
        <p:spPr>
          <a:xfrm>
            <a:off x="1368296" y="4581922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CBD61ED8-EC6B-4AE5-A1AF-5C1F7E4A88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42988" y="4549718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31618F55-9486-EE59-D5A2-73F74F38C7E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grpSp>
        <p:nvGrpSpPr>
          <p:cNvPr id="4" name="Agrupa 3">
            <a:extLst>
              <a:ext uri="{FF2B5EF4-FFF2-40B4-BE49-F238E27FC236}">
                <a16:creationId xmlns:a16="http://schemas.microsoft.com/office/drawing/2014/main" id="{6694E171-9A18-19FA-E1B2-C704FA182F89}"/>
              </a:ext>
            </a:extLst>
          </p:cNvPr>
          <p:cNvGrpSpPr/>
          <p:nvPr/>
        </p:nvGrpSpPr>
        <p:grpSpPr>
          <a:xfrm>
            <a:off x="3792368" y="6180138"/>
            <a:ext cx="4971385" cy="309716"/>
            <a:chOff x="3652668" y="6143472"/>
            <a:chExt cx="4971385" cy="309716"/>
          </a:xfrm>
        </p:grpSpPr>
        <p:sp>
          <p:nvSpPr>
            <p:cNvPr id="5" name="CuadroTexto 13">
              <a:hlinkClick r:id="rId10"/>
              <a:extLst>
                <a:ext uri="{FF2B5EF4-FFF2-40B4-BE49-F238E27FC236}">
                  <a16:creationId xmlns:a16="http://schemas.microsoft.com/office/drawing/2014/main" id="{D3055BA5-12FE-474B-EB08-F9761F6EE5D9}"/>
                </a:ext>
              </a:extLst>
            </p:cNvPr>
            <p:cNvSpPr txBox="1"/>
            <p:nvPr/>
          </p:nvSpPr>
          <p:spPr>
            <a:xfrm>
              <a:off x="3977974" y="6175676"/>
              <a:ext cx="4646079" cy="277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a-ES" sz="1600" b="1" noProof="0" dirty="0">
                  <a:solidFill>
                    <a:prstClr val="black"/>
                  </a:solidFill>
                  <a:latin typeface="Arial"/>
                  <a:cs typeface="Arial"/>
                </a:rPr>
                <a:t>Totes les ponderacions al Canal Universitats</a:t>
              </a:r>
              <a:endPara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6" name="Imagen 14">
              <a:extLst>
                <a:ext uri="{FF2B5EF4-FFF2-40B4-BE49-F238E27FC236}">
                  <a16:creationId xmlns:a16="http://schemas.microsoft.com/office/drawing/2014/main" id="{04D553D6-E325-DA69-4489-2EC9C0836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3652668" y="6143472"/>
              <a:ext cx="299886" cy="3092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13025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4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11" grpId="0"/>
      <p:bldP spid="12" grpId="0"/>
      <p:bldP spid="1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2381"/>
            <a:ext cx="9144000" cy="1297782"/>
          </a:xfrm>
          <a:prstGeom prst="rect">
            <a:avLst/>
          </a:prstGeom>
        </p:spPr>
      </p:pic>
      <p:sp>
        <p:nvSpPr>
          <p:cNvPr id="14" name="QuadreDeTex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1846867"/>
            <a:ext cx="7123660" cy="3021716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30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Proporciona la </a:t>
            </a:r>
            <a:r>
              <a:rPr lang="ca-ES" b="1" dirty="0">
                <a:latin typeface="Arial"/>
                <a:cs typeface="Arial"/>
              </a:rPr>
              <a:t>formació de màxim nivell i qualitat </a:t>
            </a:r>
            <a:r>
              <a:rPr lang="ca-ES" dirty="0">
                <a:latin typeface="Arial"/>
                <a:cs typeface="Arial"/>
              </a:rPr>
              <a:t>per a futurs professionals que combini el domini de la física amb una preparació acurada en el pensament abstracte característic de les matemàtiques.</a:t>
            </a:r>
          </a:p>
          <a:p>
            <a:pPr marL="319387" indent="-319387" defTabSz="910227" fontAlgn="base">
              <a:lnSpc>
                <a:spcPts val="30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L’estudiant obté una </a:t>
            </a:r>
            <a:r>
              <a:rPr lang="ca-ES" b="1" dirty="0">
                <a:latin typeface="Arial"/>
                <a:cs typeface="Arial"/>
              </a:rPr>
              <a:t>formació científica interdisciplinària </a:t>
            </a:r>
            <a:r>
              <a:rPr lang="ca-ES" dirty="0">
                <a:latin typeface="Arial"/>
                <a:cs typeface="Arial"/>
              </a:rPr>
              <a:t>i una </a:t>
            </a:r>
            <a:r>
              <a:rPr lang="ca-ES" b="1" dirty="0">
                <a:latin typeface="Arial"/>
                <a:cs typeface="Arial"/>
              </a:rPr>
              <a:t>capacitat d'anàlisi i d'abstracció </a:t>
            </a:r>
            <a:r>
              <a:rPr lang="ca-ES" dirty="0">
                <a:latin typeface="Arial"/>
                <a:cs typeface="Arial"/>
              </a:rPr>
              <a:t>que li permeten abordar els reptes i desenvolupar la seva professió amb eficàcia.</a:t>
            </a:r>
          </a:p>
        </p:txBody>
      </p:sp>
      <p:sp>
        <p:nvSpPr>
          <p:cNvPr id="9" name="CuadroTexto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Física + Matemàtiques a la UAB</a:t>
            </a:r>
          </a:p>
        </p:txBody>
      </p:sp>
      <p:sp>
        <p:nvSpPr>
          <p:cNvPr id="10" name="Rectángulo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2" name="Imagen 13">
            <a:hlinkClick r:id="rId4"/>
            <a:extLst>
              <a:ext uri="{FF2B5EF4-FFF2-40B4-BE49-F238E27FC236}">
                <a16:creationId xmlns:a16="http://schemas.microsoft.com/office/drawing/2014/main" id="{C6E1335E-EB13-76BE-C776-ACB4C04B3A1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9133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F867A2E-8F85-476F-8573-950D70C7E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2931"/>
            <a:ext cx="9144000" cy="1297232"/>
          </a:xfrm>
          <a:prstGeom prst="rect">
            <a:avLst/>
          </a:prstGeom>
        </p:spPr>
      </p:pic>
      <p:sp>
        <p:nvSpPr>
          <p:cNvPr id="21" name="CuadroText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Així s’estructura el grau</a:t>
            </a:r>
          </a:p>
        </p:txBody>
      </p:sp>
      <p:sp>
        <p:nvSpPr>
          <p:cNvPr id="22" name="Rectángulo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5F7350A3-3D27-4A73-8D18-6ED3238496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0437998"/>
              </p:ext>
            </p:extLst>
          </p:nvPr>
        </p:nvGraphicFramePr>
        <p:xfrm>
          <a:off x="1074766" y="1854855"/>
          <a:ext cx="6898460" cy="2842143"/>
        </p:xfrm>
        <a:graphic>
          <a:graphicData uri="http://schemas.openxmlformats.org/drawingml/2006/table">
            <a:tbl>
              <a:tblPr/>
              <a:tblGrid>
                <a:gridCol w="6898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Crèdits: </a:t>
                      </a:r>
                      <a:r>
                        <a:rPr lang="ca-ES" sz="1600" b="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330 ECTS - 5 cursos</a:t>
                      </a:r>
                      <a:endParaRPr lang="ca-ES" sz="1600" b="1" noProof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36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Horari: </a:t>
                      </a:r>
                      <a:r>
                        <a:rPr lang="ca-ES" sz="1600" b="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 sol torn, de matí.</a:t>
                      </a:r>
                      <a:endParaRPr lang="ca-ES" sz="1800" b="0" noProof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73677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Cursos propedèutics:</a:t>
                      </a:r>
                    </a:p>
                    <a:p>
                      <a:pPr lvl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a-ES" sz="1600" b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Matemàtiques per a físics i matemàtics</a:t>
                      </a:r>
                    </a:p>
                    <a:p>
                      <a:pPr lvl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a-ES" sz="1600" b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Física per a científics</a:t>
                      </a:r>
                    </a:p>
                    <a:p>
                      <a:pPr lvl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a-ES" sz="1600" b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Química per a científics</a:t>
                      </a: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2330119"/>
                  </a:ext>
                </a:extLst>
              </a:tr>
            </a:tbl>
          </a:graphicData>
        </a:graphic>
      </p:graphicFrame>
      <p:sp>
        <p:nvSpPr>
          <p:cNvPr id="11" name="CuadroTexto 10">
            <a:hlinkClick r:id="rId5"/>
            <a:extLst>
              <a:ext uri="{FF2B5EF4-FFF2-40B4-BE49-F238E27FC236}">
                <a16:creationId xmlns:a16="http://schemas.microsoft.com/office/drawing/2014/main" id="{249E7ABA-0EC0-462F-A1DA-1BBD6E471DAC}"/>
              </a:ext>
            </a:extLst>
          </p:cNvPr>
          <p:cNvSpPr txBox="1"/>
          <p:nvPr/>
        </p:nvSpPr>
        <p:spPr>
          <a:xfrm>
            <a:off x="5655280" y="5708405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+info horaris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A2DDEB1-6003-4B29-9611-3589D16935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329972" y="5676201"/>
            <a:ext cx="299886" cy="309258"/>
          </a:xfrm>
          <a:prstGeom prst="rect">
            <a:avLst/>
          </a:prstGeom>
        </p:spPr>
      </p:pic>
      <p:sp>
        <p:nvSpPr>
          <p:cNvPr id="13" name="CuadroTexto 12">
            <a:hlinkClick r:id="rId8"/>
            <a:extLst>
              <a:ext uri="{FF2B5EF4-FFF2-40B4-BE49-F238E27FC236}">
                <a16:creationId xmlns:a16="http://schemas.microsoft.com/office/drawing/2014/main" id="{B747D47C-B643-4904-BDBC-911F417CCDC1}"/>
              </a:ext>
            </a:extLst>
          </p:cNvPr>
          <p:cNvSpPr txBox="1"/>
          <p:nvPr/>
        </p:nvSpPr>
        <p:spPr>
          <a:xfrm>
            <a:off x="5655280" y="6165610"/>
            <a:ext cx="3395140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cursos propedèutics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2419E205-9980-45F7-8F1E-0A46807DDC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329972" y="613340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9"/>
            <a:extLst>
              <a:ext uri="{FF2B5EF4-FFF2-40B4-BE49-F238E27FC236}">
                <a16:creationId xmlns:a16="http://schemas.microsoft.com/office/drawing/2014/main" id="{21ABC559-5EC7-A07A-53D0-67969967FBE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5018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70"/>
                            </p:stCondLst>
                            <p:childTnLst>
                              <p:par>
                                <p:cTn id="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7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70"/>
                            </p:stCondLst>
                            <p:childTnLst>
                              <p:par>
                                <p:cTn id="4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1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11" grpId="0"/>
      <p:bldP spid="11" grpId="1"/>
      <p:bldP spid="13" grpId="0"/>
      <p:bldP spid="13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:a16="http://schemas.microsoft.com/office/drawing/2014/main" id="{1198F5CB-D072-49F0-9F36-5C6382BFB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2381"/>
            <a:ext cx="9144000" cy="1297782"/>
          </a:xfrm>
          <a:prstGeom prst="rect">
            <a:avLst/>
          </a:prstGeom>
        </p:spPr>
      </p:pic>
      <p:sp>
        <p:nvSpPr>
          <p:cNvPr id="49" name="CuadroTexto 23"/>
          <p:cNvSpPr txBox="1"/>
          <p:nvPr/>
        </p:nvSpPr>
        <p:spPr>
          <a:xfrm>
            <a:off x="836028" y="5848945"/>
            <a:ext cx="129074" cy="280845"/>
          </a:xfrm>
          <a:prstGeom prst="rect">
            <a:avLst/>
          </a:prstGeom>
          <a:noFill/>
        </p:spPr>
        <p:txBody>
          <a:bodyPr wrap="none" lIns="63881" tIns="31940" rIns="63881" bIns="31940" rtlCol="0">
            <a:spAutoFit/>
          </a:bodyPr>
          <a:lstStyle/>
          <a:p>
            <a:endParaRPr lang="ca-ES" sz="1406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Així s’estructura el grau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F97D1955-95DE-4F0D-8715-CA34CC80ADD0}"/>
              </a:ext>
            </a:extLst>
          </p:cNvPr>
          <p:cNvGrpSpPr/>
          <p:nvPr/>
        </p:nvGrpSpPr>
        <p:grpSpPr>
          <a:xfrm>
            <a:off x="1075643" y="1945950"/>
            <a:ext cx="7058667" cy="523220"/>
            <a:chOff x="1075643" y="1945950"/>
            <a:chExt cx="7058667" cy="523220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70B1920B-6F41-4E1A-AAE1-CF1B38D3E2E5}"/>
                </a:ext>
              </a:extLst>
            </p:cNvPr>
            <p:cNvGrpSpPr/>
            <p:nvPr/>
          </p:nvGrpSpPr>
          <p:grpSpPr>
            <a:xfrm>
              <a:off x="1075643" y="1956605"/>
              <a:ext cx="2439488" cy="501271"/>
              <a:chOff x="4939475" y="3645787"/>
              <a:chExt cx="2085176" cy="501271"/>
            </a:xfrm>
          </p:grpSpPr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6A8F20CE-308E-4436-B360-9FB7CE798753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DAA3CA6E-9157-4272-BAE4-8343672860FC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Formació Bàsica</a:t>
                </a:r>
              </a:p>
            </p:txBody>
          </p:sp>
        </p:grpSp>
        <p:grpSp>
          <p:nvGrpSpPr>
            <p:cNvPr id="61" name="Grupo 60">
              <a:extLst>
                <a:ext uri="{FF2B5EF4-FFF2-40B4-BE49-F238E27FC236}">
                  <a16:creationId xmlns:a16="http://schemas.microsoft.com/office/drawing/2014/main" id="{346F28F3-3557-4BE0-ADA0-4F7DC2C672BD}"/>
                </a:ext>
              </a:extLst>
            </p:cNvPr>
            <p:cNvGrpSpPr/>
            <p:nvPr/>
          </p:nvGrpSpPr>
          <p:grpSpPr>
            <a:xfrm>
              <a:off x="3929266" y="1956605"/>
              <a:ext cx="1076771" cy="501271"/>
              <a:chOff x="4651130" y="5208042"/>
              <a:chExt cx="879232" cy="501271"/>
            </a:xfrm>
          </p:grpSpPr>
          <p:sp>
            <p:nvSpPr>
              <p:cNvPr id="62" name="Rectángulo 61">
                <a:extLst>
                  <a:ext uri="{FF2B5EF4-FFF2-40B4-BE49-F238E27FC236}">
                    <a16:creationId xmlns:a16="http://schemas.microsoft.com/office/drawing/2014/main" id="{EEEC36C6-CDC7-474C-9EC8-7DF55C521B95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63" name="CuadroTexto 62">
                <a:extLst>
                  <a:ext uri="{FF2B5EF4-FFF2-40B4-BE49-F238E27FC236}">
                    <a16:creationId xmlns:a16="http://schemas.microsoft.com/office/drawing/2014/main" id="{B05E49E1-6D36-4A95-95CE-4327088C18DF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63 ECTS</a:t>
                </a:r>
              </a:p>
            </p:txBody>
          </p:sp>
        </p:grp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BDAEC35A-5080-43C3-A028-11BBB279B09D}"/>
                </a:ext>
              </a:extLst>
            </p:cNvPr>
            <p:cNvSpPr txBox="1"/>
            <p:nvPr/>
          </p:nvSpPr>
          <p:spPr>
            <a:xfrm>
              <a:off x="5276810" y="1945950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Assignatures de la branca de coneixement de la titulació.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ACD71E2-084F-49AE-BA2D-390F563B611A}"/>
              </a:ext>
            </a:extLst>
          </p:cNvPr>
          <p:cNvGrpSpPr/>
          <p:nvPr/>
        </p:nvGrpSpPr>
        <p:grpSpPr>
          <a:xfrm>
            <a:off x="1075641" y="2914053"/>
            <a:ext cx="7058669" cy="523226"/>
            <a:chOff x="1075641" y="2914053"/>
            <a:chExt cx="7058669" cy="523226"/>
          </a:xfrm>
        </p:grpSpPr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A147467E-0970-454C-ADD3-B99B7A2F9CD5}"/>
                </a:ext>
              </a:extLst>
            </p:cNvPr>
            <p:cNvGrpSpPr/>
            <p:nvPr/>
          </p:nvGrpSpPr>
          <p:grpSpPr>
            <a:xfrm>
              <a:off x="1075641" y="2936008"/>
              <a:ext cx="2439491" cy="501271"/>
              <a:chOff x="4939475" y="3645787"/>
              <a:chExt cx="2085176" cy="501271"/>
            </a:xfrm>
          </p:grpSpPr>
          <p:sp>
            <p:nvSpPr>
              <p:cNvPr id="50" name="Rectángulo 49">
                <a:extLst>
                  <a:ext uri="{FF2B5EF4-FFF2-40B4-BE49-F238E27FC236}">
                    <a16:creationId xmlns:a16="http://schemas.microsoft.com/office/drawing/2014/main" id="{49FF6B60-8E7B-4ADC-9FD8-F861FB82DE09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1" name="CuadroTexto 50">
                <a:extLst>
                  <a:ext uri="{FF2B5EF4-FFF2-40B4-BE49-F238E27FC236}">
                    <a16:creationId xmlns:a16="http://schemas.microsoft.com/office/drawing/2014/main" id="{2D7205D7-F613-4119-8155-93E02F833DA1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Obligatòries</a:t>
                </a:r>
              </a:p>
            </p:txBody>
          </p:sp>
        </p:grpSp>
        <p:grpSp>
          <p:nvGrpSpPr>
            <p:cNvPr id="55" name="Grupo 54">
              <a:extLst>
                <a:ext uri="{FF2B5EF4-FFF2-40B4-BE49-F238E27FC236}">
                  <a16:creationId xmlns:a16="http://schemas.microsoft.com/office/drawing/2014/main" id="{F009C257-2258-49B0-AA54-F4F62771E33F}"/>
                </a:ext>
              </a:extLst>
            </p:cNvPr>
            <p:cNvGrpSpPr/>
            <p:nvPr/>
          </p:nvGrpSpPr>
          <p:grpSpPr>
            <a:xfrm>
              <a:off x="3929265" y="2935379"/>
              <a:ext cx="1076771" cy="501271"/>
              <a:chOff x="4651130" y="5208042"/>
              <a:chExt cx="879232" cy="501271"/>
            </a:xfrm>
          </p:grpSpPr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F8793B04-7372-4438-967B-F7A214EF8F3C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7" name="CuadroTexto 56">
                <a:extLst>
                  <a:ext uri="{FF2B5EF4-FFF2-40B4-BE49-F238E27FC236}">
                    <a16:creationId xmlns:a16="http://schemas.microsoft.com/office/drawing/2014/main" id="{7C7D2943-7BF2-4A9F-A28F-3EC4B14E8A83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196 ECTS</a:t>
                </a:r>
              </a:p>
            </p:txBody>
          </p:sp>
        </p:grpSp>
        <p:sp>
          <p:nvSpPr>
            <p:cNvPr id="64" name="CuadroTexto 63">
              <a:extLst>
                <a:ext uri="{FF2B5EF4-FFF2-40B4-BE49-F238E27FC236}">
                  <a16:creationId xmlns:a16="http://schemas.microsoft.com/office/drawing/2014/main" id="{1DC4AED9-8CA2-48CA-823A-1467291A2E0D}"/>
                </a:ext>
              </a:extLst>
            </p:cNvPr>
            <p:cNvSpPr txBox="1"/>
            <p:nvPr/>
          </p:nvSpPr>
          <p:spPr>
            <a:xfrm>
              <a:off x="5276810" y="2914053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Representen el gruix del pla d’estudis.</a:t>
              </a: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7F41D106-9724-4255-8E78-D8DE474C3A9F}"/>
              </a:ext>
            </a:extLst>
          </p:cNvPr>
          <p:cNvGrpSpPr/>
          <p:nvPr/>
        </p:nvGrpSpPr>
        <p:grpSpPr>
          <a:xfrm>
            <a:off x="1075642" y="3893462"/>
            <a:ext cx="7058668" cy="524208"/>
            <a:chOff x="1075642" y="3893462"/>
            <a:chExt cx="7058668" cy="524208"/>
          </a:xfrm>
        </p:grpSpPr>
        <p:grpSp>
          <p:nvGrpSpPr>
            <p:cNvPr id="52" name="Grupo 51">
              <a:extLst>
                <a:ext uri="{FF2B5EF4-FFF2-40B4-BE49-F238E27FC236}">
                  <a16:creationId xmlns:a16="http://schemas.microsoft.com/office/drawing/2014/main" id="{9204D771-4ACB-4FAA-80CF-763095E5AF65}"/>
                </a:ext>
              </a:extLst>
            </p:cNvPr>
            <p:cNvGrpSpPr/>
            <p:nvPr/>
          </p:nvGrpSpPr>
          <p:grpSpPr>
            <a:xfrm>
              <a:off x="1075642" y="3915411"/>
              <a:ext cx="2439492" cy="501271"/>
              <a:chOff x="4939475" y="3645787"/>
              <a:chExt cx="2085176" cy="501271"/>
            </a:xfrm>
          </p:grpSpPr>
          <p:sp>
            <p:nvSpPr>
              <p:cNvPr id="53" name="Rectángulo 52">
                <a:extLst>
                  <a:ext uri="{FF2B5EF4-FFF2-40B4-BE49-F238E27FC236}">
                    <a16:creationId xmlns:a16="http://schemas.microsoft.com/office/drawing/2014/main" id="{4295DEBC-4AA1-4747-A7E0-7E8217F71E29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4" name="CuadroTexto 53">
                <a:extLst>
                  <a:ext uri="{FF2B5EF4-FFF2-40B4-BE49-F238E27FC236}">
                    <a16:creationId xmlns:a16="http://schemas.microsoft.com/office/drawing/2014/main" id="{67103580-7AFF-4804-9D0D-638A26E1694B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Optatives</a:t>
                </a:r>
              </a:p>
            </p:txBody>
          </p:sp>
        </p:grpSp>
        <p:grpSp>
          <p:nvGrpSpPr>
            <p:cNvPr id="58" name="Grupo 57">
              <a:extLst>
                <a:ext uri="{FF2B5EF4-FFF2-40B4-BE49-F238E27FC236}">
                  <a16:creationId xmlns:a16="http://schemas.microsoft.com/office/drawing/2014/main" id="{09AA47C1-D4C3-4EEB-88CA-44984FCF22E0}"/>
                </a:ext>
              </a:extLst>
            </p:cNvPr>
            <p:cNvGrpSpPr/>
            <p:nvPr/>
          </p:nvGrpSpPr>
          <p:grpSpPr>
            <a:xfrm>
              <a:off x="3929265" y="3916399"/>
              <a:ext cx="1076771" cy="501271"/>
              <a:chOff x="4651130" y="5208042"/>
              <a:chExt cx="879232" cy="501271"/>
            </a:xfrm>
          </p:grpSpPr>
          <p:sp>
            <p:nvSpPr>
              <p:cNvPr id="59" name="Rectángulo 58">
                <a:extLst>
                  <a:ext uri="{FF2B5EF4-FFF2-40B4-BE49-F238E27FC236}">
                    <a16:creationId xmlns:a16="http://schemas.microsoft.com/office/drawing/2014/main" id="{2FB37463-AAFE-4BF9-8F9F-4C3AA941814C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60" name="CuadroTexto 59">
                <a:extLst>
                  <a:ext uri="{FF2B5EF4-FFF2-40B4-BE49-F238E27FC236}">
                    <a16:creationId xmlns:a16="http://schemas.microsoft.com/office/drawing/2014/main" id="{644AD811-D1E4-4A3C-B257-2178EBC91497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47 ECTS</a:t>
                </a:r>
              </a:p>
            </p:txBody>
          </p:sp>
        </p:grpSp>
        <p:sp>
          <p:nvSpPr>
            <p:cNvPr id="65" name="CuadroTexto 64">
              <a:extLst>
                <a:ext uri="{FF2B5EF4-FFF2-40B4-BE49-F238E27FC236}">
                  <a16:creationId xmlns:a16="http://schemas.microsoft.com/office/drawing/2014/main" id="{69713A4E-5F8A-4926-A7AF-BDD91D8FEC3B}"/>
                </a:ext>
              </a:extLst>
            </p:cNvPr>
            <p:cNvSpPr txBox="1"/>
            <p:nvPr/>
          </p:nvSpPr>
          <p:spPr>
            <a:xfrm>
              <a:off x="5276810" y="3893462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Pràctiques externes optatives a 5è curs.</a:t>
              </a:r>
            </a:p>
          </p:txBody>
        </p:sp>
      </p:grpSp>
      <p:grpSp>
        <p:nvGrpSpPr>
          <p:cNvPr id="38" name="Grupo 37">
            <a:extLst>
              <a:ext uri="{FF2B5EF4-FFF2-40B4-BE49-F238E27FC236}">
                <a16:creationId xmlns:a16="http://schemas.microsoft.com/office/drawing/2014/main" id="{BA615018-F0ED-4CBB-9B37-D750DFC779D8}"/>
              </a:ext>
            </a:extLst>
          </p:cNvPr>
          <p:cNvGrpSpPr/>
          <p:nvPr/>
        </p:nvGrpSpPr>
        <p:grpSpPr>
          <a:xfrm>
            <a:off x="1075643" y="4898161"/>
            <a:ext cx="3930394" cy="498446"/>
            <a:chOff x="1075643" y="1956605"/>
            <a:chExt cx="3930394" cy="501271"/>
          </a:xfrm>
        </p:grpSpPr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18F71063-43AA-4509-9453-92EF65797C1D}"/>
                </a:ext>
              </a:extLst>
            </p:cNvPr>
            <p:cNvGrpSpPr/>
            <p:nvPr/>
          </p:nvGrpSpPr>
          <p:grpSpPr>
            <a:xfrm>
              <a:off x="1075643" y="1956605"/>
              <a:ext cx="2439488" cy="501271"/>
              <a:chOff x="4939475" y="3645787"/>
              <a:chExt cx="2085176" cy="501271"/>
            </a:xfrm>
          </p:grpSpPr>
          <p:sp>
            <p:nvSpPr>
              <p:cNvPr id="44" name="Rectángulo 43">
                <a:extLst>
                  <a:ext uri="{FF2B5EF4-FFF2-40B4-BE49-F238E27FC236}">
                    <a16:creationId xmlns:a16="http://schemas.microsoft.com/office/drawing/2014/main" id="{B2BC9EE2-3D50-444D-8BDF-525413FFFA16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45" name="CuadroTexto 44">
                <a:extLst>
                  <a:ext uri="{FF2B5EF4-FFF2-40B4-BE49-F238E27FC236}">
                    <a16:creationId xmlns:a16="http://schemas.microsoft.com/office/drawing/2014/main" id="{13647A69-1CE8-467E-8807-9DEB55423358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Treball de fi de grau (TFG)</a:t>
                </a:r>
              </a:p>
            </p:txBody>
          </p:sp>
        </p:grpSp>
        <p:grpSp>
          <p:nvGrpSpPr>
            <p:cNvPr id="40" name="Grupo 39">
              <a:extLst>
                <a:ext uri="{FF2B5EF4-FFF2-40B4-BE49-F238E27FC236}">
                  <a16:creationId xmlns:a16="http://schemas.microsoft.com/office/drawing/2014/main" id="{7657876B-BB70-47CD-AE06-C9583EBF6057}"/>
                </a:ext>
              </a:extLst>
            </p:cNvPr>
            <p:cNvGrpSpPr/>
            <p:nvPr/>
          </p:nvGrpSpPr>
          <p:grpSpPr>
            <a:xfrm>
              <a:off x="3929266" y="1956605"/>
              <a:ext cx="1076771" cy="501271"/>
              <a:chOff x="4651130" y="5208042"/>
              <a:chExt cx="879232" cy="501271"/>
            </a:xfrm>
          </p:grpSpPr>
          <p:sp>
            <p:nvSpPr>
              <p:cNvPr id="42" name="Rectángulo 41">
                <a:extLst>
                  <a:ext uri="{FF2B5EF4-FFF2-40B4-BE49-F238E27FC236}">
                    <a16:creationId xmlns:a16="http://schemas.microsoft.com/office/drawing/2014/main" id="{F96CF861-60BE-4B4D-96A3-B8E46BA93355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id="{D04E2562-728E-4A5A-B8EB-17DBD8E99643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24 ECTS</a:t>
                </a:r>
              </a:p>
            </p:txBody>
          </p:sp>
        </p:grpSp>
      </p:grpSp>
      <p:sp>
        <p:nvSpPr>
          <p:cNvPr id="41" name="CuadroTexto 40">
            <a:hlinkClick r:id="rId4"/>
            <a:extLst>
              <a:ext uri="{FF2B5EF4-FFF2-40B4-BE49-F238E27FC236}">
                <a16:creationId xmlns:a16="http://schemas.microsoft.com/office/drawing/2014/main" id="{045A71D9-780E-4DDA-B306-43053722DFC5}"/>
              </a:ext>
            </a:extLst>
          </p:cNvPr>
          <p:cNvSpPr txBox="1"/>
          <p:nvPr/>
        </p:nvSpPr>
        <p:spPr>
          <a:xfrm>
            <a:off x="5911925" y="6212710"/>
            <a:ext cx="2671637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+info pla d’estudis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46" name="Imagen 45">
            <a:extLst>
              <a:ext uri="{FF2B5EF4-FFF2-40B4-BE49-F238E27FC236}">
                <a16:creationId xmlns:a16="http://schemas.microsoft.com/office/drawing/2014/main" id="{945BD7F4-A409-4DDF-A1B4-0A7BAAC718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595369" y="618050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C93A1A67-8636-E938-4F07-968C9F50BE7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311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92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41" grpId="0"/>
      <p:bldP spid="41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2381"/>
            <a:ext cx="9144000" cy="1297782"/>
          </a:xfrm>
          <a:prstGeom prst="rect">
            <a:avLst/>
          </a:prstGeom>
        </p:spPr>
      </p:pic>
      <p:sp>
        <p:nvSpPr>
          <p:cNvPr id="14" name="QuadreDeTex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1857027"/>
            <a:ext cx="7123660" cy="3836554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2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La </a:t>
            </a:r>
            <a:r>
              <a:rPr lang="ca-ES" sz="1600" b="1" dirty="0">
                <a:latin typeface="Arial"/>
                <a:cs typeface="Arial"/>
              </a:rPr>
              <a:t>docència</a:t>
            </a:r>
            <a:r>
              <a:rPr lang="ca-ES" sz="1600" dirty="0">
                <a:latin typeface="Arial"/>
                <a:cs typeface="Arial"/>
              </a:rPr>
              <a:t> no universitària.</a:t>
            </a:r>
          </a:p>
          <a:p>
            <a:pPr marL="319387" indent="-319387" defTabSz="910227" fontAlgn="base">
              <a:lnSpc>
                <a:spcPts val="22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Empresa</a:t>
            </a:r>
            <a:r>
              <a:rPr lang="ca-ES" sz="1600" dirty="0">
                <a:latin typeface="Arial"/>
                <a:cs typeface="Arial"/>
              </a:rPr>
              <a:t> amb equips interdisciplinaris de recerca i desenvolupament de R+D.</a:t>
            </a:r>
          </a:p>
          <a:p>
            <a:pPr marL="319387" indent="-319387" defTabSz="910227" fontAlgn="base">
              <a:lnSpc>
                <a:spcPts val="22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Institucions</a:t>
            </a:r>
            <a:r>
              <a:rPr lang="ca-ES" sz="1600" dirty="0">
                <a:latin typeface="Arial"/>
                <a:cs typeface="Arial"/>
              </a:rPr>
              <a:t> financeres i d’assegurances.</a:t>
            </a:r>
          </a:p>
          <a:p>
            <a:pPr marL="319387" indent="-319387" defTabSz="910227" fontAlgn="base">
              <a:lnSpc>
                <a:spcPts val="22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Gabinets</a:t>
            </a:r>
            <a:r>
              <a:rPr lang="ca-ES" sz="1600" dirty="0"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d’assessorament</a:t>
            </a:r>
            <a:r>
              <a:rPr lang="ca-ES" sz="1600" dirty="0">
                <a:latin typeface="Arial"/>
                <a:cs typeface="Arial"/>
              </a:rPr>
              <a:t> cientificotècnic i informàtic.</a:t>
            </a:r>
          </a:p>
          <a:p>
            <a:pPr marL="319387" indent="-319387" defTabSz="910227" fontAlgn="base">
              <a:lnSpc>
                <a:spcPts val="22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Empreses</a:t>
            </a:r>
            <a:r>
              <a:rPr lang="ca-ES" sz="1600" dirty="0">
                <a:latin typeface="Arial"/>
                <a:cs typeface="Arial"/>
              </a:rPr>
              <a:t> i </a:t>
            </a:r>
            <a:r>
              <a:rPr lang="ca-ES" sz="1600" b="1" dirty="0">
                <a:latin typeface="Arial"/>
                <a:cs typeface="Arial"/>
              </a:rPr>
              <a:t>instituts</a:t>
            </a:r>
            <a:r>
              <a:rPr lang="ca-ES" sz="1600" dirty="0"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d’estadística</a:t>
            </a:r>
            <a:r>
              <a:rPr lang="ca-ES" sz="1600" dirty="0">
                <a:latin typeface="Arial"/>
                <a:cs typeface="Arial"/>
              </a:rPr>
              <a:t>.</a:t>
            </a:r>
          </a:p>
          <a:p>
            <a:pPr marL="319387" indent="-319387" defTabSz="910227" fontAlgn="base">
              <a:lnSpc>
                <a:spcPts val="22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La </a:t>
            </a:r>
            <a:r>
              <a:rPr lang="ca-ES" sz="1600" b="1" dirty="0">
                <a:latin typeface="Arial"/>
                <a:cs typeface="Arial"/>
              </a:rPr>
              <a:t>informàtica</a:t>
            </a:r>
            <a:r>
              <a:rPr lang="ca-ES" sz="1600" dirty="0">
                <a:latin typeface="Arial"/>
                <a:cs typeface="Arial"/>
              </a:rPr>
              <a:t> i les </a:t>
            </a:r>
            <a:r>
              <a:rPr lang="ca-ES" sz="1600" b="1" dirty="0">
                <a:latin typeface="Arial"/>
                <a:cs typeface="Arial"/>
              </a:rPr>
              <a:t>telecomunicacions</a:t>
            </a:r>
            <a:r>
              <a:rPr lang="ca-ES" sz="1600" dirty="0">
                <a:latin typeface="Arial"/>
                <a:cs typeface="Arial"/>
              </a:rPr>
              <a:t>.</a:t>
            </a:r>
            <a:endParaRPr lang="ca-ES" sz="1600" b="1" dirty="0">
              <a:latin typeface="Arial"/>
              <a:cs typeface="Arial"/>
            </a:endParaRPr>
          </a:p>
          <a:p>
            <a:pPr marL="319387" indent="-319387" defTabSz="910227" fontAlgn="base">
              <a:lnSpc>
                <a:spcPts val="22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La </a:t>
            </a:r>
            <a:r>
              <a:rPr lang="ca-ES" sz="1600" b="1" dirty="0">
                <a:latin typeface="Arial"/>
                <a:cs typeface="Arial"/>
              </a:rPr>
              <a:t>medicina</a:t>
            </a:r>
            <a:r>
              <a:rPr lang="ca-ES" sz="1600" dirty="0">
                <a:latin typeface="Arial"/>
                <a:cs typeface="Arial"/>
              </a:rPr>
              <a:t> (instal·lacions radioactives, ...).</a:t>
            </a:r>
          </a:p>
          <a:p>
            <a:pPr marL="319387" indent="-319387" defTabSz="910227" fontAlgn="base">
              <a:lnSpc>
                <a:spcPts val="22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La </a:t>
            </a:r>
            <a:r>
              <a:rPr lang="ca-ES" sz="1600" b="1" dirty="0">
                <a:latin typeface="Arial"/>
                <a:cs typeface="Arial"/>
              </a:rPr>
              <a:t>indústria</a:t>
            </a:r>
            <a:r>
              <a:rPr lang="ca-ES" sz="1600" dirty="0">
                <a:latin typeface="Arial"/>
                <a:cs typeface="Arial"/>
              </a:rPr>
              <a:t> (òptica, nous materials).</a:t>
            </a:r>
          </a:p>
        </p:txBody>
      </p:sp>
      <p:sp>
        <p:nvSpPr>
          <p:cNvPr id="9" name="CuadroTexto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Sortides professionals</a:t>
            </a:r>
          </a:p>
        </p:txBody>
      </p:sp>
      <p:sp>
        <p:nvSpPr>
          <p:cNvPr id="10" name="Rectángulo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2" name="Imagen 13">
            <a:hlinkClick r:id="rId4"/>
            <a:extLst>
              <a:ext uri="{FF2B5EF4-FFF2-40B4-BE49-F238E27FC236}">
                <a16:creationId xmlns:a16="http://schemas.microsoft.com/office/drawing/2014/main" id="{CCF1DEB2-569E-8A6B-2470-0F921C58DA9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0561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2381"/>
            <a:ext cx="9144000" cy="129460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Estructura d’una assignatura (6 ECTS)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E77DF51-1229-428F-AC93-9C4A70F11D2B}"/>
              </a:ext>
            </a:extLst>
          </p:cNvPr>
          <p:cNvSpPr/>
          <p:nvPr/>
        </p:nvSpPr>
        <p:spPr>
          <a:xfrm>
            <a:off x="969207" y="2478213"/>
            <a:ext cx="7123660" cy="19007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hores de classes magistrals (teoria)</a:t>
            </a:r>
          </a:p>
          <a:p>
            <a:pPr algn="ctr"/>
            <a:r>
              <a:rPr lang="ca-ES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pPr algn="ctr"/>
            <a:r>
              <a:rPr lang="ca-ES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hores de problemes</a:t>
            </a:r>
          </a:p>
          <a:p>
            <a:pPr algn="ctr"/>
            <a:r>
              <a:rPr lang="ca-ES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</a:p>
          <a:p>
            <a:pPr algn="ctr"/>
            <a:r>
              <a:rPr lang="ca-ES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hores de seminari (1/2 grup)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C3F9444C-0F6E-4F6C-ACD6-5906DEA6FB47}"/>
              </a:ext>
            </a:extLst>
          </p:cNvPr>
          <p:cNvSpPr/>
          <p:nvPr/>
        </p:nvSpPr>
        <p:spPr>
          <a:xfrm>
            <a:off x="969207" y="4675042"/>
            <a:ext cx="7123660" cy="9490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hores de treball personal: 1,5 hores/hora presencial</a:t>
            </a:r>
          </a:p>
        </p:txBody>
      </p:sp>
      <p:sp>
        <p:nvSpPr>
          <p:cNvPr id="12" name="QuadreDeText 13">
            <a:extLst>
              <a:ext uri="{FF2B5EF4-FFF2-40B4-BE49-F238E27FC236}">
                <a16:creationId xmlns:a16="http://schemas.microsoft.com/office/drawing/2014/main" id="{72B09B34-4742-436F-8E1A-C565C9592B60}"/>
              </a:ext>
            </a:extLst>
          </p:cNvPr>
          <p:cNvSpPr txBox="1"/>
          <p:nvPr/>
        </p:nvSpPr>
        <p:spPr>
          <a:xfrm>
            <a:off x="969207" y="1853424"/>
            <a:ext cx="7123660" cy="328671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2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b="1" dirty="0">
                <a:latin typeface="Arial"/>
                <a:cs typeface="Arial"/>
              </a:rPr>
              <a:t>1 ECTS = 6 x 25 = 130 hores d’estudi</a:t>
            </a:r>
          </a:p>
        </p:txBody>
      </p:sp>
      <p:pic>
        <p:nvPicPr>
          <p:cNvPr id="2" name="Imagen 13">
            <a:hlinkClick r:id="rId4"/>
            <a:extLst>
              <a:ext uri="{FF2B5EF4-FFF2-40B4-BE49-F238E27FC236}">
                <a16:creationId xmlns:a16="http://schemas.microsoft.com/office/drawing/2014/main" id="{5BADF2E7-2BA6-76E8-5C91-1DB43FD02E6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3268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8" grpId="0" animBg="1"/>
      <p:bldP spid="11" grpId="0" animBg="1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2381"/>
            <a:ext cx="9144000" cy="1297782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846155"/>
            <a:ext cx="7123660" cy="328671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2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b="1" dirty="0">
                <a:latin typeface="Arial"/>
                <a:cs typeface="Arial"/>
              </a:rPr>
              <a:t>23 hores presencials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Setmana tipus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7B347E4-0DA7-490E-9590-474BEE918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207" y="2282669"/>
            <a:ext cx="7214306" cy="3449893"/>
          </a:xfrm>
          <a:prstGeom prst="rect">
            <a:avLst/>
          </a:prstGeom>
        </p:spPr>
      </p:pic>
      <p:pic>
        <p:nvPicPr>
          <p:cNvPr id="3" name="Imagen 13">
            <a:hlinkClick r:id="rId5"/>
            <a:extLst>
              <a:ext uri="{FF2B5EF4-FFF2-40B4-BE49-F238E27FC236}">
                <a16:creationId xmlns:a16="http://schemas.microsoft.com/office/drawing/2014/main" id="{293EEF70-077E-0502-23BE-6DD09E48A0F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4409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2381"/>
            <a:ext cx="9144000" cy="1297782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1057477" y="1979931"/>
            <a:ext cx="7123660" cy="2636995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30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Beques en memòria de Pere </a:t>
            </a:r>
            <a:r>
              <a:rPr lang="ca-ES" dirty="0" err="1">
                <a:latin typeface="Arial"/>
                <a:cs typeface="Arial"/>
              </a:rPr>
              <a:t>Menal</a:t>
            </a:r>
            <a:r>
              <a:rPr lang="ca-ES" dirty="0">
                <a:latin typeface="Arial"/>
                <a:cs typeface="Arial"/>
              </a:rPr>
              <a:t>, atorgada al millor alumne de batxillerat que </a:t>
            </a:r>
            <a:r>
              <a:rPr lang="ca-ES" b="1" dirty="0">
                <a:latin typeface="Arial"/>
                <a:cs typeface="Arial"/>
              </a:rPr>
              <a:t>opti per estudiar el grau en Matemàtiques </a:t>
            </a:r>
            <a:r>
              <a:rPr lang="ca-ES" dirty="0">
                <a:latin typeface="Arial"/>
                <a:cs typeface="Arial"/>
              </a:rPr>
              <a:t>(o </a:t>
            </a:r>
            <a:r>
              <a:rPr lang="ca-ES" b="1" dirty="0">
                <a:latin typeface="Arial"/>
                <a:cs typeface="Arial"/>
              </a:rPr>
              <a:t>Física + Matemàtiques</a:t>
            </a:r>
            <a:r>
              <a:rPr lang="ca-ES" dirty="0">
                <a:latin typeface="Arial"/>
                <a:cs typeface="Arial"/>
              </a:rPr>
              <a:t>) a la UAB i que </a:t>
            </a:r>
            <a:r>
              <a:rPr lang="ca-ES" b="1" dirty="0">
                <a:latin typeface="Arial"/>
                <a:cs typeface="Arial"/>
              </a:rPr>
              <a:t>tingui la nota més alta a les PAU</a:t>
            </a:r>
            <a:r>
              <a:rPr lang="ca-ES" dirty="0">
                <a:latin typeface="Arial"/>
                <a:cs typeface="Arial"/>
              </a:rPr>
              <a:t>.</a:t>
            </a:r>
          </a:p>
          <a:p>
            <a:pPr marL="319387" indent="-319387" defTabSz="910227" fontAlgn="base">
              <a:lnSpc>
                <a:spcPts val="30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Cobreix el </a:t>
            </a:r>
            <a:r>
              <a:rPr lang="ca-ES" b="1" dirty="0">
                <a:latin typeface="Arial"/>
                <a:cs typeface="Arial"/>
              </a:rPr>
              <a:t>cost de la matrícula cada any </a:t>
            </a:r>
            <a:r>
              <a:rPr lang="ca-ES" dirty="0">
                <a:latin typeface="Arial"/>
                <a:cs typeface="Arial"/>
              </a:rPr>
              <a:t>i també els diners corresponents a la </a:t>
            </a:r>
            <a:r>
              <a:rPr lang="ca-ES" b="1" dirty="0">
                <a:latin typeface="Arial"/>
                <a:cs typeface="Arial"/>
              </a:rPr>
              <a:t>compra de llibres</a:t>
            </a:r>
            <a:r>
              <a:rPr lang="ca-ES" dirty="0">
                <a:latin typeface="Arial"/>
                <a:cs typeface="Arial"/>
              </a:rPr>
              <a:t>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Beca Pere </a:t>
            </a:r>
            <a:r>
              <a:rPr lang="ca-ES" sz="3200" b="1" spc="-100" dirty="0" err="1">
                <a:solidFill>
                  <a:schemeClr val="bg1"/>
                </a:solidFill>
                <a:latin typeface="Arial"/>
                <a:cs typeface="Arial"/>
              </a:rPr>
              <a:t>Menal</a:t>
            </a:r>
            <a:endParaRPr lang="ca-ES" sz="3200" b="1" spc="-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CuadroTexto 6">
            <a:hlinkClick r:id="rId4"/>
            <a:extLst>
              <a:ext uri="{FF2B5EF4-FFF2-40B4-BE49-F238E27FC236}">
                <a16:creationId xmlns:a16="http://schemas.microsoft.com/office/drawing/2014/main" id="{B52BE837-9714-4A5D-9941-B2D29FFE91E4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06AEBCC-0838-4B19-B8DE-292F8A8E2F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5822F42F-CE38-5110-15CF-BCBD5012E5F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3490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7" grpId="0"/>
      <p:bldP spid="7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2381"/>
            <a:ext cx="9144000" cy="1297782"/>
          </a:xfrm>
          <a:prstGeom prst="rect">
            <a:avLst/>
          </a:prstGeom>
        </p:spPr>
      </p:pic>
      <p:sp>
        <p:nvSpPr>
          <p:cNvPr id="9" name="CuadroTexto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Dissabtes</a:t>
            </a:r>
          </a:p>
        </p:txBody>
      </p:sp>
      <p:sp>
        <p:nvSpPr>
          <p:cNvPr id="10" name="Rectángulo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2" name="Imagen 1">
            <a:hlinkClick r:id="rId4"/>
            <a:extLst>
              <a:ext uri="{FF2B5EF4-FFF2-40B4-BE49-F238E27FC236}">
                <a16:creationId xmlns:a16="http://schemas.microsoft.com/office/drawing/2014/main" id="{5297F4D6-FD66-4CF5-AFB5-5A8C84C9F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496" y="1581612"/>
            <a:ext cx="2678003" cy="4275408"/>
          </a:xfrm>
          <a:prstGeom prst="rect">
            <a:avLst/>
          </a:prstGeom>
        </p:spPr>
      </p:pic>
      <p:pic>
        <p:nvPicPr>
          <p:cNvPr id="3" name="Imagen 2">
            <a:hlinkClick r:id="rId6"/>
            <a:extLst>
              <a:ext uri="{FF2B5EF4-FFF2-40B4-BE49-F238E27FC236}">
                <a16:creationId xmlns:a16="http://schemas.microsoft.com/office/drawing/2014/main" id="{2CF9C2AB-FAB2-4222-9C12-04C8861F9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1550082"/>
            <a:ext cx="2917792" cy="4170308"/>
          </a:xfrm>
          <a:prstGeom prst="rect">
            <a:avLst/>
          </a:prstGeom>
        </p:spPr>
      </p:pic>
      <p:pic>
        <p:nvPicPr>
          <p:cNvPr id="5" name="Imagen 13">
            <a:hlinkClick r:id="rId8"/>
            <a:extLst>
              <a:ext uri="{FF2B5EF4-FFF2-40B4-BE49-F238E27FC236}">
                <a16:creationId xmlns:a16="http://schemas.microsoft.com/office/drawing/2014/main" id="{CA0C893B-3A0E-5E87-3AC5-0604F68187F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9640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FAB0B5CE-EE0C-3C40-B486-599D23807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768610" y="-292110"/>
            <a:ext cx="10155115" cy="762242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7E6813A-5E6B-EE40-8B4B-BB3AB972FEC2}"/>
              </a:ext>
            </a:extLst>
          </p:cNvPr>
          <p:cNvSpPr/>
          <p:nvPr/>
        </p:nvSpPr>
        <p:spPr>
          <a:xfrm>
            <a:off x="416452" y="1942521"/>
            <a:ext cx="2179394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51A0DA64-B8B2-7042-8AB2-83C025F4E86A}"/>
              </a:ext>
            </a:extLst>
          </p:cNvPr>
          <p:cNvSpPr/>
          <p:nvPr/>
        </p:nvSpPr>
        <p:spPr>
          <a:xfrm>
            <a:off x="3453252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7A5C9E3F-4901-6B45-B0C5-15835DED534E}"/>
              </a:ext>
            </a:extLst>
          </p:cNvPr>
          <p:cNvSpPr/>
          <p:nvPr/>
        </p:nvSpPr>
        <p:spPr>
          <a:xfrm>
            <a:off x="6512646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CuadroTexto 1"/>
          <p:cNvSpPr txBox="1"/>
          <p:nvPr/>
        </p:nvSpPr>
        <p:spPr>
          <a:xfrm>
            <a:off x="-2563340" y="16494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/>
          </a:p>
        </p:txBody>
      </p:sp>
      <p:sp>
        <p:nvSpPr>
          <p:cNvPr id="9" name="CuadroTexto 8"/>
          <p:cNvSpPr txBox="1"/>
          <p:nvPr/>
        </p:nvSpPr>
        <p:spPr>
          <a:xfrm>
            <a:off x="-935092" y="9604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BDEA7569-0070-0043-90B0-FF970A78B4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777570" y="5149440"/>
            <a:ext cx="10186159" cy="219456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7B6C693B-49CC-6B40-B83F-E98D41B32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850" y="-365367"/>
            <a:ext cx="10186159" cy="2813501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2513E6B1-E3A2-E44A-9055-330F0BEBFA32}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2D7C869-2108-0240-833B-3B5EBD5AED16}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raons per triar la UAB</a:t>
            </a:r>
            <a:endParaRPr lang="ca-ES" sz="32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Agrupa 15">
            <a:extLst>
              <a:ext uri="{FF2B5EF4-FFF2-40B4-BE49-F238E27FC236}">
                <a16:creationId xmlns:a16="http://schemas.microsoft.com/office/drawing/2014/main" id="{4A3C2EB8-4249-0ACA-CB6D-47B6592A0F2C}"/>
              </a:ext>
            </a:extLst>
          </p:cNvPr>
          <p:cNvGrpSpPr/>
          <p:nvPr/>
        </p:nvGrpSpPr>
        <p:grpSpPr>
          <a:xfrm>
            <a:off x="1222179" y="1398150"/>
            <a:ext cx="496398" cy="496398"/>
            <a:chOff x="1222179" y="1398150"/>
            <a:chExt cx="496398" cy="496398"/>
          </a:xfrm>
        </p:grpSpPr>
        <p:sp>
          <p:nvSpPr>
            <p:cNvPr id="54" name="Elipse 53">
              <a:extLst>
                <a:ext uri="{FF2B5EF4-FFF2-40B4-BE49-F238E27FC236}">
                  <a16:creationId xmlns:a16="http://schemas.microsoft.com/office/drawing/2014/main" id="{FD014501-7EFC-6646-B3A5-3DAB2AA84A03}"/>
                </a:ext>
              </a:extLst>
            </p:cNvPr>
            <p:cNvSpPr/>
            <p:nvPr/>
          </p:nvSpPr>
          <p:spPr>
            <a:xfrm>
              <a:off x="1222179" y="139815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CuadroTexto 61">
              <a:extLst>
                <a:ext uri="{FF2B5EF4-FFF2-40B4-BE49-F238E27FC236}">
                  <a16:creationId xmlns:a16="http://schemas.microsoft.com/office/drawing/2014/main" id="{7D94F790-C453-ED4A-B5EC-12091233411C}"/>
                </a:ext>
              </a:extLst>
            </p:cNvPr>
            <p:cNvSpPr txBox="1"/>
            <p:nvPr/>
          </p:nvSpPr>
          <p:spPr>
            <a:xfrm>
              <a:off x="1296477" y="145387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Agrupa 16">
            <a:extLst>
              <a:ext uri="{FF2B5EF4-FFF2-40B4-BE49-F238E27FC236}">
                <a16:creationId xmlns:a16="http://schemas.microsoft.com/office/drawing/2014/main" id="{16235C0A-EE21-844A-AA2A-0C3DD22A55D7}"/>
              </a:ext>
            </a:extLst>
          </p:cNvPr>
          <p:cNvGrpSpPr/>
          <p:nvPr/>
        </p:nvGrpSpPr>
        <p:grpSpPr>
          <a:xfrm>
            <a:off x="2900671" y="2044855"/>
            <a:ext cx="496398" cy="496398"/>
            <a:chOff x="2900671" y="2044855"/>
            <a:chExt cx="496398" cy="496398"/>
          </a:xfrm>
        </p:grpSpPr>
        <p:sp>
          <p:nvSpPr>
            <p:cNvPr id="68" name="Elipse 67">
              <a:extLst>
                <a:ext uri="{FF2B5EF4-FFF2-40B4-BE49-F238E27FC236}">
                  <a16:creationId xmlns:a16="http://schemas.microsoft.com/office/drawing/2014/main" id="{C9582E00-4065-5946-8926-A3A8867E4C32}"/>
                </a:ext>
              </a:extLst>
            </p:cNvPr>
            <p:cNvSpPr/>
            <p:nvPr/>
          </p:nvSpPr>
          <p:spPr>
            <a:xfrm>
              <a:off x="2900671" y="2044855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32F8FE4B-C580-2941-98B2-D55CBE33027D}"/>
                </a:ext>
              </a:extLst>
            </p:cNvPr>
            <p:cNvSpPr txBox="1"/>
            <p:nvPr/>
          </p:nvSpPr>
          <p:spPr>
            <a:xfrm>
              <a:off x="2974969" y="2100581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Agrupa 17">
            <a:extLst>
              <a:ext uri="{FF2B5EF4-FFF2-40B4-BE49-F238E27FC236}">
                <a16:creationId xmlns:a16="http://schemas.microsoft.com/office/drawing/2014/main" id="{16AF258C-5519-0EC7-7682-A74B889D708A}"/>
              </a:ext>
            </a:extLst>
          </p:cNvPr>
          <p:cNvGrpSpPr/>
          <p:nvPr/>
        </p:nvGrpSpPr>
        <p:grpSpPr>
          <a:xfrm>
            <a:off x="2900671" y="2818376"/>
            <a:ext cx="496398" cy="496398"/>
            <a:chOff x="2900671" y="2818376"/>
            <a:chExt cx="496398" cy="496398"/>
          </a:xfrm>
        </p:grpSpPr>
        <p:sp>
          <p:nvSpPr>
            <p:cNvPr id="71" name="Elipse 70">
              <a:extLst>
                <a:ext uri="{FF2B5EF4-FFF2-40B4-BE49-F238E27FC236}">
                  <a16:creationId xmlns:a16="http://schemas.microsoft.com/office/drawing/2014/main" id="{256DFC67-B370-9E48-922B-8F70196875D6}"/>
                </a:ext>
              </a:extLst>
            </p:cNvPr>
            <p:cNvSpPr/>
            <p:nvPr/>
          </p:nvSpPr>
          <p:spPr>
            <a:xfrm>
              <a:off x="2900671" y="2818376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CuadroTexto 71">
              <a:extLst>
                <a:ext uri="{FF2B5EF4-FFF2-40B4-BE49-F238E27FC236}">
                  <a16:creationId xmlns:a16="http://schemas.microsoft.com/office/drawing/2014/main" id="{EB284889-0243-6143-BAF6-046BC6CC711D}"/>
                </a:ext>
              </a:extLst>
            </p:cNvPr>
            <p:cNvSpPr txBox="1"/>
            <p:nvPr/>
          </p:nvSpPr>
          <p:spPr>
            <a:xfrm>
              <a:off x="2974969" y="2874102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Agrupa 18">
            <a:extLst>
              <a:ext uri="{FF2B5EF4-FFF2-40B4-BE49-F238E27FC236}">
                <a16:creationId xmlns:a16="http://schemas.microsoft.com/office/drawing/2014/main" id="{6EBFB53C-B6E5-5303-9FE3-B024E1878D66}"/>
              </a:ext>
            </a:extLst>
          </p:cNvPr>
          <p:cNvGrpSpPr/>
          <p:nvPr/>
        </p:nvGrpSpPr>
        <p:grpSpPr>
          <a:xfrm>
            <a:off x="2900671" y="3884104"/>
            <a:ext cx="496398" cy="496398"/>
            <a:chOff x="2900671" y="3884104"/>
            <a:chExt cx="496398" cy="496398"/>
          </a:xfrm>
        </p:grpSpPr>
        <p:sp>
          <p:nvSpPr>
            <p:cNvPr id="74" name="Elipse 73">
              <a:extLst>
                <a:ext uri="{FF2B5EF4-FFF2-40B4-BE49-F238E27FC236}">
                  <a16:creationId xmlns:a16="http://schemas.microsoft.com/office/drawing/2014/main" id="{0FFC1A60-6FE5-0B4A-8A5B-87D66B811AA2}"/>
                </a:ext>
              </a:extLst>
            </p:cNvPr>
            <p:cNvSpPr/>
            <p:nvPr/>
          </p:nvSpPr>
          <p:spPr>
            <a:xfrm>
              <a:off x="2900671" y="3884104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CuadroTexto 74">
              <a:extLst>
                <a:ext uri="{FF2B5EF4-FFF2-40B4-BE49-F238E27FC236}">
                  <a16:creationId xmlns:a16="http://schemas.microsoft.com/office/drawing/2014/main" id="{42A428D1-7282-BA4B-B707-B2B736001069}"/>
                </a:ext>
              </a:extLst>
            </p:cNvPr>
            <p:cNvSpPr txBox="1"/>
            <p:nvPr/>
          </p:nvSpPr>
          <p:spPr>
            <a:xfrm>
              <a:off x="2974969" y="3939830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-ES_tradnl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Agrupa 19">
            <a:extLst>
              <a:ext uri="{FF2B5EF4-FFF2-40B4-BE49-F238E27FC236}">
                <a16:creationId xmlns:a16="http://schemas.microsoft.com/office/drawing/2014/main" id="{F6AA2CE1-6C56-6F6D-223A-E2C9DCBF514A}"/>
              </a:ext>
            </a:extLst>
          </p:cNvPr>
          <p:cNvGrpSpPr/>
          <p:nvPr/>
        </p:nvGrpSpPr>
        <p:grpSpPr>
          <a:xfrm>
            <a:off x="7351125" y="1382560"/>
            <a:ext cx="496398" cy="496398"/>
            <a:chOff x="7351125" y="1382560"/>
            <a:chExt cx="496398" cy="496398"/>
          </a:xfrm>
        </p:grpSpPr>
        <p:sp>
          <p:nvSpPr>
            <p:cNvPr id="77" name="Elipse 76">
              <a:extLst>
                <a:ext uri="{FF2B5EF4-FFF2-40B4-BE49-F238E27FC236}">
                  <a16:creationId xmlns:a16="http://schemas.microsoft.com/office/drawing/2014/main" id="{236342CD-91FD-2B42-8313-7754ADCFC4BF}"/>
                </a:ext>
              </a:extLst>
            </p:cNvPr>
            <p:cNvSpPr/>
            <p:nvPr/>
          </p:nvSpPr>
          <p:spPr>
            <a:xfrm>
              <a:off x="7351125" y="138256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CuadroTexto 77">
              <a:extLst>
                <a:ext uri="{FF2B5EF4-FFF2-40B4-BE49-F238E27FC236}">
                  <a16:creationId xmlns:a16="http://schemas.microsoft.com/office/drawing/2014/main" id="{8C721A05-6C11-DF4C-ABC1-3CE7E2FFCE58}"/>
                </a:ext>
              </a:extLst>
            </p:cNvPr>
            <p:cNvSpPr txBox="1"/>
            <p:nvPr/>
          </p:nvSpPr>
          <p:spPr>
            <a:xfrm>
              <a:off x="7425423" y="143828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Imagen 33" descr="Olga és estudiant de la UAB"/>
          <p:cNvPicPr>
            <a:picLocks noChangeAspect="1"/>
          </p:cNvPicPr>
          <p:nvPr/>
        </p:nvPicPr>
        <p:blipFill rotWithShape="1">
          <a:blip r:embed="rId5"/>
          <a:srcRect l="16327" t="5216" r="40405" b="8768"/>
          <a:stretch/>
        </p:blipFill>
        <p:spPr>
          <a:xfrm>
            <a:off x="1239016" y="2243138"/>
            <a:ext cx="1361955" cy="2870027"/>
          </a:xfrm>
          <a:prstGeom prst="rect">
            <a:avLst/>
          </a:prstGeom>
        </p:spPr>
      </p:pic>
      <p:pic>
        <p:nvPicPr>
          <p:cNvPr id="5" name="Imagen 4" descr="Universitat pública i capdavantera en els ràquings internacionals">
            <a:extLst>
              <a:ext uri="{FF2B5EF4-FFF2-40B4-BE49-F238E27FC236}">
                <a16:creationId xmlns:a16="http://schemas.microsoft.com/office/drawing/2014/main" id="{4F1400C5-E733-4EBD-A63D-28C619B3A8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890" y="1781567"/>
            <a:ext cx="2572735" cy="2462997"/>
          </a:xfrm>
          <a:prstGeom prst="rect">
            <a:avLst/>
          </a:prstGeom>
        </p:spPr>
      </p:pic>
      <p:pic>
        <p:nvPicPr>
          <p:cNvPr id="6" name="Imagen 5" descr="Universitat transformadora">
            <a:extLst>
              <a:ext uri="{FF2B5EF4-FFF2-40B4-BE49-F238E27FC236}">
                <a16:creationId xmlns:a16="http://schemas.microsoft.com/office/drawing/2014/main" id="{90DAB3D2-69FD-4975-AB81-A734DB8D60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0018" y="1798263"/>
            <a:ext cx="2523963" cy="13107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6D41CA4-1260-44B6-91C6-F6DFB510175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276292" y="2593955"/>
            <a:ext cx="2481287" cy="1548518"/>
          </a:xfrm>
          <a:prstGeom prst="rect">
            <a:avLst/>
          </a:prstGeom>
        </p:spPr>
      </p:pic>
      <p:pic>
        <p:nvPicPr>
          <p:cNvPr id="8" name="Imagen 7" descr="10.500 pràctiques professionals">
            <a:extLst>
              <a:ext uri="{FF2B5EF4-FFF2-40B4-BE49-F238E27FC236}">
                <a16:creationId xmlns:a16="http://schemas.microsoft.com/office/drawing/2014/main" id="{E5C6601B-DC46-4FE4-9268-AB2B1A4B13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0945" y="3717150"/>
            <a:ext cx="2481287" cy="1554615"/>
          </a:xfrm>
          <a:prstGeom prst="rect">
            <a:avLst/>
          </a:prstGeom>
        </p:spPr>
      </p:pic>
      <p:pic>
        <p:nvPicPr>
          <p:cNvPr id="12" name="Imagen 11" descr="Un campus únic a Catalunya">
            <a:extLst>
              <a:ext uri="{FF2B5EF4-FFF2-40B4-BE49-F238E27FC236}">
                <a16:creationId xmlns:a16="http://schemas.microsoft.com/office/drawing/2014/main" id="{FD34A5CE-02AC-40CC-9A66-B19053EDED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6926" y="1646035"/>
            <a:ext cx="2780017" cy="2030144"/>
          </a:xfrm>
          <a:prstGeom prst="rect">
            <a:avLst/>
          </a:prstGeom>
        </p:spPr>
      </p:pic>
      <p:pic>
        <p:nvPicPr>
          <p:cNvPr id="40" name="Imagen 39" descr="Eric és estudiant de la UAB"/>
          <p:cNvPicPr>
            <a:picLocks noChangeAspect="1"/>
          </p:cNvPicPr>
          <p:nvPr/>
        </p:nvPicPr>
        <p:blipFill rotWithShape="1">
          <a:blip r:embed="rId11"/>
          <a:srcRect r="36686" b="16897"/>
          <a:stretch/>
        </p:blipFill>
        <p:spPr>
          <a:xfrm>
            <a:off x="6796217" y="1829398"/>
            <a:ext cx="1926896" cy="3275223"/>
          </a:xfrm>
          <a:prstGeom prst="rect">
            <a:avLst/>
          </a:prstGeom>
        </p:spPr>
      </p:pic>
      <p:pic>
        <p:nvPicPr>
          <p:cNvPr id="4" name="Imagen 13">
            <a:hlinkClick r:id="rId12"/>
            <a:extLst>
              <a:ext uri="{FF2B5EF4-FFF2-40B4-BE49-F238E27FC236}">
                <a16:creationId xmlns:a16="http://schemas.microsoft.com/office/drawing/2014/main" id="{D2FDE15C-A17C-6CDE-FD5B-A0A1207A661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51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2381"/>
            <a:ext cx="9144000" cy="1297782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69207" y="448851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Webs d’informació de Mates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2" name="Imagen 13">
            <a:hlinkClick r:id="rId4"/>
            <a:extLst>
              <a:ext uri="{FF2B5EF4-FFF2-40B4-BE49-F238E27FC236}">
                <a16:creationId xmlns:a16="http://schemas.microsoft.com/office/drawing/2014/main" id="{5745BA2A-C21E-95A9-13C5-1E192F61A94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grpSp>
        <p:nvGrpSpPr>
          <p:cNvPr id="15" name="Agrupa 14">
            <a:extLst>
              <a:ext uri="{FF2B5EF4-FFF2-40B4-BE49-F238E27FC236}">
                <a16:creationId xmlns:a16="http://schemas.microsoft.com/office/drawing/2014/main" id="{BAD17976-D29E-4923-BE01-69003E3EC93C}"/>
              </a:ext>
            </a:extLst>
          </p:cNvPr>
          <p:cNvGrpSpPr/>
          <p:nvPr/>
        </p:nvGrpSpPr>
        <p:grpSpPr>
          <a:xfrm>
            <a:off x="969207" y="1674147"/>
            <a:ext cx="7647823" cy="2302367"/>
            <a:chOff x="969207" y="1674147"/>
            <a:chExt cx="7647823" cy="2302367"/>
          </a:xfrm>
        </p:grpSpPr>
        <p:sp>
          <p:nvSpPr>
            <p:cNvPr id="14" name="QuadreDeText 13"/>
            <p:cNvSpPr txBox="1"/>
            <p:nvPr/>
          </p:nvSpPr>
          <p:spPr>
            <a:xfrm>
              <a:off x="969207" y="1674147"/>
              <a:ext cx="7123660" cy="388174"/>
            </a:xfrm>
            <a:prstGeom prst="rect">
              <a:avLst/>
            </a:prstGeom>
            <a:noFill/>
          </p:spPr>
          <p:txBody>
            <a:bodyPr wrap="square" lIns="63873" tIns="31936" rIns="63873" bIns="31936">
              <a:spAutoFit/>
            </a:bodyPr>
            <a:lstStyle/>
            <a:p>
              <a:pPr defTabSz="910227" fontAlgn="base">
                <a:lnSpc>
                  <a:spcPct val="150000"/>
                </a:lnSpc>
                <a:spcBef>
                  <a:spcPts val="700"/>
                </a:spcBef>
                <a:spcAft>
                  <a:spcPts val="700"/>
                </a:spcAft>
                <a:buClr>
                  <a:srgbClr val="58BB2A"/>
                </a:buClr>
                <a:defRPr/>
              </a:pPr>
              <a:r>
                <a:rPr lang="ca-ES" sz="1600" b="1" dirty="0">
                  <a:latin typeface="Arial"/>
                  <a:cs typeface="Arial"/>
                </a:rPr>
                <a:t>Web de la </a:t>
              </a:r>
              <a:r>
                <a:rPr lang="ca-ES" sz="1600" b="1" dirty="0">
                  <a:solidFill>
                    <a:srgbClr val="008539"/>
                  </a:solidFill>
                  <a:latin typeface="Arial"/>
                  <a:cs typeface="Arial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Facultat de Ciències</a:t>
              </a:r>
              <a:endParaRPr lang="ca-ES" sz="1600" b="1" dirty="0">
                <a:solidFill>
                  <a:srgbClr val="008539"/>
                </a:solidFill>
                <a:latin typeface="Arial"/>
                <a:cs typeface="Arial"/>
              </a:endParaRPr>
            </a:p>
          </p:txBody>
        </p:sp>
        <p:pic>
          <p:nvPicPr>
            <p:cNvPr id="11" name="Imatge 10">
              <a:extLst>
                <a:ext uri="{FF2B5EF4-FFF2-40B4-BE49-F238E27FC236}">
                  <a16:creationId xmlns:a16="http://schemas.microsoft.com/office/drawing/2014/main" id="{8C75F367-A339-47AE-EFC7-ABCEAA2D46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24928" y="2353286"/>
              <a:ext cx="5392102" cy="162322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3" name="Agrupa 12">
            <a:extLst>
              <a:ext uri="{FF2B5EF4-FFF2-40B4-BE49-F238E27FC236}">
                <a16:creationId xmlns:a16="http://schemas.microsoft.com/office/drawing/2014/main" id="{FBE67110-D1F2-C310-5E08-14CAAD46D660}"/>
              </a:ext>
            </a:extLst>
          </p:cNvPr>
          <p:cNvGrpSpPr/>
          <p:nvPr/>
        </p:nvGrpSpPr>
        <p:grpSpPr>
          <a:xfrm>
            <a:off x="969207" y="4381477"/>
            <a:ext cx="7647823" cy="1604751"/>
            <a:chOff x="969207" y="4143044"/>
            <a:chExt cx="7647823" cy="1604751"/>
          </a:xfrm>
        </p:grpSpPr>
        <p:pic>
          <p:nvPicPr>
            <p:cNvPr id="7" name="Imatge 6">
              <a:extLst>
                <a:ext uri="{FF2B5EF4-FFF2-40B4-BE49-F238E27FC236}">
                  <a16:creationId xmlns:a16="http://schemas.microsoft.com/office/drawing/2014/main" id="{02010694-2652-9E4B-A9FE-3D02B6E816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27060"/>
            <a:stretch/>
          </p:blipFill>
          <p:spPr>
            <a:xfrm>
              <a:off x="4502623" y="4234404"/>
              <a:ext cx="4114407" cy="151339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QuadreDeText 11">
              <a:extLst>
                <a:ext uri="{FF2B5EF4-FFF2-40B4-BE49-F238E27FC236}">
                  <a16:creationId xmlns:a16="http://schemas.microsoft.com/office/drawing/2014/main" id="{A07EA914-1FD9-E0ED-6FBE-5DC688434ECC}"/>
                </a:ext>
              </a:extLst>
            </p:cNvPr>
            <p:cNvSpPr txBox="1"/>
            <p:nvPr/>
          </p:nvSpPr>
          <p:spPr>
            <a:xfrm>
              <a:off x="969207" y="4143044"/>
              <a:ext cx="7123660" cy="388174"/>
            </a:xfrm>
            <a:prstGeom prst="rect">
              <a:avLst/>
            </a:prstGeom>
            <a:noFill/>
          </p:spPr>
          <p:txBody>
            <a:bodyPr wrap="square" lIns="63873" tIns="31936" rIns="63873" bIns="31936">
              <a:spAutoFit/>
            </a:bodyPr>
            <a:lstStyle/>
            <a:p>
              <a:pPr defTabSz="910227" fontAlgn="base">
                <a:lnSpc>
                  <a:spcPct val="150000"/>
                </a:lnSpc>
                <a:spcBef>
                  <a:spcPts val="700"/>
                </a:spcBef>
                <a:spcAft>
                  <a:spcPts val="700"/>
                </a:spcAft>
                <a:buClr>
                  <a:srgbClr val="58BB2A"/>
                </a:buClr>
                <a:defRPr/>
              </a:pPr>
              <a:r>
                <a:rPr lang="ca-ES" sz="1600" b="1" dirty="0">
                  <a:latin typeface="Arial"/>
                  <a:cs typeface="Arial"/>
                </a:rPr>
                <a:t>Web del </a:t>
              </a:r>
              <a:r>
                <a:rPr lang="ca-ES" sz="1600" b="1" dirty="0">
                  <a:solidFill>
                    <a:srgbClr val="008539"/>
                  </a:solidFill>
                  <a:latin typeface="Arial"/>
                  <a:cs typeface="Arial"/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grau en Matemàtiques</a:t>
              </a:r>
              <a:endParaRPr lang="ca-ES" sz="1600" b="1" dirty="0">
                <a:solidFill>
                  <a:srgbClr val="008539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20659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17001" y="-165103"/>
            <a:ext cx="9761002" cy="760060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5900" y="-434769"/>
            <a:ext cx="9359900" cy="787027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497" y="-365410"/>
            <a:ext cx="10186159" cy="407446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Més informació? </a:t>
            </a:r>
          </a:p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visita www.uab.cat</a:t>
            </a:r>
          </a:p>
        </p:txBody>
      </p:sp>
      <p:pic>
        <p:nvPicPr>
          <p:cNvPr id="31" name="Imagen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31"/>
          <a:stretch/>
        </p:blipFill>
        <p:spPr>
          <a:xfrm rot="10800000">
            <a:off x="-2" y="3706629"/>
            <a:ext cx="9144001" cy="4074464"/>
          </a:xfrm>
          <a:prstGeom prst="rect">
            <a:avLst/>
          </a:prstGeom>
        </p:spPr>
      </p:pic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00564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8" name="CuadroTexto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73597" y="6188438"/>
            <a:ext cx="4030703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Veure més: </a:t>
            </a:r>
            <a:r>
              <a:rPr lang="ca-ES" sz="1600">
                <a:solidFill>
                  <a:srgbClr val="FFFFFF"/>
                </a:solidFill>
                <a:latin typeface="Arial"/>
                <a:cs typeface="Arial"/>
              </a:rPr>
              <a:t>www.uab.cat/graus</a:t>
            </a:r>
          </a:p>
        </p:txBody>
      </p:sp>
      <p:pic>
        <p:nvPicPr>
          <p:cNvPr id="29" name="Imagen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648289" y="6156234"/>
            <a:ext cx="299886" cy="309258"/>
          </a:xfrm>
          <a:prstGeom prst="rect">
            <a:avLst/>
          </a:prstGeom>
        </p:spPr>
      </p:pic>
      <p:pic>
        <p:nvPicPr>
          <p:cNvPr id="3" name="Imagen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9" t="3032"/>
          <a:stretch/>
        </p:blipFill>
        <p:spPr>
          <a:xfrm>
            <a:off x="-617001" y="-165100"/>
            <a:ext cx="10258368" cy="7621174"/>
          </a:xfrm>
          <a:prstGeom prst="rect">
            <a:avLst/>
          </a:prstGeom>
        </p:spPr>
      </p:pic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2"/>
          <a:stretch/>
        </p:blipFill>
        <p:spPr>
          <a:xfrm>
            <a:off x="-611750" y="0"/>
            <a:ext cx="10253117" cy="7456074"/>
          </a:xfrm>
          <a:prstGeom prst="rect">
            <a:avLst/>
          </a:prstGeom>
        </p:spPr>
      </p:pic>
      <p:pic>
        <p:nvPicPr>
          <p:cNvPr id="17" name="Imagen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7" cy="6858000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5" cy="6858000"/>
          </a:xfrm>
          <a:prstGeom prst="rect">
            <a:avLst/>
          </a:prstGeom>
        </p:spPr>
      </p:pic>
      <p:pic>
        <p:nvPicPr>
          <p:cNvPr id="19" name="Imagen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2" r="2280"/>
          <a:stretch/>
        </p:blipFill>
        <p:spPr>
          <a:xfrm>
            <a:off x="-380999" y="-403397"/>
            <a:ext cx="9753600" cy="7859469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3" r="4220"/>
          <a:stretch/>
        </p:blipFill>
        <p:spPr>
          <a:xfrm>
            <a:off x="-215900" y="-403397"/>
            <a:ext cx="9359900" cy="7859469"/>
          </a:xfrm>
          <a:prstGeom prst="rect">
            <a:avLst/>
          </a:prstGeom>
        </p:spPr>
      </p:pic>
      <p:sp>
        <p:nvSpPr>
          <p:cNvPr id="5" name="Rectángulo 4" descr="Accedeix al web amb tota l'oferta de graus a la UAB">
            <a:hlinkClick r:id="rId15"/>
            <a:extLst>
              <a:ext uri="{FF2B5EF4-FFF2-40B4-BE49-F238E27FC236}">
                <a16:creationId xmlns:a16="http://schemas.microsoft.com/office/drawing/2014/main" id="{553AB749-99D8-447C-ABAA-4D16271493C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973597" y="6156234"/>
            <a:ext cx="3018259" cy="3194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6" name="Rectángulo 5" descr="Accedeix a www.uab.cat">
            <a:hlinkClick r:id="rId16"/>
            <a:extLst>
              <a:ext uri="{FF2B5EF4-FFF2-40B4-BE49-F238E27FC236}">
                <a16:creationId xmlns:a16="http://schemas.microsoft.com/office/drawing/2014/main" id="{EA34E48C-102B-4F5B-9773-92EAF2865B7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6025036"/>
            <a:ext cx="2473788" cy="5810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2" name="Rectángulo 21" descr="Accedeix a www.uab.cat">
            <a:hlinkClick r:id="rId17"/>
            <a:extLst>
              <a:ext uri="{FF2B5EF4-FFF2-40B4-BE49-F238E27FC236}">
                <a16:creationId xmlns:a16="http://schemas.microsoft.com/office/drawing/2014/main" id="{B1A67D54-161D-4095-868B-E5FB57F9769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338712"/>
            <a:ext cx="3780074" cy="109890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2" name="Imagen 13">
            <a:hlinkClick r:id="rId17"/>
            <a:extLst>
              <a:ext uri="{FF2B5EF4-FFF2-40B4-BE49-F238E27FC236}">
                <a16:creationId xmlns:a16="http://schemas.microsoft.com/office/drawing/2014/main" id="{A904E81F-505E-4E9B-200E-BE9D7F1A365B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9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0"/>
                            </p:stCondLst>
                            <p:childTnLst>
                              <p:par>
                                <p:cTn id="4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 animBg="1"/>
      <p:bldP spid="28" grpId="0"/>
      <p:bldP spid="28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07420"/>
            <a:ext cx="9144000" cy="7615574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7308154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 r="1588"/>
          <a:stretch/>
        </p:blipFill>
        <p:spPr>
          <a:xfrm>
            <a:off x="-304801" y="-79417"/>
            <a:ext cx="9722704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0"/>
          <a:stretch/>
        </p:blipFill>
        <p:spPr>
          <a:xfrm rot="10800000">
            <a:off x="-304801" y="4010034"/>
            <a:ext cx="9722704" cy="3113313"/>
          </a:xfrm>
          <a:prstGeom prst="rect">
            <a:avLst/>
          </a:prstGeom>
        </p:spPr>
      </p:pic>
      <p:sp>
        <p:nvSpPr>
          <p:cNvPr id="13" name="CuadroTexto 12" descr="Accedeix a la web Tesperem a la UAB">
            <a:hlinkClick r:id="rId8"/>
          </p:cNvPr>
          <p:cNvSpPr txBox="1"/>
          <p:nvPr/>
        </p:nvSpPr>
        <p:spPr>
          <a:xfrm>
            <a:off x="969208" y="448851"/>
            <a:ext cx="4884837" cy="5632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85000"/>
              </a:lnSpc>
            </a:pPr>
            <a:r>
              <a:rPr lang="ca-ES" sz="3600" b="1" dirty="0">
                <a:solidFill>
                  <a:srgbClr val="FFFFFF"/>
                </a:solidFill>
                <a:latin typeface="Arial"/>
                <a:cs typeface="Arial"/>
              </a:rPr>
              <a:t>Visita la UAB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075643" y="109633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>
              <a:latin typeface="Arial"/>
              <a:cs typeface="Arial"/>
            </a:endParaRPr>
          </a:p>
        </p:txBody>
      </p:sp>
      <p:grpSp>
        <p:nvGrpSpPr>
          <p:cNvPr id="3" name="Agrupar 2" descr="Accedeix a la web de Jornades de Portes Obertes a la UAB"/>
          <p:cNvGrpSpPr/>
          <p:nvPr/>
        </p:nvGrpSpPr>
        <p:grpSpPr>
          <a:xfrm>
            <a:off x="932578" y="1469491"/>
            <a:ext cx="3046035" cy="1377964"/>
            <a:chOff x="932578" y="1469491"/>
            <a:chExt cx="3046035" cy="1377964"/>
          </a:xfrm>
        </p:grpSpPr>
        <p:sp>
          <p:nvSpPr>
            <p:cNvPr id="34" name="CuadroTexto 33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932578" y="1469491"/>
              <a:ext cx="304603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Jornades de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Portes Obertes</a:t>
              </a:r>
            </a:p>
          </p:txBody>
        </p:sp>
        <p:sp>
          <p:nvSpPr>
            <p:cNvPr id="15" name="CuadroTexto 14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1042989" y="2442792"/>
              <a:ext cx="234791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5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,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6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 i 7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de febrer</a:t>
              </a:r>
            </a:p>
          </p:txBody>
        </p:sp>
      </p:grpSp>
      <p:grpSp>
        <p:nvGrpSpPr>
          <p:cNvPr id="17" name="Agrupar 16"/>
          <p:cNvGrpSpPr/>
          <p:nvPr/>
        </p:nvGrpSpPr>
        <p:grpSpPr>
          <a:xfrm>
            <a:off x="947908" y="3087508"/>
            <a:ext cx="3178304" cy="1408746"/>
            <a:chOff x="932579" y="1469491"/>
            <a:chExt cx="3178304" cy="1408746"/>
          </a:xfrm>
        </p:grpSpPr>
        <p:sp>
          <p:nvSpPr>
            <p:cNvPr id="18" name="CuadroTexto 17">
              <a:hlinkClick r:id="rId10"/>
            </p:cNvPr>
            <p:cNvSpPr txBox="1"/>
            <p:nvPr/>
          </p:nvSpPr>
          <p:spPr>
            <a:xfrm>
              <a:off x="932579" y="1469491"/>
              <a:ext cx="3178304" cy="89255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Saló de l'Ensenyament</a:t>
              </a:r>
            </a:p>
          </p:txBody>
        </p:sp>
        <p:sp>
          <p:nvSpPr>
            <p:cNvPr id="19" name="CuadroTexto 18">
              <a:hlinkClick r:id="rId10"/>
            </p:cNvPr>
            <p:cNvSpPr txBox="1"/>
            <p:nvPr/>
          </p:nvSpPr>
          <p:spPr>
            <a:xfrm>
              <a:off x="1022530" y="2473574"/>
              <a:ext cx="23530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6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26 al 30 </a:t>
              </a:r>
              <a:r>
                <a:rPr lang="ca-ES" sz="2000" dirty="0"/>
                <a:t>de març</a:t>
              </a:r>
            </a:p>
          </p:txBody>
        </p:sp>
      </p:grpSp>
      <p:grpSp>
        <p:nvGrpSpPr>
          <p:cNvPr id="28" name="Agrupar 27"/>
          <p:cNvGrpSpPr/>
          <p:nvPr/>
        </p:nvGrpSpPr>
        <p:grpSpPr>
          <a:xfrm>
            <a:off x="969208" y="4741929"/>
            <a:ext cx="6003092" cy="1021014"/>
            <a:chOff x="943362" y="1400151"/>
            <a:chExt cx="6003092" cy="1021014"/>
          </a:xfrm>
        </p:grpSpPr>
        <p:sp>
          <p:nvSpPr>
            <p:cNvPr id="29" name="CuadroTexto 28" descr="Accedeix a la web de Visites al campus de la UAB">
              <a:hlinkClick r:id="rId11"/>
            </p:cNvPr>
            <p:cNvSpPr txBox="1"/>
            <p:nvPr/>
          </p:nvSpPr>
          <p:spPr>
            <a:xfrm>
              <a:off x="943362" y="1400151"/>
              <a:ext cx="3463092" cy="498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campus</a:t>
              </a:r>
            </a:p>
          </p:txBody>
        </p:sp>
        <p:sp>
          <p:nvSpPr>
            <p:cNvPr id="30" name="CuadroTexto 29" descr="Informació Visites al campus de la UAB">
              <a:hlinkClick r:id="rId11"/>
            </p:cNvPr>
            <p:cNvSpPr txBox="1"/>
            <p:nvPr/>
          </p:nvSpPr>
          <p:spPr>
            <a:xfrm>
              <a:off x="1012012" y="2016502"/>
              <a:ext cx="59344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 dirty="0"/>
                <a:t>Gener - juliol... </a:t>
              </a:r>
              <a:r>
                <a:rPr lang="ca-ES" sz="1800" dirty="0"/>
                <a:t>i també al Youtube de </a:t>
              </a:r>
              <a:r>
                <a:rPr lang="ca-ES" sz="1800"/>
                <a:t>la UAB</a:t>
              </a:r>
              <a:endParaRPr lang="es-ES" sz="2000" dirty="0"/>
            </a:p>
          </p:txBody>
        </p:sp>
      </p:grpSp>
      <p:grpSp>
        <p:nvGrpSpPr>
          <p:cNvPr id="32" name="Agrupar 31"/>
          <p:cNvGrpSpPr/>
          <p:nvPr/>
        </p:nvGrpSpPr>
        <p:grpSpPr>
          <a:xfrm>
            <a:off x="4645260" y="1421255"/>
            <a:ext cx="3433005" cy="1426200"/>
            <a:chOff x="917430" y="1411089"/>
            <a:chExt cx="3433005" cy="1426200"/>
          </a:xfrm>
        </p:grpSpPr>
        <p:sp>
          <p:nvSpPr>
            <p:cNvPr id="33" name="CuadroTexto 32" descr="Accedeix a la web del Dia de les families a la UAB">
              <a:hlinkClick r:id="rId12"/>
            </p:cNvPr>
            <p:cNvSpPr txBox="1"/>
            <p:nvPr/>
          </p:nvSpPr>
          <p:spPr>
            <a:xfrm>
              <a:off x="917430" y="1411089"/>
              <a:ext cx="343300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Dia </a:t>
              </a:r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de </a:t>
              </a:r>
            </a:p>
            <a:p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les </a:t>
              </a: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Famílies</a:t>
              </a:r>
            </a:p>
          </p:txBody>
        </p:sp>
        <p:sp>
          <p:nvSpPr>
            <p:cNvPr id="36" name="CuadroTexto 35" descr="Informació Dia de les Famílies a la UAB">
              <a:hlinkClick r:id="rId12"/>
            </p:cNvPr>
            <p:cNvSpPr txBox="1"/>
            <p:nvPr/>
          </p:nvSpPr>
          <p:spPr>
            <a:xfrm>
              <a:off x="1004510" y="2432626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 dirty="0"/>
                <a:t>10 de maig</a:t>
              </a:r>
            </a:p>
          </p:txBody>
        </p:sp>
      </p:grpSp>
      <p:grpSp>
        <p:nvGrpSpPr>
          <p:cNvPr id="38" name="Agrupar 37"/>
          <p:cNvGrpSpPr/>
          <p:nvPr/>
        </p:nvGrpSpPr>
        <p:grpSpPr>
          <a:xfrm>
            <a:off x="4645260" y="3100950"/>
            <a:ext cx="3178304" cy="1395304"/>
            <a:chOff x="850630" y="1370083"/>
            <a:chExt cx="3178304" cy="1395304"/>
          </a:xfrm>
        </p:grpSpPr>
        <p:sp>
          <p:nvSpPr>
            <p:cNvPr id="39" name="CuadroTexto 38" descr="Accedeix a la web de la UAB visita el teu centre de secundaria">
              <a:hlinkClick r:id="rId13"/>
            </p:cNvPr>
            <p:cNvSpPr txBox="1"/>
            <p:nvPr/>
          </p:nvSpPr>
          <p:spPr>
            <a:xfrm>
              <a:off x="850630" y="1370083"/>
              <a:ext cx="317830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centres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de secundària</a:t>
              </a:r>
            </a:p>
          </p:txBody>
        </p:sp>
        <p:sp>
          <p:nvSpPr>
            <p:cNvPr id="40" name="CuadroTexto 39" descr="Informació la UAB visita els teu centre de secundària">
              <a:hlinkClick r:id="rId13"/>
            </p:cNvPr>
            <p:cNvSpPr txBox="1"/>
            <p:nvPr/>
          </p:nvSpPr>
          <p:spPr>
            <a:xfrm>
              <a:off x="937710" y="2360724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Gener </a:t>
              </a:r>
              <a:r>
                <a:rPr lang="ca-ES" sz="2000" dirty="0"/>
                <a:t>- maig</a:t>
              </a:r>
            </a:p>
          </p:txBody>
        </p:sp>
      </p:grpSp>
      <p:sp>
        <p:nvSpPr>
          <p:cNvPr id="46" name="CuadroTexto 45" descr="Accedeix a la web Tesperem a la UAB">
            <a:hlinkClick r:id="rId14"/>
          </p:cNvPr>
          <p:cNvSpPr txBox="1"/>
          <p:nvPr/>
        </p:nvSpPr>
        <p:spPr>
          <a:xfrm>
            <a:off x="4571156" y="6188438"/>
            <a:ext cx="422042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Més activitats a www.uab.cat/visitalauab</a:t>
            </a:r>
          </a:p>
        </p:txBody>
      </p:sp>
      <p:pic>
        <p:nvPicPr>
          <p:cNvPr id="47" name="Imagen 46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4245848" y="6156234"/>
            <a:ext cx="299886" cy="309258"/>
          </a:xfrm>
          <a:prstGeom prst="rect">
            <a:avLst/>
          </a:prstGeom>
        </p:spPr>
      </p:pic>
      <p:pic>
        <p:nvPicPr>
          <p:cNvPr id="6" name="Imagen 13">
            <a:hlinkClick r:id="rId17"/>
            <a:extLst>
              <a:ext uri="{FF2B5EF4-FFF2-40B4-BE49-F238E27FC236}">
                <a16:creationId xmlns:a16="http://schemas.microsoft.com/office/drawing/2014/main" id="{997DB4D8-8957-91C9-2896-D31D063E0B06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531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6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977" y="0"/>
            <a:ext cx="9166610" cy="1306225"/>
          </a:xfrm>
          <a:prstGeom prst="rect">
            <a:avLst/>
          </a:prstGeom>
        </p:spPr>
      </p:pic>
      <p:sp>
        <p:nvSpPr>
          <p:cNvPr id="19" name="CuadroTexto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54198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chemeClr val="bg1"/>
                </a:solidFill>
                <a:latin typeface="Arial"/>
                <a:cs typeface="Arial"/>
              </a:rPr>
              <a:t>Guies d’informació de la UAB</a:t>
            </a:r>
          </a:p>
        </p:txBody>
      </p:sp>
      <p:pic>
        <p:nvPicPr>
          <p:cNvPr id="6" name="Imagen 5" descr="Imatge que conté text, joc atlètic, esport, feme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46" y="2015360"/>
            <a:ext cx="2404594" cy="1605066"/>
          </a:xfrm>
          <a:prstGeom prst="rect">
            <a:avLst/>
          </a:prstGeom>
          <a:solidFill>
            <a:srgbClr val="008639"/>
          </a:solidFill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0579" y="2027940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Imatge que conté text, herba, exterior, person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7436" y="2013351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matge que conté text, persona, captura de panta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446" y="3815561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7436" y="3811543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ángulo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33655"/>
            <a:ext cx="989264" cy="71855"/>
          </a:xfrm>
          <a:prstGeom prst="rect">
            <a:avLst/>
          </a:prstGeom>
          <a:solidFill>
            <a:srgbClr val="008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1" name="CuadroTexto 20" descr="Accedeix a la web de descarrega de Guies d'informacio de la UAB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862192" y="6188438"/>
            <a:ext cx="3459772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latin typeface="Arial"/>
                <a:cs typeface="Arial"/>
              </a:rPr>
              <a:t>Descarrega’t les guies en PDF</a:t>
            </a:r>
          </a:p>
        </p:txBody>
      </p:sp>
      <p:pic>
        <p:nvPicPr>
          <p:cNvPr id="22" name="Imagen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536884" y="6156234"/>
            <a:ext cx="299886" cy="309258"/>
          </a:xfrm>
          <a:prstGeom prst="rect">
            <a:avLst/>
          </a:prstGeom>
        </p:spPr>
      </p:pic>
      <p:pic>
        <p:nvPicPr>
          <p:cNvPr id="2" name="Imagen 1">
            <a:hlinkClick r:id="rId5"/>
            <a:extLst>
              <a:ext uri="{FF2B5EF4-FFF2-40B4-BE49-F238E27FC236}">
                <a16:creationId xmlns:a16="http://schemas.microsoft.com/office/drawing/2014/main" id="{1E15EFE4-2C19-82D3-7628-A08E6183587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3270580" y="3811543"/>
            <a:ext cx="2404592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13">
            <a:hlinkClick r:id="rId14"/>
            <a:extLst>
              <a:ext uri="{FF2B5EF4-FFF2-40B4-BE49-F238E27FC236}">
                <a16:creationId xmlns:a16="http://schemas.microsoft.com/office/drawing/2014/main" id="{74214EDC-BCE0-A173-4E8F-0FAE233C445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71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2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2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2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2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2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2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2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20"/>
                            </p:stCondLst>
                            <p:childTnLst>
                              <p:par>
                                <p:cTn id="5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n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3" y="-307801"/>
            <a:ext cx="9140412" cy="7239207"/>
          </a:xfrm>
          <a:prstGeom prst="rect">
            <a:avLst/>
          </a:prstGeom>
        </p:spPr>
      </p:pic>
      <p:pic>
        <p:nvPicPr>
          <p:cNvPr id="36" name="Imagen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3" b="8853"/>
          <a:stretch/>
        </p:blipFill>
        <p:spPr>
          <a:xfrm>
            <a:off x="-375138" y="4312714"/>
            <a:ext cx="9932359" cy="261869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r="3276"/>
          <a:stretch/>
        </p:blipFill>
        <p:spPr>
          <a:xfrm>
            <a:off x="-334931" y="-195513"/>
            <a:ext cx="9892152" cy="4433439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98112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86632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Servei d’atenció a les NEE de la UAB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042988" y="1604124"/>
            <a:ext cx="7007945" cy="3755276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CuadroTexto 57" descr="Accedeix a la pagina web del PIUNE">
            <a:hlinkClick r:id="rId6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766364" y="6187856"/>
            <a:ext cx="4003061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Tota la informació a la web del PIUNE</a:t>
            </a:r>
            <a:endParaRPr kumimoji="0" lang="ca-E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9" name="Imagen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441056" y="6155652"/>
            <a:ext cx="299886" cy="309258"/>
          </a:xfrm>
          <a:prstGeom prst="rect">
            <a:avLst/>
          </a:prstGeom>
        </p:spPr>
      </p:pic>
      <p:sp>
        <p:nvSpPr>
          <p:cNvPr id="9" name="QuadreDeText 8">
            <a:extLst>
              <a:ext uri="{FF2B5EF4-FFF2-40B4-BE49-F238E27FC236}">
                <a16:creationId xmlns:a16="http://schemas.microsoft.com/office/drawing/2014/main" id="{A891E592-EA0D-C6BA-E343-2E8F528A846E}"/>
              </a:ext>
            </a:extLst>
          </p:cNvPr>
          <p:cNvSpPr txBox="1"/>
          <p:nvPr/>
        </p:nvSpPr>
        <p:spPr>
          <a:xfrm>
            <a:off x="1427185" y="2002418"/>
            <a:ext cx="6211865" cy="289078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 vols estudiar a la UAB i tens una necessitat específica de suport educatiu (NEE), adreça’t al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PIUNE</a:t>
            </a:r>
            <a:endParaRPr kumimoji="0" lang="ca-ES" altLang="ca-ES" sz="1600" b="1" i="0" u="none" strike="noStrike" kern="1200" cap="none" spc="0" normalizeH="0" baseline="0" noProof="0">
              <a:ln>
                <a:noFill/>
              </a:ln>
              <a:solidFill>
                <a:srgbClr val="00863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Demana cita prèvia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 et podrem orientar amb la preinscripció, les exempcions de matrícula, els estudis i les assignatures, la transició i acollida, etc. 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 PIUNE et donarà suport durant tots els teus estudis a la UAB.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Consulta a qui adreçar-te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cada facultat o escola.</a:t>
            </a:r>
            <a:endParaRPr kumimoji="0" lang="ca-ES" altLang="ca-ES" sz="16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Imagen 13">
            <a:hlinkClick r:id="rId12"/>
            <a:extLst>
              <a:ext uri="{FF2B5EF4-FFF2-40B4-BE49-F238E27FC236}">
                <a16:creationId xmlns:a16="http://schemas.microsoft.com/office/drawing/2014/main" id="{E86C1341-549D-32CF-CF3F-58D042CAF7C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1265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8" grpId="0"/>
      <p:bldP spid="58" grpId="1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A32887D3-DA5B-7702-4E9C-62A0743B0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QuadreDeText 8" descr="Descarrega't la guia de l'estudiant en PDF">
            <a:hlinkClick r:id="rId3"/>
            <a:extLst>
              <a:ext uri="{FF2B5EF4-FFF2-40B4-BE49-F238E27FC236}">
                <a16:creationId xmlns:a16="http://schemas.microsoft.com/office/drawing/2014/main" id="{66C86BB8-4EE5-44B8-923A-EC3C43098DA1}"/>
              </a:ext>
            </a:extLst>
          </p:cNvPr>
          <p:cNvSpPr txBox="1"/>
          <p:nvPr/>
        </p:nvSpPr>
        <p:spPr>
          <a:xfrm>
            <a:off x="2609850" y="2362200"/>
            <a:ext cx="1733550" cy="13589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 descr="Accedeix a la web de la UAB, www.uab.cat">
            <a:hlinkClick r:id="rId4"/>
            <a:extLst>
              <a:ext uri="{FF2B5EF4-FFF2-40B4-BE49-F238E27FC236}">
                <a16:creationId xmlns:a16="http://schemas.microsoft.com/office/drawing/2014/main" id="{4DFB9F3D-EFC2-65F9-49E5-CC25D18F7901}"/>
              </a:ext>
            </a:extLst>
          </p:cNvPr>
          <p:cNvSpPr/>
          <p:nvPr/>
        </p:nvSpPr>
        <p:spPr>
          <a:xfrm>
            <a:off x="920750" y="5924550"/>
            <a:ext cx="2159000" cy="7302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258273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61175"/>
            <a:ext cx="9536649" cy="701917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"/>
            <a:ext cx="9536649" cy="6858001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" r="4277"/>
          <a:stretch/>
        </p:blipFill>
        <p:spPr>
          <a:xfrm>
            <a:off x="0" y="-365410"/>
            <a:ext cx="9144000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r="5455"/>
          <a:stretch/>
        </p:blipFill>
        <p:spPr>
          <a:xfrm rot="10800000">
            <a:off x="-1" y="4022927"/>
            <a:ext cx="9144001" cy="3100419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Moltes gràcies</a:t>
            </a:r>
          </a:p>
        </p:txBody>
      </p:sp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>
              <a:latin typeface="Arial"/>
              <a:cs typeface="Arial"/>
            </a:endParaRPr>
          </a:p>
        </p:txBody>
      </p:sp>
      <p:sp>
        <p:nvSpPr>
          <p:cNvPr id="15" name="CuadroTexto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8291" y="3707542"/>
            <a:ext cx="7601664" cy="1950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7000" b="1">
                <a:solidFill>
                  <a:srgbClr val="FFFFFF"/>
                </a:solidFill>
                <a:latin typeface="Arial"/>
                <a:cs typeface="Arial"/>
              </a:rPr>
              <a:t>T’esperem </a:t>
            </a:r>
            <a:br>
              <a:rPr lang="ca-ES" sz="7000" b="1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7000" b="1">
                <a:solidFill>
                  <a:srgbClr val="008639"/>
                </a:solidFill>
                <a:latin typeface="Arial"/>
                <a:cs typeface="Arial"/>
              </a:rPr>
              <a:t>a la UAB!</a:t>
            </a:r>
          </a:p>
        </p:txBody>
      </p:sp>
      <p:sp>
        <p:nvSpPr>
          <p:cNvPr id="16" name="CuadroTexto 15" descr="Accedeix a la web de descarrega de les Guies d'informació de la UAB">
            <a:hlinkClick r:id="rId8"/>
            <a:extLst>
              <a:ext uri="{FF2B5EF4-FFF2-40B4-BE49-F238E27FC236}">
                <a16:creationId xmlns:a16="http://schemas.microsoft.com/office/drawing/2014/main" id="{37E99683-F9B7-4059-8EC0-4ACA46480E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246522" y="5985237"/>
            <a:ext cx="3897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Descarrega’t els catàlegs de grau</a:t>
            </a:r>
            <a:br>
              <a:rPr lang="ca-ES" sz="1600" b="1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i més a: </a:t>
            </a:r>
            <a:r>
              <a:rPr lang="ca-ES" sz="1600">
                <a:solidFill>
                  <a:srgbClr val="FFFFFF"/>
                </a:solidFill>
                <a:latin typeface="Arial"/>
                <a:cs typeface="Arial"/>
              </a:rPr>
              <a:t>www.uab.cat/guies-pdf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F95F94F-E8D9-4C71-BDA0-F0F49B466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921214" y="6054634"/>
            <a:ext cx="299886" cy="309258"/>
          </a:xfrm>
          <a:prstGeom prst="rect">
            <a:avLst/>
          </a:prstGeom>
        </p:spPr>
      </p:pic>
      <p:pic>
        <p:nvPicPr>
          <p:cNvPr id="5" name="Imagen 13">
            <a:hlinkClick r:id="rId11"/>
            <a:extLst>
              <a:ext uri="{FF2B5EF4-FFF2-40B4-BE49-F238E27FC236}">
                <a16:creationId xmlns:a16="http://schemas.microsoft.com/office/drawing/2014/main" id="{D6CD615F-661D-29CC-2433-EA0BA4EF77A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34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n 1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96899" y="2833976"/>
            <a:ext cx="9953810" cy="4405537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21760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49299" y="2681576"/>
            <a:ext cx="9953810" cy="4405537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326" y="-44562"/>
            <a:ext cx="10186159" cy="247322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3658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únic</a:t>
            </a:r>
          </a:p>
        </p:txBody>
      </p:sp>
      <p:grpSp>
        <p:nvGrpSpPr>
          <p:cNvPr id="4" name="Agrupa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7259" y="4300495"/>
            <a:ext cx="2116839" cy="267381"/>
            <a:chOff x="785116" y="3969845"/>
            <a:chExt cx="2116839" cy="267381"/>
          </a:xfrm>
        </p:grpSpPr>
        <p:sp>
          <p:nvSpPr>
            <p:cNvPr id="21" name="CuadroTexto 20">
              <a:hlinkClick r:id="rId7"/>
            </p:cNvPr>
            <p:cNvSpPr txBox="1"/>
            <p:nvPr/>
          </p:nvSpPr>
          <p:spPr>
            <a:xfrm>
              <a:off x="983890" y="3969845"/>
              <a:ext cx="191806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Facultats i Escoles</a:t>
              </a:r>
            </a:p>
          </p:txBody>
        </p:sp>
        <p:pic>
          <p:nvPicPr>
            <p:cNvPr id="3" name="Imagen 2" descr="facultats.pn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16" y="4012662"/>
              <a:ext cx="214690" cy="214688"/>
            </a:xfrm>
            <a:prstGeom prst="rect">
              <a:avLst/>
            </a:prstGeom>
          </p:spPr>
        </p:pic>
      </p:grpSp>
      <p:pic>
        <p:nvPicPr>
          <p:cNvPr id="65" name="Imagen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813" y="1955901"/>
            <a:ext cx="283993" cy="283993"/>
          </a:xfrm>
          <a:prstGeom prst="rect">
            <a:avLst/>
          </a:prstGeom>
        </p:spPr>
      </p:pic>
      <p:pic>
        <p:nvPicPr>
          <p:cNvPr id="70" name="Imagen 6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657" y="2484065"/>
            <a:ext cx="283993" cy="283993"/>
          </a:xfrm>
          <a:prstGeom prst="rect">
            <a:avLst/>
          </a:prstGeom>
        </p:spPr>
      </p:pic>
      <p:pic>
        <p:nvPicPr>
          <p:cNvPr id="71" name="Imagen 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579" y="1992879"/>
            <a:ext cx="283993" cy="283993"/>
          </a:xfrm>
          <a:prstGeom prst="rect">
            <a:avLst/>
          </a:prstGeom>
        </p:spPr>
      </p:pic>
      <p:pic>
        <p:nvPicPr>
          <p:cNvPr id="72" name="Imagen 7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250" y="2099278"/>
            <a:ext cx="283993" cy="283993"/>
          </a:xfrm>
          <a:prstGeom prst="rect">
            <a:avLst/>
          </a:prstGeom>
        </p:spPr>
      </p:pic>
      <p:pic>
        <p:nvPicPr>
          <p:cNvPr id="73" name="Imagen 7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608" y="943055"/>
            <a:ext cx="283993" cy="283993"/>
          </a:xfrm>
          <a:prstGeom prst="rect">
            <a:avLst/>
          </a:prstGeom>
        </p:spPr>
      </p:pic>
      <p:pic>
        <p:nvPicPr>
          <p:cNvPr id="74" name="Imagen 7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4" y="1004567"/>
            <a:ext cx="283993" cy="283993"/>
          </a:xfrm>
          <a:prstGeom prst="rect">
            <a:avLst/>
          </a:prstGeom>
        </p:spPr>
      </p:pic>
      <p:pic>
        <p:nvPicPr>
          <p:cNvPr id="75" name="Imagen 7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01" y="2675197"/>
            <a:ext cx="283993" cy="283993"/>
          </a:xfrm>
          <a:prstGeom prst="rect">
            <a:avLst/>
          </a:prstGeom>
        </p:spPr>
      </p:pic>
      <p:pic>
        <p:nvPicPr>
          <p:cNvPr id="76" name="Imagen 7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653" y="3598975"/>
            <a:ext cx="283993" cy="283993"/>
          </a:xfrm>
          <a:prstGeom prst="rect">
            <a:avLst/>
          </a:prstGeom>
        </p:spPr>
      </p:pic>
      <p:pic>
        <p:nvPicPr>
          <p:cNvPr id="77" name="Imagen 7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95" y="2889202"/>
            <a:ext cx="283993" cy="283993"/>
          </a:xfrm>
          <a:prstGeom prst="rect">
            <a:avLst/>
          </a:prstGeom>
        </p:spPr>
      </p:pic>
      <p:pic>
        <p:nvPicPr>
          <p:cNvPr id="78" name="Imagen 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18" y="1899185"/>
            <a:ext cx="283993" cy="283993"/>
          </a:xfrm>
          <a:prstGeom prst="rect">
            <a:avLst/>
          </a:prstGeom>
        </p:spPr>
      </p:pic>
      <p:pic>
        <p:nvPicPr>
          <p:cNvPr id="79" name="Imagen 7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29" y="1529718"/>
            <a:ext cx="283993" cy="283993"/>
          </a:xfrm>
          <a:prstGeom prst="rect">
            <a:avLst/>
          </a:prstGeom>
        </p:spPr>
      </p:pic>
      <p:pic>
        <p:nvPicPr>
          <p:cNvPr id="80" name="Imagen 7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253" y="2041021"/>
            <a:ext cx="283993" cy="283993"/>
          </a:xfrm>
          <a:prstGeom prst="rect">
            <a:avLst/>
          </a:prstGeom>
        </p:spPr>
      </p:pic>
      <p:pic>
        <p:nvPicPr>
          <p:cNvPr id="81" name="Imagen 8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707" y="184780"/>
            <a:ext cx="283993" cy="283993"/>
          </a:xfrm>
          <a:prstGeom prst="rect">
            <a:avLst/>
          </a:prstGeom>
        </p:spPr>
      </p:pic>
      <p:pic>
        <p:nvPicPr>
          <p:cNvPr id="82" name="Imagen 8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310" y="2690380"/>
            <a:ext cx="283993" cy="283993"/>
          </a:xfrm>
          <a:prstGeom prst="rect">
            <a:avLst/>
          </a:prstGeom>
        </p:spPr>
      </p:pic>
      <p:grpSp>
        <p:nvGrpSpPr>
          <p:cNvPr id="5" name="Agrupa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609785"/>
            <a:ext cx="2166405" cy="267381"/>
            <a:chOff x="1061383" y="4310901"/>
            <a:chExt cx="2166405" cy="267381"/>
          </a:xfrm>
        </p:grpSpPr>
        <p:sp>
          <p:nvSpPr>
            <p:cNvPr id="23" name="CuadroTexto 22">
              <a:hlinkClick r:id="rId10"/>
            </p:cNvPr>
            <p:cNvSpPr txBox="1"/>
            <p:nvPr/>
          </p:nvSpPr>
          <p:spPr>
            <a:xfrm>
              <a:off x="1256034" y="4310901"/>
              <a:ext cx="197175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Centres d’investigació</a:t>
              </a:r>
            </a:p>
          </p:txBody>
        </p:sp>
        <p:pic>
          <p:nvPicPr>
            <p:cNvPr id="83" name="Imagen 82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6" name="Agrupa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927676"/>
            <a:ext cx="1759465" cy="267381"/>
            <a:chOff x="1061383" y="4650454"/>
            <a:chExt cx="1759465" cy="267381"/>
          </a:xfrm>
        </p:grpSpPr>
        <p:sp>
          <p:nvSpPr>
            <p:cNvPr id="25" name="CuadroTexto 24">
              <a:hlinkClick r:id="rId12"/>
            </p:cNvPr>
            <p:cNvSpPr txBox="1"/>
            <p:nvPr/>
          </p:nvSpPr>
          <p:spPr>
            <a:xfrm>
              <a:off x="1254448" y="4650454"/>
              <a:ext cx="1566400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Biblioteques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4" name="Imagen 83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689395"/>
              <a:ext cx="214688" cy="214688"/>
            </a:xfrm>
            <a:prstGeom prst="rect">
              <a:avLst/>
            </a:prstGeom>
          </p:spPr>
        </p:pic>
      </p:grpSp>
      <p:grpSp>
        <p:nvGrpSpPr>
          <p:cNvPr id="7" name="Agrupa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4536" y="5280607"/>
            <a:ext cx="2100488" cy="267381"/>
            <a:chOff x="1061383" y="5019806"/>
            <a:chExt cx="2100488" cy="267381"/>
          </a:xfrm>
        </p:grpSpPr>
        <p:sp>
          <p:nvSpPr>
            <p:cNvPr id="27" name="CuadroTexto 26">
              <a:hlinkClick r:id="rId14"/>
            </p:cNvPr>
            <p:cNvSpPr txBox="1"/>
            <p:nvPr/>
          </p:nvSpPr>
          <p:spPr>
            <a:xfrm>
              <a:off x="1254449" y="5019806"/>
              <a:ext cx="190742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Bars i restauració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5" name="Imagen 84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022943"/>
              <a:ext cx="214688" cy="214688"/>
            </a:xfrm>
            <a:prstGeom prst="rect">
              <a:avLst/>
            </a:prstGeom>
          </p:spPr>
        </p:pic>
      </p:grpSp>
      <p:grpSp>
        <p:nvGrpSpPr>
          <p:cNvPr id="8" name="Agrupar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8761" y="5253175"/>
            <a:ext cx="1889287" cy="267381"/>
            <a:chOff x="1061383" y="5334294"/>
            <a:chExt cx="1889287" cy="267381"/>
          </a:xfrm>
        </p:grpSpPr>
        <p:sp>
          <p:nvSpPr>
            <p:cNvPr id="48" name="CuadroTexto 47">
              <a:hlinkClick r:id="rId16"/>
            </p:cNvPr>
            <p:cNvSpPr txBox="1"/>
            <p:nvPr/>
          </p:nvSpPr>
          <p:spPr>
            <a:xfrm>
              <a:off x="1254449" y="5334294"/>
              <a:ext cx="1696221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Vila Universitària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6" name="Imagen 85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382279"/>
              <a:ext cx="214688" cy="214688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2955" y="5594633"/>
            <a:ext cx="2500234" cy="267381"/>
            <a:chOff x="1061383" y="5676215"/>
            <a:chExt cx="2500234" cy="267381"/>
          </a:xfrm>
        </p:grpSpPr>
        <p:sp>
          <p:nvSpPr>
            <p:cNvPr id="50" name="CuadroTexto 49">
              <a:hlinkClick r:id="rId18"/>
            </p:cNvPr>
            <p:cNvSpPr txBox="1"/>
            <p:nvPr/>
          </p:nvSpPr>
          <p:spPr>
            <a:xfrm>
              <a:off x="1262543" y="5676215"/>
              <a:ext cx="2299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Esports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7" name="Imagen 86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709379"/>
              <a:ext cx="214688" cy="214688"/>
            </a:xfrm>
            <a:prstGeom prst="rect">
              <a:avLst/>
            </a:prstGeom>
          </p:spPr>
        </p:pic>
      </p:grpSp>
      <p:grpSp>
        <p:nvGrpSpPr>
          <p:cNvPr id="19" name="Agrupar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609785"/>
            <a:ext cx="2311403" cy="267381"/>
            <a:chOff x="3816200" y="4314342"/>
            <a:chExt cx="2311403" cy="267381"/>
          </a:xfrm>
        </p:grpSpPr>
        <p:sp>
          <p:nvSpPr>
            <p:cNvPr id="54" name="CuadroTexto 53">
              <a:hlinkClick r:id="rId20"/>
            </p:cNvPr>
            <p:cNvSpPr txBox="1"/>
            <p:nvPr/>
          </p:nvSpPr>
          <p:spPr>
            <a:xfrm>
              <a:off x="4014879" y="4314342"/>
              <a:ext cx="211272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Participació i solidaritat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8" name="Imagen 87"/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22" name="Agrupar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507" y="4835659"/>
            <a:ext cx="2353241" cy="455766"/>
            <a:chOff x="3816200" y="4681145"/>
            <a:chExt cx="2353241" cy="455766"/>
          </a:xfrm>
        </p:grpSpPr>
        <p:sp>
          <p:nvSpPr>
            <p:cNvPr id="56" name="CuadroTexto 55">
              <a:hlinkClick r:id="rId22"/>
            </p:cNvPr>
            <p:cNvSpPr txBox="1"/>
            <p:nvPr/>
          </p:nvSpPr>
          <p:spPr>
            <a:xfrm>
              <a:off x="4022220" y="4681145"/>
              <a:ext cx="2147221" cy="455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Servei Assistencial </a:t>
              </a:r>
            </a:p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de la Salut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9" name="Imagen 88"/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779653"/>
              <a:ext cx="214688" cy="214688"/>
            </a:xfrm>
            <a:prstGeom prst="rect">
              <a:avLst/>
            </a:prstGeom>
          </p:spPr>
        </p:pic>
      </p:grpSp>
      <p:grpSp>
        <p:nvGrpSpPr>
          <p:cNvPr id="24" name="Agrupar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71379" y="5594633"/>
            <a:ext cx="1960836" cy="267381"/>
            <a:chOff x="5589078" y="4932824"/>
            <a:chExt cx="1960836" cy="267381"/>
          </a:xfrm>
        </p:grpSpPr>
        <p:sp>
          <p:nvSpPr>
            <p:cNvPr id="58" name="CuadroTexto 57">
              <a:hlinkClick r:id="rId24"/>
            </p:cNvPr>
            <p:cNvSpPr txBox="1"/>
            <p:nvPr/>
          </p:nvSpPr>
          <p:spPr>
            <a:xfrm>
              <a:off x="5787758" y="4932824"/>
              <a:ext cx="176215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Cinema i teatre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0" name="Imagen 89"/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4964920"/>
              <a:ext cx="214688" cy="214688"/>
            </a:xfrm>
            <a:prstGeom prst="rect">
              <a:avLst/>
            </a:prstGeom>
          </p:spPr>
        </p:pic>
      </p:grpSp>
      <p:grpSp>
        <p:nvGrpSpPr>
          <p:cNvPr id="26" name="Agrupar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300495"/>
            <a:ext cx="1674714" cy="267381"/>
            <a:chOff x="5589078" y="5234239"/>
            <a:chExt cx="1674714" cy="267381"/>
          </a:xfrm>
        </p:grpSpPr>
        <p:sp>
          <p:nvSpPr>
            <p:cNvPr id="62" name="CuadroTexto 61">
              <a:hlinkClick r:id="rId26"/>
            </p:cNvPr>
            <p:cNvSpPr txBox="1"/>
            <p:nvPr/>
          </p:nvSpPr>
          <p:spPr>
            <a:xfrm>
              <a:off x="5787758" y="5234239"/>
              <a:ext cx="147603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Botigues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1" name="Imagen 90"/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59785"/>
              <a:ext cx="214688" cy="214688"/>
            </a:xfrm>
            <a:prstGeom prst="rect">
              <a:avLst/>
            </a:prstGeom>
          </p:spPr>
        </p:pic>
      </p:grpSp>
      <p:grpSp>
        <p:nvGrpSpPr>
          <p:cNvPr id="139" name="Agrupar 1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5253176"/>
            <a:ext cx="1499705" cy="267381"/>
            <a:chOff x="5589078" y="5562362"/>
            <a:chExt cx="1499705" cy="267381"/>
          </a:xfrm>
        </p:grpSpPr>
        <p:sp>
          <p:nvSpPr>
            <p:cNvPr id="63" name="CuadroTexto 62">
              <a:hlinkClick r:id="rId28"/>
            </p:cNvPr>
            <p:cNvSpPr txBox="1"/>
            <p:nvPr/>
          </p:nvSpPr>
          <p:spPr>
            <a:xfrm>
              <a:off x="5792288" y="5562362"/>
              <a:ext cx="129649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Zona verda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2" name="Imagen 91"/>
            <p:cNvPicPr>
              <a:picLocks noChangeAspect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grpSp>
        <p:nvGrpSpPr>
          <p:cNvPr id="10" name="Agrupar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300495"/>
            <a:ext cx="1508873" cy="267381"/>
            <a:chOff x="3816200" y="3934641"/>
            <a:chExt cx="1508873" cy="267381"/>
          </a:xfrm>
        </p:grpSpPr>
        <p:sp>
          <p:nvSpPr>
            <p:cNvPr id="52" name="CuadroTexto 51">
              <a:hlinkClick r:id="rId30"/>
            </p:cNvPr>
            <p:cNvSpPr txBox="1"/>
            <p:nvPr/>
          </p:nvSpPr>
          <p:spPr>
            <a:xfrm>
              <a:off x="4022220" y="3934641"/>
              <a:ext cx="1302853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Idiomes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3" name="Imagen 92"/>
            <p:cNvPicPr>
              <a:picLocks noChangeAspect="1"/>
            </p:cNvPicPr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3977365"/>
              <a:ext cx="214688" cy="214688"/>
            </a:xfrm>
            <a:prstGeom prst="rect">
              <a:avLst/>
            </a:prstGeom>
          </p:spPr>
        </p:pic>
      </p:grpSp>
      <p:pic>
        <p:nvPicPr>
          <p:cNvPr id="94" name="Imagen 9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06" y="3374162"/>
            <a:ext cx="283993" cy="283993"/>
          </a:xfrm>
          <a:prstGeom prst="rect">
            <a:avLst/>
          </a:prstGeom>
        </p:spPr>
      </p:pic>
      <p:pic>
        <p:nvPicPr>
          <p:cNvPr id="95" name="Imagen 9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27" y="2817194"/>
            <a:ext cx="283993" cy="283993"/>
          </a:xfrm>
          <a:prstGeom prst="rect">
            <a:avLst/>
          </a:prstGeom>
        </p:spPr>
      </p:pic>
      <p:pic>
        <p:nvPicPr>
          <p:cNvPr id="96" name="Imagen 9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84" y="3010692"/>
            <a:ext cx="283993" cy="283993"/>
          </a:xfrm>
          <a:prstGeom prst="rect">
            <a:avLst/>
          </a:prstGeom>
        </p:spPr>
      </p:pic>
      <p:pic>
        <p:nvPicPr>
          <p:cNvPr id="97" name="Imagen 9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918" y="2360680"/>
            <a:ext cx="283993" cy="283993"/>
          </a:xfrm>
          <a:prstGeom prst="rect">
            <a:avLst/>
          </a:prstGeom>
        </p:spPr>
      </p:pic>
      <p:pic>
        <p:nvPicPr>
          <p:cNvPr id="98" name="Imagen 9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823" y="2681849"/>
            <a:ext cx="283993" cy="283993"/>
          </a:xfrm>
          <a:prstGeom prst="rect">
            <a:avLst/>
          </a:prstGeom>
        </p:spPr>
      </p:pic>
      <p:pic>
        <p:nvPicPr>
          <p:cNvPr id="99" name="Imagen 9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907" y="3033218"/>
            <a:ext cx="283993" cy="283993"/>
          </a:xfrm>
          <a:prstGeom prst="rect">
            <a:avLst/>
          </a:prstGeom>
        </p:spPr>
      </p:pic>
      <p:pic>
        <p:nvPicPr>
          <p:cNvPr id="100" name="Imagen 9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51" y="3321250"/>
            <a:ext cx="283993" cy="283993"/>
          </a:xfrm>
          <a:prstGeom prst="rect">
            <a:avLst/>
          </a:prstGeom>
        </p:spPr>
      </p:pic>
      <p:pic>
        <p:nvPicPr>
          <p:cNvPr id="101" name="Imagen 10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515" y="2961210"/>
            <a:ext cx="283993" cy="283993"/>
          </a:xfrm>
          <a:prstGeom prst="rect">
            <a:avLst/>
          </a:prstGeom>
        </p:spPr>
      </p:pic>
      <p:pic>
        <p:nvPicPr>
          <p:cNvPr id="102" name="Imagen 10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37" y="2900273"/>
            <a:ext cx="283993" cy="283993"/>
          </a:xfrm>
          <a:prstGeom prst="rect">
            <a:avLst/>
          </a:prstGeom>
        </p:spPr>
      </p:pic>
      <p:pic>
        <p:nvPicPr>
          <p:cNvPr id="103" name="Imagen 10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177" y="3211533"/>
            <a:ext cx="283993" cy="283993"/>
          </a:xfrm>
          <a:prstGeom prst="rect">
            <a:avLst/>
          </a:prstGeom>
        </p:spPr>
      </p:pic>
      <p:pic>
        <p:nvPicPr>
          <p:cNvPr id="104" name="Imagen 10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39" y="2241130"/>
            <a:ext cx="283993" cy="283993"/>
          </a:xfrm>
          <a:prstGeom prst="rect">
            <a:avLst/>
          </a:prstGeom>
        </p:spPr>
      </p:pic>
      <p:pic>
        <p:nvPicPr>
          <p:cNvPr id="105" name="Imagen 10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972" y="3577098"/>
            <a:ext cx="283993" cy="283993"/>
          </a:xfrm>
          <a:prstGeom prst="rect">
            <a:avLst/>
          </a:prstGeom>
        </p:spPr>
      </p:pic>
      <p:pic>
        <p:nvPicPr>
          <p:cNvPr id="106" name="Imagen 10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176" y="2993844"/>
            <a:ext cx="283993" cy="283993"/>
          </a:xfrm>
          <a:prstGeom prst="rect">
            <a:avLst/>
          </a:prstGeom>
        </p:spPr>
      </p:pic>
      <p:pic>
        <p:nvPicPr>
          <p:cNvPr id="107" name="Imagen 10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018" y="2551710"/>
            <a:ext cx="283993" cy="283993"/>
          </a:xfrm>
          <a:prstGeom prst="rect">
            <a:avLst/>
          </a:prstGeom>
        </p:spPr>
      </p:pic>
      <p:pic>
        <p:nvPicPr>
          <p:cNvPr id="108" name="Imagen 10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213" y="2538934"/>
            <a:ext cx="283993" cy="283993"/>
          </a:xfrm>
          <a:prstGeom prst="rect">
            <a:avLst/>
          </a:prstGeom>
        </p:spPr>
      </p:pic>
      <p:pic>
        <p:nvPicPr>
          <p:cNvPr id="109" name="Imagen 10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64" y="3247222"/>
            <a:ext cx="283993" cy="283993"/>
          </a:xfrm>
          <a:prstGeom prst="rect">
            <a:avLst/>
          </a:prstGeom>
        </p:spPr>
      </p:pic>
      <p:pic>
        <p:nvPicPr>
          <p:cNvPr id="110" name="Imagen 10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3105226"/>
            <a:ext cx="283993" cy="283993"/>
          </a:xfrm>
          <a:prstGeom prst="rect">
            <a:avLst/>
          </a:prstGeom>
        </p:spPr>
      </p:pic>
      <p:pic>
        <p:nvPicPr>
          <p:cNvPr id="111" name="Imagen 1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84" y="2475239"/>
            <a:ext cx="283993" cy="283993"/>
          </a:xfrm>
          <a:prstGeom prst="rect">
            <a:avLst/>
          </a:prstGeom>
        </p:spPr>
      </p:pic>
      <p:pic>
        <p:nvPicPr>
          <p:cNvPr id="112" name="Imagen 1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018" y="2049254"/>
            <a:ext cx="283993" cy="283993"/>
          </a:xfrm>
          <a:prstGeom prst="rect">
            <a:avLst/>
          </a:prstGeom>
        </p:spPr>
      </p:pic>
      <p:pic>
        <p:nvPicPr>
          <p:cNvPr id="113" name="Imagen 1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150" y="2369078"/>
            <a:ext cx="283993" cy="283993"/>
          </a:xfrm>
          <a:prstGeom prst="rect">
            <a:avLst/>
          </a:prstGeom>
        </p:spPr>
      </p:pic>
      <p:pic>
        <p:nvPicPr>
          <p:cNvPr id="114" name="Imagen 1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089" y="1671689"/>
            <a:ext cx="283993" cy="283993"/>
          </a:xfrm>
          <a:prstGeom prst="rect">
            <a:avLst/>
          </a:prstGeom>
        </p:spPr>
      </p:pic>
      <p:pic>
        <p:nvPicPr>
          <p:cNvPr id="115" name="Imagen 1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35" y="2817194"/>
            <a:ext cx="283993" cy="283993"/>
          </a:xfrm>
          <a:prstGeom prst="rect">
            <a:avLst/>
          </a:prstGeom>
        </p:spPr>
      </p:pic>
      <p:pic>
        <p:nvPicPr>
          <p:cNvPr id="116" name="Imagen 1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38" y="2675714"/>
            <a:ext cx="283993" cy="283993"/>
          </a:xfrm>
          <a:prstGeom prst="rect">
            <a:avLst/>
          </a:prstGeom>
        </p:spPr>
      </p:pic>
      <p:pic>
        <p:nvPicPr>
          <p:cNvPr id="117" name="Imagen 1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649" y="1830356"/>
            <a:ext cx="283993" cy="283993"/>
          </a:xfrm>
          <a:prstGeom prst="rect">
            <a:avLst/>
          </a:prstGeom>
        </p:spPr>
      </p:pic>
      <p:pic>
        <p:nvPicPr>
          <p:cNvPr id="118" name="Imagen 1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003" y="1477945"/>
            <a:ext cx="283993" cy="283993"/>
          </a:xfrm>
          <a:prstGeom prst="rect">
            <a:avLst/>
          </a:prstGeom>
        </p:spPr>
      </p:pic>
      <p:pic>
        <p:nvPicPr>
          <p:cNvPr id="119" name="Imagen 1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76" y="1258113"/>
            <a:ext cx="283993" cy="283993"/>
          </a:xfrm>
          <a:prstGeom prst="rect">
            <a:avLst/>
          </a:prstGeom>
        </p:spPr>
      </p:pic>
      <p:pic>
        <p:nvPicPr>
          <p:cNvPr id="120" name="Imagen 1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61" y="3585512"/>
            <a:ext cx="283993" cy="283993"/>
          </a:xfrm>
          <a:prstGeom prst="rect">
            <a:avLst/>
          </a:prstGeom>
        </p:spPr>
      </p:pic>
      <p:pic>
        <p:nvPicPr>
          <p:cNvPr id="121" name="Imagen 1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349" y="2592686"/>
            <a:ext cx="283993" cy="283993"/>
          </a:xfrm>
          <a:prstGeom prst="rect">
            <a:avLst/>
          </a:prstGeom>
        </p:spPr>
      </p:pic>
      <p:pic>
        <p:nvPicPr>
          <p:cNvPr id="122" name="Imagen 1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2817194"/>
            <a:ext cx="283993" cy="283993"/>
          </a:xfrm>
          <a:prstGeom prst="rect">
            <a:avLst/>
          </a:prstGeom>
        </p:spPr>
      </p:pic>
      <p:pic>
        <p:nvPicPr>
          <p:cNvPr id="123" name="Imagen 1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013" y="1895920"/>
            <a:ext cx="283993" cy="283993"/>
          </a:xfrm>
          <a:prstGeom prst="rect">
            <a:avLst/>
          </a:prstGeom>
        </p:spPr>
      </p:pic>
      <p:pic>
        <p:nvPicPr>
          <p:cNvPr id="124" name="Imagen 1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983" y="2045370"/>
            <a:ext cx="283993" cy="283993"/>
          </a:xfrm>
          <a:prstGeom prst="rect">
            <a:avLst/>
          </a:prstGeom>
        </p:spPr>
      </p:pic>
      <p:pic>
        <p:nvPicPr>
          <p:cNvPr id="125" name="Imagen 1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063" y="1251705"/>
            <a:ext cx="283993" cy="283993"/>
          </a:xfrm>
          <a:prstGeom prst="rect">
            <a:avLst/>
          </a:prstGeom>
        </p:spPr>
      </p:pic>
      <p:pic>
        <p:nvPicPr>
          <p:cNvPr id="126" name="Imagen 1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512" y="2056492"/>
            <a:ext cx="283993" cy="283993"/>
          </a:xfrm>
          <a:prstGeom prst="rect">
            <a:avLst/>
          </a:prstGeom>
        </p:spPr>
      </p:pic>
      <p:pic>
        <p:nvPicPr>
          <p:cNvPr id="127" name="Imagen 1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321" y="2774993"/>
            <a:ext cx="283993" cy="283993"/>
          </a:xfrm>
          <a:prstGeom prst="rect">
            <a:avLst/>
          </a:prstGeom>
        </p:spPr>
      </p:pic>
      <p:pic>
        <p:nvPicPr>
          <p:cNvPr id="128" name="Imagen 1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19" y="939667"/>
            <a:ext cx="283993" cy="283993"/>
          </a:xfrm>
          <a:prstGeom prst="rect">
            <a:avLst/>
          </a:prstGeom>
        </p:spPr>
      </p:pic>
      <p:pic>
        <p:nvPicPr>
          <p:cNvPr id="129" name="Imagen 1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606" y="3584091"/>
            <a:ext cx="283993" cy="283993"/>
          </a:xfrm>
          <a:prstGeom prst="rect">
            <a:avLst/>
          </a:prstGeom>
        </p:spPr>
      </p:pic>
      <p:pic>
        <p:nvPicPr>
          <p:cNvPr id="130" name="Imagen 1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51" y="1552426"/>
            <a:ext cx="283993" cy="283993"/>
          </a:xfrm>
          <a:prstGeom prst="rect">
            <a:avLst/>
          </a:prstGeom>
        </p:spPr>
      </p:pic>
      <p:pic>
        <p:nvPicPr>
          <p:cNvPr id="131" name="Imagen 1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755" y="3881246"/>
            <a:ext cx="283993" cy="283993"/>
          </a:xfrm>
          <a:prstGeom prst="rect">
            <a:avLst/>
          </a:prstGeom>
        </p:spPr>
      </p:pic>
      <p:pic>
        <p:nvPicPr>
          <p:cNvPr id="132" name="Imagen 1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360" y="3421063"/>
            <a:ext cx="283993" cy="283993"/>
          </a:xfrm>
          <a:prstGeom prst="rect">
            <a:avLst/>
          </a:prstGeom>
        </p:spPr>
      </p:pic>
      <p:pic>
        <p:nvPicPr>
          <p:cNvPr id="133" name="Imagen 1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60" y="2263745"/>
            <a:ext cx="283993" cy="283993"/>
          </a:xfrm>
          <a:prstGeom prst="rect">
            <a:avLst/>
          </a:prstGeom>
        </p:spPr>
      </p:pic>
      <p:pic>
        <p:nvPicPr>
          <p:cNvPr id="134" name="Imagen 1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146" y="1713008"/>
            <a:ext cx="283993" cy="283993"/>
          </a:xfrm>
          <a:prstGeom prst="rect">
            <a:avLst/>
          </a:prstGeom>
        </p:spPr>
      </p:pic>
      <p:pic>
        <p:nvPicPr>
          <p:cNvPr id="135" name="Imagen 1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55" y="1923180"/>
            <a:ext cx="283993" cy="283993"/>
          </a:xfrm>
          <a:prstGeom prst="rect">
            <a:avLst/>
          </a:prstGeom>
        </p:spPr>
      </p:pic>
      <p:pic>
        <p:nvPicPr>
          <p:cNvPr id="136" name="Imagen 1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22" y="1694423"/>
            <a:ext cx="283993" cy="283993"/>
          </a:xfrm>
          <a:prstGeom prst="rect">
            <a:avLst/>
          </a:prstGeom>
        </p:spPr>
      </p:pic>
      <p:pic>
        <p:nvPicPr>
          <p:cNvPr id="137" name="Imagen 1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175" y="1396177"/>
            <a:ext cx="283993" cy="283993"/>
          </a:xfrm>
          <a:prstGeom prst="rect">
            <a:avLst/>
          </a:prstGeom>
        </p:spPr>
      </p:pic>
      <p:pic>
        <p:nvPicPr>
          <p:cNvPr id="138" name="Imagen 1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08" y="1374854"/>
            <a:ext cx="283993" cy="283993"/>
          </a:xfrm>
          <a:prstGeom prst="rect">
            <a:avLst/>
          </a:prstGeom>
        </p:spPr>
      </p:pic>
      <p:pic>
        <p:nvPicPr>
          <p:cNvPr id="140" name="Imagen 1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838" y="3001586"/>
            <a:ext cx="283993" cy="283993"/>
          </a:xfrm>
          <a:prstGeom prst="rect">
            <a:avLst/>
          </a:prstGeom>
        </p:spPr>
      </p:pic>
      <p:pic>
        <p:nvPicPr>
          <p:cNvPr id="141" name="Imagen 1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42" y="3844260"/>
            <a:ext cx="283993" cy="283993"/>
          </a:xfrm>
          <a:prstGeom prst="rect">
            <a:avLst/>
          </a:prstGeom>
        </p:spPr>
      </p:pic>
      <p:pic>
        <p:nvPicPr>
          <p:cNvPr id="142" name="Imagen 1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594" y="3838055"/>
            <a:ext cx="283993" cy="283993"/>
          </a:xfrm>
          <a:prstGeom prst="rect">
            <a:avLst/>
          </a:prstGeom>
        </p:spPr>
      </p:pic>
      <p:pic>
        <p:nvPicPr>
          <p:cNvPr id="143" name="Imagen 1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76872"/>
            <a:ext cx="283993" cy="283993"/>
          </a:xfrm>
          <a:prstGeom prst="rect">
            <a:avLst/>
          </a:prstGeom>
        </p:spPr>
      </p:pic>
      <p:pic>
        <p:nvPicPr>
          <p:cNvPr id="144" name="Imagen 1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30" y="1349628"/>
            <a:ext cx="283993" cy="283993"/>
          </a:xfrm>
          <a:prstGeom prst="rect">
            <a:avLst/>
          </a:prstGeom>
        </p:spPr>
      </p:pic>
      <p:pic>
        <p:nvPicPr>
          <p:cNvPr id="145" name="Imagen 1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763" y="1011971"/>
            <a:ext cx="283993" cy="283993"/>
          </a:xfrm>
          <a:prstGeom prst="rect">
            <a:avLst/>
          </a:prstGeom>
        </p:spPr>
      </p:pic>
      <p:pic>
        <p:nvPicPr>
          <p:cNvPr id="146" name="Imagen 1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641" y="4116663"/>
            <a:ext cx="283993" cy="283993"/>
          </a:xfrm>
          <a:prstGeom prst="rect">
            <a:avLst/>
          </a:prstGeom>
        </p:spPr>
      </p:pic>
      <p:pic>
        <p:nvPicPr>
          <p:cNvPr id="147" name="Imagen 1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45" y="1865541"/>
            <a:ext cx="283993" cy="283993"/>
          </a:xfrm>
          <a:prstGeom prst="rect">
            <a:avLst/>
          </a:prstGeom>
        </p:spPr>
      </p:pic>
      <p:pic>
        <p:nvPicPr>
          <p:cNvPr id="148" name="Imagen 1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030" y="442961"/>
            <a:ext cx="283993" cy="283993"/>
          </a:xfrm>
          <a:prstGeom prst="rect">
            <a:avLst/>
          </a:prstGeom>
        </p:spPr>
      </p:pic>
      <p:sp>
        <p:nvSpPr>
          <p:cNvPr id="149" name="CuadroTexto 148" descr="Accedeix a la web Viure el campus">
            <a:hlinkClick r:id="rId43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760459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50" name="Imagen 1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/>
        </p:blipFill>
        <p:spPr>
          <a:xfrm>
            <a:off x="7435151" y="6156234"/>
            <a:ext cx="299886" cy="309258"/>
          </a:xfrm>
          <a:prstGeom prst="rect">
            <a:avLst/>
          </a:prstGeom>
        </p:spPr>
      </p:pic>
      <p:grpSp>
        <p:nvGrpSpPr>
          <p:cNvPr id="153" name="Agrupar 1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609785"/>
            <a:ext cx="1251886" cy="267381"/>
            <a:chOff x="5589078" y="5242781"/>
            <a:chExt cx="1251886" cy="267381"/>
          </a:xfrm>
        </p:grpSpPr>
        <p:sp>
          <p:nvSpPr>
            <p:cNvPr id="154" name="CuadroTexto 153">
              <a:hlinkClick r:id="rId46"/>
            </p:cNvPr>
            <p:cNvSpPr txBox="1"/>
            <p:nvPr/>
          </p:nvSpPr>
          <p:spPr>
            <a:xfrm>
              <a:off x="5809738" y="5242781"/>
              <a:ext cx="103122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Tren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55" name="Imagen 154"/>
            <p:cNvPicPr>
              <a:picLocks noChangeAspect="1"/>
            </p:cNvPicPr>
            <p:nvPr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78838"/>
              <a:ext cx="214688" cy="214688"/>
            </a:xfrm>
            <a:prstGeom prst="rect">
              <a:avLst/>
            </a:prstGeom>
          </p:spPr>
        </p:pic>
      </p:grpSp>
      <p:pic>
        <p:nvPicPr>
          <p:cNvPr id="156" name="Imagen 1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854" y="1240386"/>
            <a:ext cx="283993" cy="283993"/>
          </a:xfrm>
          <a:prstGeom prst="rect">
            <a:avLst/>
          </a:prstGeom>
        </p:spPr>
      </p:pic>
      <p:pic>
        <p:nvPicPr>
          <p:cNvPr id="157" name="Imagen 1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090" y="6185390"/>
            <a:ext cx="283993" cy="283993"/>
          </a:xfrm>
          <a:prstGeom prst="rect">
            <a:avLst/>
          </a:prstGeom>
        </p:spPr>
      </p:pic>
      <p:grpSp>
        <p:nvGrpSpPr>
          <p:cNvPr id="158" name="Agrupar 1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912278"/>
            <a:ext cx="1043284" cy="267381"/>
            <a:chOff x="5589078" y="5562361"/>
            <a:chExt cx="1043284" cy="267381"/>
          </a:xfrm>
        </p:grpSpPr>
        <p:sp>
          <p:nvSpPr>
            <p:cNvPr id="159" name="CuadroTexto 158">
              <a:hlinkClick r:id="rId50"/>
            </p:cNvPr>
            <p:cNvSpPr txBox="1"/>
            <p:nvPr/>
          </p:nvSpPr>
          <p:spPr>
            <a:xfrm>
              <a:off x="5792288" y="5562361"/>
              <a:ext cx="840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Busos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60" name="Imagen 159"/>
            <p:cNvPicPr>
              <a:picLocks noChangeAspect="1"/>
            </p:cNvPicPr>
            <p:nvPr/>
          </p:nvPicPr>
          <p:blipFill>
            <a:blip r:embed="rId5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61" name="Imagen 16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88" y="891955"/>
            <a:ext cx="283993" cy="283993"/>
          </a:xfrm>
          <a:prstGeom prst="rect">
            <a:avLst/>
          </a:prstGeom>
        </p:spPr>
      </p:pic>
      <p:pic>
        <p:nvPicPr>
          <p:cNvPr id="162" name="Imagen 16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55" y="1493359"/>
            <a:ext cx="283993" cy="283993"/>
          </a:xfrm>
          <a:prstGeom prst="rect">
            <a:avLst/>
          </a:prstGeom>
        </p:spPr>
      </p:pic>
      <p:pic>
        <p:nvPicPr>
          <p:cNvPr id="163" name="Imagen 16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058" y="2978486"/>
            <a:ext cx="283993" cy="283993"/>
          </a:xfrm>
          <a:prstGeom prst="rect">
            <a:avLst/>
          </a:prstGeom>
        </p:spPr>
      </p:pic>
      <p:pic>
        <p:nvPicPr>
          <p:cNvPr id="164" name="Imagen 16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79" y="2461221"/>
            <a:ext cx="283993" cy="283993"/>
          </a:xfrm>
          <a:prstGeom prst="rect">
            <a:avLst/>
          </a:prstGeom>
        </p:spPr>
      </p:pic>
      <p:pic>
        <p:nvPicPr>
          <p:cNvPr id="165" name="Imagen 1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225" y="3354915"/>
            <a:ext cx="283993" cy="283993"/>
          </a:xfrm>
          <a:prstGeom prst="rect">
            <a:avLst/>
          </a:prstGeom>
        </p:spPr>
      </p:pic>
      <p:pic>
        <p:nvPicPr>
          <p:cNvPr id="166" name="Imagen 1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412776"/>
            <a:ext cx="283993" cy="283993"/>
          </a:xfrm>
          <a:prstGeom prst="rect">
            <a:avLst/>
          </a:prstGeom>
        </p:spPr>
      </p:pic>
      <p:pic>
        <p:nvPicPr>
          <p:cNvPr id="167" name="Imagen 1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481" y="3354941"/>
            <a:ext cx="283993" cy="283993"/>
          </a:xfrm>
          <a:prstGeom prst="rect">
            <a:avLst/>
          </a:prstGeom>
        </p:spPr>
      </p:pic>
      <p:grpSp>
        <p:nvGrpSpPr>
          <p:cNvPr id="168" name="Agrupar 16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2923" y="5576743"/>
            <a:ext cx="1497542" cy="267381"/>
            <a:chOff x="5589078" y="5562361"/>
            <a:chExt cx="1497542" cy="267381"/>
          </a:xfrm>
        </p:grpSpPr>
        <p:sp>
          <p:nvSpPr>
            <p:cNvPr id="169" name="CuadroTexto 168">
              <a:hlinkClick r:id="rId53"/>
            </p:cNvPr>
            <p:cNvSpPr txBox="1"/>
            <p:nvPr/>
          </p:nvSpPr>
          <p:spPr>
            <a:xfrm>
              <a:off x="5792288" y="5562361"/>
              <a:ext cx="129433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InfoUAB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70" name="Imagen 169"/>
            <p:cNvPicPr>
              <a:picLocks noChangeAspect="1"/>
            </p:cNvPicPr>
            <p:nvPr/>
          </p:nvPicPr>
          <p:blipFill>
            <a:blip r:embed="rId5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71" name="Imagen 1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30" y="1414496"/>
            <a:ext cx="283993" cy="283993"/>
          </a:xfrm>
          <a:prstGeom prst="rect">
            <a:avLst/>
          </a:prstGeom>
        </p:spPr>
      </p:pic>
      <p:pic>
        <p:nvPicPr>
          <p:cNvPr id="174" name="Imagen 173">
            <a:extLst>
              <a:ext uri="{FF2B5EF4-FFF2-40B4-BE49-F238E27FC236}">
                <a16:creationId xmlns:a16="http://schemas.microsoft.com/office/drawing/2014/main" id="{EFAC3E86-1813-484F-A8CB-0514170CE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90" y="1929699"/>
            <a:ext cx="283993" cy="283993"/>
          </a:xfrm>
          <a:prstGeom prst="rect">
            <a:avLst/>
          </a:prstGeom>
        </p:spPr>
      </p:pic>
      <p:pic>
        <p:nvPicPr>
          <p:cNvPr id="175" name="Imagen 174">
            <a:extLst>
              <a:ext uri="{FF2B5EF4-FFF2-40B4-BE49-F238E27FC236}">
                <a16:creationId xmlns:a16="http://schemas.microsoft.com/office/drawing/2014/main" id="{0A0E986C-628C-4CCE-A635-A53B9974A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1251705"/>
            <a:ext cx="283993" cy="283993"/>
          </a:xfrm>
          <a:prstGeom prst="rect">
            <a:avLst/>
          </a:prstGeom>
        </p:spPr>
      </p:pic>
      <p:pic>
        <p:nvPicPr>
          <p:cNvPr id="176" name="Imagen 175">
            <a:extLst>
              <a:ext uri="{FF2B5EF4-FFF2-40B4-BE49-F238E27FC236}">
                <a16:creationId xmlns:a16="http://schemas.microsoft.com/office/drawing/2014/main" id="{CA4656BA-B69D-4F6D-B90F-914F92EC5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536" y="3398344"/>
            <a:ext cx="283993" cy="283993"/>
          </a:xfrm>
          <a:prstGeom prst="rect">
            <a:avLst/>
          </a:prstGeom>
        </p:spPr>
      </p:pic>
      <p:pic>
        <p:nvPicPr>
          <p:cNvPr id="177" name="Imagen 176">
            <a:extLst>
              <a:ext uri="{FF2B5EF4-FFF2-40B4-BE49-F238E27FC236}">
                <a16:creationId xmlns:a16="http://schemas.microsoft.com/office/drawing/2014/main" id="{F6B4307D-C234-436A-8F4A-11315B674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12" y="1865994"/>
            <a:ext cx="283993" cy="283993"/>
          </a:xfrm>
          <a:prstGeom prst="rect">
            <a:avLst/>
          </a:prstGeom>
        </p:spPr>
      </p:pic>
      <p:pic>
        <p:nvPicPr>
          <p:cNvPr id="179" name="Imagen 178">
            <a:extLst>
              <a:ext uri="{FF2B5EF4-FFF2-40B4-BE49-F238E27FC236}">
                <a16:creationId xmlns:a16="http://schemas.microsoft.com/office/drawing/2014/main" id="{03560023-8934-48F8-B3B1-315D6A7BE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8" y="2464778"/>
            <a:ext cx="283993" cy="283993"/>
          </a:xfrm>
          <a:prstGeom prst="rect">
            <a:avLst/>
          </a:prstGeom>
        </p:spPr>
      </p:pic>
      <p:pic>
        <p:nvPicPr>
          <p:cNvPr id="180" name="Imagen 179">
            <a:extLst>
              <a:ext uri="{FF2B5EF4-FFF2-40B4-BE49-F238E27FC236}">
                <a16:creationId xmlns:a16="http://schemas.microsoft.com/office/drawing/2014/main" id="{F83CBCB9-F523-4B8C-905C-C49697BDC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233" y="4027000"/>
            <a:ext cx="283993" cy="283993"/>
          </a:xfrm>
          <a:prstGeom prst="rect">
            <a:avLst/>
          </a:prstGeom>
        </p:spPr>
      </p:pic>
      <p:pic>
        <p:nvPicPr>
          <p:cNvPr id="184" name="Imagen 183">
            <a:extLst>
              <a:ext uri="{FF2B5EF4-FFF2-40B4-BE49-F238E27FC236}">
                <a16:creationId xmlns:a16="http://schemas.microsoft.com/office/drawing/2014/main" id="{810EA653-154D-4BB2-AD28-FE4566AAD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678" y="6239722"/>
            <a:ext cx="283993" cy="283993"/>
          </a:xfrm>
          <a:prstGeom prst="rect">
            <a:avLst/>
          </a:prstGeom>
        </p:spPr>
      </p:pic>
      <p:pic>
        <p:nvPicPr>
          <p:cNvPr id="172" name="Imagen 171">
            <a:extLst>
              <a:ext uri="{FF2B5EF4-FFF2-40B4-BE49-F238E27FC236}">
                <a16:creationId xmlns:a16="http://schemas.microsoft.com/office/drawing/2014/main" id="{B2DCE18C-7960-468C-BFA5-125C28DFD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06" y="142046"/>
            <a:ext cx="283993" cy="283993"/>
          </a:xfrm>
          <a:prstGeom prst="rect">
            <a:avLst/>
          </a:prstGeom>
        </p:spPr>
      </p:pic>
      <p:pic>
        <p:nvPicPr>
          <p:cNvPr id="173" name="Imagen 172">
            <a:extLst>
              <a:ext uri="{FF2B5EF4-FFF2-40B4-BE49-F238E27FC236}">
                <a16:creationId xmlns:a16="http://schemas.microsoft.com/office/drawing/2014/main" id="{95B47DE4-8918-4AC3-97D8-5429C37B7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71" y="897811"/>
            <a:ext cx="283993" cy="283993"/>
          </a:xfrm>
          <a:prstGeom prst="rect">
            <a:avLst/>
          </a:prstGeom>
        </p:spPr>
      </p:pic>
      <p:pic>
        <p:nvPicPr>
          <p:cNvPr id="181" name="Imagen 180">
            <a:extLst>
              <a:ext uri="{FF2B5EF4-FFF2-40B4-BE49-F238E27FC236}">
                <a16:creationId xmlns:a16="http://schemas.microsoft.com/office/drawing/2014/main" id="{5127A21C-F167-4D5D-A9B0-3C39F379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061" y="177088"/>
            <a:ext cx="283993" cy="283993"/>
          </a:xfrm>
          <a:prstGeom prst="rect">
            <a:avLst/>
          </a:prstGeom>
        </p:spPr>
      </p:pic>
      <p:pic>
        <p:nvPicPr>
          <p:cNvPr id="182" name="Imagen 181">
            <a:extLst>
              <a:ext uri="{FF2B5EF4-FFF2-40B4-BE49-F238E27FC236}">
                <a16:creationId xmlns:a16="http://schemas.microsoft.com/office/drawing/2014/main" id="{DBBC97C4-21FE-4EFF-8A2D-4B98D3460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602" y="197609"/>
            <a:ext cx="283993" cy="283993"/>
          </a:xfrm>
          <a:prstGeom prst="rect">
            <a:avLst/>
          </a:prstGeom>
        </p:spPr>
      </p:pic>
      <p:pic>
        <p:nvPicPr>
          <p:cNvPr id="183" name="Imagen 182">
            <a:extLst>
              <a:ext uri="{FF2B5EF4-FFF2-40B4-BE49-F238E27FC236}">
                <a16:creationId xmlns:a16="http://schemas.microsoft.com/office/drawing/2014/main" id="{C3E8D05F-499C-4B76-8A48-24F9F338A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581" y="339605"/>
            <a:ext cx="283993" cy="283993"/>
          </a:xfrm>
          <a:prstGeom prst="rect">
            <a:avLst/>
          </a:prstGeom>
        </p:spPr>
      </p:pic>
      <p:pic>
        <p:nvPicPr>
          <p:cNvPr id="185" name="Imagen 184">
            <a:extLst>
              <a:ext uri="{FF2B5EF4-FFF2-40B4-BE49-F238E27FC236}">
                <a16:creationId xmlns:a16="http://schemas.microsoft.com/office/drawing/2014/main" id="{A7AD60F7-DB80-43E8-A5AF-47731A6F5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05" y="182440"/>
            <a:ext cx="283993" cy="283993"/>
          </a:xfrm>
          <a:prstGeom prst="rect">
            <a:avLst/>
          </a:prstGeom>
        </p:spPr>
      </p:pic>
      <p:pic>
        <p:nvPicPr>
          <p:cNvPr id="186" name="Imagen 185">
            <a:extLst>
              <a:ext uri="{FF2B5EF4-FFF2-40B4-BE49-F238E27FC236}">
                <a16:creationId xmlns:a16="http://schemas.microsoft.com/office/drawing/2014/main" id="{D8961C5B-23DB-459A-9356-D8F06A4FC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851" y="1540555"/>
            <a:ext cx="283993" cy="283993"/>
          </a:xfrm>
          <a:prstGeom prst="rect">
            <a:avLst/>
          </a:prstGeom>
        </p:spPr>
      </p:pic>
      <p:pic>
        <p:nvPicPr>
          <p:cNvPr id="2" name="Imagen 13">
            <a:hlinkClick r:id="rId56"/>
            <a:extLst>
              <a:ext uri="{FF2B5EF4-FFF2-40B4-BE49-F238E27FC236}">
                <a16:creationId xmlns:a16="http://schemas.microsoft.com/office/drawing/2014/main" id="{62B388E0-E7D9-3067-4FEE-5C9486CC44AE}"/>
              </a:ext>
            </a:extLst>
          </p:cNvPr>
          <p:cNvPicPr>
            <a:picLocks noChangeAspect="1"/>
          </p:cNvPicPr>
          <p:nvPr/>
        </p:nvPicPr>
        <p:blipFill>
          <a:blip r:embed="rId57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92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3000"/>
                            </p:stCondLst>
                            <p:childTnLst>
                              <p:par>
                                <p:cTn id="2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4500"/>
                            </p:stCondLst>
                            <p:childTnLst>
                              <p:par>
                                <p:cTn id="2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5000"/>
                            </p:stCondLst>
                            <p:childTnLst>
                              <p:par>
                                <p:cTn id="2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500"/>
                            </p:stCondLst>
                            <p:childTnLst>
                              <p:par>
                                <p:cTn id="2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6500"/>
                            </p:stCondLst>
                            <p:childTnLst>
                              <p:par>
                                <p:cTn id="3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7500"/>
                            </p:stCondLst>
                            <p:childTnLst>
                              <p:par>
                                <p:cTn id="3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8000"/>
                            </p:stCondLst>
                            <p:childTnLst>
                              <p:par>
                                <p:cTn id="3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8500"/>
                            </p:stCondLst>
                            <p:childTnLst>
                              <p:par>
                                <p:cTn id="3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9500"/>
                            </p:stCondLst>
                            <p:childTnLst>
                              <p:par>
                                <p:cTn id="3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1500"/>
                            </p:stCondLst>
                            <p:childTnLst>
                              <p:par>
                                <p:cTn id="4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4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500"/>
                            </p:stCondLst>
                            <p:childTnLst>
                              <p:par>
                                <p:cTn id="4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4500"/>
                            </p:stCondLst>
                            <p:childTnLst>
                              <p:par>
                                <p:cTn id="4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6000"/>
                            </p:stCondLst>
                            <p:childTnLst>
                              <p:par>
                                <p:cTn id="5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7500"/>
                            </p:stCondLst>
                            <p:childTnLst>
                              <p:par>
                                <p:cTn id="5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6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7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  <p:bldP spid="14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D148CCF-0E0F-4669-AAE6-61527DD42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679647"/>
            <a:ext cx="9144000" cy="4019474"/>
          </a:xfrm>
          <a:prstGeom prst="rect">
            <a:avLst/>
          </a:prstGeom>
        </p:spPr>
      </p:pic>
      <p:sp>
        <p:nvSpPr>
          <p:cNvPr id="21" name="CuadroText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77837" y="669029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latin typeface="Arial"/>
                <a:cs typeface="Arial"/>
              </a:rPr>
              <a:t>Matemàtiques</a:t>
            </a:r>
          </a:p>
        </p:txBody>
      </p:sp>
      <p:sp>
        <p:nvSpPr>
          <p:cNvPr id="22" name="Rectángulo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372144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2" name="Imagen 13">
            <a:hlinkClick r:id="rId4"/>
            <a:extLst>
              <a:ext uri="{FF2B5EF4-FFF2-40B4-BE49-F238E27FC236}">
                <a16:creationId xmlns:a16="http://schemas.microsoft.com/office/drawing/2014/main" id="{B2B5C243-6B16-F7B7-9262-043F264F82C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83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E2629C6F-47DB-4585-B409-FA70BBD99D92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0" y="-715"/>
            <a:ext cx="9144000" cy="130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adroTexto 2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fr-FR" sz="3200" b="1" spc="-100" dirty="0">
                <a:solidFill>
                  <a:schemeClr val="bg1"/>
                </a:solidFill>
                <a:latin typeface="Arial"/>
                <a:cs typeface="Arial"/>
              </a:rPr>
              <a:t>Notes de tall</a:t>
            </a:r>
            <a:endParaRPr lang="ca-ES" sz="3200" b="1" spc="-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AE4920D-4120-477B-B7FA-ABC8E045DA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079633"/>
              </p:ext>
            </p:extLst>
          </p:nvPr>
        </p:nvGraphicFramePr>
        <p:xfrm>
          <a:off x="1075643" y="1846392"/>
          <a:ext cx="6840620" cy="2475530"/>
        </p:xfrm>
        <a:graphic>
          <a:graphicData uri="http://schemas.openxmlformats.org/drawingml/2006/table">
            <a:tbl>
              <a:tblPr/>
              <a:tblGrid>
                <a:gridCol w="5671738">
                  <a:extLst>
                    <a:ext uri="{9D8B030D-6E8A-4147-A177-3AD203B41FA5}">
                      <a16:colId xmlns:a16="http://schemas.microsoft.com/office/drawing/2014/main" val="209198142"/>
                    </a:ext>
                  </a:extLst>
                </a:gridCol>
                <a:gridCol w="1168882">
                  <a:extLst>
                    <a:ext uri="{9D8B030D-6E8A-4147-A177-3AD203B41FA5}">
                      <a16:colId xmlns:a16="http://schemas.microsoft.com/office/drawing/2014/main" val="2520115333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r>
                        <a:rPr lang="ca-ES" b="1" noProof="0" dirty="0">
                          <a:latin typeface="Arial"/>
                          <a:cs typeface="Arial"/>
                        </a:rPr>
                        <a:t>Batxillerat i CFGS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2560042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Matemàtiques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12,104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4516709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Física + Matemàtiques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13,438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62829277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endParaRPr lang="ca-ES" sz="14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4439945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8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Més grans de 25 anys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2811643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Matemàtiques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6881436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Física + Matemàtiques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7,938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02630581"/>
                  </a:ext>
                </a:extLst>
              </a:tr>
            </a:tbl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5899549" y="1955046"/>
            <a:ext cx="2103098" cy="2312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fr-FR" sz="1200" dirty="0">
                <a:latin typeface="Arial"/>
                <a:cs typeface="Arial"/>
              </a:rPr>
              <a:t>Nota de </a:t>
            </a:r>
            <a:r>
              <a:rPr lang="fr-FR" sz="1200" dirty="0" err="1">
                <a:latin typeface="Arial"/>
                <a:cs typeface="Arial"/>
              </a:rPr>
              <a:t>tall</a:t>
            </a:r>
            <a:r>
              <a:rPr lang="fr-FR" sz="1200" dirty="0">
                <a:latin typeface="Arial"/>
                <a:cs typeface="Arial"/>
              </a:rPr>
              <a:t> </a:t>
            </a:r>
            <a:r>
              <a:rPr lang="fr-FR" sz="1200" dirty="0" err="1">
                <a:latin typeface="Arial"/>
                <a:cs typeface="Arial"/>
              </a:rPr>
              <a:t>juny</a:t>
            </a:r>
            <a:r>
              <a:rPr lang="fr-FR" sz="1200" dirty="0">
                <a:latin typeface="Arial"/>
                <a:cs typeface="Arial"/>
              </a:rPr>
              <a:t> 2024</a:t>
            </a:r>
          </a:p>
        </p:txBody>
      </p:sp>
      <p:sp>
        <p:nvSpPr>
          <p:cNvPr id="8" name="CuadroTexto 7">
            <a:hlinkClick r:id="rId5"/>
            <a:extLst>
              <a:ext uri="{FF2B5EF4-FFF2-40B4-BE49-F238E27FC236}">
                <a16:creationId xmlns:a16="http://schemas.microsoft.com/office/drawing/2014/main" id="{C292BC72-38DF-4961-B31D-B1308CADB3B8}"/>
              </a:ext>
            </a:extLst>
          </p:cNvPr>
          <p:cNvSpPr txBox="1"/>
          <p:nvPr/>
        </p:nvSpPr>
        <p:spPr>
          <a:xfrm>
            <a:off x="1400951" y="4725036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11901BC-EDBA-48CA-A052-D838C62C1C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75643" y="4692832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0A9A913F-32FE-4EEF-497C-2A2F3CB40C9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grpSp>
        <p:nvGrpSpPr>
          <p:cNvPr id="5" name="Agrupa 4">
            <a:extLst>
              <a:ext uri="{FF2B5EF4-FFF2-40B4-BE49-F238E27FC236}">
                <a16:creationId xmlns:a16="http://schemas.microsoft.com/office/drawing/2014/main" id="{1EEC5863-A895-C03A-196B-543F27B72FEF}"/>
              </a:ext>
            </a:extLst>
          </p:cNvPr>
          <p:cNvGrpSpPr/>
          <p:nvPr/>
        </p:nvGrpSpPr>
        <p:grpSpPr>
          <a:xfrm>
            <a:off x="3792368" y="6180138"/>
            <a:ext cx="4971385" cy="309716"/>
            <a:chOff x="3652668" y="6143472"/>
            <a:chExt cx="4971385" cy="309716"/>
          </a:xfrm>
        </p:grpSpPr>
        <p:sp>
          <p:nvSpPr>
            <p:cNvPr id="6" name="CuadroTexto 13">
              <a:hlinkClick r:id="rId10"/>
              <a:extLst>
                <a:ext uri="{FF2B5EF4-FFF2-40B4-BE49-F238E27FC236}">
                  <a16:creationId xmlns:a16="http://schemas.microsoft.com/office/drawing/2014/main" id="{68DDF96E-23A1-6601-06D6-0700BA4F463E}"/>
                </a:ext>
              </a:extLst>
            </p:cNvPr>
            <p:cNvSpPr txBox="1"/>
            <p:nvPr/>
          </p:nvSpPr>
          <p:spPr>
            <a:xfrm>
              <a:off x="3977974" y="6175676"/>
              <a:ext cx="4646079" cy="277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a-ES" sz="1600" b="1" noProof="0" dirty="0">
                  <a:solidFill>
                    <a:prstClr val="black"/>
                  </a:solidFill>
                  <a:latin typeface="Arial"/>
                  <a:cs typeface="Arial"/>
                </a:rPr>
                <a:t>Totes les ponderacions al Canal Universitats</a:t>
              </a:r>
              <a:endPara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7" name="Imagen 14">
              <a:extLst>
                <a:ext uri="{FF2B5EF4-FFF2-40B4-BE49-F238E27FC236}">
                  <a16:creationId xmlns:a16="http://schemas.microsoft.com/office/drawing/2014/main" id="{FBCA8A83-983C-0F55-70A8-F69FBF9CC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3652668" y="6143472"/>
              <a:ext cx="299886" cy="3092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64245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4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9" grpId="0"/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14" name="QuadreDeTex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1719867"/>
            <a:ext cx="7123660" cy="4098934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3000"/>
              </a:lnSpc>
              <a:spcBef>
                <a:spcPts val="900"/>
              </a:spcBef>
              <a:spcAft>
                <a:spcPts val="9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Taxa d'inserció laboral </a:t>
            </a:r>
            <a:r>
              <a:rPr lang="ca-ES" dirty="0">
                <a:latin typeface="Arial"/>
                <a:cs typeface="Arial"/>
              </a:rPr>
              <a:t>dels graduats universitaris en Matemàtiques del </a:t>
            </a:r>
            <a:r>
              <a:rPr lang="ca-ES" b="1" dirty="0">
                <a:latin typeface="Arial"/>
                <a:cs typeface="Arial"/>
              </a:rPr>
              <a:t>95%</a:t>
            </a:r>
            <a:r>
              <a:rPr lang="ca-ES" dirty="0">
                <a:latin typeface="Arial"/>
                <a:cs typeface="Arial"/>
              </a:rPr>
              <a:t> i un </a:t>
            </a:r>
            <a:r>
              <a:rPr lang="ca-ES" b="1" dirty="0">
                <a:latin typeface="Arial"/>
                <a:cs typeface="Arial"/>
              </a:rPr>
              <a:t>grau de satisfacció </a:t>
            </a:r>
            <a:r>
              <a:rPr lang="ca-ES" dirty="0">
                <a:latin typeface="Arial"/>
                <a:cs typeface="Arial"/>
              </a:rPr>
              <a:t>dels estudis del </a:t>
            </a:r>
            <a:r>
              <a:rPr lang="ca-ES" b="1" dirty="0">
                <a:latin typeface="Arial"/>
                <a:cs typeface="Arial"/>
              </a:rPr>
              <a:t>90%</a:t>
            </a:r>
            <a:r>
              <a:rPr lang="ca-ES" dirty="0">
                <a:latin typeface="Arial"/>
                <a:cs typeface="Arial"/>
              </a:rPr>
              <a:t>. </a:t>
            </a:r>
          </a:p>
          <a:p>
            <a:pPr marL="319387" indent="-319387" defTabSz="910227" fontAlgn="base">
              <a:lnSpc>
                <a:spcPts val="3000"/>
              </a:lnSpc>
              <a:spcBef>
                <a:spcPts val="900"/>
              </a:spcBef>
              <a:spcAft>
                <a:spcPts val="9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Es pot adaptar el quart curs als interessos dels estudiants, ja sigui amb la </a:t>
            </a:r>
            <a:r>
              <a:rPr lang="ca-ES" b="1" dirty="0">
                <a:latin typeface="Arial"/>
                <a:cs typeface="Arial"/>
              </a:rPr>
              <a:t>possibilitat d’obtenir alguna de les mencions </a:t>
            </a:r>
            <a:r>
              <a:rPr lang="ca-ES" dirty="0">
                <a:latin typeface="Arial"/>
                <a:cs typeface="Arial"/>
              </a:rPr>
              <a:t>(itinerari d'Estadística, un itinerari d'Enginyeria Matemàtica i un altre </a:t>
            </a:r>
            <a:r>
              <a:rPr lang="ca-ES" dirty="0" err="1">
                <a:latin typeface="Arial"/>
                <a:cs typeface="Arial"/>
              </a:rPr>
              <a:t>d'Economatemàtica</a:t>
            </a:r>
            <a:r>
              <a:rPr lang="ca-ES" dirty="0">
                <a:latin typeface="Arial"/>
                <a:cs typeface="Arial"/>
              </a:rPr>
              <a:t>) o amb </a:t>
            </a:r>
            <a:r>
              <a:rPr lang="ca-ES" b="1" dirty="0">
                <a:latin typeface="Arial"/>
                <a:cs typeface="Arial"/>
              </a:rPr>
              <a:t>estades d’intercanvi </a:t>
            </a:r>
            <a:r>
              <a:rPr lang="ca-ES" dirty="0">
                <a:latin typeface="Arial"/>
                <a:cs typeface="Arial"/>
              </a:rPr>
              <a:t>a diverses Universitats europees.</a:t>
            </a:r>
          </a:p>
          <a:p>
            <a:pPr marL="319387" indent="-319387" defTabSz="910227" fontAlgn="base">
              <a:lnSpc>
                <a:spcPts val="3000"/>
              </a:lnSpc>
              <a:spcBef>
                <a:spcPts val="900"/>
              </a:spcBef>
              <a:spcAft>
                <a:spcPts val="9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Nombrosos </a:t>
            </a:r>
            <a:r>
              <a:rPr lang="ca-ES" b="1" dirty="0">
                <a:latin typeface="Arial"/>
                <a:cs typeface="Arial"/>
              </a:rPr>
              <a:t>grups de recerca </a:t>
            </a:r>
            <a:r>
              <a:rPr lang="ca-ES" dirty="0">
                <a:latin typeface="Arial"/>
                <a:cs typeface="Arial"/>
              </a:rPr>
              <a:t>de gran prestigi internacional.</a:t>
            </a:r>
          </a:p>
        </p:txBody>
      </p:sp>
      <p:sp>
        <p:nvSpPr>
          <p:cNvPr id="9" name="CuadroTexto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Matemàtiques a la UAB</a:t>
            </a:r>
          </a:p>
        </p:txBody>
      </p:sp>
      <p:sp>
        <p:nvSpPr>
          <p:cNvPr id="10" name="Rectángulo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2" name="Imagen 13">
            <a:hlinkClick r:id="rId4"/>
            <a:extLst>
              <a:ext uri="{FF2B5EF4-FFF2-40B4-BE49-F238E27FC236}">
                <a16:creationId xmlns:a16="http://schemas.microsoft.com/office/drawing/2014/main" id="{E2DF744B-43AE-26B4-DFD0-761AB2892D8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2538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848465"/>
            <a:ext cx="7123660" cy="2335054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3000"/>
              </a:lnSpc>
              <a:spcBef>
                <a:spcPts val="18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2000" dirty="0">
                <a:latin typeface="Arial"/>
                <a:cs typeface="Arial"/>
              </a:rPr>
              <a:t>S'estima que </a:t>
            </a:r>
            <a:r>
              <a:rPr lang="ca-ES" sz="2000" b="1" dirty="0">
                <a:latin typeface="Arial"/>
                <a:cs typeface="Arial"/>
              </a:rPr>
              <a:t>10% del PIB d'Espanya </a:t>
            </a:r>
            <a:r>
              <a:rPr lang="ca-ES" sz="2000" dirty="0">
                <a:latin typeface="Arial"/>
                <a:cs typeface="Arial"/>
              </a:rPr>
              <a:t>està directament lligat a les Matemàtiques: 15% en França, 13% en Països Baixos, 17% al Regne Unit.</a:t>
            </a:r>
          </a:p>
          <a:p>
            <a:pPr marL="319387" indent="-319387" defTabSz="910227" fontAlgn="base">
              <a:lnSpc>
                <a:spcPts val="3000"/>
              </a:lnSpc>
              <a:spcBef>
                <a:spcPts val="18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2000" b="1" dirty="0">
                <a:latin typeface="Arial"/>
                <a:cs typeface="Arial"/>
              </a:rPr>
              <a:t>98% dels titulars d'un màster</a:t>
            </a:r>
            <a:r>
              <a:rPr lang="ca-ES" sz="2000" dirty="0">
                <a:latin typeface="Arial"/>
                <a:cs typeface="Arial"/>
              </a:rPr>
              <a:t> troben treball en els quatre mesos després de titular-se.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Pes de les Matemàtiques a l’Economia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" name="QuadreDeText 13">
            <a:extLst>
              <a:ext uri="{FF2B5EF4-FFF2-40B4-BE49-F238E27FC236}">
                <a16:creationId xmlns:a16="http://schemas.microsoft.com/office/drawing/2014/main" id="{10408922-8953-DA65-5A2D-DD524FCB1158}"/>
              </a:ext>
            </a:extLst>
          </p:cNvPr>
          <p:cNvSpPr txBox="1"/>
          <p:nvPr/>
        </p:nvSpPr>
        <p:spPr>
          <a:xfrm>
            <a:off x="4220990" y="6119104"/>
            <a:ext cx="4479127" cy="385417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1300"/>
              </a:lnSpc>
              <a:buClr>
                <a:srgbClr val="58BB2A"/>
              </a:buClr>
              <a:defRPr/>
            </a:pPr>
            <a:r>
              <a:rPr lang="es-E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Font: </a:t>
            </a:r>
            <a:r>
              <a:rPr lang="es-ES" sz="1000" b="1" i="1" u="sng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https://institucionales.us.es/remimus/informe-completo-del-impacto-socioeconomico-de-las-matematicas-en-la-economia-espanola/</a:t>
            </a:r>
            <a:endParaRPr lang="es-ES" sz="1000" b="1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13">
            <a:hlinkClick r:id="rId5"/>
            <a:extLst>
              <a:ext uri="{FF2B5EF4-FFF2-40B4-BE49-F238E27FC236}">
                <a16:creationId xmlns:a16="http://schemas.microsoft.com/office/drawing/2014/main" id="{548AA8A0-3263-7247-8B6A-9CB52493D99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4504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n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3" y="-184147"/>
            <a:ext cx="9140412" cy="7042147"/>
          </a:xfrm>
          <a:prstGeom prst="rect">
            <a:avLst/>
          </a:prstGeom>
        </p:spPr>
      </p:pic>
      <p:pic>
        <p:nvPicPr>
          <p:cNvPr id="36" name="Imagen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3" b="8853"/>
          <a:stretch/>
        </p:blipFill>
        <p:spPr>
          <a:xfrm>
            <a:off x="-220552" y="4219137"/>
            <a:ext cx="9932359" cy="261869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6" r="3276"/>
          <a:stretch/>
        </p:blipFill>
        <p:spPr>
          <a:xfrm>
            <a:off x="-374686" y="-184147"/>
            <a:ext cx="9892152" cy="443343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65384" y="459253"/>
            <a:ext cx="6612012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Creus que Matemàtiques no són estudis per noies?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067418" y="1604124"/>
            <a:ext cx="7124475" cy="1625207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QuadreDeText 8">
            <a:extLst>
              <a:ext uri="{FF2B5EF4-FFF2-40B4-BE49-F238E27FC236}">
                <a16:creationId xmlns:a16="http://schemas.microsoft.com/office/drawing/2014/main" id="{A891E592-EA0D-C6BA-E343-2E8F528A846E}"/>
              </a:ext>
            </a:extLst>
          </p:cNvPr>
          <p:cNvSpPr txBox="1"/>
          <p:nvPr/>
        </p:nvSpPr>
        <p:spPr>
          <a:xfrm>
            <a:off x="1385755" y="1890132"/>
            <a:ext cx="4911350" cy="678125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2EA515"/>
              </a:buClr>
              <a:buSzTx/>
              <a:buFontTx/>
              <a:buNone/>
              <a:tabLst/>
              <a:defRPr/>
            </a:pPr>
            <a:r>
              <a:rPr kumimoji="0" lang="ca-ES" altLang="ca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Quina penses què és la proporció de gènere al grau de Matemàtiques de la UAB?</a:t>
            </a:r>
          </a:p>
        </p:txBody>
      </p:sp>
      <p:sp>
        <p:nvSpPr>
          <p:cNvPr id="7" name="CuadroTexto 57" descr="Accedeix a la pagina web La UAB als ranquins">
            <a:hlinkClick r:id="rId7"/>
            <a:extLst>
              <a:ext uri="{FF2B5EF4-FFF2-40B4-BE49-F238E27FC236}">
                <a16:creationId xmlns:a16="http://schemas.microsoft.com/office/drawing/2014/main" id="{30AD8AE8-6C3B-50E3-A250-CC8F2C9B15D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6033373" y="2747370"/>
            <a:ext cx="1922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Clica per la resposta</a:t>
            </a:r>
            <a:endParaRPr kumimoji="0" lang="ca-E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8" name="Imagen 58">
            <a:extLst>
              <a:ext uri="{FF2B5EF4-FFF2-40B4-BE49-F238E27FC236}">
                <a16:creationId xmlns:a16="http://schemas.microsoft.com/office/drawing/2014/main" id="{93160FC2-6378-5EF5-E3DD-02DD5F445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5708064" y="2715166"/>
            <a:ext cx="299886" cy="309258"/>
          </a:xfrm>
          <a:prstGeom prst="rect">
            <a:avLst/>
          </a:prstGeom>
        </p:spPr>
      </p:pic>
      <p:sp>
        <p:nvSpPr>
          <p:cNvPr id="10" name="Rectángulo 2">
            <a:extLst>
              <a:ext uri="{FF2B5EF4-FFF2-40B4-BE49-F238E27FC236}">
                <a16:creationId xmlns:a16="http://schemas.microsoft.com/office/drawing/2014/main" id="{A5B897AF-7693-6C28-A327-55EE51A03813}"/>
              </a:ext>
            </a:extLst>
          </p:cNvPr>
          <p:cNvSpPr/>
          <p:nvPr/>
        </p:nvSpPr>
        <p:spPr>
          <a:xfrm>
            <a:off x="1068027" y="3448509"/>
            <a:ext cx="7123866" cy="233729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QuadreDeText 10">
            <a:extLst>
              <a:ext uri="{FF2B5EF4-FFF2-40B4-BE49-F238E27FC236}">
                <a16:creationId xmlns:a16="http://schemas.microsoft.com/office/drawing/2014/main" id="{087A9B65-E968-A5DC-363B-0F6B3C5BD550}"/>
              </a:ext>
            </a:extLst>
          </p:cNvPr>
          <p:cNvSpPr txBox="1"/>
          <p:nvPr/>
        </p:nvSpPr>
        <p:spPr>
          <a:xfrm>
            <a:off x="1386365" y="3734518"/>
            <a:ext cx="3050006" cy="678125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2EA515"/>
              </a:buClr>
              <a:buSzTx/>
              <a:buFontTx/>
              <a:buNone/>
              <a:tabLst/>
              <a:defRPr/>
            </a:pPr>
            <a:r>
              <a:rPr kumimoji="0" lang="ca-ES" altLang="ca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 experiència d’ésser Matemàtica ...</a:t>
            </a:r>
          </a:p>
        </p:txBody>
      </p:sp>
      <p:pic>
        <p:nvPicPr>
          <p:cNvPr id="17" name="Imatge 16">
            <a:hlinkClick r:id="rId10"/>
            <a:extLst>
              <a:ext uri="{FF2B5EF4-FFF2-40B4-BE49-F238E27FC236}">
                <a16:creationId xmlns:a16="http://schemas.microsoft.com/office/drawing/2014/main" id="{A48208D5-1B8D-F945-0681-A11011B7BF4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" b="3594"/>
          <a:stretch/>
        </p:blipFill>
        <p:spPr>
          <a:xfrm>
            <a:off x="5210054" y="3880215"/>
            <a:ext cx="2219577" cy="1218724"/>
          </a:xfrm>
          <a:prstGeom prst="rect">
            <a:avLst/>
          </a:prstGeom>
        </p:spPr>
      </p:pic>
      <p:pic>
        <p:nvPicPr>
          <p:cNvPr id="1028" name="Picture 4" descr="Societat Catalana de Matemàtiques">
            <a:hlinkClick r:id="rId12"/>
            <a:extLst>
              <a:ext uri="{FF2B5EF4-FFF2-40B4-BE49-F238E27FC236}">
                <a16:creationId xmlns:a16="http://schemas.microsoft.com/office/drawing/2014/main" id="{11ED5A1A-C8B6-7186-4F67-A8BA56B40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903" y="5235535"/>
            <a:ext cx="3143868" cy="41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57" descr="Accedeix a la pagina web La UAB als ranquins">
            <a:hlinkClick r:id="rId10"/>
            <a:extLst>
              <a:ext uri="{FF2B5EF4-FFF2-40B4-BE49-F238E27FC236}">
                <a16:creationId xmlns:a16="http://schemas.microsoft.com/office/drawing/2014/main" id="{F19F404C-1F6A-F315-DC7E-49243C53E18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6033373" y="5318117"/>
            <a:ext cx="2264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Veure el vídeos</a:t>
            </a:r>
            <a:endParaRPr kumimoji="0" lang="ca-E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1" name="Imagen 58">
            <a:extLst>
              <a:ext uri="{FF2B5EF4-FFF2-40B4-BE49-F238E27FC236}">
                <a16:creationId xmlns:a16="http://schemas.microsoft.com/office/drawing/2014/main" id="{CB0B8F00-52EE-CA4B-51E2-7F739CAB2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5708064" y="5285913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14"/>
            <a:extLst>
              <a:ext uri="{FF2B5EF4-FFF2-40B4-BE49-F238E27FC236}">
                <a16:creationId xmlns:a16="http://schemas.microsoft.com/office/drawing/2014/main" id="{507AABBD-EBF3-A50F-B228-89A64E550F40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047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250"/>
                            </p:stCondLst>
                            <p:childTnLst>
                              <p:par>
                                <p:cTn id="6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750"/>
                            </p:stCondLst>
                            <p:childTnLst>
                              <p:par>
                                <p:cTn id="6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49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 animBg="1"/>
      <p:bldP spid="9" grpId="0"/>
      <p:bldP spid="7" grpId="0"/>
      <p:bldP spid="7" grpId="1"/>
      <p:bldP spid="10" grpId="0" animBg="1"/>
      <p:bldP spid="11" grpId="0"/>
      <p:bldP spid="20" grpId="0"/>
      <p:bldP spid="20" grpId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l'Office">
  <a:themeElements>
    <a:clrScheme name="Tema de l'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l'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l'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323b3df-8132-45da-9814-5f12b4f3bf2e">
      <Terms xmlns="http://schemas.microsoft.com/office/infopath/2007/PartnerControls"/>
    </lcf76f155ced4ddcb4097134ff3c332f>
    <TaxCatchAll xmlns="ccf361f3-7d9d-47e4-9d86-af699410c5d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4E4F18643A3644AC48B2ED7B13CB2D" ma:contentTypeVersion="18" ma:contentTypeDescription="Crea un document nou" ma:contentTypeScope="" ma:versionID="1828986ee76ce6d26cc5fcfed6a61247">
  <xsd:schema xmlns:xsd="http://www.w3.org/2001/XMLSchema" xmlns:xs="http://www.w3.org/2001/XMLSchema" xmlns:p="http://schemas.microsoft.com/office/2006/metadata/properties" xmlns:ns2="4323b3df-8132-45da-9814-5f12b4f3bf2e" xmlns:ns3="ccf361f3-7d9d-47e4-9d86-af699410c5d4" targetNamespace="http://schemas.microsoft.com/office/2006/metadata/properties" ma:root="true" ma:fieldsID="de8c220eba3c6a87e443e71763af7a0e" ns2:_="" ns3:_="">
    <xsd:import namespace="4323b3df-8132-45da-9814-5f12b4f3bf2e"/>
    <xsd:import namespace="ccf361f3-7d9d-47e4-9d86-af699410c5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23b3df-8132-45da-9814-5f12b4f3bf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Etiquetes de la imatge" ma:readOnly="false" ma:fieldId="{5cf76f15-5ced-4ddc-b409-7134ff3c332f}" ma:taxonomyMulti="true" ma:sspId="34c01127-bdf0-454e-9077-a20ba63b60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f361f3-7d9d-47e4-9d86-af699410c5d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'ha compartit amb detal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65779cb-6ade-421e-ba4e-56ff2afe84e9}" ma:internalName="TaxCatchAll" ma:showField="CatchAllData" ma:web="ccf361f3-7d9d-47e4-9d86-af699410c5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145CE84-9A76-4CB0-942B-BEE434C403B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7CA140D-2418-43F0-81F8-11940E903933}">
  <ds:schemaRefs>
    <ds:schemaRef ds:uri="http://schemas.microsoft.com/office/2006/documentManagement/types"/>
    <ds:schemaRef ds:uri="ccf361f3-7d9d-47e4-9d86-af699410c5d4"/>
    <ds:schemaRef ds:uri="http://purl.org/dc/elements/1.1/"/>
    <ds:schemaRef ds:uri="http://www.w3.org/XML/1998/namespace"/>
    <ds:schemaRef ds:uri="http://purl.org/dc/dcmitype/"/>
    <ds:schemaRef ds:uri="http://schemas.microsoft.com/office/2006/metadata/properties"/>
    <ds:schemaRef ds:uri="http://schemas.openxmlformats.org/package/2006/metadata/core-properties"/>
    <ds:schemaRef ds:uri="4323b3df-8132-45da-9814-5f12b4f3bf2e"/>
    <ds:schemaRef ds:uri="http://purl.org/dc/terms/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FA9DCA7-6B59-4224-8CAE-BCDF6C17E1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23b3df-8132-45da-9814-5f12b4f3bf2e"/>
    <ds:schemaRef ds:uri="ccf361f3-7d9d-47e4-9d86-af699410c5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14750</TotalTime>
  <Words>1726</Words>
  <Application>Microsoft Office PowerPoint</Application>
  <PresentationFormat>Presentació en pantalla (4:3)</PresentationFormat>
  <Paragraphs>304</Paragraphs>
  <Slides>36</Slides>
  <Notes>17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6</vt:i4>
      </vt:variant>
      <vt:variant>
        <vt:lpstr>Tema</vt:lpstr>
      </vt:variant>
      <vt:variant>
        <vt:i4>2</vt:i4>
      </vt:variant>
      <vt:variant>
        <vt:lpstr>Títols de les diapositives</vt:lpstr>
      </vt:variant>
      <vt:variant>
        <vt:i4>36</vt:i4>
      </vt:variant>
    </vt:vector>
  </HeadingPairs>
  <TitlesOfParts>
    <vt:vector size="44" baseType="lpstr">
      <vt:lpstr>Arial Narrow</vt:lpstr>
      <vt:lpstr>Calibri Light</vt:lpstr>
      <vt:lpstr>Arial</vt:lpstr>
      <vt:lpstr>Arial Black</vt:lpstr>
      <vt:lpstr>Verdana</vt:lpstr>
      <vt:lpstr>Calibri</vt:lpstr>
      <vt:lpstr>Tema de Office</vt:lpstr>
      <vt:lpstr>Tema de l'Office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RosaMaria.Cabrera@uab.cat</dc:creator>
  <cp:lastModifiedBy>Belén Bermejo Gálvez</cp:lastModifiedBy>
  <cp:revision>462</cp:revision>
  <dcterms:created xsi:type="dcterms:W3CDTF">2019-11-11T08:24:52Z</dcterms:created>
  <dcterms:modified xsi:type="dcterms:W3CDTF">2025-03-26T10:21:48Z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0x010100A74E4F18643A3644AC48B2ED7B13CB2D</vt:lpwstr>
  </property>
  <property fmtid="{D5CDD505-2E9C-101B-9397-08002B2CF9AE}" pid="3" name="MediaServiceImageTags">
    <vt:lpwstr/>
  </property>
</Properties>
</file>