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41"/>
  </p:notesMasterIdLst>
  <p:sldIdLst>
    <p:sldId id="659" r:id="rId5"/>
    <p:sldId id="324" r:id="rId6"/>
    <p:sldId id="666" r:id="rId7"/>
    <p:sldId id="667" r:id="rId8"/>
    <p:sldId id="651" r:id="rId9"/>
    <p:sldId id="369" r:id="rId10"/>
    <p:sldId id="377" r:id="rId11"/>
    <p:sldId id="336" r:id="rId12"/>
    <p:sldId id="379" r:id="rId13"/>
    <p:sldId id="380" r:id="rId14"/>
    <p:sldId id="381" r:id="rId15"/>
    <p:sldId id="382" r:id="rId16"/>
    <p:sldId id="383" r:id="rId17"/>
    <p:sldId id="384" r:id="rId18"/>
    <p:sldId id="348" r:id="rId19"/>
    <p:sldId id="385" r:id="rId20"/>
    <p:sldId id="386" r:id="rId21"/>
    <p:sldId id="387" r:id="rId22"/>
    <p:sldId id="370" r:id="rId23"/>
    <p:sldId id="388" r:id="rId24"/>
    <p:sldId id="389" r:id="rId25"/>
    <p:sldId id="390" r:id="rId26"/>
    <p:sldId id="391" r:id="rId27"/>
    <p:sldId id="392" r:id="rId28"/>
    <p:sldId id="393" r:id="rId29"/>
    <p:sldId id="658" r:id="rId30"/>
    <p:sldId id="343" r:id="rId31"/>
    <p:sldId id="394" r:id="rId32"/>
    <p:sldId id="395" r:id="rId33"/>
    <p:sldId id="614" r:id="rId34"/>
    <p:sldId id="291" r:id="rId35"/>
    <p:sldId id="671" r:id="rId36"/>
    <p:sldId id="668" r:id="rId37"/>
    <p:sldId id="617" r:id="rId38"/>
    <p:sldId id="611" r:id="rId39"/>
    <p:sldId id="309" r:id="rId40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008000"/>
    <a:srgbClr val="2EA515"/>
    <a:srgbClr val="58BB2A"/>
    <a:srgbClr val="EE00A5"/>
    <a:srgbClr val="13CD00"/>
    <a:srgbClr val="EF3633"/>
    <a:srgbClr val="FFDD5B"/>
    <a:srgbClr val="CF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AA9B33-A083-470F-B413-E9180A2EE47C}" v="2" dt="2025-03-26T11:07:50.8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5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310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lia Boukelmoune Martí" userId="e299aa62-65b1-407e-8156-45aa4a7d9d94" providerId="ADAL" clId="{4F7796A1-414C-4369-9CD6-E8D38DD3AE4D}"/>
    <pc:docChg chg="modSld">
      <pc:chgData name="Lylia Boukelmoune Martí" userId="e299aa62-65b1-407e-8156-45aa4a7d9d94" providerId="ADAL" clId="{4F7796A1-414C-4369-9CD6-E8D38DD3AE4D}" dt="2025-02-11T10:28:51.883" v="2" actId="20577"/>
      <pc:docMkLst>
        <pc:docMk/>
      </pc:docMkLst>
      <pc:sldChg chg="modSp mod">
        <pc:chgData name="Lylia Boukelmoune Martí" userId="e299aa62-65b1-407e-8156-45aa4a7d9d94" providerId="ADAL" clId="{4F7796A1-414C-4369-9CD6-E8D38DD3AE4D}" dt="2025-02-11T10:28:51.883" v="2" actId="20577"/>
        <pc:sldMkLst>
          <pc:docMk/>
          <pc:sldMk cId="2643353128" sldId="671"/>
        </pc:sldMkLst>
        <pc:spChg chg="mod">
          <ac:chgData name="Lylia Boukelmoune Martí" userId="e299aa62-65b1-407e-8156-45aa4a7d9d94" providerId="ADAL" clId="{4F7796A1-414C-4369-9CD6-E8D38DD3AE4D}" dt="2025-02-11T10:28:51.883" v="2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Lylia Boukelmoune Martí" userId="e299aa62-65b1-407e-8156-45aa4a7d9d94" providerId="ADAL" clId="{2A6D85E1-6985-4E69-97F1-5E66044F2FB3}"/>
    <pc:docChg chg="undo custSel addSld delSld modSld delMainMaster">
      <pc:chgData name="Lylia Boukelmoune Martí" userId="e299aa62-65b1-407e-8156-45aa4a7d9d94" providerId="ADAL" clId="{2A6D85E1-6985-4E69-97F1-5E66044F2FB3}" dt="2024-12-04T10:18:22.702" v="124" actId="12"/>
      <pc:docMkLst>
        <pc:docMk/>
      </pc:docMkLst>
      <pc:sldChg chg="add">
        <pc:chgData name="Lylia Boukelmoune Martí" userId="e299aa62-65b1-407e-8156-45aa4a7d9d94" providerId="ADAL" clId="{2A6D85E1-6985-4E69-97F1-5E66044F2FB3}" dt="2024-12-04T10:17:32.250" v="116"/>
        <pc:sldMkLst>
          <pc:docMk/>
          <pc:sldMk cId="886091329" sldId="291"/>
        </pc:sldMkLst>
      </pc:sldChg>
      <pc:sldChg chg="del">
        <pc:chgData name="Lylia Boukelmoune Martí" userId="e299aa62-65b1-407e-8156-45aa4a7d9d94" providerId="ADAL" clId="{2A6D85E1-6985-4E69-97F1-5E66044F2FB3}" dt="2024-12-04T10:09:21.852" v="60" actId="47"/>
        <pc:sldMkLst>
          <pc:docMk/>
          <pc:sldMk cId="2985893853" sldId="308"/>
        </pc:sldMkLst>
      </pc:sldChg>
      <pc:sldChg chg="add">
        <pc:chgData name="Lylia Boukelmoune Martí" userId="e299aa62-65b1-407e-8156-45aa4a7d9d94" providerId="ADAL" clId="{2A6D85E1-6985-4E69-97F1-5E66044F2FB3}" dt="2024-12-04T10:17:32.250" v="116"/>
        <pc:sldMkLst>
          <pc:docMk/>
          <pc:sldMk cId="3083134075" sldId="309"/>
        </pc:sldMkLst>
      </pc:sldChg>
      <pc:sldChg chg="add del">
        <pc:chgData name="Lylia Boukelmoune Martí" userId="e299aa62-65b1-407e-8156-45aa4a7d9d94" providerId="ADAL" clId="{2A6D85E1-6985-4E69-97F1-5E66044F2FB3}" dt="2024-12-04T10:09:24.102" v="61"/>
        <pc:sldMkLst>
          <pc:docMk/>
          <pc:sldMk cId="1642399041" sldId="324"/>
        </pc:sldMkLst>
      </pc:sldChg>
      <pc:sldChg chg="modSp mod">
        <pc:chgData name="Lylia Boukelmoune Martí" userId="e299aa62-65b1-407e-8156-45aa4a7d9d94" providerId="ADAL" clId="{2A6D85E1-6985-4E69-97F1-5E66044F2FB3}" dt="2024-12-04T10:10:40.994" v="75" actId="207"/>
        <pc:sldMkLst>
          <pc:docMk/>
          <pc:sldMk cId="4176253884" sldId="336"/>
        </pc:sldMkLst>
      </pc:sldChg>
      <pc:sldChg chg="modSp mod">
        <pc:chgData name="Lylia Boukelmoune Martí" userId="e299aa62-65b1-407e-8156-45aa4a7d9d94" providerId="ADAL" clId="{2A6D85E1-6985-4E69-97F1-5E66044F2FB3}" dt="2024-12-04T10:16:52.622" v="111" actId="207"/>
        <pc:sldMkLst>
          <pc:docMk/>
          <pc:sldMk cId="2660474210" sldId="343"/>
        </pc:sldMkLst>
      </pc:sldChg>
      <pc:sldChg chg="modSp mod">
        <pc:chgData name="Lylia Boukelmoune Martí" userId="e299aa62-65b1-407e-8156-45aa4a7d9d94" providerId="ADAL" clId="{2A6D85E1-6985-4E69-97F1-5E66044F2FB3}" dt="2024-12-04T10:13:33.268" v="91" actId="14826"/>
        <pc:sldMkLst>
          <pc:docMk/>
          <pc:sldMk cId="543643437" sldId="348"/>
        </pc:sldMkLst>
      </pc:sldChg>
      <pc:sldChg chg="modSp mod">
        <pc:chgData name="Lylia Boukelmoune Martí" userId="e299aa62-65b1-407e-8156-45aa4a7d9d94" providerId="ADAL" clId="{2A6D85E1-6985-4E69-97F1-5E66044F2FB3}" dt="2024-12-04T10:10:12.944" v="67" actId="207"/>
        <pc:sldMkLst>
          <pc:docMk/>
          <pc:sldMk cId="2902783971" sldId="369"/>
        </pc:sldMkLst>
      </pc:sldChg>
      <pc:sldChg chg="modSp mod">
        <pc:chgData name="Lylia Boukelmoune Martí" userId="e299aa62-65b1-407e-8156-45aa4a7d9d94" providerId="ADAL" clId="{2A6D85E1-6985-4E69-97F1-5E66044F2FB3}" dt="2024-12-04T10:14:59.793" v="99" actId="14826"/>
        <pc:sldMkLst>
          <pc:docMk/>
          <pc:sldMk cId="2290115369" sldId="370"/>
        </pc:sldMkLst>
      </pc:sldChg>
      <pc:sldChg chg="modSp mod">
        <pc:chgData name="Lylia Boukelmoune Martí" userId="e299aa62-65b1-407e-8156-45aa4a7d9d94" providerId="ADAL" clId="{2A6D85E1-6985-4E69-97F1-5E66044F2FB3}" dt="2024-12-04T10:10:16.115" v="68" actId="207"/>
        <pc:sldMkLst>
          <pc:docMk/>
          <pc:sldMk cId="4226424508" sldId="377"/>
        </pc:sldMkLst>
      </pc:sldChg>
      <pc:sldChg chg="modSp mod">
        <pc:chgData name="Lylia Boukelmoune Martí" userId="e299aa62-65b1-407e-8156-45aa4a7d9d94" providerId="ADAL" clId="{2A6D85E1-6985-4E69-97F1-5E66044F2FB3}" dt="2024-12-04T10:10:22.477" v="70" actId="14826"/>
        <pc:sldMkLst>
          <pc:docMk/>
          <pc:sldMk cId="1074027259" sldId="378"/>
        </pc:sldMkLst>
      </pc:sldChg>
      <pc:sldChg chg="modSp mod">
        <pc:chgData name="Lylia Boukelmoune Martí" userId="e299aa62-65b1-407e-8156-45aa4a7d9d94" providerId="ADAL" clId="{2A6D85E1-6985-4E69-97F1-5E66044F2FB3}" dt="2024-12-04T10:11:02.384" v="77" actId="14826"/>
        <pc:sldMkLst>
          <pc:docMk/>
          <pc:sldMk cId="988407729" sldId="379"/>
        </pc:sldMkLst>
      </pc:sldChg>
      <pc:sldChg chg="modSp mod">
        <pc:chgData name="Lylia Boukelmoune Martí" userId="e299aa62-65b1-407e-8156-45aa4a7d9d94" providerId="ADAL" clId="{2A6D85E1-6985-4E69-97F1-5E66044F2FB3}" dt="2024-12-04T10:11:15.868" v="79" actId="14826"/>
        <pc:sldMkLst>
          <pc:docMk/>
          <pc:sldMk cId="2100101263" sldId="380"/>
        </pc:sldMkLst>
      </pc:sldChg>
      <pc:sldChg chg="modSp mod">
        <pc:chgData name="Lylia Boukelmoune Martí" userId="e299aa62-65b1-407e-8156-45aa4a7d9d94" providerId="ADAL" clId="{2A6D85E1-6985-4E69-97F1-5E66044F2FB3}" dt="2024-12-04T10:11:29.195" v="81" actId="14826"/>
        <pc:sldMkLst>
          <pc:docMk/>
          <pc:sldMk cId="2086539927" sldId="381"/>
        </pc:sldMkLst>
      </pc:sldChg>
      <pc:sldChg chg="addSp delSp modSp mod">
        <pc:chgData name="Lylia Boukelmoune Martí" userId="e299aa62-65b1-407e-8156-45aa4a7d9d94" providerId="ADAL" clId="{2A6D85E1-6985-4E69-97F1-5E66044F2FB3}" dt="2024-12-04T10:18:22.702" v="124" actId="12"/>
        <pc:sldMkLst>
          <pc:docMk/>
          <pc:sldMk cId="556384190" sldId="382"/>
        </pc:sldMkLst>
      </pc:sldChg>
      <pc:sldChg chg="modSp mod">
        <pc:chgData name="Lylia Boukelmoune Martí" userId="e299aa62-65b1-407e-8156-45aa4a7d9d94" providerId="ADAL" clId="{2A6D85E1-6985-4E69-97F1-5E66044F2FB3}" dt="2024-12-04T10:11:54.679" v="87" actId="207"/>
        <pc:sldMkLst>
          <pc:docMk/>
          <pc:sldMk cId="1705262738" sldId="383"/>
        </pc:sldMkLst>
      </pc:sldChg>
      <pc:sldChg chg="modSp mod">
        <pc:chgData name="Lylia Boukelmoune Martí" userId="e299aa62-65b1-407e-8156-45aa4a7d9d94" providerId="ADAL" clId="{2A6D85E1-6985-4E69-97F1-5E66044F2FB3}" dt="2024-12-04T10:13:10.828" v="89" actId="14826"/>
        <pc:sldMkLst>
          <pc:docMk/>
          <pc:sldMk cId="2104087334" sldId="384"/>
        </pc:sldMkLst>
      </pc:sldChg>
      <pc:sldChg chg="modSp mod">
        <pc:chgData name="Lylia Boukelmoune Martí" userId="e299aa62-65b1-407e-8156-45aa4a7d9d94" providerId="ADAL" clId="{2A6D85E1-6985-4E69-97F1-5E66044F2FB3}" dt="2024-12-04T10:13:53.801" v="93" actId="14826"/>
        <pc:sldMkLst>
          <pc:docMk/>
          <pc:sldMk cId="1426816203" sldId="385"/>
        </pc:sldMkLst>
      </pc:sldChg>
      <pc:sldChg chg="modSp mod">
        <pc:chgData name="Lylia Boukelmoune Martí" userId="e299aa62-65b1-407e-8156-45aa4a7d9d94" providerId="ADAL" clId="{2A6D85E1-6985-4E69-97F1-5E66044F2FB3}" dt="2024-12-04T10:14:11.585" v="95" actId="14826"/>
        <pc:sldMkLst>
          <pc:docMk/>
          <pc:sldMk cId="3942533788" sldId="386"/>
        </pc:sldMkLst>
      </pc:sldChg>
      <pc:sldChg chg="modSp mod">
        <pc:chgData name="Lylia Boukelmoune Martí" userId="e299aa62-65b1-407e-8156-45aa4a7d9d94" providerId="ADAL" clId="{2A6D85E1-6985-4E69-97F1-5E66044F2FB3}" dt="2024-12-04T10:14:43.589" v="97" actId="14826"/>
        <pc:sldMkLst>
          <pc:docMk/>
          <pc:sldMk cId="3706494560" sldId="387"/>
        </pc:sldMkLst>
      </pc:sldChg>
      <pc:sldChg chg="modSp mod">
        <pc:chgData name="Lylia Boukelmoune Martí" userId="e299aa62-65b1-407e-8156-45aa4a7d9d94" providerId="ADAL" clId="{2A6D85E1-6985-4E69-97F1-5E66044F2FB3}" dt="2024-12-04T10:15:16.655" v="101" actId="14826"/>
        <pc:sldMkLst>
          <pc:docMk/>
          <pc:sldMk cId="31134678" sldId="388"/>
        </pc:sldMkLst>
      </pc:sldChg>
      <pc:sldChg chg="modSp mod">
        <pc:chgData name="Lylia Boukelmoune Martí" userId="e299aa62-65b1-407e-8156-45aa4a7d9d94" providerId="ADAL" clId="{2A6D85E1-6985-4E69-97F1-5E66044F2FB3}" dt="2024-12-04T10:15:21.842" v="102" actId="207"/>
        <pc:sldMkLst>
          <pc:docMk/>
          <pc:sldMk cId="4158739726" sldId="389"/>
        </pc:sldMkLst>
      </pc:sldChg>
      <pc:sldChg chg="modSp mod">
        <pc:chgData name="Lylia Boukelmoune Martí" userId="e299aa62-65b1-407e-8156-45aa4a7d9d94" providerId="ADAL" clId="{2A6D85E1-6985-4E69-97F1-5E66044F2FB3}" dt="2024-12-04T10:15:41.048" v="103" actId="207"/>
        <pc:sldMkLst>
          <pc:docMk/>
          <pc:sldMk cId="723861178" sldId="390"/>
        </pc:sldMkLst>
      </pc:sldChg>
      <pc:sldChg chg="modSp mod">
        <pc:chgData name="Lylia Boukelmoune Martí" userId="e299aa62-65b1-407e-8156-45aa4a7d9d94" providerId="ADAL" clId="{2A6D85E1-6985-4E69-97F1-5E66044F2FB3}" dt="2024-12-04T10:15:46.344" v="104" actId="207"/>
        <pc:sldMkLst>
          <pc:docMk/>
          <pc:sldMk cId="1423290228" sldId="391"/>
        </pc:sldMkLst>
      </pc:sldChg>
      <pc:sldChg chg="modSp mod">
        <pc:chgData name="Lylia Boukelmoune Martí" userId="e299aa62-65b1-407e-8156-45aa4a7d9d94" providerId="ADAL" clId="{2A6D85E1-6985-4E69-97F1-5E66044F2FB3}" dt="2024-12-04T10:15:51.281" v="105" actId="207"/>
        <pc:sldMkLst>
          <pc:docMk/>
          <pc:sldMk cId="584734967" sldId="392"/>
        </pc:sldMkLst>
      </pc:sldChg>
      <pc:sldChg chg="modSp mod">
        <pc:chgData name="Lylia Boukelmoune Martí" userId="e299aa62-65b1-407e-8156-45aa4a7d9d94" providerId="ADAL" clId="{2A6D85E1-6985-4E69-97F1-5E66044F2FB3}" dt="2024-12-04T10:16:01.970" v="107" actId="207"/>
        <pc:sldMkLst>
          <pc:docMk/>
          <pc:sldMk cId="396277903" sldId="393"/>
        </pc:sldMkLst>
      </pc:sldChg>
      <pc:sldChg chg="modSp mod">
        <pc:chgData name="Lylia Boukelmoune Martí" userId="e299aa62-65b1-407e-8156-45aa4a7d9d94" providerId="ADAL" clId="{2A6D85E1-6985-4E69-97F1-5E66044F2FB3}" dt="2024-12-04T10:17:01.031" v="113" actId="14826"/>
        <pc:sldMkLst>
          <pc:docMk/>
          <pc:sldMk cId="84029199" sldId="394"/>
        </pc:sldMkLst>
      </pc:sldChg>
      <pc:sldChg chg="modSp mod">
        <pc:chgData name="Lylia Boukelmoune Martí" userId="e299aa62-65b1-407e-8156-45aa4a7d9d94" providerId="ADAL" clId="{2A6D85E1-6985-4E69-97F1-5E66044F2FB3}" dt="2024-12-04T10:17:13.218" v="114" actId="207"/>
        <pc:sldMkLst>
          <pc:docMk/>
          <pc:sldMk cId="3354616536" sldId="395"/>
        </pc:sldMkLst>
      </pc:sldChg>
      <pc:sldChg chg="add del">
        <pc:chgData name="Lylia Boukelmoune Martí" userId="e299aa62-65b1-407e-8156-45aa4a7d9d94" providerId="ADAL" clId="{2A6D85E1-6985-4E69-97F1-5E66044F2FB3}" dt="2024-12-04T10:17:32.250" v="116"/>
        <pc:sldMkLst>
          <pc:docMk/>
          <pc:sldMk cId="367222070" sldId="605"/>
        </pc:sldMkLst>
      </pc:sldChg>
      <pc:sldChg chg="del">
        <pc:chgData name="Lylia Boukelmoune Martí" userId="e299aa62-65b1-407e-8156-45aa4a7d9d94" providerId="ADAL" clId="{2A6D85E1-6985-4E69-97F1-5E66044F2FB3}" dt="2024-12-04T10:17:22.841" v="115" actId="47"/>
        <pc:sldMkLst>
          <pc:docMk/>
          <pc:sldMk cId="1883697652" sldId="607"/>
        </pc:sldMkLst>
      </pc:sldChg>
      <pc:sldChg chg="add del">
        <pc:chgData name="Lylia Boukelmoune Martí" userId="e299aa62-65b1-407e-8156-45aa4a7d9d94" providerId="ADAL" clId="{2A6D85E1-6985-4E69-97F1-5E66044F2FB3}" dt="2024-12-04T10:17:32.250" v="116"/>
        <pc:sldMkLst>
          <pc:docMk/>
          <pc:sldMk cId="2080844025" sldId="611"/>
        </pc:sldMkLst>
      </pc:sldChg>
      <pc:sldChg chg="add del">
        <pc:chgData name="Lylia Boukelmoune Martí" userId="e299aa62-65b1-407e-8156-45aa4a7d9d94" providerId="ADAL" clId="{2A6D85E1-6985-4E69-97F1-5E66044F2FB3}" dt="2024-12-04T10:17:32.250" v="116"/>
        <pc:sldMkLst>
          <pc:docMk/>
          <pc:sldMk cId="3679213256" sldId="617"/>
        </pc:sldMkLst>
      </pc:sldChg>
      <pc:sldChg chg="modSp mod">
        <pc:chgData name="Lylia Boukelmoune Martí" userId="e299aa62-65b1-407e-8156-45aa4a7d9d94" providerId="ADAL" clId="{2A6D85E1-6985-4E69-97F1-5E66044F2FB3}" dt="2024-12-04T10:10:07.694" v="66" actId="14826"/>
        <pc:sldMkLst>
          <pc:docMk/>
          <pc:sldMk cId="1010348275" sldId="651"/>
        </pc:sldMkLst>
      </pc:sldChg>
      <pc:sldChg chg="del">
        <pc:chgData name="Lylia Boukelmoune Martí" userId="e299aa62-65b1-407e-8156-45aa4a7d9d94" providerId="ADAL" clId="{2A6D85E1-6985-4E69-97F1-5E66044F2FB3}" dt="2024-12-04T10:17:22.841" v="115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2A6D85E1-6985-4E69-97F1-5E66044F2FB3}" dt="2024-12-04T10:17:22.841" v="115" actId="47"/>
        <pc:sldMkLst>
          <pc:docMk/>
          <pc:sldMk cId="385276344" sldId="656"/>
        </pc:sldMkLst>
      </pc:sldChg>
      <pc:sldChg chg="modSp mod">
        <pc:chgData name="Lylia Boukelmoune Martí" userId="e299aa62-65b1-407e-8156-45aa4a7d9d94" providerId="ADAL" clId="{2A6D85E1-6985-4E69-97F1-5E66044F2FB3}" dt="2024-12-04T10:16:07.110" v="108" actId="14826"/>
        <pc:sldMkLst>
          <pc:docMk/>
          <pc:sldMk cId="4237905711" sldId="658"/>
        </pc:sldMkLst>
      </pc:sldChg>
      <pc:sldChg chg="modSp add mod">
        <pc:chgData name="Lylia Boukelmoune Martí" userId="e299aa62-65b1-407e-8156-45aa4a7d9d94" providerId="ADAL" clId="{2A6D85E1-6985-4E69-97F1-5E66044F2FB3}" dt="2024-12-04T10:09:41.916" v="65" actId="962"/>
        <pc:sldMkLst>
          <pc:docMk/>
          <pc:sldMk cId="708348372" sldId="659"/>
        </pc:sldMkLst>
      </pc:sldChg>
      <pc:sldChg chg="add">
        <pc:chgData name="Lylia Boukelmoune Martí" userId="e299aa62-65b1-407e-8156-45aa4a7d9d94" providerId="ADAL" clId="{2A6D85E1-6985-4E69-97F1-5E66044F2FB3}" dt="2024-12-04T10:09:24.102" v="61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2A6D85E1-6985-4E69-97F1-5E66044F2FB3}" dt="2024-12-04T10:09:24.102" v="61"/>
        <pc:sldMkLst>
          <pc:docMk/>
          <pc:sldMk cId="1580692803" sldId="667"/>
        </pc:sldMkLst>
      </pc:sldChg>
      <pc:sldChg chg="add">
        <pc:chgData name="Lylia Boukelmoune Martí" userId="e299aa62-65b1-407e-8156-45aa4a7d9d94" providerId="ADAL" clId="{2A6D85E1-6985-4E69-97F1-5E66044F2FB3}" dt="2024-12-04T10:17:32.250" v="116"/>
        <pc:sldMkLst>
          <pc:docMk/>
          <pc:sldMk cId="2011771982" sldId="668"/>
        </pc:sldMkLst>
      </pc:sldChg>
      <pc:sldChg chg="del">
        <pc:chgData name="Lylia Boukelmoune Martí" userId="e299aa62-65b1-407e-8156-45aa4a7d9d94" providerId="ADAL" clId="{2A6D85E1-6985-4E69-97F1-5E66044F2FB3}" dt="2024-12-04T10:09:33.743" v="63" actId="47"/>
        <pc:sldMkLst>
          <pc:docMk/>
          <pc:sldMk cId="3675683085" sldId="670"/>
        </pc:sldMkLst>
      </pc:sldChg>
      <pc:sldChg chg="del">
        <pc:chgData name="Lylia Boukelmoune Martí" userId="e299aa62-65b1-407e-8156-45aa4a7d9d94" providerId="ADAL" clId="{2A6D85E1-6985-4E69-97F1-5E66044F2FB3}" dt="2024-12-04T10:09:21.852" v="60" actId="47"/>
        <pc:sldMkLst>
          <pc:docMk/>
          <pc:sldMk cId="4242988088" sldId="671"/>
        </pc:sldMkLst>
      </pc:sldChg>
      <pc:sldMasterChg chg="del delSldLayout">
        <pc:chgData name="Lylia Boukelmoune Martí" userId="e299aa62-65b1-407e-8156-45aa4a7d9d94" providerId="ADAL" clId="{2A6D85E1-6985-4E69-97F1-5E66044F2FB3}" dt="2024-12-04T10:17:22.841" v="115" actId="47"/>
        <pc:sldMasterMkLst>
          <pc:docMk/>
          <pc:sldMasterMk cId="2758683035" sldId="2147483660"/>
        </pc:sldMasterMkLst>
        <pc:sldLayoutChg chg="del">
          <pc:chgData name="Lylia Boukelmoune Martí" userId="e299aa62-65b1-407e-8156-45aa4a7d9d94" providerId="ADAL" clId="{2A6D85E1-6985-4E69-97F1-5E66044F2FB3}" dt="2024-12-04T10:17:22.841" v="115" actId="47"/>
          <pc:sldLayoutMkLst>
            <pc:docMk/>
            <pc:sldMasterMk cId="2758683035" sldId="2147483660"/>
            <pc:sldLayoutMk cId="3270669457" sldId="2147483661"/>
          </pc:sldLayoutMkLst>
        </pc:sldLayoutChg>
        <pc:sldLayoutChg chg="del">
          <pc:chgData name="Lylia Boukelmoune Martí" userId="e299aa62-65b1-407e-8156-45aa4a7d9d94" providerId="ADAL" clId="{2A6D85E1-6985-4E69-97F1-5E66044F2FB3}" dt="2024-12-04T10:17:22.841" v="115" actId="47"/>
          <pc:sldLayoutMkLst>
            <pc:docMk/>
            <pc:sldMasterMk cId="2758683035" sldId="2147483660"/>
            <pc:sldLayoutMk cId="3460704416" sldId="2147483662"/>
          </pc:sldLayoutMkLst>
        </pc:sldLayoutChg>
        <pc:sldLayoutChg chg="del">
          <pc:chgData name="Lylia Boukelmoune Martí" userId="e299aa62-65b1-407e-8156-45aa4a7d9d94" providerId="ADAL" clId="{2A6D85E1-6985-4E69-97F1-5E66044F2FB3}" dt="2024-12-04T10:17:22.841" v="115" actId="47"/>
          <pc:sldLayoutMkLst>
            <pc:docMk/>
            <pc:sldMasterMk cId="2758683035" sldId="2147483660"/>
            <pc:sldLayoutMk cId="2792118505" sldId="2147483663"/>
          </pc:sldLayoutMkLst>
        </pc:sldLayoutChg>
        <pc:sldLayoutChg chg="del">
          <pc:chgData name="Lylia Boukelmoune Martí" userId="e299aa62-65b1-407e-8156-45aa4a7d9d94" providerId="ADAL" clId="{2A6D85E1-6985-4E69-97F1-5E66044F2FB3}" dt="2024-12-04T10:17:22.841" v="115" actId="47"/>
          <pc:sldLayoutMkLst>
            <pc:docMk/>
            <pc:sldMasterMk cId="2758683035" sldId="2147483660"/>
            <pc:sldLayoutMk cId="2759502685" sldId="2147483664"/>
          </pc:sldLayoutMkLst>
        </pc:sldLayoutChg>
        <pc:sldLayoutChg chg="del">
          <pc:chgData name="Lylia Boukelmoune Martí" userId="e299aa62-65b1-407e-8156-45aa4a7d9d94" providerId="ADAL" clId="{2A6D85E1-6985-4E69-97F1-5E66044F2FB3}" dt="2024-12-04T10:17:22.841" v="115" actId="47"/>
          <pc:sldLayoutMkLst>
            <pc:docMk/>
            <pc:sldMasterMk cId="2758683035" sldId="2147483660"/>
            <pc:sldLayoutMk cId="1406557781" sldId="2147483665"/>
          </pc:sldLayoutMkLst>
        </pc:sldLayoutChg>
        <pc:sldLayoutChg chg="del">
          <pc:chgData name="Lylia Boukelmoune Martí" userId="e299aa62-65b1-407e-8156-45aa4a7d9d94" providerId="ADAL" clId="{2A6D85E1-6985-4E69-97F1-5E66044F2FB3}" dt="2024-12-04T10:17:22.841" v="115" actId="47"/>
          <pc:sldLayoutMkLst>
            <pc:docMk/>
            <pc:sldMasterMk cId="2758683035" sldId="2147483660"/>
            <pc:sldLayoutMk cId="2177392120" sldId="2147483666"/>
          </pc:sldLayoutMkLst>
        </pc:sldLayoutChg>
        <pc:sldLayoutChg chg="del">
          <pc:chgData name="Lylia Boukelmoune Martí" userId="e299aa62-65b1-407e-8156-45aa4a7d9d94" providerId="ADAL" clId="{2A6D85E1-6985-4E69-97F1-5E66044F2FB3}" dt="2024-12-04T10:17:22.841" v="115" actId="47"/>
          <pc:sldLayoutMkLst>
            <pc:docMk/>
            <pc:sldMasterMk cId="2758683035" sldId="2147483660"/>
            <pc:sldLayoutMk cId="950844859" sldId="2147483667"/>
          </pc:sldLayoutMkLst>
        </pc:sldLayoutChg>
        <pc:sldLayoutChg chg="del">
          <pc:chgData name="Lylia Boukelmoune Martí" userId="e299aa62-65b1-407e-8156-45aa4a7d9d94" providerId="ADAL" clId="{2A6D85E1-6985-4E69-97F1-5E66044F2FB3}" dt="2024-12-04T10:17:22.841" v="115" actId="47"/>
          <pc:sldLayoutMkLst>
            <pc:docMk/>
            <pc:sldMasterMk cId="2758683035" sldId="2147483660"/>
            <pc:sldLayoutMk cId="251217026" sldId="2147483668"/>
          </pc:sldLayoutMkLst>
        </pc:sldLayoutChg>
        <pc:sldLayoutChg chg="del">
          <pc:chgData name="Lylia Boukelmoune Martí" userId="e299aa62-65b1-407e-8156-45aa4a7d9d94" providerId="ADAL" clId="{2A6D85E1-6985-4E69-97F1-5E66044F2FB3}" dt="2024-12-04T10:17:22.841" v="115" actId="47"/>
          <pc:sldLayoutMkLst>
            <pc:docMk/>
            <pc:sldMasterMk cId="2758683035" sldId="2147483660"/>
            <pc:sldLayoutMk cId="1632051795" sldId="2147483669"/>
          </pc:sldLayoutMkLst>
        </pc:sldLayoutChg>
        <pc:sldLayoutChg chg="del">
          <pc:chgData name="Lylia Boukelmoune Martí" userId="e299aa62-65b1-407e-8156-45aa4a7d9d94" providerId="ADAL" clId="{2A6D85E1-6985-4E69-97F1-5E66044F2FB3}" dt="2024-12-04T10:17:22.841" v="115" actId="47"/>
          <pc:sldLayoutMkLst>
            <pc:docMk/>
            <pc:sldMasterMk cId="2758683035" sldId="2147483660"/>
            <pc:sldLayoutMk cId="4186120845" sldId="2147483670"/>
          </pc:sldLayoutMkLst>
        </pc:sldLayoutChg>
        <pc:sldLayoutChg chg="del">
          <pc:chgData name="Lylia Boukelmoune Martí" userId="e299aa62-65b1-407e-8156-45aa4a7d9d94" providerId="ADAL" clId="{2A6D85E1-6985-4E69-97F1-5E66044F2FB3}" dt="2024-12-04T10:17:22.841" v="115" actId="47"/>
          <pc:sldLayoutMkLst>
            <pc:docMk/>
            <pc:sldMasterMk cId="2758683035" sldId="2147483660"/>
            <pc:sldLayoutMk cId="1493877180" sldId="2147483671"/>
          </pc:sldLayoutMkLst>
        </pc:sldLayoutChg>
      </pc:sldMasterChg>
    </pc:docChg>
  </pc:docChgLst>
  <pc:docChgLst>
    <pc:chgData name="Lylia Boukelmoune Martí" userId="e299aa62-65b1-407e-8156-45aa4a7d9d94" providerId="ADAL" clId="{2F181C10-9EEE-41EC-9487-3C30FB740F3A}"/>
    <pc:docChg chg="custSel modSld">
      <pc:chgData name="Lylia Boukelmoune Martí" userId="e299aa62-65b1-407e-8156-45aa4a7d9d94" providerId="ADAL" clId="{2F181C10-9EEE-41EC-9487-3C30FB740F3A}" dt="2025-01-23T11:27:11.872" v="1"/>
      <pc:docMkLst>
        <pc:docMk/>
      </pc:docMkLst>
      <pc:sldChg chg="addSp delSp modSp mod delAnim modAnim">
        <pc:chgData name="Lylia Boukelmoune Martí" userId="e299aa62-65b1-407e-8156-45aa4a7d9d94" providerId="ADAL" clId="{2F181C10-9EEE-41EC-9487-3C30FB740F3A}" dt="2025-01-23T11:27:11.872" v="1"/>
        <pc:sldMkLst>
          <pc:docMk/>
          <pc:sldMk cId="1074027259" sldId="378"/>
        </pc:sldMkLst>
      </pc:sldChg>
    </pc:docChg>
  </pc:docChgLst>
  <pc:docChgLst>
    <pc:chgData name="Rosa María Cabrera Corchos" userId="f1659fda-de31-4a64-8d16-4a5c28fbfcfc" providerId="ADAL" clId="{549FE223-FB24-4C34-8943-685159EAF368}"/>
    <pc:docChg chg="delSld modSld">
      <pc:chgData name="Rosa María Cabrera Corchos" userId="f1659fda-de31-4a64-8d16-4a5c28fbfcfc" providerId="ADAL" clId="{549FE223-FB24-4C34-8943-685159EAF368}" dt="2025-01-29T17:44:31.323" v="26" actId="47"/>
      <pc:docMkLst>
        <pc:docMk/>
      </pc:docMkLst>
      <pc:sldChg chg="modSp">
        <pc:chgData name="Rosa María Cabrera Corchos" userId="f1659fda-de31-4a64-8d16-4a5c28fbfcfc" providerId="ADAL" clId="{549FE223-FB24-4C34-8943-685159EAF368}" dt="2025-01-29T17:43:17.046" v="23"/>
        <pc:sldMkLst>
          <pc:docMk/>
          <pc:sldMk cId="1074027259" sldId="378"/>
        </pc:sldMkLst>
        <pc:graphicFrameChg chg="mod">
          <ac:chgData name="Rosa María Cabrera Corchos" userId="f1659fda-de31-4a64-8d16-4a5c28fbfcfc" providerId="ADAL" clId="{549FE223-FB24-4C34-8943-685159EAF368}" dt="2025-01-29T17:43:17.046" v="23"/>
          <ac:graphicFrameMkLst>
            <pc:docMk/>
            <pc:sldMk cId="1074027259" sldId="378"/>
            <ac:graphicFrameMk id="2" creationId="{00000000-0000-0000-0000-000000000000}"/>
          </ac:graphicFrameMkLst>
        </pc:graphicFrameChg>
      </pc:sldChg>
      <pc:sldChg chg="modSp mod">
        <pc:chgData name="Rosa María Cabrera Corchos" userId="f1659fda-de31-4a64-8d16-4a5c28fbfcfc" providerId="ADAL" clId="{549FE223-FB24-4C34-8943-685159EAF368}" dt="2025-01-29T17:43:43.707" v="25" actId="207"/>
        <pc:sldMkLst>
          <pc:docMk/>
          <pc:sldMk cId="556384190" sldId="382"/>
        </pc:sldMkLst>
        <pc:spChg chg="mod">
          <ac:chgData name="Rosa María Cabrera Corchos" userId="f1659fda-de31-4a64-8d16-4a5c28fbfcfc" providerId="ADAL" clId="{549FE223-FB24-4C34-8943-685159EAF368}" dt="2025-01-29T17:43:38.916" v="24" actId="207"/>
          <ac:spMkLst>
            <pc:docMk/>
            <pc:sldMk cId="556384190" sldId="382"/>
            <ac:spMk id="53" creationId="{4295DEBC-4AA1-4747-A7E0-7E8217F71E29}"/>
          </ac:spMkLst>
        </pc:spChg>
        <pc:spChg chg="mod">
          <ac:chgData name="Rosa María Cabrera Corchos" userId="f1659fda-de31-4a64-8d16-4a5c28fbfcfc" providerId="ADAL" clId="{549FE223-FB24-4C34-8943-685159EAF368}" dt="2025-01-29T17:43:43.707" v="25" actId="207"/>
          <ac:spMkLst>
            <pc:docMk/>
            <pc:sldMk cId="556384190" sldId="382"/>
            <ac:spMk id="54" creationId="{67103580-7AFF-4804-9D0D-638A26E1694B}"/>
          </ac:spMkLst>
        </pc:spChg>
      </pc:sldChg>
      <pc:sldChg chg="del">
        <pc:chgData name="Rosa María Cabrera Corchos" userId="f1659fda-de31-4a64-8d16-4a5c28fbfcfc" providerId="ADAL" clId="{549FE223-FB24-4C34-8943-685159EAF368}" dt="2025-01-29T17:44:31.323" v="26" actId="47"/>
        <pc:sldMkLst>
          <pc:docMk/>
          <pc:sldMk cId="367222070" sldId="605"/>
        </pc:sldMkLst>
      </pc:sldChg>
      <pc:sldChg chg="modSp mod modNotesTx">
        <pc:chgData name="Rosa María Cabrera Corchos" userId="f1659fda-de31-4a64-8d16-4a5c28fbfcfc" providerId="ADAL" clId="{549FE223-FB24-4C34-8943-685159EAF368}" dt="2025-01-29T17:42:33.435" v="22"/>
        <pc:sldMkLst>
          <pc:docMk/>
          <pc:sldMk cId="708348372" sldId="659"/>
        </pc:sldMkLst>
        <pc:spChg chg="mod">
          <ac:chgData name="Rosa María Cabrera Corchos" userId="f1659fda-de31-4a64-8d16-4a5c28fbfcfc" providerId="ADAL" clId="{549FE223-FB24-4C34-8943-685159EAF368}" dt="2025-01-29T17:42:03.290" v="21" actId="1035"/>
          <ac:spMkLst>
            <pc:docMk/>
            <pc:sldMk cId="708348372" sldId="659"/>
            <ac:spMk id="8" creationId="{8BC07BB4-6026-FEB0-7113-3561C9044851}"/>
          </ac:spMkLst>
        </pc:spChg>
      </pc:sldChg>
    </pc:docChg>
  </pc:docChgLst>
  <pc:docChgLst>
    <pc:chgData name="Abril Sitjas i Fuentes" userId="b66e3df8-7e84-4501-ad52-709c67e0b8e5" providerId="ADAL" clId="{5EAA9B33-A083-470F-B413-E9180A2EE47C}"/>
    <pc:docChg chg="custSel delSld modSld">
      <pc:chgData name="Abril Sitjas i Fuentes" userId="b66e3df8-7e84-4501-ad52-709c67e0b8e5" providerId="ADAL" clId="{5EAA9B33-A083-470F-B413-E9180A2EE47C}" dt="2025-03-26T11:07:54.003" v="4" actId="2696"/>
      <pc:docMkLst>
        <pc:docMk/>
      </pc:docMkLst>
      <pc:sldChg chg="addSp modSp modAnim">
        <pc:chgData name="Abril Sitjas i Fuentes" userId="b66e3df8-7e84-4501-ad52-709c67e0b8e5" providerId="ADAL" clId="{5EAA9B33-A083-470F-B413-E9180A2EE47C}" dt="2025-03-26T11:07:50.802" v="3"/>
        <pc:sldMkLst>
          <pc:docMk/>
          <pc:sldMk cId="4226424508" sldId="377"/>
        </pc:sldMkLst>
        <pc:spChg chg="add mod">
          <ac:chgData name="Abril Sitjas i Fuentes" userId="b66e3df8-7e84-4501-ad52-709c67e0b8e5" providerId="ADAL" clId="{5EAA9B33-A083-470F-B413-E9180A2EE47C}" dt="2025-03-26T11:07:45.368" v="1"/>
          <ac:spMkLst>
            <pc:docMk/>
            <pc:sldMk cId="4226424508" sldId="377"/>
            <ac:spMk id="4" creationId="{1F697799-A2DA-25F8-C847-F8B5C8BB758F}"/>
          </ac:spMkLst>
        </pc:spChg>
        <pc:picChg chg="add mod">
          <ac:chgData name="Abril Sitjas i Fuentes" userId="b66e3df8-7e84-4501-ad52-709c67e0b8e5" providerId="ADAL" clId="{5EAA9B33-A083-470F-B413-E9180A2EE47C}" dt="2025-03-26T11:07:50.802" v="3"/>
          <ac:picMkLst>
            <pc:docMk/>
            <pc:sldMk cId="4226424508" sldId="377"/>
            <ac:picMk id="6" creationId="{7E8AB368-1E6E-F5A0-E1F9-6B9535ED43DE}"/>
          </ac:picMkLst>
        </pc:picChg>
      </pc:sldChg>
      <pc:sldChg chg="delSp del mod delAnim">
        <pc:chgData name="Abril Sitjas i Fuentes" userId="b66e3df8-7e84-4501-ad52-709c67e0b8e5" providerId="ADAL" clId="{5EAA9B33-A083-470F-B413-E9180A2EE47C}" dt="2025-03-26T11:07:54.003" v="4" actId="2696"/>
        <pc:sldMkLst>
          <pc:docMk/>
          <pc:sldMk cId="1074027259" sldId="378"/>
        </pc:sldMkLst>
        <pc:spChg chg="del">
          <ac:chgData name="Abril Sitjas i Fuentes" userId="b66e3df8-7e84-4501-ad52-709c67e0b8e5" providerId="ADAL" clId="{5EAA9B33-A083-470F-B413-E9180A2EE47C}" dt="2025-03-26T11:07:43.084" v="0" actId="21"/>
          <ac:spMkLst>
            <pc:docMk/>
            <pc:sldMk cId="1074027259" sldId="378"/>
            <ac:spMk id="4" creationId="{1F697799-A2DA-25F8-C847-F8B5C8BB758F}"/>
          </ac:spMkLst>
        </pc:spChg>
        <pc:picChg chg="del">
          <ac:chgData name="Abril Sitjas i Fuentes" userId="b66e3df8-7e84-4501-ad52-709c67e0b8e5" providerId="ADAL" clId="{5EAA9B33-A083-470F-B413-E9180A2EE47C}" dt="2025-03-26T11:07:48.829" v="2" actId="21"/>
          <ac:picMkLst>
            <pc:docMk/>
            <pc:sldMk cId="1074027259" sldId="378"/>
            <ac:picMk id="5" creationId="{7E8AB368-1E6E-F5A0-E1F9-6B9535ED43DE}"/>
          </ac:picMkLst>
        </pc:picChg>
      </pc:sldChg>
    </pc:docChg>
  </pc:docChgLst>
  <pc:docChgLst>
    <pc:chgData name="Rosa María Cabrera Corchos" userId="f1659fda-de31-4a64-8d16-4a5c28fbfcfc" providerId="ADAL" clId="{F1E36EEE-D553-4026-A170-9DBE53645CFF}"/>
    <pc:docChg chg="delSld modSld">
      <pc:chgData name="Rosa María Cabrera Corchos" userId="f1659fda-de31-4a64-8d16-4a5c28fbfcfc" providerId="ADAL" clId="{F1E36EEE-D553-4026-A170-9DBE53645CFF}" dt="2024-02-06T13:16:01.310" v="7" actId="20577"/>
      <pc:docMkLst>
        <pc:docMk/>
      </pc:docMkLst>
      <pc:sldChg chg="del">
        <pc:chgData name="Rosa María Cabrera Corchos" userId="f1659fda-de31-4a64-8d16-4a5c28fbfcfc" providerId="ADAL" clId="{F1E36EEE-D553-4026-A170-9DBE53645CFF}" dt="2024-01-27T18:30:26.947" v="0" actId="2696"/>
        <pc:sldMkLst>
          <pc:docMk/>
          <pc:sldMk cId="3698237054" sldId="352"/>
        </pc:sldMkLst>
      </pc:sldChg>
      <pc:sldChg chg="modSp mod">
        <pc:chgData name="Rosa María Cabrera Corchos" userId="f1659fda-de31-4a64-8d16-4a5c28fbfcfc" providerId="ADAL" clId="{F1E36EEE-D553-4026-A170-9DBE53645CFF}" dt="2024-02-06T13:16:01.310" v="7" actId="20577"/>
        <pc:sldMkLst>
          <pc:docMk/>
          <pc:sldMk cId="2086539927" sldId="381"/>
        </pc:sldMkLst>
      </pc:sldChg>
      <pc:sldChg chg="del">
        <pc:chgData name="Rosa María Cabrera Corchos" userId="f1659fda-de31-4a64-8d16-4a5c28fbfcfc" providerId="ADAL" clId="{F1E36EEE-D553-4026-A170-9DBE53645CFF}" dt="2024-01-27T18:30:26.947" v="0" actId="2696"/>
        <pc:sldMkLst>
          <pc:docMk/>
          <pc:sldMk cId="1934843990" sldId="648"/>
        </pc:sldMkLst>
      </pc:sldChg>
      <pc:sldChg chg="del">
        <pc:chgData name="Rosa María Cabrera Corchos" userId="f1659fda-de31-4a64-8d16-4a5c28fbfcfc" providerId="ADAL" clId="{F1E36EEE-D553-4026-A170-9DBE53645CFF}" dt="2024-01-27T18:30:43.848" v="1" actId="2696"/>
        <pc:sldMkLst>
          <pc:docMk/>
          <pc:sldMk cId="1350893569" sldId="649"/>
        </pc:sldMkLst>
      </pc:sldChg>
      <pc:sldChg chg="del">
        <pc:chgData name="Rosa María Cabrera Corchos" userId="f1659fda-de31-4a64-8d16-4a5c28fbfcfc" providerId="ADAL" clId="{F1E36EEE-D553-4026-A170-9DBE53645CFF}" dt="2024-01-27T18:30:47.187" v="2" actId="2696"/>
        <pc:sldMkLst>
          <pc:docMk/>
          <pc:sldMk cId="4242988088" sldId="650"/>
        </pc:sldMkLst>
      </pc:sldChg>
      <pc:sldChg chg="del">
        <pc:chgData name="Rosa María Cabrera Corchos" userId="f1659fda-de31-4a64-8d16-4a5c28fbfcfc" providerId="ADAL" clId="{F1E36EEE-D553-4026-A170-9DBE53645CFF}" dt="2024-01-27T18:32:56.842" v="3" actId="2696"/>
        <pc:sldMkLst>
          <pc:docMk/>
          <pc:sldMk cId="1716881196" sldId="657"/>
        </pc:sldMkLst>
      </pc:sldChg>
    </pc:docChg>
  </pc:docChgLst>
  <pc:docChgLst>
    <pc:chgData name="Laura Niubó Pla" userId="2d1608b3-32a7-4c07-97f4-1b3fc2feb627" providerId="ADAL" clId="{A4B864B8-9477-4AD5-A526-7B4A282CD666}"/>
    <pc:docChg chg="undo custSel addSld delSld modSld">
      <pc:chgData name="Laura Niubó Pla" userId="2d1608b3-32a7-4c07-97f4-1b3fc2feb627" providerId="ADAL" clId="{A4B864B8-9477-4AD5-A526-7B4A282CD666}" dt="2023-12-21T10:10:40.603" v="174" actId="20577"/>
      <pc:docMkLst>
        <pc:docMk/>
      </pc:docMkLst>
      <pc:sldChg chg="del">
        <pc:chgData name="Laura Niubó Pla" userId="2d1608b3-32a7-4c07-97f4-1b3fc2feb627" providerId="ADAL" clId="{A4B864B8-9477-4AD5-A526-7B4A282CD666}" dt="2023-12-21T10:00:42.196" v="54" actId="47"/>
        <pc:sldMkLst>
          <pc:docMk/>
          <pc:sldMk cId="886091329" sldId="291"/>
        </pc:sldMkLst>
      </pc:sldChg>
      <pc:sldChg chg="del">
        <pc:chgData name="Laura Niubó Pla" userId="2d1608b3-32a7-4c07-97f4-1b3fc2feb627" providerId="ADAL" clId="{A4B864B8-9477-4AD5-A526-7B4A282CD666}" dt="2023-12-21T10:00:03.435" v="52" actId="47"/>
        <pc:sldMkLst>
          <pc:docMk/>
          <pc:sldMk cId="2985893853" sldId="308"/>
        </pc:sldMkLst>
      </pc:sldChg>
      <pc:sldChg chg="addSp delSp modSp add del mod delAnim modAnim">
        <pc:chgData name="Laura Niubó Pla" userId="2d1608b3-32a7-4c07-97f4-1b3fc2feb627" providerId="ADAL" clId="{A4B864B8-9477-4AD5-A526-7B4A282CD666}" dt="2023-12-21T10:03:46.788" v="105"/>
        <pc:sldMkLst>
          <pc:docMk/>
          <pc:sldMk cId="835028435" sldId="312"/>
        </pc:sldMkLst>
      </pc:sldChg>
      <pc:sldChg chg="del">
        <pc:chgData name="Laura Niubó Pla" userId="2d1608b3-32a7-4c07-97f4-1b3fc2feb627" providerId="ADAL" clId="{A4B864B8-9477-4AD5-A526-7B4A282CD666}" dt="2023-12-21T10:00:18.250" v="53" actId="47"/>
        <pc:sldMkLst>
          <pc:docMk/>
          <pc:sldMk cId="1009086581" sldId="313"/>
        </pc:sldMkLst>
      </pc:sldChg>
      <pc:sldChg chg="del">
        <pc:chgData name="Laura Niubó Pla" userId="2d1608b3-32a7-4c07-97f4-1b3fc2feb627" providerId="ADAL" clId="{A4B864B8-9477-4AD5-A526-7B4A282CD666}" dt="2023-12-21T09:59:49.552" v="50" actId="47"/>
        <pc:sldMkLst>
          <pc:docMk/>
          <pc:sldMk cId="1809974266" sldId="318"/>
        </pc:sldMkLst>
      </pc:sldChg>
      <pc:sldChg chg="addSp delSp modSp mod modAnim">
        <pc:chgData name="Laura Niubó Pla" userId="2d1608b3-32a7-4c07-97f4-1b3fc2feb627" providerId="ADAL" clId="{A4B864B8-9477-4AD5-A526-7B4A282CD666}" dt="2023-12-21T10:01:43.780" v="67"/>
        <pc:sldMkLst>
          <pc:docMk/>
          <pc:sldMk cId="4176253884" sldId="336"/>
        </pc:sldMkLst>
      </pc:sldChg>
      <pc:sldChg chg="add del">
        <pc:chgData name="Laura Niubó Pla" userId="2d1608b3-32a7-4c07-97f4-1b3fc2feb627" providerId="ADAL" clId="{A4B864B8-9477-4AD5-A526-7B4A282CD666}" dt="2023-12-21T09:56:59.045" v="49" actId="47"/>
        <pc:sldMkLst>
          <pc:docMk/>
          <pc:sldMk cId="3843106006" sldId="342"/>
        </pc:sldMkLst>
      </pc:sldChg>
      <pc:sldChg chg="addSp delSp modSp mod modAnim">
        <pc:chgData name="Laura Niubó Pla" userId="2d1608b3-32a7-4c07-97f4-1b3fc2feb627" providerId="ADAL" clId="{A4B864B8-9477-4AD5-A526-7B4A282CD666}" dt="2023-12-21T10:03:51.494" v="106"/>
        <pc:sldMkLst>
          <pc:docMk/>
          <pc:sldMk cId="2660474210" sldId="343"/>
        </pc:sldMkLst>
      </pc:sldChg>
      <pc:sldChg chg="addSp delSp modSp mod modAnim">
        <pc:chgData name="Laura Niubó Pla" userId="2d1608b3-32a7-4c07-97f4-1b3fc2feb627" providerId="ADAL" clId="{A4B864B8-9477-4AD5-A526-7B4A282CD666}" dt="2023-12-21T10:02:03.093" v="81"/>
        <pc:sldMkLst>
          <pc:docMk/>
          <pc:sldMk cId="543643437" sldId="348"/>
        </pc:sldMkLst>
      </pc:sldChg>
      <pc:sldChg chg="modSp add modAnim">
        <pc:chgData name="Laura Niubó Pla" userId="2d1608b3-32a7-4c07-97f4-1b3fc2feb627" providerId="ADAL" clId="{A4B864B8-9477-4AD5-A526-7B4A282CD666}" dt="2023-12-21T09:56:56.893" v="48" actId="20577"/>
        <pc:sldMkLst>
          <pc:docMk/>
          <pc:sldMk cId="3698237054" sldId="352"/>
        </pc:sldMkLst>
      </pc:sldChg>
      <pc:sldChg chg="addSp delSp modSp mod modAnim">
        <pc:chgData name="Laura Niubó Pla" userId="2d1608b3-32a7-4c07-97f4-1b3fc2feb627" providerId="ADAL" clId="{A4B864B8-9477-4AD5-A526-7B4A282CD666}" dt="2023-12-21T10:01:35.879" v="61"/>
        <pc:sldMkLst>
          <pc:docMk/>
          <pc:sldMk cId="2902783971" sldId="369"/>
        </pc:sldMkLst>
      </pc:sldChg>
      <pc:sldChg chg="addSp delSp modSp mod modAnim">
        <pc:chgData name="Laura Niubó Pla" userId="2d1608b3-32a7-4c07-97f4-1b3fc2feb627" providerId="ADAL" clId="{A4B864B8-9477-4AD5-A526-7B4A282CD666}" dt="2023-12-21T10:02:18.292" v="91"/>
        <pc:sldMkLst>
          <pc:docMk/>
          <pc:sldMk cId="2290115369" sldId="370"/>
        </pc:sldMkLst>
      </pc:sldChg>
      <pc:sldChg chg="addSp delSp modSp mod modAnim">
        <pc:chgData name="Laura Niubó Pla" userId="2d1608b3-32a7-4c07-97f4-1b3fc2feb627" providerId="ADAL" clId="{A4B864B8-9477-4AD5-A526-7B4A282CD666}" dt="2023-12-21T10:10:40.603" v="174" actId="20577"/>
        <pc:sldMkLst>
          <pc:docMk/>
          <pc:sldMk cId="4226424508" sldId="377"/>
        </pc:sldMkLst>
      </pc:sldChg>
      <pc:sldChg chg="addSp delSp modSp mod modAnim">
        <pc:chgData name="Laura Niubó Pla" userId="2d1608b3-32a7-4c07-97f4-1b3fc2feb627" providerId="ADAL" clId="{A4B864B8-9477-4AD5-A526-7B4A282CD666}" dt="2023-12-21T10:08:35.336" v="131" actId="255"/>
        <pc:sldMkLst>
          <pc:docMk/>
          <pc:sldMk cId="1074027259" sldId="378"/>
        </pc:sldMkLst>
      </pc:sldChg>
      <pc:sldChg chg="addSp delSp modSp mod modAnim">
        <pc:chgData name="Laura Niubó Pla" userId="2d1608b3-32a7-4c07-97f4-1b3fc2feb627" providerId="ADAL" clId="{A4B864B8-9477-4AD5-A526-7B4A282CD666}" dt="2023-12-21T10:01:47.060" v="69"/>
        <pc:sldMkLst>
          <pc:docMk/>
          <pc:sldMk cId="988407729" sldId="379"/>
        </pc:sldMkLst>
      </pc:sldChg>
      <pc:sldChg chg="addSp delSp modSp mod modAnim">
        <pc:chgData name="Laura Niubó Pla" userId="2d1608b3-32a7-4c07-97f4-1b3fc2feb627" providerId="ADAL" clId="{A4B864B8-9477-4AD5-A526-7B4A282CD666}" dt="2023-12-21T10:01:49.373" v="71"/>
        <pc:sldMkLst>
          <pc:docMk/>
          <pc:sldMk cId="2100101263" sldId="380"/>
        </pc:sldMkLst>
      </pc:sldChg>
      <pc:sldChg chg="addSp delSp modSp mod modAnim">
        <pc:chgData name="Laura Niubó Pla" userId="2d1608b3-32a7-4c07-97f4-1b3fc2feb627" providerId="ADAL" clId="{A4B864B8-9477-4AD5-A526-7B4A282CD666}" dt="2023-12-21T10:01:51.999" v="73"/>
        <pc:sldMkLst>
          <pc:docMk/>
          <pc:sldMk cId="2086539927" sldId="381"/>
        </pc:sldMkLst>
      </pc:sldChg>
      <pc:sldChg chg="addSp delSp modSp mod modAnim">
        <pc:chgData name="Laura Niubó Pla" userId="2d1608b3-32a7-4c07-97f4-1b3fc2feb627" providerId="ADAL" clId="{A4B864B8-9477-4AD5-A526-7B4A282CD666}" dt="2023-12-21T10:01:55.389" v="75"/>
        <pc:sldMkLst>
          <pc:docMk/>
          <pc:sldMk cId="556384190" sldId="382"/>
        </pc:sldMkLst>
      </pc:sldChg>
      <pc:sldChg chg="addSp delSp modSp mod modAnim">
        <pc:chgData name="Laura Niubó Pla" userId="2d1608b3-32a7-4c07-97f4-1b3fc2feb627" providerId="ADAL" clId="{A4B864B8-9477-4AD5-A526-7B4A282CD666}" dt="2023-12-21T10:01:57.794" v="77"/>
        <pc:sldMkLst>
          <pc:docMk/>
          <pc:sldMk cId="1705262738" sldId="383"/>
        </pc:sldMkLst>
      </pc:sldChg>
      <pc:sldChg chg="addSp delSp modSp mod modAnim">
        <pc:chgData name="Laura Niubó Pla" userId="2d1608b3-32a7-4c07-97f4-1b3fc2feb627" providerId="ADAL" clId="{A4B864B8-9477-4AD5-A526-7B4A282CD666}" dt="2023-12-21T10:02:00.545" v="79"/>
        <pc:sldMkLst>
          <pc:docMk/>
          <pc:sldMk cId="2104087334" sldId="384"/>
        </pc:sldMkLst>
      </pc:sldChg>
      <pc:sldChg chg="addSp delSp modSp mod delAnim modAnim">
        <pc:chgData name="Laura Niubó Pla" userId="2d1608b3-32a7-4c07-97f4-1b3fc2feb627" providerId="ADAL" clId="{A4B864B8-9477-4AD5-A526-7B4A282CD666}" dt="2023-12-21T10:02:10.671" v="87"/>
        <pc:sldMkLst>
          <pc:docMk/>
          <pc:sldMk cId="1426816203" sldId="385"/>
        </pc:sldMkLst>
      </pc:sldChg>
      <pc:sldChg chg="addSp delSp modSp mod modAnim">
        <pc:chgData name="Laura Niubó Pla" userId="2d1608b3-32a7-4c07-97f4-1b3fc2feb627" providerId="ADAL" clId="{A4B864B8-9477-4AD5-A526-7B4A282CD666}" dt="2023-12-21T10:02:08.248" v="85"/>
        <pc:sldMkLst>
          <pc:docMk/>
          <pc:sldMk cId="3942533788" sldId="386"/>
        </pc:sldMkLst>
      </pc:sldChg>
      <pc:sldChg chg="addSp delSp modSp mod modAnim">
        <pc:chgData name="Laura Niubó Pla" userId="2d1608b3-32a7-4c07-97f4-1b3fc2feb627" providerId="ADAL" clId="{A4B864B8-9477-4AD5-A526-7B4A282CD666}" dt="2023-12-21T10:02:15.712" v="89"/>
        <pc:sldMkLst>
          <pc:docMk/>
          <pc:sldMk cId="3706494560" sldId="387"/>
        </pc:sldMkLst>
      </pc:sldChg>
      <pc:sldChg chg="addSp delSp modSp mod modAnim">
        <pc:chgData name="Laura Niubó Pla" userId="2d1608b3-32a7-4c07-97f4-1b3fc2feb627" providerId="ADAL" clId="{A4B864B8-9477-4AD5-A526-7B4A282CD666}" dt="2023-12-21T10:02:21.857" v="93"/>
        <pc:sldMkLst>
          <pc:docMk/>
          <pc:sldMk cId="31134678" sldId="388"/>
        </pc:sldMkLst>
      </pc:sldChg>
      <pc:sldChg chg="addSp delSp modSp mod modAnim">
        <pc:chgData name="Laura Niubó Pla" userId="2d1608b3-32a7-4c07-97f4-1b3fc2feb627" providerId="ADAL" clId="{A4B864B8-9477-4AD5-A526-7B4A282CD666}" dt="2023-12-21T10:02:25.451" v="95"/>
        <pc:sldMkLst>
          <pc:docMk/>
          <pc:sldMk cId="4158739726" sldId="389"/>
        </pc:sldMkLst>
      </pc:sldChg>
      <pc:sldChg chg="addSp delSp modSp mod modAnim">
        <pc:chgData name="Laura Niubó Pla" userId="2d1608b3-32a7-4c07-97f4-1b3fc2feb627" providerId="ADAL" clId="{A4B864B8-9477-4AD5-A526-7B4A282CD666}" dt="2023-12-21T10:02:33.370" v="97"/>
        <pc:sldMkLst>
          <pc:docMk/>
          <pc:sldMk cId="396277903" sldId="393"/>
        </pc:sldMkLst>
      </pc:sldChg>
      <pc:sldChg chg="addSp delSp modSp mod modAnim">
        <pc:chgData name="Laura Niubó Pla" userId="2d1608b3-32a7-4c07-97f4-1b3fc2feb627" providerId="ADAL" clId="{A4B864B8-9477-4AD5-A526-7B4A282CD666}" dt="2023-12-21T10:03:53.638" v="108"/>
        <pc:sldMkLst>
          <pc:docMk/>
          <pc:sldMk cId="84029199" sldId="394"/>
        </pc:sldMkLst>
      </pc:sldChg>
      <pc:sldChg chg="addSp delSp modSp mod modAnim">
        <pc:chgData name="Laura Niubó Pla" userId="2d1608b3-32a7-4c07-97f4-1b3fc2feb627" providerId="ADAL" clId="{A4B864B8-9477-4AD5-A526-7B4A282CD666}" dt="2023-12-21T10:03:56.218" v="110"/>
        <pc:sldMkLst>
          <pc:docMk/>
          <pc:sldMk cId="3354616536" sldId="395"/>
        </pc:sldMkLst>
      </pc:sldChg>
      <pc:sldChg chg="del">
        <pc:chgData name="Laura Niubó Pla" userId="2d1608b3-32a7-4c07-97f4-1b3fc2feb627" providerId="ADAL" clId="{A4B864B8-9477-4AD5-A526-7B4A282CD666}" dt="2023-12-21T10:01:13.461" v="58" actId="47"/>
        <pc:sldMkLst>
          <pc:docMk/>
          <pc:sldMk cId="3606291980" sldId="612"/>
        </pc:sldMkLst>
      </pc:sldChg>
      <pc:sldChg chg="del">
        <pc:chgData name="Laura Niubó Pla" userId="2d1608b3-32a7-4c07-97f4-1b3fc2feb627" providerId="ADAL" clId="{A4B864B8-9477-4AD5-A526-7B4A282CD666}" dt="2023-12-21T09:59:58.702" v="51" actId="47"/>
        <pc:sldMkLst>
          <pc:docMk/>
          <pc:sldMk cId="4242988088" sldId="613"/>
        </pc:sldMkLst>
      </pc:sldChg>
      <pc:sldChg chg="del">
        <pc:chgData name="Laura Niubó Pla" userId="2d1608b3-32a7-4c07-97f4-1b3fc2feb627" providerId="ADAL" clId="{A4B864B8-9477-4AD5-A526-7B4A282CD666}" dt="2023-12-21T10:01:09.107" v="57" actId="47"/>
        <pc:sldMkLst>
          <pc:docMk/>
          <pc:sldMk cId="3679213256" sldId="617"/>
        </pc:sldMkLst>
      </pc:sldChg>
      <pc:sldChg chg="del">
        <pc:chgData name="Laura Niubó Pla" userId="2d1608b3-32a7-4c07-97f4-1b3fc2feb627" providerId="ADAL" clId="{A4B864B8-9477-4AD5-A526-7B4A282CD666}" dt="2023-12-21T10:00:52.749" v="55" actId="47"/>
        <pc:sldMkLst>
          <pc:docMk/>
          <pc:sldMk cId="4249572832" sldId="645"/>
        </pc:sldMkLst>
      </pc:sldChg>
      <pc:sldChg chg="del">
        <pc:chgData name="Laura Niubó Pla" userId="2d1608b3-32a7-4c07-97f4-1b3fc2feb627" providerId="ADAL" clId="{A4B864B8-9477-4AD5-A526-7B4A282CD666}" dt="2023-12-21T10:01:00.311" v="56" actId="47"/>
        <pc:sldMkLst>
          <pc:docMk/>
          <pc:sldMk cId="883172147" sldId="647"/>
        </pc:sldMkLst>
      </pc:sldChg>
      <pc:sldChg chg="add">
        <pc:chgData name="Laura Niubó Pla" userId="2d1608b3-32a7-4c07-97f4-1b3fc2feb627" providerId="ADAL" clId="{A4B864B8-9477-4AD5-A526-7B4A282CD666}" dt="2023-12-21T10:01:14.875" v="59"/>
        <pc:sldMkLst>
          <pc:docMk/>
          <pc:sldMk cId="4163575214" sldId="655"/>
        </pc:sldMkLst>
      </pc:sldChg>
      <pc:sldChg chg="add">
        <pc:chgData name="Laura Niubó Pla" userId="2d1608b3-32a7-4c07-97f4-1b3fc2feb627" providerId="ADAL" clId="{A4B864B8-9477-4AD5-A526-7B4A282CD666}" dt="2023-12-21T10:02:51.670" v="101"/>
        <pc:sldMkLst>
          <pc:docMk/>
          <pc:sldMk cId="4237905711" sldId="658"/>
        </pc:sldMkLst>
      </pc:sldChg>
    </pc:docChg>
  </pc:docChgLst>
  <pc:docChgLst>
    <pc:chgData name="Rosa María Cabrera Corchos" userId="f1659fda-de31-4a64-8d16-4a5c28fbfcfc" providerId="ADAL" clId="{7C1F99CC-4EE2-4B7A-86EC-14B43583198F}"/>
    <pc:docChg chg="delSld">
      <pc:chgData name="Rosa María Cabrera Corchos" userId="f1659fda-de31-4a64-8d16-4a5c28fbfcfc" providerId="ADAL" clId="{7C1F99CC-4EE2-4B7A-86EC-14B43583198F}" dt="2023-02-08T12:11:50.063" v="0" actId="2696"/>
      <pc:docMkLst>
        <pc:docMk/>
      </pc:docMkLst>
      <pc:sldChg chg="del">
        <pc:chgData name="Rosa María Cabrera Corchos" userId="f1659fda-de31-4a64-8d16-4a5c28fbfcfc" providerId="ADAL" clId="{7C1F99CC-4EE2-4B7A-86EC-14B43583198F}" dt="2023-02-08T12:11:50.063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7C1F99CC-4EE2-4B7A-86EC-14B43583198F}" dt="2023-02-08T12:11:50.063" v="0" actId="2696"/>
        <pc:sldMkLst>
          <pc:docMk/>
          <pc:sldMk cId="850449991" sldId="6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94148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En aquest mapa es pot veure que la UAB està molt a prop de Barcelona. També es poden veure el campus de Sabadell, de Sant Pau i les unitats docents dels estudis de Medicina i Infermeria.</a:t>
            </a:r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a-ES" sz="1100" b="0">
              <a:solidFill>
                <a:schemeClr val="accent6">
                  <a:lumMod val="75000"/>
                </a:schemeClr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Amb cotxe: 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s’arriba per la AP-7 i la C-58. El pàrquing al campus és gratuït i s’accedeix mitjançant la targeta universitària.</a:t>
            </a:r>
            <a:br>
              <a:rPr lang="ca-ES" sz="1100" b="0">
                <a:solidFill>
                  <a:schemeClr val="accent6">
                    <a:lumMod val="75000"/>
                  </a:schemeClr>
                </a:solidFill>
              </a:rPr>
            </a:br>
            <a:endParaRPr lang="ca-ES" sz="1100" b="0">
              <a:solidFill>
                <a:schemeClr val="accent6">
                  <a:lumMod val="75000"/>
                </a:schemeClr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Amb tren: 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arriben dos línies de FGC (S2 i S6) i dos línies de Rodalies (R7 i R8). La </a:t>
            </a: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S1 i S6_ 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connecta Barcelona i part del Vallès amb el Campus (Sant Cugat, Sant Quirze, Sabadell i amb un transbordament S1 Terrassa i Rubí). La </a:t>
            </a: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R7_ 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connecta amb Barcelona i Montcada i Reixac. La R8_ connecta amb Vallès Oriental (Granollers, Montmeló i Mollet) i nord del Baix Llobregat (Martorell) i Vallès Occidental (Castellbisbal).</a:t>
            </a:r>
            <a:br>
              <a:rPr lang="ca-ES" sz="1100" b="0">
                <a:solidFill>
                  <a:schemeClr val="accent6">
                    <a:lumMod val="75000"/>
                  </a:schemeClr>
                </a:solidFill>
              </a:rPr>
            </a:br>
            <a:endParaRPr lang="ca-ES" sz="1100" b="0">
              <a:solidFill>
                <a:schemeClr val="accent6">
                  <a:lumMod val="75000"/>
                </a:schemeClr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Amb bus: 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a la UAB arriben </a:t>
            </a: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diàriament 17 línies d'autobús interurbà 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que connecten el campus amb gran part del territori de Catalunya. Concretament, amb </a:t>
            </a: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52 municipis.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A part d'aquestes 17 línies, </a:t>
            </a: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hi ha 4 línies més que donen servei a la UAB de forma setmanal 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que connecten el Campus amb 34 municipis, permetent a la comunitat universitària arribar a principis de setmana i retornar el cap de setmana. </a:t>
            </a:r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100" b="1">
              <a:solidFill>
                <a:schemeClr val="accent6">
                  <a:lumMod val="7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9188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0" i="0"/>
              <a:t>Cliqueu al nom del programa per a més informació.</a:t>
            </a:r>
            <a:br>
              <a:rPr lang="ca-ES" sz="1200" b="1" i="0"/>
            </a:br>
            <a:endParaRPr lang="ca-ES" sz="1200" b="1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Programa DRAC: </a:t>
            </a:r>
            <a:r>
              <a:rPr lang="ca-ES" sz="1200" b="0" i="0"/>
              <a:t>impulsa la </a:t>
            </a:r>
            <a:r>
              <a:rPr lang="ca-ES" sz="1200" i="0"/>
              <a:t>mobilitat de tota la comunitat universitària de </a:t>
            </a:r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Catalunya, el País </a:t>
            </a:r>
            <a:r>
              <a:rPr lang="es-E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Valencià</a:t>
            </a:r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Illes Balears, Catalunya Nord i Andorra</a:t>
            </a:r>
            <a:r>
              <a:rPr lang="ca-ES" sz="1200" i="0"/>
              <a:t>, mitjançant l’atorgament d’ajuts per a docència, recerca i activitats culturals.</a:t>
            </a:r>
            <a:endParaRPr lang="ca-ES" sz="1200" b="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Programa SICUE: </a:t>
            </a:r>
            <a:r>
              <a:rPr lang="ca-ES" sz="1200" i="0"/>
              <a:t>ofereix als estudiants de grau la possibilitat de realitzar estades d'intercanvi a altres universitats espanyoles.</a:t>
            </a:r>
            <a:endParaRPr lang="ca-ES" sz="1200" b="1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Erasmus+: </a:t>
            </a:r>
            <a:r>
              <a:rPr lang="ca-ES" sz="1200" i="0"/>
              <a:t>estades d’intercanvi a universitats de la Unió Europea.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UAB Exchange </a:t>
            </a:r>
            <a:r>
              <a:rPr lang="ca-ES" sz="1200" b="1" i="0" err="1"/>
              <a:t>Programme</a:t>
            </a:r>
            <a:r>
              <a:rPr lang="ca-ES" sz="1200" b="1" i="0"/>
              <a:t>: </a:t>
            </a:r>
            <a:r>
              <a:rPr lang="ca-ES" sz="1200" i="0"/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i="0"/>
              <a:t>Japó, Estats Units, Austràlia, Xile, Argentina, Sudàfrica i Canadà.</a:t>
            </a:r>
            <a:endParaRPr lang="ca-ES" sz="1200" b="1" i="0"/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infermeria-1216708253769.html?param1=123208976847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examens-i-guies-docents-1345703088357.html" TargetMode="External"/><Relationship Id="rId4" Type="http://schemas.microsoft.com/office/2007/relationships/hdphoto" Target="../media/hdphoto3.wdp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infermeria-1345467811493.html?param1=1232089768474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infermeria-1345467819221.html?param1=1232089768474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infermeria-1345467819221.html?param1=123208976847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-1345467811508.html?param1=1232089768474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-1345467811508.html?param1=1232089768474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-1345467811508.html?param1=1232089768474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-1345467811508.html?param1=1232089768474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infermeria-1345467811493.html?param1=123208976847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x-1345467819221.html?param1=123208976847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66.jpeg"/><Relationship Id="rId4" Type="http://schemas.openxmlformats.org/officeDocument/2006/relationships/hyperlink" Target="http://videosdigitals.uab.cat/almacen/downloads/642/8765.mp4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hyperlink" Target="https://www.uab.cat/web/mobilitat-i-intercanvi-internacional/programes-de-mobilitat-i-intercanvi-internacional/programa-drac-1345664819870.html?utm_source=presen-visita&amp;utm_medium=other&amp;utm_campaign=presenvisita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5.sv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uab.cat/web/mobilitat-i-intercanvi-internacional/programes-de-mobilitat-i-intercanvi-internacional/uab-exchange-programme/condicions-generals-1345664822069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11" Type="http://schemas.openxmlformats.org/officeDocument/2006/relationships/image" Target="../media/image4.png"/><Relationship Id="rId5" Type="http://schemas.openxmlformats.org/officeDocument/2006/relationships/image" Target="../media/image69.jpeg"/><Relationship Id="rId15" Type="http://schemas.openxmlformats.org/officeDocument/2006/relationships/hyperlink" Target="https://www.uab.cat/web/mobilitat-i-intercanvi-internacional/programes-de-mobilitat-i-intercanvi-internacional/erasmus-estudis/informacio-general-1345664833348.html?utm_source=presen-visita&amp;utm_medium=other&amp;utm_campaign=presenvisita" TargetMode="External"/><Relationship Id="rId10" Type="http://schemas.openxmlformats.org/officeDocument/2006/relationships/hyperlink" Target="https://www.uab.cat/web/mobilitat-i-intercanvi-internacional-1345680108534.html" TargetMode="External"/><Relationship Id="rId4" Type="http://schemas.openxmlformats.org/officeDocument/2006/relationships/image" Target="../media/image68.jpeg"/><Relationship Id="rId9" Type="http://schemas.openxmlformats.org/officeDocument/2006/relationships/image" Target="../media/image72.png"/><Relationship Id="rId14" Type="http://schemas.openxmlformats.org/officeDocument/2006/relationships/hyperlink" Target="https://www.uab.cat/web/mobilitat-i-intercanvi-internacional/programes-de-mobilitat-i-intercanvi-internacional/programa-sicue-1345664842248.html?utm_source=presen-visita&amp;utm_medium=other&amp;utm_campaign=presenvisita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4.gif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mobilitat-internacional-1345701093579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infermeria-1216708251447.html?param1=123208976847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84.png"/><Relationship Id="rId18" Type="http://schemas.openxmlformats.org/officeDocument/2006/relationships/image" Target="../media/image6.png"/><Relationship Id="rId3" Type="http://schemas.openxmlformats.org/officeDocument/2006/relationships/image" Target="../media/image78.jpeg"/><Relationship Id="rId7" Type="http://schemas.openxmlformats.org/officeDocument/2006/relationships/image" Target="../media/image4.png"/><Relationship Id="rId12" Type="http://schemas.openxmlformats.org/officeDocument/2006/relationships/image" Target="../media/image83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82.png"/><Relationship Id="rId5" Type="http://schemas.microsoft.com/office/2007/relationships/hdphoto" Target="../media/hdphoto4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9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86.jpeg"/><Relationship Id="rId7" Type="http://schemas.openxmlformats.org/officeDocument/2006/relationships/image" Target="../media/image88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5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87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jpeg"/><Relationship Id="rId3" Type="http://schemas.openxmlformats.org/officeDocument/2006/relationships/image" Target="../media/image89.png"/><Relationship Id="rId7" Type="http://schemas.openxmlformats.org/officeDocument/2006/relationships/image" Target="../media/image91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61.png"/><Relationship Id="rId10" Type="http://schemas.openxmlformats.org/officeDocument/2006/relationships/image" Target="../media/image94.png"/><Relationship Id="rId4" Type="http://schemas.microsoft.com/office/2007/relationships/hdphoto" Target="../media/hdphoto6.wdp"/><Relationship Id="rId9" Type="http://schemas.openxmlformats.org/officeDocument/2006/relationships/image" Target="../media/image93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96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98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97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100.jpeg"/><Relationship Id="rId7" Type="http://schemas.openxmlformats.org/officeDocument/2006/relationships/image" Target="../media/image102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7.wdp"/><Relationship Id="rId10" Type="http://schemas.openxmlformats.org/officeDocument/2006/relationships/image" Target="../media/image5.svg"/><Relationship Id="rId4" Type="http://schemas.openxmlformats.org/officeDocument/2006/relationships/image" Target="../media/image10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hyperlink" Target="https://www.uab.cat/web/mobilitat-i-transports-1345743863531.html??utm_source=presen-visita&amp;utm_medium=link&amp;utm_campaign=presenvisita" TargetMode="Externa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hyperlink" Target="https://www.uab.cat/web/universitat-autonoma-de-barcelona-1345467950436.html" TargetMode="External"/><Relationship Id="rId10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5.sv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2.png"/><Relationship Id="rId7" Type="http://schemas.openxmlformats.org/officeDocument/2006/relationships/hyperlink" Target="https://universitats.gencat.cat/es/preinscripcions/sobre-preinscripcio/ponderacion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3.wdp"/><Relationship Id="rId9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openxmlformats.org/officeDocument/2006/relationships/hyperlink" Target="https://www.uab.cat/web/estudiar/llistat-de-graus/informacio-general/infermeria-escola-adscrita-sant-pau-1216708251447.html?param1=1345767863292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informacio-general/infermeria-escola-adscrita-terrassa-1216708251447.html?param1=1345767864042" TargetMode="External"/><Relationship Id="rId11" Type="http://schemas.openxmlformats.org/officeDocument/2006/relationships/image" Target="../media/image61.png"/><Relationship Id="rId5" Type="http://schemas.openxmlformats.org/officeDocument/2006/relationships/hyperlink" Target="https://www.uab.cat/web/estudiar/llistat-de-graus/informacio-general/infermeria-escola-adscrita-sant-cugat-1216708251447.html?param1=1345767862121" TargetMode="External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hyperlink" Target="https://www.uab.cat/web/estudiar/llistat-de-graus/informacio-general/infermeria-1216708251447.html?param1=1232089768474" TargetMode="External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infermeria-1216708251447.html?param1=123208976847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Infermeria a la UAB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770418"/>
            <a:ext cx="809688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800"/>
              </a:lnSpc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Infermeria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UAB</a:t>
            </a: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4D17D2DB-2980-49F8-9107-FC4CE92C0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2092613"/>
            <a:ext cx="7123660" cy="312161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Equilibri personal.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Tacte i delicadesa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Capacitat d’atenció i d’escoltar, de relacions interpersonals i treball en equip.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Vocació, responsabilitat i dedicació.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 per estudiar Infermeria?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98839F9A-B453-4EB5-B4D5-092E911AB39C}"/>
              </a:ext>
            </a:extLst>
          </p:cNvPr>
          <p:cNvSpPr txBox="1"/>
          <p:nvPr/>
        </p:nvSpPr>
        <p:spPr>
          <a:xfrm>
            <a:off x="5614752" y="62127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92637C4-F618-4F19-B673-FFD73C275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89444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A3104928-919F-D737-9981-5D225C9DF0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1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227F96E2-B9DF-49B5-8C74-4A8F19229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931096"/>
              </p:ext>
            </p:extLst>
          </p:nvPr>
        </p:nvGraphicFramePr>
        <p:xfrm>
          <a:off x="851720" y="1374949"/>
          <a:ext cx="7440560" cy="4734190"/>
        </p:xfrm>
        <a:graphic>
          <a:graphicData uri="http://schemas.openxmlformats.org/drawingml/2006/table">
            <a:tbl>
              <a:tblPr/>
              <a:tblGrid>
                <a:gridCol w="744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</a:t>
                      </a: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>
                        <a:lnSpc>
                          <a:spcPct val="120000"/>
                        </a:lnSpc>
                        <a:buClr>
                          <a:srgbClr val="DD4129"/>
                        </a:buClr>
                        <a:buSzPct val="80000"/>
                        <a:tabLst>
                          <a:tab pos="762117" algn="l"/>
                          <a:tab pos="1136492" algn="l"/>
                          <a:tab pos="5412816" algn="r"/>
                        </a:tabLst>
                      </a:pPr>
                      <a:r>
                        <a:rPr lang="ca-E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240</a:t>
                      </a:r>
                      <a:r>
                        <a:rPr lang="ca-E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UAB</a:t>
                      </a:r>
                    </a:p>
                    <a:p>
                      <a:pPr>
                        <a:lnSpc>
                          <a:spcPct val="120000"/>
                        </a:lnSpc>
                        <a:buClr>
                          <a:srgbClr val="DD4129"/>
                        </a:buClr>
                        <a:buSzPct val="80000"/>
                        <a:tabLst>
                          <a:tab pos="762117" algn="l"/>
                          <a:tab pos="1136492" algn="l"/>
                          <a:tab pos="5412816" algn="r"/>
                        </a:tabLst>
                      </a:pPr>
                      <a:r>
                        <a:rPr lang="ca-ES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</a:t>
                      </a:r>
                      <a:r>
                        <a:rPr lang="ca-ES"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ca-E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EU Sant Pau </a:t>
                      </a:r>
                    </a:p>
                    <a:p>
                      <a:pPr>
                        <a:lnSpc>
                          <a:spcPct val="120000"/>
                        </a:lnSpc>
                        <a:buClr>
                          <a:srgbClr val="DD4129"/>
                        </a:buClr>
                        <a:buSzPct val="80000"/>
                        <a:tabLst>
                          <a:tab pos="762117" algn="l"/>
                          <a:tab pos="1136492" algn="l"/>
                          <a:tab pos="5412816" algn="r"/>
                        </a:tabLst>
                      </a:pPr>
                      <a:r>
                        <a:rPr lang="ca-E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ca-E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EU d’Infermeria i Fisioteràpia Gimbernat</a:t>
                      </a:r>
                    </a:p>
                    <a:p>
                      <a:pPr>
                        <a:lnSpc>
                          <a:spcPct val="120000"/>
                        </a:lnSpc>
                        <a:buClr>
                          <a:srgbClr val="DD4129"/>
                        </a:buClr>
                        <a:buSzPct val="80000"/>
                        <a:tabLst>
                          <a:tab pos="762117" algn="l"/>
                          <a:tab pos="1136492" algn="l"/>
                          <a:tab pos="5412816" algn="r"/>
                        </a:tabLst>
                      </a:pPr>
                      <a:r>
                        <a:rPr lang="ca-E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165</a:t>
                      </a:r>
                      <a:r>
                        <a:rPr lang="ca-E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EU d’Infermeria i Teràpia Ocupacional de Terrassa</a:t>
                      </a:r>
                      <a:endParaRPr lang="ca-E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 i llocs de docència: </a:t>
                      </a:r>
                    </a:p>
                    <a:p>
                      <a:pPr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Facultat de </a:t>
                      </a:r>
                      <a:r>
                        <a:rPr lang="ca-ES" sz="1400" b="1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Medicina UAB: </a:t>
                      </a: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dos torns de matí i un de tarda. La docència dels dos primers cursos es fa a la </a:t>
                      </a:r>
                      <a:r>
                        <a:rPr lang="ca-ES" sz="1400" b="1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Unitat Docent de Ciències Mèdiques Bàsiques, </a:t>
                      </a: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Bellaterra, i els dos últims cursos a les Unitats docents:</a:t>
                      </a:r>
                    </a:p>
                    <a:p>
                      <a:pPr marL="285750" indent="-285750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Hospital Taulí (Sabadell): 75 places</a:t>
                      </a:r>
                    </a:p>
                    <a:p>
                      <a:pPr marL="285750" indent="-285750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Hospital Germans Trias i Pujol (Badalona): 75 places</a:t>
                      </a:r>
                    </a:p>
                    <a:p>
                      <a:pPr marL="285750" indent="-285750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Hospital Vall d’Hebron (Barcelona):90 places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10" name="CuadroTexto 9">
            <a:hlinkClick r:id="rId5"/>
            <a:extLst>
              <a:ext uri="{FF2B5EF4-FFF2-40B4-BE49-F238E27FC236}">
                <a16:creationId xmlns:a16="http://schemas.microsoft.com/office/drawing/2014/main" id="{21DF09CD-C187-4A22-BF0E-C1A3AC39937E}"/>
              </a:ext>
            </a:extLst>
          </p:cNvPr>
          <p:cNvSpPr txBox="1"/>
          <p:nvPr/>
        </p:nvSpPr>
        <p:spPr>
          <a:xfrm>
            <a:off x="6678862" y="623295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364D295-9B7E-4906-8460-A7AB44C37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353553" y="620074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3D162D2F-CA19-2882-7103-8DCC468E00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39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3D95DE72-9F03-46EF-A6A6-0D635E8AB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9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147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058668" cy="524208"/>
            <a:chOff x="1075642" y="3893462"/>
            <a:chExt cx="7058668" cy="5242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24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sp>
        <p:nvSpPr>
          <p:cNvPr id="41" name="CuadroTexto 40">
            <a:hlinkClick r:id="rId4"/>
            <a:extLst>
              <a:ext uri="{FF2B5EF4-FFF2-40B4-BE49-F238E27FC236}">
                <a16:creationId xmlns:a16="http://schemas.microsoft.com/office/drawing/2014/main" id="{52C915D0-4639-41F4-B12B-9BCC5FE2665C}"/>
              </a:ext>
            </a:extLst>
          </p:cNvPr>
          <p:cNvSpPr txBox="1"/>
          <p:nvPr/>
        </p:nvSpPr>
        <p:spPr>
          <a:xfrm>
            <a:off x="5606804" y="6161994"/>
            <a:ext cx="308338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4E11B535-1649-4640-81D3-AFFE08339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81496" y="6129790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6BC4E483-2B03-6614-E526-EEA39D991CB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41" grpId="0"/>
      <p:bldP spid="4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8FDD3A52-E97A-4D63-B8AB-107D719568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2863" y="1749729"/>
            <a:ext cx="7123660" cy="386861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Planificar i oferir cures infermeres a les persones, famílies i grups.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Oferir atenció tècnica i professional.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Fonamentar les cures amb l’evidència i els recursos disponibles.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Promoure el dret de les persones a participar.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Fomentar estils de vida saludables i </a:t>
            </a:r>
            <a:r>
              <a:rPr lang="ca-ES" sz="1600" dirty="0" err="1">
                <a:latin typeface="Arial"/>
                <a:cs typeface="Arial"/>
              </a:rPr>
              <a:t>d’autocures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Desenvolupar un pensament i un raonament crítics i saber comunicar-los de manera efectiva, tant en les llengües pròpies com en una tercera llengua.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Desenvolupar estratègies d'aprenentatge autònom.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Respectar la diversitat i pluralitat d’idees, de persones i de situacions.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Competències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4B426E65-9122-446B-ADFD-90BEABDBEAE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C8AD264-FBA6-41C5-8406-7D4F9E234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FEEDD0E0-167E-E129-1B92-6B1EADE34B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62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09D190CA-BBB2-442A-B735-89AADF4CB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2863" y="1749729"/>
            <a:ext cx="7123660" cy="384296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Generar propostes innovadores i competitives en la investigació i en l'activitat professional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Analitzar i sintetitzar fenòmens complexos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Organitzar i mantenir sistemes d’informació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Resoldre problemes professionals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Desenvolupar una actitud crítica i reflexiva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Treballar en equip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Resoldre problemes ètics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Afrontar els canvis amb facilitat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Respectar el medi ambient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Competències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63CB4D64-7C41-4CAC-926A-09ADE72B27BC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CE9748A-7397-4750-89A0-32B3E0376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5CC6BE3F-3EB3-488D-82E4-29C978DD189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87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A7F1324D-DDFF-41A9-86CA-9CDAE0E6F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6421"/>
            <a:ext cx="3261599" cy="384995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1r curs: 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Primer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Estructura del Cos Humà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Ciències Psicosocials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Diagnòstic per la Imatge i Funció del Cos Humà 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Evolució de les Cures i del Pensament Infermer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Comunicació i TIC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Funció del Cos Humà II </a:t>
            </a: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(anual)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4424365" y="1776421"/>
            <a:ext cx="4339772" cy="29266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4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Segon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Funció del Cos Humà II </a:t>
            </a: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(anual)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Nutrició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Bases Ètiques i Metodològiques de la Infermeria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Metodologia Científica i Bioestadística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Cultura, Societat i Salut</a:t>
            </a:r>
          </a:p>
        </p:txBody>
      </p:sp>
      <p:sp>
        <p:nvSpPr>
          <p:cNvPr id="13" name="CuadroTexto 12">
            <a:hlinkClick r:id="rId4"/>
            <a:extLst>
              <a:ext uri="{FF2B5EF4-FFF2-40B4-BE49-F238E27FC236}">
                <a16:creationId xmlns:a16="http://schemas.microsoft.com/office/drawing/2014/main" id="{BCCE48ED-9052-4703-9152-DA84F3339E20}"/>
              </a:ext>
            </a:extLst>
          </p:cNvPr>
          <p:cNvSpPr txBox="1"/>
          <p:nvPr/>
        </p:nvSpPr>
        <p:spPr>
          <a:xfrm>
            <a:off x="6056858" y="6162941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2A97485-12E4-44A4-BAE5-522BD151D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63014" y="612072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519F4EC6-3AB4-B93B-22A6-8CE4252B39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43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8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8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676212F1-0D7B-4A6F-84AB-AE8F74A8E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6421"/>
            <a:ext cx="3261599" cy="359347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2n curs: 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Primer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Infermeria Familiar i Comunitària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Simulació 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Cures Infermeres a l’Adult 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Salut Pública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Farmacologia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Gestió i Qualitat dels Serveis d’Infermeria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4424365" y="1776421"/>
            <a:ext cx="4339772" cy="29266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4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Segon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Educació per a la salut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Comunicació Terapèutica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Pràcticum I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a-ES" sz="1400" b="1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Hospitalari</a:t>
            </a:r>
            <a:endParaRPr lang="ca-ES" sz="1400" b="1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Pràcticum II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a-ES" sz="1400" b="1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Atenció Primària</a:t>
            </a:r>
            <a:endParaRPr lang="ca-ES" sz="1400" b="1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hlinkClick r:id="rId4"/>
            <a:extLst>
              <a:ext uri="{FF2B5EF4-FFF2-40B4-BE49-F238E27FC236}">
                <a16:creationId xmlns:a16="http://schemas.microsoft.com/office/drawing/2014/main" id="{1AB5F416-58D3-43C6-91CF-048DDA8F53CB}"/>
              </a:ext>
            </a:extLst>
          </p:cNvPr>
          <p:cNvSpPr txBox="1"/>
          <p:nvPr/>
        </p:nvSpPr>
        <p:spPr>
          <a:xfrm>
            <a:off x="6056858" y="6162941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77B83C7-C31D-4138-B134-5B7697526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63014" y="6120722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9E3F03C0-9497-8DF5-CE7B-72AED7AAA2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16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8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8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B434FC25-818B-4851-8F88-E3C22ECC3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49729"/>
            <a:ext cx="3930339" cy="410643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3r curs: 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Primer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Cures d’Infermeria a l’Adult II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Cures en infermeria en la infància, la Adolescència i a la Dona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Cures Infermeres en el procés d’Envelliment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Cures Infermeres en Situacions Complexes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Pràcticum III (primera part)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a-ES" sz="1400" b="1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Hospitalari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Pràcticum IV (primera part) </a:t>
            </a:r>
            <a:r>
              <a:rPr lang="ca-ES" sz="1400" b="1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Atenció Primària</a:t>
            </a:r>
            <a:endParaRPr lang="ca-ES" sz="1400" b="1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5009813" y="1748957"/>
            <a:ext cx="4339772" cy="29266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4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Segon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Cures d’Infermeria en Salut Mental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Pràcticum III (segona part)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Pràcticum IV(segona part)</a:t>
            </a:r>
            <a:endParaRPr lang="ca-ES" sz="1400" b="1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Pràcticum V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a-ES" sz="1400" b="1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Hospitalari</a:t>
            </a:r>
            <a:endParaRPr lang="ca-ES" sz="1400" b="1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hlinkClick r:id="rId4"/>
            <a:extLst>
              <a:ext uri="{FF2B5EF4-FFF2-40B4-BE49-F238E27FC236}">
                <a16:creationId xmlns:a16="http://schemas.microsoft.com/office/drawing/2014/main" id="{323222AA-C5DA-49D8-99D5-9A7EEE0CBADB}"/>
              </a:ext>
            </a:extLst>
          </p:cNvPr>
          <p:cNvSpPr txBox="1"/>
          <p:nvPr/>
        </p:nvSpPr>
        <p:spPr>
          <a:xfrm>
            <a:off x="6056858" y="6162941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135B876-33B2-4206-8983-CF030CBA6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63014" y="612072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E7C1A97-BB2C-7411-93E8-31BB852B19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33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8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8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B2D58DE5-9CD5-48EE-8C5A-4B4842060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49729"/>
            <a:ext cx="3210907" cy="333699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4t curs: 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Primer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Treball Fi de Grau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Pràcticum VI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a-ES" sz="1400" b="1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Hospitalari</a:t>
            </a:r>
            <a:endParaRPr lang="ca-ES" sz="1400" b="1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Simulació II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Optativa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Optativa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83B7A17-8688-433D-898C-9F0431DE0A3A}"/>
              </a:ext>
            </a:extLst>
          </p:cNvPr>
          <p:cNvSpPr txBox="1"/>
          <p:nvPr/>
        </p:nvSpPr>
        <p:spPr>
          <a:xfrm>
            <a:off x="4710648" y="1749729"/>
            <a:ext cx="4339772" cy="333699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400" b="1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Segon semestre: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Treball Fi de Grau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Pràcticum VII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a-ES" sz="1400" b="1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Hospitalari</a:t>
            </a: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Optativa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Optativa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Pràctiques Externes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a-ES" sz="1400" b="1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segons Menció</a:t>
            </a:r>
            <a:endParaRPr lang="ca-ES" sz="1400" b="1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hlinkClick r:id="rId4"/>
            <a:extLst>
              <a:ext uri="{FF2B5EF4-FFF2-40B4-BE49-F238E27FC236}">
                <a16:creationId xmlns:a16="http://schemas.microsoft.com/office/drawing/2014/main" id="{567F6C13-8C8D-4777-BB1F-0E4E0E098EE9}"/>
              </a:ext>
            </a:extLst>
          </p:cNvPr>
          <p:cNvSpPr txBox="1"/>
          <p:nvPr/>
        </p:nvSpPr>
        <p:spPr>
          <a:xfrm>
            <a:off x="6056858" y="6162941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B198A24-9609-43C7-A608-E725E1159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63014" y="612072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1F6B33A5-6948-DDC0-807B-6B1AE409D0E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94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8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8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45C13CF4-E349-4869-8431-98899FE05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7"/>
          <p:cNvSpPr txBox="1"/>
          <p:nvPr/>
        </p:nvSpPr>
        <p:spPr>
          <a:xfrm>
            <a:off x="969206" y="1970573"/>
            <a:ext cx="7149297" cy="132766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lvl="0">
              <a:lnSpc>
                <a:spcPts val="2500"/>
              </a:lnSpc>
            </a:pPr>
            <a:r>
              <a:rPr lang="ca-ES" dirty="0">
                <a:solidFill>
                  <a:prstClr val="black"/>
                </a:solidFill>
              </a:rPr>
              <a:t>Les mencions són itineraris que es fan constar al </a:t>
            </a:r>
            <a:r>
              <a:rPr lang="ca-ES" b="1" dirty="0">
                <a:solidFill>
                  <a:prstClr val="black"/>
                </a:solidFill>
              </a:rPr>
              <a:t>Suplement Europeu al títol. </a:t>
            </a:r>
            <a:r>
              <a:rPr lang="ca-ES" dirty="0">
                <a:solidFill>
                  <a:prstClr val="black"/>
                </a:solidFill>
              </a:rPr>
              <a:t>Per obtenir-la s’han de cursar, com a mínim</a:t>
            </a:r>
            <a:r>
              <a:rPr lang="ca-ES">
                <a:solidFill>
                  <a:prstClr val="black"/>
                </a:solidFill>
              </a:rPr>
              <a:t>, </a:t>
            </a:r>
            <a:r>
              <a:rPr lang="ca-ES" b="1">
                <a:solidFill>
                  <a:prstClr val="black"/>
                </a:solidFill>
              </a:rPr>
              <a:t>24 </a:t>
            </a:r>
            <a:r>
              <a:rPr lang="ca-ES" b="1" dirty="0">
                <a:solidFill>
                  <a:prstClr val="black"/>
                </a:solidFill>
              </a:rPr>
              <a:t>crèdits </a:t>
            </a:r>
            <a:r>
              <a:rPr lang="ca-ES" dirty="0">
                <a:solidFill>
                  <a:prstClr val="black"/>
                </a:solidFill>
              </a:rPr>
              <a:t>vinculats a la menció. La resta de </a:t>
            </a:r>
            <a:r>
              <a:rPr lang="ca-ES" b="1" dirty="0">
                <a:solidFill>
                  <a:prstClr val="black"/>
                </a:solidFill>
              </a:rPr>
              <a:t>crèdits optatius </a:t>
            </a:r>
            <a:r>
              <a:rPr lang="ca-ES" dirty="0">
                <a:solidFill>
                  <a:prstClr val="black"/>
                </a:solidFill>
              </a:rPr>
              <a:t>es poden cursar de la mateixa menció o de la relació d'assignatures optatives. </a:t>
            </a:r>
          </a:p>
        </p:txBody>
      </p:sp>
      <p:sp>
        <p:nvSpPr>
          <p:cNvPr id="10" name="QuadreDeText 7">
            <a:extLst>
              <a:ext uri="{FF2B5EF4-FFF2-40B4-BE49-F238E27FC236}">
                <a16:creationId xmlns:a16="http://schemas.microsoft.com/office/drawing/2014/main" id="{E504ECD9-2A9E-44AB-95B8-9188904F3B70}"/>
              </a:ext>
            </a:extLst>
          </p:cNvPr>
          <p:cNvSpPr txBox="1"/>
          <p:nvPr/>
        </p:nvSpPr>
        <p:spPr>
          <a:xfrm>
            <a:off x="969206" y="3570514"/>
            <a:ext cx="7149297" cy="130060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Menció de Cures d’Infermeria en l’Atenció Pediàtrica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Menció d’Envelliment i Salut al Final de la Vida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Menció de Salut Mental al Llarg de la Vida</a:t>
            </a:r>
          </a:p>
        </p:txBody>
      </p:sp>
      <p:sp>
        <p:nvSpPr>
          <p:cNvPr id="9" name="CuadroTexto 8">
            <a:hlinkClick r:id="rId4"/>
            <a:extLst>
              <a:ext uri="{FF2B5EF4-FFF2-40B4-BE49-F238E27FC236}">
                <a16:creationId xmlns:a16="http://schemas.microsoft.com/office/drawing/2014/main" id="{C59896FC-12B6-4F85-881E-84539D466999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8DD099A-09F2-488C-A7A4-72D5FCB5B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4AB96623-F9F1-B1FD-221B-16D7BF45D6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15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9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9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9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7" grpId="0"/>
      <p:bldP spid="10" grpId="0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2066EC2C-23C6-4889-A2D0-F9C0BC9F7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38795" y="1792154"/>
            <a:ext cx="7123660" cy="293246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58BB2A"/>
              </a:buClr>
              <a:defRPr/>
            </a:pPr>
            <a:r>
              <a:rPr lang="ca-ES" dirty="0">
                <a:latin typeface="Arial"/>
                <a:cs typeface="Arial"/>
              </a:rPr>
              <a:t>Seràs capaç de compartir amb altres professionals sanitaris les funcions de: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Planificació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Organització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Direcció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Avaluació del sistema de salut </a:t>
            </a:r>
          </a:p>
          <a:p>
            <a:pPr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Que n’aprendràs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120E72DF-7438-433C-9A52-C461226A012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5FD4E71-3983-45B7-B96A-A97817BF9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4D1EE423-B802-72F6-9C81-B69D877DE1D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9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9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AAC73E21-C273-4BA1-ADD8-7056BF55F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57477" y="1749729"/>
            <a:ext cx="4817424" cy="397120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b="1" dirty="0">
                <a:latin typeface="Arial"/>
                <a:cs typeface="Arial"/>
              </a:rPr>
              <a:t>Classes teòriques.</a:t>
            </a:r>
          </a:p>
          <a:p>
            <a:pPr marL="319387" indent="-319387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b="1" dirty="0">
                <a:latin typeface="Arial"/>
                <a:cs typeface="Arial"/>
              </a:rPr>
              <a:t>Discussió de casos.</a:t>
            </a:r>
          </a:p>
          <a:p>
            <a:pPr marL="319387" indent="-319387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b="1" dirty="0">
                <a:latin typeface="Arial"/>
                <a:cs typeface="Arial"/>
              </a:rPr>
              <a:t>Pràctiques de laboratori:</a:t>
            </a:r>
          </a:p>
          <a:p>
            <a:pPr marL="457200" lvl="2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/>
                <a:cs typeface="Arial"/>
              </a:rPr>
              <a:t>Procediments d’infermeria</a:t>
            </a:r>
          </a:p>
          <a:p>
            <a:pPr marL="457200" lvl="2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/>
                <a:cs typeface="Arial"/>
              </a:rPr>
              <a:t>Gestió de la informació</a:t>
            </a:r>
          </a:p>
          <a:p>
            <a:pPr marL="457200" lvl="2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/>
                <a:cs typeface="Arial"/>
              </a:rPr>
              <a:t>Simulació</a:t>
            </a:r>
          </a:p>
          <a:p>
            <a:pPr marL="319387" indent="-319387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b="1" dirty="0">
                <a:latin typeface="Arial"/>
                <a:cs typeface="Arial"/>
              </a:rPr>
              <a:t>Aprenentatge basat en problemes.</a:t>
            </a:r>
          </a:p>
          <a:p>
            <a:pPr marL="319387" indent="-319387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000" b="1" spc="-100" dirty="0">
                <a:solidFill>
                  <a:schemeClr val="bg1"/>
                </a:solidFill>
                <a:latin typeface="Arial"/>
                <a:cs typeface="Arial"/>
              </a:rPr>
              <a:t>Estratègies d’ensenyament – aprenentatge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FA317ABD-291E-CED7-5D1E-715C54868D3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39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C700EED9-9091-4395-A670-FABA9222B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A0A811-6B1A-4271-8865-A1D8A9CB2C7F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Laboratoris 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C7EF8E2-FA80-4F15-B2E2-A549528F6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673312" y="1420922"/>
            <a:ext cx="7797375" cy="5100106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a-ES" sz="1686" dirty="0">
              <a:latin typeface="Times New Roman" pitchFamily="18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861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3FF40E79-AA55-48BA-A68A-6C76E5616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5D4D314-FD28-42CF-B880-2A7587EC3BB4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Espai-simulació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852465-51B2-4F69-AB06-D52583EA31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41" y="1556400"/>
            <a:ext cx="8170518" cy="503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90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AE8F52BC-54C2-4CF9-8571-79CB94332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D5E4C65-B4D4-495F-BB2C-8948537B2D78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Simulació </a:t>
            </a:r>
          </a:p>
        </p:txBody>
      </p:sp>
      <p:pic>
        <p:nvPicPr>
          <p:cNvPr id="12" name="Contenidor de contingut 4">
            <a:extLst>
              <a:ext uri="{FF2B5EF4-FFF2-40B4-BE49-F238E27FC236}">
                <a16:creationId xmlns:a16="http://schemas.microsoft.com/office/drawing/2014/main" id="{28AF01E5-4EF6-432D-A346-37FC2E511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643" y="1556400"/>
            <a:ext cx="6649769" cy="498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734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1F0045BD-2416-4037-A440-3BDC4A789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000" b="1" spc="-100" dirty="0">
                <a:solidFill>
                  <a:schemeClr val="bg1"/>
                </a:solidFill>
                <a:latin typeface="Arial"/>
                <a:cs typeface="Arial"/>
              </a:rPr>
              <a:t>Estratègies d’ensenyament – aprenentatge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" name="Imagen 2">
            <a:hlinkClick r:id="rId4"/>
            <a:extLst>
              <a:ext uri="{FF2B5EF4-FFF2-40B4-BE49-F238E27FC236}">
                <a16:creationId xmlns:a16="http://schemas.microsoft.com/office/drawing/2014/main" id="{3E3C1F3C-A7B9-4B81-BB01-104CB00B61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643" y="2252617"/>
            <a:ext cx="6006621" cy="3377075"/>
          </a:xfrm>
          <a:prstGeom prst="rect">
            <a:avLst/>
          </a:prstGeom>
        </p:spPr>
      </p:pic>
      <p:sp>
        <p:nvSpPr>
          <p:cNvPr id="11" name="QuadreDeText 9">
            <a:extLst>
              <a:ext uri="{FF2B5EF4-FFF2-40B4-BE49-F238E27FC236}">
                <a16:creationId xmlns:a16="http://schemas.microsoft.com/office/drawing/2014/main" id="{324D90B0-52D7-4BC7-91E0-80E7237D9FC1}"/>
              </a:ext>
            </a:extLst>
          </p:cNvPr>
          <p:cNvSpPr txBox="1"/>
          <p:nvPr/>
        </p:nvSpPr>
        <p:spPr>
          <a:xfrm>
            <a:off x="1057477" y="1500870"/>
            <a:ext cx="6390466" cy="429007"/>
          </a:xfrm>
          <a:prstGeom prst="rect">
            <a:avLst/>
          </a:prstGeom>
          <a:noFill/>
        </p:spPr>
        <p:txBody>
          <a:bodyPr wrap="square" lIns="64177" tIns="32089" rIns="64177" bIns="32089" rtlCol="0">
            <a:spAutoFit/>
          </a:bodyPr>
          <a:lstStyle/>
          <a:p>
            <a:pPr>
              <a:lnSpc>
                <a:spcPct val="150000"/>
              </a:lnSpc>
              <a:buClr>
                <a:srgbClr val="008000"/>
              </a:buClr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Vídeo simulació clínica: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7F58D9D-8632-4279-A411-33FC9615F671}"/>
              </a:ext>
            </a:extLst>
          </p:cNvPr>
          <p:cNvGrpSpPr/>
          <p:nvPr/>
        </p:nvGrpSpPr>
        <p:grpSpPr>
          <a:xfrm>
            <a:off x="2061736" y="3429000"/>
            <a:ext cx="845028" cy="863018"/>
            <a:chOff x="-887104" y="2787851"/>
            <a:chExt cx="1273760" cy="1300878"/>
          </a:xfrm>
          <a:solidFill>
            <a:srgbClr val="008539"/>
          </a:solidFill>
        </p:grpSpPr>
        <p:sp>
          <p:nvSpPr>
            <p:cNvPr id="5" name="Elipse 4">
              <a:hlinkClick r:id="rId4"/>
              <a:extLst>
                <a:ext uri="{FF2B5EF4-FFF2-40B4-BE49-F238E27FC236}">
                  <a16:creationId xmlns:a16="http://schemas.microsoft.com/office/drawing/2014/main" id="{83BFD77D-ACD2-4DCD-88E9-343C937CE9E9}"/>
                </a:ext>
              </a:extLst>
            </p:cNvPr>
            <p:cNvSpPr/>
            <p:nvPr/>
          </p:nvSpPr>
          <p:spPr>
            <a:xfrm>
              <a:off x="-887104" y="2787851"/>
              <a:ext cx="1273760" cy="130087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4" name="Botón de acción: ir hacia delante o siguiente 3">
              <a:hlinkClick r:id="rId4"/>
              <a:extLst>
                <a:ext uri="{FF2B5EF4-FFF2-40B4-BE49-F238E27FC236}">
                  <a16:creationId xmlns:a16="http://schemas.microsoft.com/office/drawing/2014/main" id="{08CC924F-0B0A-468C-8A53-345139CD5DCE}"/>
                </a:ext>
              </a:extLst>
            </p:cNvPr>
            <p:cNvSpPr/>
            <p:nvPr/>
          </p:nvSpPr>
          <p:spPr>
            <a:xfrm>
              <a:off x="-523179" y="2970094"/>
              <a:ext cx="727896" cy="917811"/>
            </a:xfrm>
            <a:prstGeom prst="actionButtonForwardNex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pic>
        <p:nvPicPr>
          <p:cNvPr id="7" name="Imagen 13">
            <a:hlinkClick r:id="rId6"/>
            <a:extLst>
              <a:ext uri="{FF2B5EF4-FFF2-40B4-BE49-F238E27FC236}">
                <a16:creationId xmlns:a16="http://schemas.microsoft.com/office/drawing/2014/main" id="{899092E0-2E26-86D3-E565-5505379887D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7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60" cy="685799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1"/>
            <a:ext cx="9521759" cy="6857997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9" cy="6857996"/>
          </a:xfrm>
          <a:prstGeom prst="rect">
            <a:avLst/>
          </a:prstGeom>
        </p:spPr>
      </p:pic>
      <p:pic>
        <p:nvPicPr>
          <p:cNvPr id="24" name="Imagen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8" cy="6857996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3"/>
            <a:ext cx="9521758" cy="6857995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2265" b="-1"/>
          <a:stretch/>
        </p:blipFill>
        <p:spPr>
          <a:xfrm flipV="1">
            <a:off x="-190639" y="5590941"/>
            <a:ext cx="9943191" cy="126705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1216"/>
          <a:stretch/>
        </p:blipFill>
        <p:spPr>
          <a:xfrm>
            <a:off x="-433607" y="-13026"/>
            <a:ext cx="9764726" cy="3647180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4.500 intercanvis internacionals</a:t>
            </a:r>
          </a:p>
        </p:txBody>
      </p:sp>
      <p:sp>
        <p:nvSpPr>
          <p:cNvPr id="15" name="CuadroTexto 14" descr="Accedeix a la web de Mobilitat i intercanvi internacional">
            <a:hlinkClick r:id="rId10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9914" y="6188438"/>
            <a:ext cx="2344086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474606" y="6156234"/>
            <a:ext cx="299886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1556792"/>
            <a:ext cx="7601664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+10.500 estudiants internacionals al campus</a:t>
            </a:r>
          </a:p>
        </p:txBody>
      </p:sp>
      <p:sp>
        <p:nvSpPr>
          <p:cNvPr id="21" name="CuadroTexto 20">
            <a:hlinkClick r:id="rId1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227725"/>
            <a:ext cx="3047931" cy="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DRAC</a:t>
            </a:r>
          </a:p>
        </p:txBody>
      </p:sp>
      <p:sp>
        <p:nvSpPr>
          <p:cNvPr id="23" name="CuadroTexto 22">
            <a:hlinkClick r:id="rId1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640200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SICUE</a:t>
            </a:r>
          </a:p>
        </p:txBody>
      </p:sp>
      <p:sp>
        <p:nvSpPr>
          <p:cNvPr id="25" name="CuadroTexto 24">
            <a:hlinkClick r:id="rId1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6451" y="5078543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Erasmus</a:t>
            </a: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sp>
        <p:nvSpPr>
          <p:cNvPr id="27" name="CuadroTexto 26">
            <a:hlinkClick r:id="rId1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59112" y="5491719"/>
            <a:ext cx="380056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UAB Exchange Programme</a:t>
            </a:r>
            <a:endParaRPr kumimoji="0" lang="ca-E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Elips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339948"/>
            <a:ext cx="143022" cy="14302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745520"/>
            <a:ext cx="143022" cy="143022"/>
          </a:xfrm>
          <a:prstGeom prst="ellipse">
            <a:avLst/>
          </a:prstGeom>
          <a:solidFill>
            <a:srgbClr val="FFD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184360"/>
            <a:ext cx="143022" cy="14302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602824"/>
            <a:ext cx="143022" cy="143022"/>
          </a:xfrm>
          <a:prstGeom prst="ellipse">
            <a:avLst/>
          </a:prstGeom>
          <a:solidFill>
            <a:srgbClr val="EE00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Imagen 13">
            <a:hlinkClick r:id="rId17"/>
            <a:extLst>
              <a:ext uri="{FF2B5EF4-FFF2-40B4-BE49-F238E27FC236}">
                <a16:creationId xmlns:a16="http://schemas.microsoft.com/office/drawing/2014/main" id="{78AD5128-BB34-7355-30C5-E96F9CD943D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05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build="allAtOnce"/>
      <p:bldP spid="19" grpId="0"/>
      <p:bldP spid="21" grpId="0"/>
      <p:bldP spid="23" grpId="0"/>
      <p:bldP spid="25" grpId="0"/>
      <p:bldP spid="27" grpId="0"/>
      <p:bldP spid="2" grpId="0" animBg="1"/>
      <p:bldP spid="28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AB">
            <a:extLst>
              <a:ext uri="{FF2B5EF4-FFF2-40B4-BE49-F238E27FC236}">
                <a16:creationId xmlns:a16="http://schemas.microsoft.com/office/drawing/2014/main" id="{B6BDB02B-A34F-4A64-9636-9EBCE0DDC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21"/>
            <a:ext cx="9144000" cy="130528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Tria on vols anar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30835F0F-6C9F-4030-941A-C12B40B7A963}"/>
              </a:ext>
            </a:extLst>
          </p:cNvPr>
          <p:cNvSpPr txBox="1"/>
          <p:nvPr/>
        </p:nvSpPr>
        <p:spPr>
          <a:xfrm>
            <a:off x="969208" y="1830501"/>
            <a:ext cx="1912542" cy="394555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ERASMUS+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Suècia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Finlàndia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Holanda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Bèlgica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Itàlia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Croàcia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Hongria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República Txeca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BDBC7B91-694A-444A-94A1-9DC31D7B6457}"/>
              </a:ext>
            </a:extLst>
          </p:cNvPr>
          <p:cNvSpPr txBox="1"/>
          <p:nvPr/>
        </p:nvSpPr>
        <p:spPr>
          <a:xfrm>
            <a:off x="2649104" y="1911537"/>
            <a:ext cx="1707744" cy="391991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endParaRPr lang="ca-ES" sz="1600" b="1" dirty="0"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Romania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Portugal 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Turquia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Alemanya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Àustria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Gran Bretanya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Estònia</a:t>
            </a:r>
          </a:p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endParaRPr lang="ca-ES" sz="1600" b="1" dirty="0"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tge 1">
            <a:extLst>
              <a:ext uri="{FF2B5EF4-FFF2-40B4-BE49-F238E27FC236}">
                <a16:creationId xmlns:a16="http://schemas.microsoft.com/office/drawing/2014/main" id="{F63E79E1-AA1D-4FC3-9A63-C3949B8561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795" y="3493528"/>
            <a:ext cx="3234824" cy="3364472"/>
          </a:xfrm>
          <a:prstGeom prst="rect">
            <a:avLst/>
          </a:prstGeom>
        </p:spPr>
      </p:pic>
      <p:sp>
        <p:nvSpPr>
          <p:cNvPr id="17" name="QuadreDeText 13">
            <a:extLst>
              <a:ext uri="{FF2B5EF4-FFF2-40B4-BE49-F238E27FC236}">
                <a16:creationId xmlns:a16="http://schemas.microsoft.com/office/drawing/2014/main" id="{F6B10585-61F8-4C8A-8418-72858B03CFCC}"/>
              </a:ext>
            </a:extLst>
          </p:cNvPr>
          <p:cNvSpPr txBox="1"/>
          <p:nvPr/>
        </p:nvSpPr>
        <p:spPr>
          <a:xfrm>
            <a:off x="4522376" y="1830501"/>
            <a:ext cx="2006005" cy="252908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SICUE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Cadis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Madrid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Murcia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Granada</a:t>
            </a:r>
          </a:p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endParaRPr lang="ca-ES" sz="1600" b="1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8" name="QuadreDeText 13">
            <a:extLst>
              <a:ext uri="{FF2B5EF4-FFF2-40B4-BE49-F238E27FC236}">
                <a16:creationId xmlns:a16="http://schemas.microsoft.com/office/drawing/2014/main" id="{BE6ED49F-C236-419E-869D-84D3EADCF7E9}"/>
              </a:ext>
            </a:extLst>
          </p:cNvPr>
          <p:cNvSpPr txBox="1"/>
          <p:nvPr/>
        </p:nvSpPr>
        <p:spPr>
          <a:xfrm>
            <a:off x="6295735" y="1887043"/>
            <a:ext cx="2408989" cy="284269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Convenis bilaterals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Canadà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Colòmbia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Ghana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Indonèsia</a:t>
            </a:r>
          </a:p>
          <a:p>
            <a:pPr marL="285750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Perú</a:t>
            </a:r>
          </a:p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endParaRPr lang="ca-ES" sz="1600" b="1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hlinkClick r:id="rId4"/>
            <a:extLst>
              <a:ext uri="{FF2B5EF4-FFF2-40B4-BE49-F238E27FC236}">
                <a16:creationId xmlns:a16="http://schemas.microsoft.com/office/drawing/2014/main" id="{08DDF718-7DE5-4AB2-AC25-12D4C7600E1B}"/>
              </a:ext>
            </a:extLst>
          </p:cNvPr>
          <p:cNvSpPr txBox="1"/>
          <p:nvPr/>
        </p:nvSpPr>
        <p:spPr>
          <a:xfrm>
            <a:off x="7657891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DA3C752-207C-424B-A391-376956B1A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36987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04A1DB3-FFDA-F526-E70F-846366DF46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74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9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9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89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7" grpId="0"/>
      <p:bldP spid="14" grpId="0"/>
      <p:bldP spid="17" grpId="0"/>
      <p:bldP spid="18" grpId="0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13072917-E2C0-47CE-9CD0-AA69549C7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38795" y="1698463"/>
            <a:ext cx="7123660" cy="391170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1000"/>
              </a:spcBef>
              <a:spcAft>
                <a:spcPts val="10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Hospitals, clíniques i centres d’atenció primària.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000"/>
              </a:spcBef>
              <a:spcAft>
                <a:spcPts val="10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Departaments sanitaris d’empreses privades.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000"/>
              </a:spcBef>
              <a:spcAft>
                <a:spcPts val="10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Exercici lliure de la professió.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000"/>
              </a:spcBef>
              <a:spcAft>
                <a:spcPts val="10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Centres sociosanitaris i de rehabilitació.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000"/>
              </a:spcBef>
              <a:spcAft>
                <a:spcPts val="10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Balnearis, mútues sanitàries i programes de promoció de la salut.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000"/>
              </a:spcBef>
              <a:spcAft>
                <a:spcPts val="10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Atenció a escoles o instituts.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000"/>
              </a:spcBef>
              <a:spcAft>
                <a:spcPts val="10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Docència i recerca.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1000"/>
              </a:spcBef>
              <a:spcAft>
                <a:spcPts val="10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Presons i residències geriàtriques.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B1F98299-4B90-4E1D-B993-1C1619EA5D06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7971769-0052-4E7E-8145-12905EDEC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61D6B87-2B2C-09E5-FEB0-2C40609A47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AA819985-096A-4B12-8E5B-A37D8F399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Per què l’Autònoma?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9">
            <a:extLst>
              <a:ext uri="{FF2B5EF4-FFF2-40B4-BE49-F238E27FC236}">
                <a16:creationId xmlns:a16="http://schemas.microsoft.com/office/drawing/2014/main" id="{31D71190-CD01-435D-82B4-8DF635EB2756}"/>
              </a:ext>
            </a:extLst>
          </p:cNvPr>
          <p:cNvSpPr txBox="1"/>
          <p:nvPr/>
        </p:nvSpPr>
        <p:spPr>
          <a:xfrm>
            <a:off x="625642" y="1881627"/>
            <a:ext cx="3730101" cy="1588812"/>
          </a:xfrm>
          <a:prstGeom prst="rect">
            <a:avLst/>
          </a:prstGeom>
          <a:noFill/>
        </p:spPr>
        <p:txBody>
          <a:bodyPr wrap="square" lIns="64177" tIns="32089" rIns="64177" bIns="32089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Primer i Segon:</a:t>
            </a:r>
            <a:b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UD de Ciències Mèdiques Bàsiques (UDCMB) a Bellaterra </a:t>
            </a:r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BB632BF3-185D-45CA-94EB-E7F2C96EE052}"/>
              </a:ext>
            </a:extLst>
          </p:cNvPr>
          <p:cNvSpPr txBox="1"/>
          <p:nvPr/>
        </p:nvSpPr>
        <p:spPr>
          <a:xfrm>
            <a:off x="625642" y="4087047"/>
            <a:ext cx="3730101" cy="1542645"/>
          </a:xfrm>
          <a:prstGeom prst="rect">
            <a:avLst/>
          </a:prstGeom>
          <a:noFill/>
        </p:spPr>
        <p:txBody>
          <a:bodyPr wrap="square" lIns="64177" tIns="32089" rIns="64177" bIns="32089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Tercer i Quart: </a:t>
            </a:r>
          </a:p>
          <a:p>
            <a:pPr>
              <a:lnSpc>
                <a:spcPct val="150000"/>
              </a:lnSpc>
              <a:buClr>
                <a:srgbClr val="008000"/>
              </a:buClr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UD Vall d’Hebron,</a:t>
            </a:r>
          </a:p>
          <a:p>
            <a:pPr>
              <a:lnSpc>
                <a:spcPct val="150000"/>
              </a:lnSpc>
              <a:buClr>
                <a:srgbClr val="008000"/>
              </a:buClr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		UD Parc Taulí</a:t>
            </a:r>
          </a:p>
          <a:p>
            <a:pPr>
              <a:lnSpc>
                <a:spcPct val="150000"/>
              </a:lnSpc>
              <a:buClr>
                <a:srgbClr val="008000"/>
              </a:buClr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		UD Germans Trias i Pujol </a:t>
            </a:r>
            <a:endParaRPr lang="ca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82500004">
            <a:extLst>
              <a:ext uri="{FF2B5EF4-FFF2-40B4-BE49-F238E27FC236}">
                <a16:creationId xmlns:a16="http://schemas.microsoft.com/office/drawing/2014/main" id="{0D002A4D-576E-48F8-AFE9-CDA4C0BE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7683" y="4193054"/>
            <a:ext cx="3730101" cy="225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7" descr="exterior 2">
            <a:extLst>
              <a:ext uri="{FF2B5EF4-FFF2-40B4-BE49-F238E27FC236}">
                <a16:creationId xmlns:a16="http://schemas.microsoft.com/office/drawing/2014/main" id="{80F6ACB3-B510-4C52-B231-2111E780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9813" y="1749729"/>
            <a:ext cx="3737971" cy="225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D93ED970-40B9-8188-6639-5C04B67A65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16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96868CF-6312-2D1D-2234-88F8C916E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551697"/>
            <a:ext cx="8178799" cy="38031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5AEECFC-DDE7-FF34-4052-4F20B1C6650C}"/>
              </a:ext>
            </a:extLst>
          </p:cNvPr>
          <p:cNvSpPr txBox="1"/>
          <p:nvPr/>
        </p:nvSpPr>
        <p:spPr>
          <a:xfrm>
            <a:off x="494835" y="4829872"/>
            <a:ext cx="81654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b="1" dirty="0" err="1">
                <a:ea typeface="Calibri"/>
                <a:cs typeface="Calibri"/>
              </a:rPr>
              <a:t>Grup</a:t>
            </a:r>
            <a:r>
              <a:rPr lang="es-ES" sz="2400" b="1" dirty="0">
                <a:ea typeface="Calibri"/>
                <a:cs typeface="Calibri"/>
              </a:rPr>
              <a:t> de Recerca </a:t>
            </a:r>
            <a:r>
              <a:rPr lang="es-ES" sz="2400" b="1" dirty="0" err="1">
                <a:ea typeface="Calibri"/>
                <a:cs typeface="Calibri"/>
              </a:rPr>
              <a:t>Infermera</a:t>
            </a:r>
            <a:r>
              <a:rPr lang="es-ES" sz="2400" b="1" dirty="0">
                <a:ea typeface="Calibri"/>
                <a:cs typeface="Calibri"/>
              </a:rPr>
              <a:t> en </a:t>
            </a:r>
            <a:r>
              <a:rPr lang="es-ES" sz="2400" b="1" dirty="0" err="1">
                <a:ea typeface="Calibri"/>
                <a:cs typeface="Calibri"/>
              </a:rPr>
              <a:t>Vulnerabilitat</a:t>
            </a:r>
            <a:r>
              <a:rPr lang="es-ES" sz="2400" b="1" dirty="0">
                <a:ea typeface="Calibri"/>
                <a:cs typeface="Calibri"/>
              </a:rPr>
              <a:t> i </a:t>
            </a:r>
            <a:r>
              <a:rPr lang="es-ES" sz="2400" b="1" dirty="0" err="1">
                <a:ea typeface="Calibri"/>
                <a:cs typeface="Calibri"/>
              </a:rPr>
              <a:t>Salut</a:t>
            </a:r>
            <a:r>
              <a:rPr lang="es-ES" sz="2400" b="1" dirty="0">
                <a:ea typeface="Calibri"/>
                <a:cs typeface="Calibri"/>
              </a:rPr>
              <a:t> (SGR-120)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725891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330597" cy="6895548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1630"/>
          <a:stretch/>
        </p:blipFill>
        <p:spPr>
          <a:xfrm flipV="1">
            <a:off x="-317393" y="5149440"/>
            <a:ext cx="9725982" cy="193933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9286"/>
          <a:stretch/>
        </p:blipFill>
        <p:spPr>
          <a:xfrm>
            <a:off x="-317393" y="0"/>
            <a:ext cx="9586506" cy="3696104"/>
          </a:xfrm>
          <a:prstGeom prst="rect">
            <a:avLst/>
          </a:prstGeom>
        </p:spPr>
      </p:pic>
      <p:sp>
        <p:nvSpPr>
          <p:cNvPr id="15" name="CuadroTexto 14" descr="Accedeix a la web de Mobilitat i transports de la UAB">
            <a:hlinkClick r:id="rId7"/>
          </p:cNvPr>
          <p:cNvSpPr txBox="1"/>
          <p:nvPr/>
        </p:nvSpPr>
        <p:spPr>
          <a:xfrm>
            <a:off x="7392228" y="6188437"/>
            <a:ext cx="1876885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66920" y="6156234"/>
            <a:ext cx="299886" cy="309258"/>
          </a:xfrm>
          <a:prstGeom prst="rect">
            <a:avLst/>
          </a:prstGeom>
        </p:spPr>
      </p:pic>
      <p:sp>
        <p:nvSpPr>
          <p:cNvPr id="64" name="Rectángulo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CuadroTexto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07378" y="548680"/>
            <a:ext cx="1363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Parc Taulí</a:t>
            </a: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31741" y="3286791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0031" y="3618244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64488" y="2420888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" name="Agrupa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49073" y="349469"/>
            <a:ext cx="4451626" cy="4191791"/>
            <a:chOff x="1809750" y="1291279"/>
            <a:chExt cx="3956134" cy="3725221"/>
          </a:xfrm>
        </p:grpSpPr>
        <p:sp>
          <p:nvSpPr>
            <p:cNvPr id="57" name="Forma libre 56"/>
            <p:cNvSpPr/>
            <p:nvPr/>
          </p:nvSpPr>
          <p:spPr>
            <a:xfrm>
              <a:off x="3964791" y="2585248"/>
              <a:ext cx="1456980" cy="2262899"/>
            </a:xfrm>
            <a:custGeom>
              <a:avLst/>
              <a:gdLst>
                <a:gd name="connsiteX0" fmla="*/ 1456980 w 1456980"/>
                <a:gd name="connsiteY0" fmla="*/ 2262899 h 2262899"/>
                <a:gd name="connsiteX1" fmla="*/ 1405405 w 1456980"/>
                <a:gd name="connsiteY1" fmla="*/ 2230664 h 2262899"/>
                <a:gd name="connsiteX2" fmla="*/ 1366724 w 1456980"/>
                <a:gd name="connsiteY2" fmla="*/ 2204876 h 2262899"/>
                <a:gd name="connsiteX3" fmla="*/ 1360277 w 1456980"/>
                <a:gd name="connsiteY3" fmla="*/ 2185535 h 2262899"/>
                <a:gd name="connsiteX4" fmla="*/ 1340937 w 1456980"/>
                <a:gd name="connsiteY4" fmla="*/ 2166194 h 2262899"/>
                <a:gd name="connsiteX5" fmla="*/ 1328043 w 1456980"/>
                <a:gd name="connsiteY5" fmla="*/ 2146853 h 2262899"/>
                <a:gd name="connsiteX6" fmla="*/ 1308703 w 1456980"/>
                <a:gd name="connsiteY6" fmla="*/ 2101724 h 2262899"/>
                <a:gd name="connsiteX7" fmla="*/ 1302256 w 1456980"/>
                <a:gd name="connsiteY7" fmla="*/ 2082383 h 2262899"/>
                <a:gd name="connsiteX8" fmla="*/ 1276469 w 1456980"/>
                <a:gd name="connsiteY8" fmla="*/ 2043701 h 2262899"/>
                <a:gd name="connsiteX9" fmla="*/ 1263575 w 1456980"/>
                <a:gd name="connsiteY9" fmla="*/ 2005019 h 2262899"/>
                <a:gd name="connsiteX10" fmla="*/ 1231341 w 1456980"/>
                <a:gd name="connsiteY10" fmla="*/ 1979230 h 2262899"/>
                <a:gd name="connsiteX11" fmla="*/ 1212001 w 1456980"/>
                <a:gd name="connsiteY11" fmla="*/ 1966336 h 2262899"/>
                <a:gd name="connsiteX12" fmla="*/ 1128192 w 1456980"/>
                <a:gd name="connsiteY12" fmla="*/ 1979230 h 2262899"/>
                <a:gd name="connsiteX13" fmla="*/ 1115299 w 1456980"/>
                <a:gd name="connsiteY13" fmla="*/ 1992125 h 2262899"/>
                <a:gd name="connsiteX14" fmla="*/ 1076618 w 1456980"/>
                <a:gd name="connsiteY14" fmla="*/ 2005019 h 2262899"/>
                <a:gd name="connsiteX15" fmla="*/ 1057277 w 1456980"/>
                <a:gd name="connsiteY15" fmla="*/ 2024360 h 2262899"/>
                <a:gd name="connsiteX16" fmla="*/ 1012150 w 1456980"/>
                <a:gd name="connsiteY16" fmla="*/ 2037254 h 2262899"/>
                <a:gd name="connsiteX17" fmla="*/ 825192 w 1456980"/>
                <a:gd name="connsiteY17" fmla="*/ 1953442 h 2262899"/>
                <a:gd name="connsiteX18" fmla="*/ 805851 w 1456980"/>
                <a:gd name="connsiteY18" fmla="*/ 1934101 h 2262899"/>
                <a:gd name="connsiteX19" fmla="*/ 799405 w 1456980"/>
                <a:gd name="connsiteY19" fmla="*/ 1908313 h 2262899"/>
                <a:gd name="connsiteX20" fmla="*/ 792958 w 1456980"/>
                <a:gd name="connsiteY20" fmla="*/ 1869631 h 2262899"/>
                <a:gd name="connsiteX21" fmla="*/ 638234 w 1456980"/>
                <a:gd name="connsiteY21" fmla="*/ 1843843 h 2262899"/>
                <a:gd name="connsiteX22" fmla="*/ 618894 w 1456980"/>
                <a:gd name="connsiteY22" fmla="*/ 1824502 h 2262899"/>
                <a:gd name="connsiteX23" fmla="*/ 593107 w 1456980"/>
                <a:gd name="connsiteY23" fmla="*/ 1785820 h 2262899"/>
                <a:gd name="connsiteX24" fmla="*/ 573766 w 1456980"/>
                <a:gd name="connsiteY24" fmla="*/ 1766479 h 2262899"/>
                <a:gd name="connsiteX25" fmla="*/ 560873 w 1456980"/>
                <a:gd name="connsiteY25" fmla="*/ 1747138 h 2262899"/>
                <a:gd name="connsiteX26" fmla="*/ 554426 w 1456980"/>
                <a:gd name="connsiteY26" fmla="*/ 1727797 h 2262899"/>
                <a:gd name="connsiteX27" fmla="*/ 535085 w 1456980"/>
                <a:gd name="connsiteY27" fmla="*/ 1714903 h 2262899"/>
                <a:gd name="connsiteX28" fmla="*/ 502851 w 1456980"/>
                <a:gd name="connsiteY28" fmla="*/ 1669774 h 2262899"/>
                <a:gd name="connsiteX29" fmla="*/ 489958 w 1456980"/>
                <a:gd name="connsiteY29" fmla="*/ 1650433 h 2262899"/>
                <a:gd name="connsiteX30" fmla="*/ 451277 w 1456980"/>
                <a:gd name="connsiteY30" fmla="*/ 1624645 h 2262899"/>
                <a:gd name="connsiteX31" fmla="*/ 419043 w 1456980"/>
                <a:gd name="connsiteY31" fmla="*/ 1592410 h 2262899"/>
                <a:gd name="connsiteX32" fmla="*/ 406149 w 1456980"/>
                <a:gd name="connsiteY32" fmla="*/ 1573069 h 2262899"/>
                <a:gd name="connsiteX33" fmla="*/ 373915 w 1456980"/>
                <a:gd name="connsiteY33" fmla="*/ 1534387 h 2262899"/>
                <a:gd name="connsiteX34" fmla="*/ 361021 w 1456980"/>
                <a:gd name="connsiteY34" fmla="*/ 1495705 h 2262899"/>
                <a:gd name="connsiteX35" fmla="*/ 354574 w 1456980"/>
                <a:gd name="connsiteY35" fmla="*/ 1476364 h 2262899"/>
                <a:gd name="connsiteX36" fmla="*/ 348128 w 1456980"/>
                <a:gd name="connsiteY36" fmla="*/ 1457023 h 2262899"/>
                <a:gd name="connsiteX37" fmla="*/ 328787 w 1456980"/>
                <a:gd name="connsiteY37" fmla="*/ 1444129 h 2262899"/>
                <a:gd name="connsiteX38" fmla="*/ 315894 w 1456980"/>
                <a:gd name="connsiteY38" fmla="*/ 1424788 h 2262899"/>
                <a:gd name="connsiteX39" fmla="*/ 296553 w 1456980"/>
                <a:gd name="connsiteY39" fmla="*/ 1418341 h 2262899"/>
                <a:gd name="connsiteX40" fmla="*/ 251425 w 1456980"/>
                <a:gd name="connsiteY40" fmla="*/ 1399000 h 2262899"/>
                <a:gd name="connsiteX41" fmla="*/ 206298 w 1456980"/>
                <a:gd name="connsiteY41" fmla="*/ 1347424 h 2262899"/>
                <a:gd name="connsiteX42" fmla="*/ 193404 w 1456980"/>
                <a:gd name="connsiteY42" fmla="*/ 1328083 h 2262899"/>
                <a:gd name="connsiteX43" fmla="*/ 167617 w 1456980"/>
                <a:gd name="connsiteY43" fmla="*/ 1308742 h 2262899"/>
                <a:gd name="connsiteX44" fmla="*/ 141830 w 1456980"/>
                <a:gd name="connsiteY44" fmla="*/ 1302295 h 2262899"/>
                <a:gd name="connsiteX45" fmla="*/ 122489 w 1456980"/>
                <a:gd name="connsiteY45" fmla="*/ 1295848 h 2262899"/>
                <a:gd name="connsiteX46" fmla="*/ 103149 w 1456980"/>
                <a:gd name="connsiteY46" fmla="*/ 1282954 h 2262899"/>
                <a:gd name="connsiteX47" fmla="*/ 90255 w 1456980"/>
                <a:gd name="connsiteY47" fmla="*/ 1263613 h 2262899"/>
                <a:gd name="connsiteX48" fmla="*/ 70915 w 1456980"/>
                <a:gd name="connsiteY48" fmla="*/ 1244272 h 2262899"/>
                <a:gd name="connsiteX49" fmla="*/ 64468 w 1456980"/>
                <a:gd name="connsiteY49" fmla="*/ 1160461 h 2262899"/>
                <a:gd name="connsiteX50" fmla="*/ 77361 w 1456980"/>
                <a:gd name="connsiteY50" fmla="*/ 1121779 h 2262899"/>
                <a:gd name="connsiteX51" fmla="*/ 90255 w 1456980"/>
                <a:gd name="connsiteY51" fmla="*/ 1102438 h 2262899"/>
                <a:gd name="connsiteX52" fmla="*/ 103149 w 1456980"/>
                <a:gd name="connsiteY52" fmla="*/ 1063756 h 2262899"/>
                <a:gd name="connsiteX53" fmla="*/ 96702 w 1456980"/>
                <a:gd name="connsiteY53" fmla="*/ 992839 h 2262899"/>
                <a:gd name="connsiteX54" fmla="*/ 51574 w 1456980"/>
                <a:gd name="connsiteY54" fmla="*/ 941263 h 2262899"/>
                <a:gd name="connsiteX55" fmla="*/ 32234 w 1456980"/>
                <a:gd name="connsiteY55" fmla="*/ 921922 h 2262899"/>
                <a:gd name="connsiteX56" fmla="*/ 25787 w 1456980"/>
                <a:gd name="connsiteY56" fmla="*/ 902581 h 2262899"/>
                <a:gd name="connsiteX57" fmla="*/ 0 w 1456980"/>
                <a:gd name="connsiteY57" fmla="*/ 863899 h 2262899"/>
                <a:gd name="connsiteX58" fmla="*/ 12893 w 1456980"/>
                <a:gd name="connsiteY58" fmla="*/ 799429 h 2262899"/>
                <a:gd name="connsiteX59" fmla="*/ 19340 w 1456980"/>
                <a:gd name="connsiteY59" fmla="*/ 780088 h 2262899"/>
                <a:gd name="connsiteX60" fmla="*/ 38681 w 1456980"/>
                <a:gd name="connsiteY60" fmla="*/ 767194 h 2262899"/>
                <a:gd name="connsiteX61" fmla="*/ 45127 w 1456980"/>
                <a:gd name="connsiteY61" fmla="*/ 747853 h 2262899"/>
                <a:gd name="connsiteX62" fmla="*/ 83808 w 1456980"/>
                <a:gd name="connsiteY62" fmla="*/ 722065 h 2262899"/>
                <a:gd name="connsiteX63" fmla="*/ 109596 w 1456980"/>
                <a:gd name="connsiteY63" fmla="*/ 696277 h 2262899"/>
                <a:gd name="connsiteX64" fmla="*/ 148276 w 1456980"/>
                <a:gd name="connsiteY64" fmla="*/ 670489 h 2262899"/>
                <a:gd name="connsiteX65" fmla="*/ 148276 w 1456980"/>
                <a:gd name="connsiteY65" fmla="*/ 535102 h 2262899"/>
                <a:gd name="connsiteX66" fmla="*/ 135383 w 1456980"/>
                <a:gd name="connsiteY66" fmla="*/ 515761 h 2262899"/>
                <a:gd name="connsiteX67" fmla="*/ 122489 w 1456980"/>
                <a:gd name="connsiteY67" fmla="*/ 489973 h 2262899"/>
                <a:gd name="connsiteX68" fmla="*/ 109596 w 1456980"/>
                <a:gd name="connsiteY68" fmla="*/ 470632 h 2262899"/>
                <a:gd name="connsiteX69" fmla="*/ 96702 w 1456980"/>
                <a:gd name="connsiteY69" fmla="*/ 425503 h 2262899"/>
                <a:gd name="connsiteX70" fmla="*/ 103149 w 1456980"/>
                <a:gd name="connsiteY70" fmla="*/ 283669 h 2262899"/>
                <a:gd name="connsiteX71" fmla="*/ 116042 w 1456980"/>
                <a:gd name="connsiteY71" fmla="*/ 264328 h 2262899"/>
                <a:gd name="connsiteX72" fmla="*/ 122489 w 1456980"/>
                <a:gd name="connsiteY72" fmla="*/ 244987 h 2262899"/>
                <a:gd name="connsiteX73" fmla="*/ 180510 w 1456980"/>
                <a:gd name="connsiteY73" fmla="*/ 219199 h 2262899"/>
                <a:gd name="connsiteX74" fmla="*/ 199851 w 1456980"/>
                <a:gd name="connsiteY74" fmla="*/ 212752 h 2262899"/>
                <a:gd name="connsiteX75" fmla="*/ 219191 w 1456980"/>
                <a:gd name="connsiteY75" fmla="*/ 199858 h 2262899"/>
                <a:gd name="connsiteX76" fmla="*/ 238532 w 1456980"/>
                <a:gd name="connsiteY76" fmla="*/ 193411 h 2262899"/>
                <a:gd name="connsiteX77" fmla="*/ 283660 w 1456980"/>
                <a:gd name="connsiteY77" fmla="*/ 135387 h 2262899"/>
                <a:gd name="connsiteX78" fmla="*/ 296553 w 1456980"/>
                <a:gd name="connsiteY78" fmla="*/ 116046 h 2262899"/>
                <a:gd name="connsiteX79" fmla="*/ 309447 w 1456980"/>
                <a:gd name="connsiteY79" fmla="*/ 96705 h 2262899"/>
                <a:gd name="connsiteX80" fmla="*/ 315894 w 1456980"/>
                <a:gd name="connsiteY80" fmla="*/ 77364 h 2262899"/>
                <a:gd name="connsiteX81" fmla="*/ 322340 w 1456980"/>
                <a:gd name="connsiteY81" fmla="*/ 51576 h 2262899"/>
                <a:gd name="connsiteX82" fmla="*/ 335234 w 1456980"/>
                <a:gd name="connsiteY82" fmla="*/ 25788 h 2262899"/>
                <a:gd name="connsiteX83" fmla="*/ 348128 w 1456980"/>
                <a:gd name="connsiteY83" fmla="*/ 6447 h 2262899"/>
                <a:gd name="connsiteX84" fmla="*/ 367468 w 1456980"/>
                <a:gd name="connsiteY84" fmla="*/ 0 h 2262899"/>
                <a:gd name="connsiteX85" fmla="*/ 399702 w 1456980"/>
                <a:gd name="connsiteY85" fmla="*/ 25788 h 2262899"/>
                <a:gd name="connsiteX86" fmla="*/ 457723 w 1456980"/>
                <a:gd name="connsiteY86" fmla="*/ 58023 h 2262899"/>
                <a:gd name="connsiteX87" fmla="*/ 483511 w 1456980"/>
                <a:gd name="connsiteY87" fmla="*/ 51576 h 2262899"/>
                <a:gd name="connsiteX88" fmla="*/ 509298 w 1456980"/>
                <a:gd name="connsiteY88" fmla="*/ 0 h 226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456980" h="2262899">
                  <a:moveTo>
                    <a:pt x="1456980" y="2262899"/>
                  </a:moveTo>
                  <a:cubicBezTo>
                    <a:pt x="1395732" y="2238399"/>
                    <a:pt x="1449118" y="2264664"/>
                    <a:pt x="1405405" y="2230664"/>
                  </a:cubicBezTo>
                  <a:cubicBezTo>
                    <a:pt x="1393173" y="2221150"/>
                    <a:pt x="1366724" y="2204876"/>
                    <a:pt x="1366724" y="2204876"/>
                  </a:cubicBezTo>
                  <a:cubicBezTo>
                    <a:pt x="1364575" y="2198429"/>
                    <a:pt x="1364046" y="2191189"/>
                    <a:pt x="1360277" y="2185535"/>
                  </a:cubicBezTo>
                  <a:cubicBezTo>
                    <a:pt x="1355220" y="2177949"/>
                    <a:pt x="1346774" y="2173198"/>
                    <a:pt x="1340937" y="2166194"/>
                  </a:cubicBezTo>
                  <a:cubicBezTo>
                    <a:pt x="1335977" y="2160241"/>
                    <a:pt x="1332341" y="2153300"/>
                    <a:pt x="1328043" y="2146853"/>
                  </a:cubicBezTo>
                  <a:cubicBezTo>
                    <a:pt x="1314628" y="2093186"/>
                    <a:pt x="1330963" y="2146244"/>
                    <a:pt x="1308703" y="2101724"/>
                  </a:cubicBezTo>
                  <a:cubicBezTo>
                    <a:pt x="1305664" y="2095646"/>
                    <a:pt x="1305556" y="2088324"/>
                    <a:pt x="1302256" y="2082383"/>
                  </a:cubicBezTo>
                  <a:cubicBezTo>
                    <a:pt x="1294730" y="2068837"/>
                    <a:pt x="1281369" y="2058402"/>
                    <a:pt x="1276469" y="2043701"/>
                  </a:cubicBezTo>
                  <a:cubicBezTo>
                    <a:pt x="1272171" y="2030807"/>
                    <a:pt x="1274884" y="2012558"/>
                    <a:pt x="1263575" y="2005019"/>
                  </a:cubicBezTo>
                  <a:cubicBezTo>
                    <a:pt x="1204051" y="1965334"/>
                    <a:pt x="1277271" y="2015976"/>
                    <a:pt x="1231341" y="1979230"/>
                  </a:cubicBezTo>
                  <a:cubicBezTo>
                    <a:pt x="1225291" y="1974390"/>
                    <a:pt x="1218448" y="1970634"/>
                    <a:pt x="1212001" y="1966336"/>
                  </a:cubicBezTo>
                  <a:cubicBezTo>
                    <a:pt x="1208284" y="1966708"/>
                    <a:pt x="1146777" y="1968078"/>
                    <a:pt x="1128192" y="1979230"/>
                  </a:cubicBezTo>
                  <a:cubicBezTo>
                    <a:pt x="1122980" y="1982357"/>
                    <a:pt x="1120736" y="1989407"/>
                    <a:pt x="1115299" y="1992125"/>
                  </a:cubicBezTo>
                  <a:cubicBezTo>
                    <a:pt x="1103143" y="1998204"/>
                    <a:pt x="1076618" y="2005019"/>
                    <a:pt x="1076618" y="2005019"/>
                  </a:cubicBezTo>
                  <a:cubicBezTo>
                    <a:pt x="1070171" y="2011466"/>
                    <a:pt x="1064863" y="2019302"/>
                    <a:pt x="1057277" y="2024360"/>
                  </a:cubicBezTo>
                  <a:cubicBezTo>
                    <a:pt x="1051727" y="2028060"/>
                    <a:pt x="1015589" y="2036394"/>
                    <a:pt x="1012150" y="2037254"/>
                  </a:cubicBezTo>
                  <a:cubicBezTo>
                    <a:pt x="746621" y="2027771"/>
                    <a:pt x="862065" y="2091716"/>
                    <a:pt x="825192" y="1953442"/>
                  </a:cubicBezTo>
                  <a:cubicBezTo>
                    <a:pt x="822843" y="1944632"/>
                    <a:pt x="812298" y="1940548"/>
                    <a:pt x="805851" y="1934101"/>
                  </a:cubicBezTo>
                  <a:cubicBezTo>
                    <a:pt x="803702" y="1925505"/>
                    <a:pt x="801143" y="1917001"/>
                    <a:pt x="799405" y="1908313"/>
                  </a:cubicBezTo>
                  <a:cubicBezTo>
                    <a:pt x="796842" y="1895495"/>
                    <a:pt x="798267" y="1881576"/>
                    <a:pt x="792958" y="1869631"/>
                  </a:cubicBezTo>
                  <a:cubicBezTo>
                    <a:pt x="770780" y="1819730"/>
                    <a:pt x="638483" y="1843855"/>
                    <a:pt x="638234" y="1843843"/>
                  </a:cubicBezTo>
                  <a:cubicBezTo>
                    <a:pt x="631787" y="1837396"/>
                    <a:pt x="624491" y="1831699"/>
                    <a:pt x="618894" y="1824502"/>
                  </a:cubicBezTo>
                  <a:cubicBezTo>
                    <a:pt x="609380" y="1812270"/>
                    <a:pt x="604065" y="1796778"/>
                    <a:pt x="593107" y="1785820"/>
                  </a:cubicBezTo>
                  <a:cubicBezTo>
                    <a:pt x="586660" y="1779373"/>
                    <a:pt x="579603" y="1773483"/>
                    <a:pt x="573766" y="1766479"/>
                  </a:cubicBezTo>
                  <a:cubicBezTo>
                    <a:pt x="568806" y="1760527"/>
                    <a:pt x="564338" y="1754068"/>
                    <a:pt x="560873" y="1747138"/>
                  </a:cubicBezTo>
                  <a:cubicBezTo>
                    <a:pt x="557834" y="1741060"/>
                    <a:pt x="558671" y="1733104"/>
                    <a:pt x="554426" y="1727797"/>
                  </a:cubicBezTo>
                  <a:cubicBezTo>
                    <a:pt x="549586" y="1721747"/>
                    <a:pt x="541532" y="1719201"/>
                    <a:pt x="535085" y="1714903"/>
                  </a:cubicBezTo>
                  <a:cubicBezTo>
                    <a:pt x="504700" y="1669322"/>
                    <a:pt x="542833" y="1725750"/>
                    <a:pt x="502851" y="1669774"/>
                  </a:cubicBezTo>
                  <a:cubicBezTo>
                    <a:pt x="498348" y="1663469"/>
                    <a:pt x="495789" y="1655535"/>
                    <a:pt x="489958" y="1650433"/>
                  </a:cubicBezTo>
                  <a:cubicBezTo>
                    <a:pt x="478296" y="1640228"/>
                    <a:pt x="451277" y="1624645"/>
                    <a:pt x="451277" y="1624645"/>
                  </a:cubicBezTo>
                  <a:cubicBezTo>
                    <a:pt x="416892" y="1573068"/>
                    <a:pt x="462022" y="1635390"/>
                    <a:pt x="419043" y="1592410"/>
                  </a:cubicBezTo>
                  <a:cubicBezTo>
                    <a:pt x="413564" y="1586931"/>
                    <a:pt x="411109" y="1579022"/>
                    <a:pt x="406149" y="1573069"/>
                  </a:cubicBezTo>
                  <a:cubicBezTo>
                    <a:pt x="391691" y="1555719"/>
                    <a:pt x="383061" y="1554965"/>
                    <a:pt x="373915" y="1534387"/>
                  </a:cubicBezTo>
                  <a:cubicBezTo>
                    <a:pt x="368395" y="1521967"/>
                    <a:pt x="365319" y="1508599"/>
                    <a:pt x="361021" y="1495705"/>
                  </a:cubicBezTo>
                  <a:lnTo>
                    <a:pt x="354574" y="1476364"/>
                  </a:lnTo>
                  <a:cubicBezTo>
                    <a:pt x="352425" y="1469917"/>
                    <a:pt x="353782" y="1460793"/>
                    <a:pt x="348128" y="1457023"/>
                  </a:cubicBezTo>
                  <a:lnTo>
                    <a:pt x="328787" y="1444129"/>
                  </a:lnTo>
                  <a:cubicBezTo>
                    <a:pt x="324489" y="1437682"/>
                    <a:pt x="321944" y="1429628"/>
                    <a:pt x="315894" y="1424788"/>
                  </a:cubicBezTo>
                  <a:cubicBezTo>
                    <a:pt x="310587" y="1420543"/>
                    <a:pt x="302631" y="1421380"/>
                    <a:pt x="296553" y="1418341"/>
                  </a:cubicBezTo>
                  <a:cubicBezTo>
                    <a:pt x="252031" y="1396079"/>
                    <a:pt x="305096" y="1412418"/>
                    <a:pt x="251425" y="1399000"/>
                  </a:cubicBezTo>
                  <a:cubicBezTo>
                    <a:pt x="219191" y="1377510"/>
                    <a:pt x="236383" y="1392553"/>
                    <a:pt x="206298" y="1347424"/>
                  </a:cubicBezTo>
                  <a:cubicBezTo>
                    <a:pt x="202000" y="1340977"/>
                    <a:pt x="199603" y="1332732"/>
                    <a:pt x="193404" y="1328083"/>
                  </a:cubicBezTo>
                  <a:cubicBezTo>
                    <a:pt x="184808" y="1321636"/>
                    <a:pt x="177227" y="1313547"/>
                    <a:pt x="167617" y="1308742"/>
                  </a:cubicBezTo>
                  <a:cubicBezTo>
                    <a:pt x="159692" y="1304779"/>
                    <a:pt x="150349" y="1304729"/>
                    <a:pt x="141830" y="1302295"/>
                  </a:cubicBezTo>
                  <a:cubicBezTo>
                    <a:pt x="135296" y="1300428"/>
                    <a:pt x="128936" y="1297997"/>
                    <a:pt x="122489" y="1295848"/>
                  </a:cubicBezTo>
                  <a:cubicBezTo>
                    <a:pt x="116042" y="1291550"/>
                    <a:pt x="108628" y="1288433"/>
                    <a:pt x="103149" y="1282954"/>
                  </a:cubicBezTo>
                  <a:cubicBezTo>
                    <a:pt x="97670" y="1277475"/>
                    <a:pt x="95215" y="1269566"/>
                    <a:pt x="90255" y="1263613"/>
                  </a:cubicBezTo>
                  <a:cubicBezTo>
                    <a:pt x="84418" y="1256609"/>
                    <a:pt x="77362" y="1250719"/>
                    <a:pt x="70915" y="1244272"/>
                  </a:cubicBezTo>
                  <a:cubicBezTo>
                    <a:pt x="55937" y="1199339"/>
                    <a:pt x="53056" y="1209916"/>
                    <a:pt x="64468" y="1160461"/>
                  </a:cubicBezTo>
                  <a:cubicBezTo>
                    <a:pt x="67524" y="1147218"/>
                    <a:pt x="69822" y="1133088"/>
                    <a:pt x="77361" y="1121779"/>
                  </a:cubicBezTo>
                  <a:cubicBezTo>
                    <a:pt x="81659" y="1115332"/>
                    <a:pt x="87108" y="1109519"/>
                    <a:pt x="90255" y="1102438"/>
                  </a:cubicBezTo>
                  <a:cubicBezTo>
                    <a:pt x="95775" y="1090018"/>
                    <a:pt x="103149" y="1063756"/>
                    <a:pt x="103149" y="1063756"/>
                  </a:cubicBezTo>
                  <a:cubicBezTo>
                    <a:pt x="101000" y="1040117"/>
                    <a:pt x="103399" y="1015611"/>
                    <a:pt x="96702" y="992839"/>
                  </a:cubicBezTo>
                  <a:cubicBezTo>
                    <a:pt x="84701" y="952034"/>
                    <a:pt x="74767" y="960591"/>
                    <a:pt x="51574" y="941263"/>
                  </a:cubicBezTo>
                  <a:cubicBezTo>
                    <a:pt x="44570" y="935426"/>
                    <a:pt x="38681" y="928369"/>
                    <a:pt x="32234" y="921922"/>
                  </a:cubicBezTo>
                  <a:cubicBezTo>
                    <a:pt x="30085" y="915475"/>
                    <a:pt x="29556" y="908235"/>
                    <a:pt x="25787" y="902581"/>
                  </a:cubicBezTo>
                  <a:cubicBezTo>
                    <a:pt x="-6407" y="854288"/>
                    <a:pt x="15329" y="909887"/>
                    <a:pt x="0" y="863899"/>
                  </a:cubicBezTo>
                  <a:cubicBezTo>
                    <a:pt x="5064" y="833514"/>
                    <a:pt x="5202" y="826350"/>
                    <a:pt x="12893" y="799429"/>
                  </a:cubicBezTo>
                  <a:cubicBezTo>
                    <a:pt x="14760" y="792895"/>
                    <a:pt x="15095" y="785395"/>
                    <a:pt x="19340" y="780088"/>
                  </a:cubicBezTo>
                  <a:cubicBezTo>
                    <a:pt x="24180" y="774038"/>
                    <a:pt x="32234" y="771492"/>
                    <a:pt x="38681" y="767194"/>
                  </a:cubicBezTo>
                  <a:cubicBezTo>
                    <a:pt x="40830" y="760747"/>
                    <a:pt x="40322" y="752658"/>
                    <a:pt x="45127" y="747853"/>
                  </a:cubicBezTo>
                  <a:cubicBezTo>
                    <a:pt x="56084" y="736895"/>
                    <a:pt x="83808" y="722065"/>
                    <a:pt x="83808" y="722065"/>
                  </a:cubicBezTo>
                  <a:cubicBezTo>
                    <a:pt x="94749" y="689243"/>
                    <a:pt x="81463" y="711907"/>
                    <a:pt x="109596" y="696277"/>
                  </a:cubicBezTo>
                  <a:cubicBezTo>
                    <a:pt x="123142" y="688751"/>
                    <a:pt x="148276" y="670489"/>
                    <a:pt x="148276" y="670489"/>
                  </a:cubicBezTo>
                  <a:cubicBezTo>
                    <a:pt x="165658" y="618344"/>
                    <a:pt x="162606" y="635416"/>
                    <a:pt x="148276" y="535102"/>
                  </a:cubicBezTo>
                  <a:cubicBezTo>
                    <a:pt x="147180" y="527432"/>
                    <a:pt x="139227" y="522488"/>
                    <a:pt x="135383" y="515761"/>
                  </a:cubicBezTo>
                  <a:cubicBezTo>
                    <a:pt x="130615" y="507417"/>
                    <a:pt x="127257" y="498317"/>
                    <a:pt x="122489" y="489973"/>
                  </a:cubicBezTo>
                  <a:cubicBezTo>
                    <a:pt x="118645" y="483246"/>
                    <a:pt x="113061" y="477562"/>
                    <a:pt x="109596" y="470632"/>
                  </a:cubicBezTo>
                  <a:cubicBezTo>
                    <a:pt x="104971" y="461382"/>
                    <a:pt x="98768" y="433767"/>
                    <a:pt x="96702" y="425503"/>
                  </a:cubicBezTo>
                  <a:cubicBezTo>
                    <a:pt x="98851" y="378225"/>
                    <a:pt x="97511" y="330659"/>
                    <a:pt x="103149" y="283669"/>
                  </a:cubicBezTo>
                  <a:cubicBezTo>
                    <a:pt x="104072" y="275976"/>
                    <a:pt x="112577" y="271258"/>
                    <a:pt x="116042" y="264328"/>
                  </a:cubicBezTo>
                  <a:cubicBezTo>
                    <a:pt x="119081" y="258250"/>
                    <a:pt x="118244" y="250294"/>
                    <a:pt x="122489" y="244987"/>
                  </a:cubicBezTo>
                  <a:cubicBezTo>
                    <a:pt x="133634" y="231056"/>
                    <a:pt x="168691" y="223139"/>
                    <a:pt x="180510" y="219199"/>
                  </a:cubicBezTo>
                  <a:lnTo>
                    <a:pt x="199851" y="212752"/>
                  </a:lnTo>
                  <a:cubicBezTo>
                    <a:pt x="206298" y="208454"/>
                    <a:pt x="212261" y="203323"/>
                    <a:pt x="219191" y="199858"/>
                  </a:cubicBezTo>
                  <a:cubicBezTo>
                    <a:pt x="225269" y="196819"/>
                    <a:pt x="232878" y="197181"/>
                    <a:pt x="238532" y="193411"/>
                  </a:cubicBezTo>
                  <a:cubicBezTo>
                    <a:pt x="256709" y="181292"/>
                    <a:pt x="273416" y="150754"/>
                    <a:pt x="283660" y="135387"/>
                  </a:cubicBezTo>
                  <a:lnTo>
                    <a:pt x="296553" y="116046"/>
                  </a:lnTo>
                  <a:cubicBezTo>
                    <a:pt x="300851" y="109599"/>
                    <a:pt x="306997" y="104056"/>
                    <a:pt x="309447" y="96705"/>
                  </a:cubicBezTo>
                  <a:cubicBezTo>
                    <a:pt x="311596" y="90258"/>
                    <a:pt x="314027" y="83898"/>
                    <a:pt x="315894" y="77364"/>
                  </a:cubicBezTo>
                  <a:cubicBezTo>
                    <a:pt x="318328" y="68844"/>
                    <a:pt x="319229" y="59872"/>
                    <a:pt x="322340" y="51576"/>
                  </a:cubicBezTo>
                  <a:cubicBezTo>
                    <a:pt x="325714" y="42577"/>
                    <a:pt x="330466" y="34132"/>
                    <a:pt x="335234" y="25788"/>
                  </a:cubicBezTo>
                  <a:cubicBezTo>
                    <a:pt x="339078" y="19061"/>
                    <a:pt x="342078" y="11287"/>
                    <a:pt x="348128" y="6447"/>
                  </a:cubicBezTo>
                  <a:cubicBezTo>
                    <a:pt x="353434" y="2202"/>
                    <a:pt x="361021" y="2149"/>
                    <a:pt x="367468" y="0"/>
                  </a:cubicBezTo>
                  <a:cubicBezTo>
                    <a:pt x="432003" y="16134"/>
                    <a:pt x="365790" y="-8125"/>
                    <a:pt x="399702" y="25788"/>
                  </a:cubicBezTo>
                  <a:cubicBezTo>
                    <a:pt x="421869" y="47956"/>
                    <a:pt x="433403" y="49916"/>
                    <a:pt x="457723" y="58023"/>
                  </a:cubicBezTo>
                  <a:cubicBezTo>
                    <a:pt x="466319" y="55874"/>
                    <a:pt x="476843" y="57411"/>
                    <a:pt x="483511" y="51576"/>
                  </a:cubicBezTo>
                  <a:cubicBezTo>
                    <a:pt x="511682" y="26926"/>
                    <a:pt x="509298" y="23507"/>
                    <a:pt x="509298" y="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8" name="Forma libre 57"/>
            <p:cNvSpPr/>
            <p:nvPr/>
          </p:nvSpPr>
          <p:spPr>
            <a:xfrm>
              <a:off x="3049343" y="1291279"/>
              <a:ext cx="1502108" cy="1958011"/>
            </a:xfrm>
            <a:custGeom>
              <a:avLst/>
              <a:gdLst>
                <a:gd name="connsiteX0" fmla="*/ 1044384 w 1502108"/>
                <a:gd name="connsiteY0" fmla="*/ 1958011 h 1958011"/>
                <a:gd name="connsiteX1" fmla="*/ 1012150 w 1502108"/>
                <a:gd name="connsiteY1" fmla="*/ 1951564 h 1958011"/>
                <a:gd name="connsiteX2" fmla="*/ 992809 w 1502108"/>
                <a:gd name="connsiteY2" fmla="*/ 1945117 h 1958011"/>
                <a:gd name="connsiteX3" fmla="*/ 954129 w 1502108"/>
                <a:gd name="connsiteY3" fmla="*/ 1938670 h 1958011"/>
                <a:gd name="connsiteX4" fmla="*/ 883214 w 1502108"/>
                <a:gd name="connsiteY4" fmla="*/ 1945117 h 1958011"/>
                <a:gd name="connsiteX5" fmla="*/ 805852 w 1502108"/>
                <a:gd name="connsiteY5" fmla="*/ 1958011 h 1958011"/>
                <a:gd name="connsiteX6" fmla="*/ 734937 w 1502108"/>
                <a:gd name="connsiteY6" fmla="*/ 1951564 h 1958011"/>
                <a:gd name="connsiteX7" fmla="*/ 715596 w 1502108"/>
                <a:gd name="connsiteY7" fmla="*/ 1932223 h 1958011"/>
                <a:gd name="connsiteX8" fmla="*/ 696256 w 1502108"/>
                <a:gd name="connsiteY8" fmla="*/ 1919329 h 1958011"/>
                <a:gd name="connsiteX9" fmla="*/ 670469 w 1502108"/>
                <a:gd name="connsiteY9" fmla="*/ 1861306 h 1958011"/>
                <a:gd name="connsiteX10" fmla="*/ 664022 w 1502108"/>
                <a:gd name="connsiteY10" fmla="*/ 1835518 h 1958011"/>
                <a:gd name="connsiteX11" fmla="*/ 644681 w 1502108"/>
                <a:gd name="connsiteY11" fmla="*/ 1822624 h 1958011"/>
                <a:gd name="connsiteX12" fmla="*/ 606001 w 1502108"/>
                <a:gd name="connsiteY12" fmla="*/ 1809730 h 1958011"/>
                <a:gd name="connsiteX13" fmla="*/ 586660 w 1502108"/>
                <a:gd name="connsiteY13" fmla="*/ 1803283 h 1958011"/>
                <a:gd name="connsiteX14" fmla="*/ 522192 w 1502108"/>
                <a:gd name="connsiteY14" fmla="*/ 1796836 h 1958011"/>
                <a:gd name="connsiteX15" fmla="*/ 496405 w 1502108"/>
                <a:gd name="connsiteY15" fmla="*/ 1751707 h 1958011"/>
                <a:gd name="connsiteX16" fmla="*/ 483511 w 1502108"/>
                <a:gd name="connsiteY16" fmla="*/ 1732366 h 1958011"/>
                <a:gd name="connsiteX17" fmla="*/ 477064 w 1502108"/>
                <a:gd name="connsiteY17" fmla="*/ 1713025 h 1958011"/>
                <a:gd name="connsiteX18" fmla="*/ 464171 w 1502108"/>
                <a:gd name="connsiteY18" fmla="*/ 1693684 h 1958011"/>
                <a:gd name="connsiteX19" fmla="*/ 451277 w 1502108"/>
                <a:gd name="connsiteY19" fmla="*/ 1655002 h 1958011"/>
                <a:gd name="connsiteX20" fmla="*/ 444830 w 1502108"/>
                <a:gd name="connsiteY20" fmla="*/ 1635661 h 1958011"/>
                <a:gd name="connsiteX21" fmla="*/ 431937 w 1502108"/>
                <a:gd name="connsiteY21" fmla="*/ 1616320 h 1958011"/>
                <a:gd name="connsiteX22" fmla="*/ 393256 w 1502108"/>
                <a:gd name="connsiteY22" fmla="*/ 1577638 h 1958011"/>
                <a:gd name="connsiteX23" fmla="*/ 335234 w 1502108"/>
                <a:gd name="connsiteY23" fmla="*/ 1564744 h 1958011"/>
                <a:gd name="connsiteX24" fmla="*/ 315894 w 1502108"/>
                <a:gd name="connsiteY24" fmla="*/ 1558297 h 1958011"/>
                <a:gd name="connsiteX25" fmla="*/ 309447 w 1502108"/>
                <a:gd name="connsiteY25" fmla="*/ 1532509 h 1958011"/>
                <a:gd name="connsiteX26" fmla="*/ 303000 w 1502108"/>
                <a:gd name="connsiteY26" fmla="*/ 1513168 h 1958011"/>
                <a:gd name="connsiteX27" fmla="*/ 322341 w 1502108"/>
                <a:gd name="connsiteY27" fmla="*/ 1358439 h 1958011"/>
                <a:gd name="connsiteX28" fmla="*/ 335234 w 1502108"/>
                <a:gd name="connsiteY28" fmla="*/ 1319757 h 1958011"/>
                <a:gd name="connsiteX29" fmla="*/ 367468 w 1502108"/>
                <a:gd name="connsiteY29" fmla="*/ 1281075 h 1958011"/>
                <a:gd name="connsiteX30" fmla="*/ 373915 w 1502108"/>
                <a:gd name="connsiteY30" fmla="*/ 1255287 h 1958011"/>
                <a:gd name="connsiteX31" fmla="*/ 393256 w 1502108"/>
                <a:gd name="connsiteY31" fmla="*/ 1197264 h 1958011"/>
                <a:gd name="connsiteX32" fmla="*/ 399703 w 1502108"/>
                <a:gd name="connsiteY32" fmla="*/ 1177923 h 1958011"/>
                <a:gd name="connsiteX33" fmla="*/ 406149 w 1502108"/>
                <a:gd name="connsiteY33" fmla="*/ 1158582 h 1958011"/>
                <a:gd name="connsiteX34" fmla="*/ 412596 w 1502108"/>
                <a:gd name="connsiteY34" fmla="*/ 1036089 h 1958011"/>
                <a:gd name="connsiteX35" fmla="*/ 425490 w 1502108"/>
                <a:gd name="connsiteY35" fmla="*/ 907149 h 1958011"/>
                <a:gd name="connsiteX36" fmla="*/ 419043 w 1502108"/>
                <a:gd name="connsiteY36" fmla="*/ 836232 h 1958011"/>
                <a:gd name="connsiteX37" fmla="*/ 406149 w 1502108"/>
                <a:gd name="connsiteY37" fmla="*/ 791103 h 1958011"/>
                <a:gd name="connsiteX38" fmla="*/ 393256 w 1502108"/>
                <a:gd name="connsiteY38" fmla="*/ 745974 h 1958011"/>
                <a:gd name="connsiteX39" fmla="*/ 380362 w 1502108"/>
                <a:gd name="connsiteY39" fmla="*/ 726633 h 1958011"/>
                <a:gd name="connsiteX40" fmla="*/ 361022 w 1502108"/>
                <a:gd name="connsiteY40" fmla="*/ 720186 h 1958011"/>
                <a:gd name="connsiteX41" fmla="*/ 341681 w 1502108"/>
                <a:gd name="connsiteY41" fmla="*/ 700845 h 1958011"/>
                <a:gd name="connsiteX42" fmla="*/ 277213 w 1502108"/>
                <a:gd name="connsiteY42" fmla="*/ 662163 h 1958011"/>
                <a:gd name="connsiteX43" fmla="*/ 257873 w 1502108"/>
                <a:gd name="connsiteY43" fmla="*/ 655716 h 1958011"/>
                <a:gd name="connsiteX44" fmla="*/ 238532 w 1502108"/>
                <a:gd name="connsiteY44" fmla="*/ 617034 h 1958011"/>
                <a:gd name="connsiteX45" fmla="*/ 219192 w 1502108"/>
                <a:gd name="connsiteY45" fmla="*/ 597693 h 1958011"/>
                <a:gd name="connsiteX46" fmla="*/ 193405 w 1502108"/>
                <a:gd name="connsiteY46" fmla="*/ 559011 h 1958011"/>
                <a:gd name="connsiteX47" fmla="*/ 180511 w 1502108"/>
                <a:gd name="connsiteY47" fmla="*/ 539670 h 1958011"/>
                <a:gd name="connsiteX48" fmla="*/ 167617 w 1502108"/>
                <a:gd name="connsiteY48" fmla="*/ 520329 h 1958011"/>
                <a:gd name="connsiteX49" fmla="*/ 154724 w 1502108"/>
                <a:gd name="connsiteY49" fmla="*/ 494541 h 1958011"/>
                <a:gd name="connsiteX50" fmla="*/ 148277 w 1502108"/>
                <a:gd name="connsiteY50" fmla="*/ 475200 h 1958011"/>
                <a:gd name="connsiteX51" fmla="*/ 128936 w 1502108"/>
                <a:gd name="connsiteY51" fmla="*/ 455859 h 1958011"/>
                <a:gd name="connsiteX52" fmla="*/ 103149 w 1502108"/>
                <a:gd name="connsiteY52" fmla="*/ 417177 h 1958011"/>
                <a:gd name="connsiteX53" fmla="*/ 90255 w 1502108"/>
                <a:gd name="connsiteY53" fmla="*/ 397836 h 1958011"/>
                <a:gd name="connsiteX54" fmla="*/ 70915 w 1502108"/>
                <a:gd name="connsiteY54" fmla="*/ 384942 h 1958011"/>
                <a:gd name="connsiteX55" fmla="*/ 64468 w 1502108"/>
                <a:gd name="connsiteY55" fmla="*/ 365601 h 1958011"/>
                <a:gd name="connsiteX56" fmla="*/ 38681 w 1502108"/>
                <a:gd name="connsiteY56" fmla="*/ 320472 h 1958011"/>
                <a:gd name="connsiteX57" fmla="*/ 19341 w 1502108"/>
                <a:gd name="connsiteY57" fmla="*/ 301131 h 1958011"/>
                <a:gd name="connsiteX58" fmla="*/ 0 w 1502108"/>
                <a:gd name="connsiteY58" fmla="*/ 230214 h 1958011"/>
                <a:gd name="connsiteX59" fmla="*/ 12894 w 1502108"/>
                <a:gd name="connsiteY59" fmla="*/ 139956 h 1958011"/>
                <a:gd name="connsiteX60" fmla="*/ 19341 w 1502108"/>
                <a:gd name="connsiteY60" fmla="*/ 120615 h 1958011"/>
                <a:gd name="connsiteX61" fmla="*/ 58021 w 1502108"/>
                <a:gd name="connsiteY61" fmla="*/ 88380 h 1958011"/>
                <a:gd name="connsiteX62" fmla="*/ 96702 w 1502108"/>
                <a:gd name="connsiteY62" fmla="*/ 75486 h 1958011"/>
                <a:gd name="connsiteX63" fmla="*/ 116043 w 1502108"/>
                <a:gd name="connsiteY63" fmla="*/ 88380 h 1958011"/>
                <a:gd name="connsiteX64" fmla="*/ 141830 w 1502108"/>
                <a:gd name="connsiteY64" fmla="*/ 146403 h 1958011"/>
                <a:gd name="connsiteX65" fmla="*/ 161170 w 1502108"/>
                <a:gd name="connsiteY65" fmla="*/ 152850 h 1958011"/>
                <a:gd name="connsiteX66" fmla="*/ 225639 w 1502108"/>
                <a:gd name="connsiteY66" fmla="*/ 127062 h 1958011"/>
                <a:gd name="connsiteX67" fmla="*/ 232085 w 1502108"/>
                <a:gd name="connsiteY67" fmla="*/ 107721 h 1958011"/>
                <a:gd name="connsiteX68" fmla="*/ 219192 w 1502108"/>
                <a:gd name="connsiteY68" fmla="*/ 43251 h 1958011"/>
                <a:gd name="connsiteX69" fmla="*/ 199851 w 1502108"/>
                <a:gd name="connsiteY69" fmla="*/ 23910 h 1958011"/>
                <a:gd name="connsiteX70" fmla="*/ 393256 w 1502108"/>
                <a:gd name="connsiteY70" fmla="*/ 17463 h 1958011"/>
                <a:gd name="connsiteX71" fmla="*/ 522192 w 1502108"/>
                <a:gd name="connsiteY71" fmla="*/ 23910 h 1958011"/>
                <a:gd name="connsiteX72" fmla="*/ 554426 w 1502108"/>
                <a:gd name="connsiteY72" fmla="*/ 30357 h 1958011"/>
                <a:gd name="connsiteX73" fmla="*/ 573767 w 1502108"/>
                <a:gd name="connsiteY73" fmla="*/ 36804 h 1958011"/>
                <a:gd name="connsiteX74" fmla="*/ 631788 w 1502108"/>
                <a:gd name="connsiteY74" fmla="*/ 49698 h 1958011"/>
                <a:gd name="connsiteX75" fmla="*/ 670469 w 1502108"/>
                <a:gd name="connsiteY75" fmla="*/ 62592 h 1958011"/>
                <a:gd name="connsiteX76" fmla="*/ 747831 w 1502108"/>
                <a:gd name="connsiteY76" fmla="*/ 69039 h 1958011"/>
                <a:gd name="connsiteX77" fmla="*/ 870320 w 1502108"/>
                <a:gd name="connsiteY77" fmla="*/ 81933 h 1958011"/>
                <a:gd name="connsiteX78" fmla="*/ 999256 w 1502108"/>
                <a:gd name="connsiteY78" fmla="*/ 94827 h 1958011"/>
                <a:gd name="connsiteX79" fmla="*/ 1057278 w 1502108"/>
                <a:gd name="connsiteY79" fmla="*/ 101274 h 1958011"/>
                <a:gd name="connsiteX80" fmla="*/ 1153980 w 1502108"/>
                <a:gd name="connsiteY80" fmla="*/ 107721 h 1958011"/>
                <a:gd name="connsiteX81" fmla="*/ 1218448 w 1502108"/>
                <a:gd name="connsiteY81" fmla="*/ 120615 h 1958011"/>
                <a:gd name="connsiteX82" fmla="*/ 1250682 w 1502108"/>
                <a:gd name="connsiteY82" fmla="*/ 127062 h 1958011"/>
                <a:gd name="connsiteX83" fmla="*/ 1289363 w 1502108"/>
                <a:gd name="connsiteY83" fmla="*/ 139956 h 1958011"/>
                <a:gd name="connsiteX84" fmla="*/ 1328044 w 1502108"/>
                <a:gd name="connsiteY84" fmla="*/ 172191 h 1958011"/>
                <a:gd name="connsiteX85" fmla="*/ 1366725 w 1502108"/>
                <a:gd name="connsiteY85" fmla="*/ 204426 h 1958011"/>
                <a:gd name="connsiteX86" fmla="*/ 1392512 w 1502108"/>
                <a:gd name="connsiteY86" fmla="*/ 243108 h 1958011"/>
                <a:gd name="connsiteX87" fmla="*/ 1405406 w 1502108"/>
                <a:gd name="connsiteY87" fmla="*/ 281790 h 1958011"/>
                <a:gd name="connsiteX88" fmla="*/ 1411852 w 1502108"/>
                <a:gd name="connsiteY88" fmla="*/ 301131 h 1958011"/>
                <a:gd name="connsiteX89" fmla="*/ 1418299 w 1502108"/>
                <a:gd name="connsiteY89" fmla="*/ 339813 h 1958011"/>
                <a:gd name="connsiteX90" fmla="*/ 1431193 w 1502108"/>
                <a:gd name="connsiteY90" fmla="*/ 359154 h 1958011"/>
                <a:gd name="connsiteX91" fmla="*/ 1469874 w 1502108"/>
                <a:gd name="connsiteY91" fmla="*/ 384942 h 1958011"/>
                <a:gd name="connsiteX92" fmla="*/ 1502108 w 1502108"/>
                <a:gd name="connsiteY92" fmla="*/ 442965 h 1958011"/>
                <a:gd name="connsiteX93" fmla="*/ 1495661 w 1502108"/>
                <a:gd name="connsiteY93" fmla="*/ 475200 h 1958011"/>
                <a:gd name="connsiteX94" fmla="*/ 1476321 w 1502108"/>
                <a:gd name="connsiteY94" fmla="*/ 481647 h 1958011"/>
                <a:gd name="connsiteX95" fmla="*/ 1450533 w 1502108"/>
                <a:gd name="connsiteY95" fmla="*/ 494541 h 1958011"/>
                <a:gd name="connsiteX96" fmla="*/ 1411852 w 1502108"/>
                <a:gd name="connsiteY96" fmla="*/ 526776 h 1958011"/>
                <a:gd name="connsiteX97" fmla="*/ 1392512 w 1502108"/>
                <a:gd name="connsiteY97" fmla="*/ 539670 h 1958011"/>
                <a:gd name="connsiteX98" fmla="*/ 1386065 w 1502108"/>
                <a:gd name="connsiteY98" fmla="*/ 559011 h 1958011"/>
                <a:gd name="connsiteX99" fmla="*/ 1347384 w 1502108"/>
                <a:gd name="connsiteY99" fmla="*/ 578352 h 1958011"/>
                <a:gd name="connsiteX100" fmla="*/ 1328044 w 1502108"/>
                <a:gd name="connsiteY100" fmla="*/ 597693 h 1958011"/>
                <a:gd name="connsiteX101" fmla="*/ 1321597 w 1502108"/>
                <a:gd name="connsiteY101" fmla="*/ 617034 h 1958011"/>
                <a:gd name="connsiteX102" fmla="*/ 1308703 w 1502108"/>
                <a:gd name="connsiteY102" fmla="*/ 636375 h 1958011"/>
                <a:gd name="connsiteX103" fmla="*/ 1295810 w 1502108"/>
                <a:gd name="connsiteY103" fmla="*/ 675057 h 1958011"/>
                <a:gd name="connsiteX104" fmla="*/ 1282916 w 1502108"/>
                <a:gd name="connsiteY104" fmla="*/ 694398 h 1958011"/>
                <a:gd name="connsiteX105" fmla="*/ 1250682 w 1502108"/>
                <a:gd name="connsiteY105" fmla="*/ 752421 h 1958011"/>
                <a:gd name="connsiteX106" fmla="*/ 1231342 w 1502108"/>
                <a:gd name="connsiteY106" fmla="*/ 771762 h 1958011"/>
                <a:gd name="connsiteX107" fmla="*/ 1205554 w 1502108"/>
                <a:gd name="connsiteY107" fmla="*/ 810444 h 1958011"/>
                <a:gd name="connsiteX108" fmla="*/ 1192661 w 1502108"/>
                <a:gd name="connsiteY108" fmla="*/ 829785 h 1958011"/>
                <a:gd name="connsiteX109" fmla="*/ 1199108 w 1502108"/>
                <a:gd name="connsiteY109" fmla="*/ 907149 h 1958011"/>
                <a:gd name="connsiteX110" fmla="*/ 1205554 w 1502108"/>
                <a:gd name="connsiteY110" fmla="*/ 926490 h 1958011"/>
                <a:gd name="connsiteX111" fmla="*/ 1244235 w 1502108"/>
                <a:gd name="connsiteY111" fmla="*/ 952278 h 1958011"/>
                <a:gd name="connsiteX112" fmla="*/ 1257129 w 1502108"/>
                <a:gd name="connsiteY112" fmla="*/ 971619 h 1958011"/>
                <a:gd name="connsiteX113" fmla="*/ 1270022 w 1502108"/>
                <a:gd name="connsiteY113" fmla="*/ 1016748 h 1958011"/>
                <a:gd name="connsiteX114" fmla="*/ 1276469 w 1502108"/>
                <a:gd name="connsiteY114" fmla="*/ 1094112 h 1958011"/>
                <a:gd name="connsiteX115" fmla="*/ 1282916 w 1502108"/>
                <a:gd name="connsiteY115" fmla="*/ 1126347 h 1958011"/>
                <a:gd name="connsiteX116" fmla="*/ 1302257 w 1502108"/>
                <a:gd name="connsiteY116" fmla="*/ 1139241 h 1958011"/>
                <a:gd name="connsiteX117" fmla="*/ 1398959 w 1502108"/>
                <a:gd name="connsiteY117" fmla="*/ 1145688 h 1958011"/>
                <a:gd name="connsiteX118" fmla="*/ 1437640 w 1502108"/>
                <a:gd name="connsiteY118" fmla="*/ 1171476 h 1958011"/>
                <a:gd name="connsiteX119" fmla="*/ 1450533 w 1502108"/>
                <a:gd name="connsiteY119" fmla="*/ 1210158 h 1958011"/>
                <a:gd name="connsiteX120" fmla="*/ 1444086 w 1502108"/>
                <a:gd name="connsiteY120" fmla="*/ 1268181 h 1958011"/>
                <a:gd name="connsiteX121" fmla="*/ 1431193 w 1502108"/>
                <a:gd name="connsiteY121" fmla="*/ 1300416 h 195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502108" h="1958011">
                  <a:moveTo>
                    <a:pt x="1044384" y="1958011"/>
                  </a:moveTo>
                  <a:cubicBezTo>
                    <a:pt x="1033639" y="1955862"/>
                    <a:pt x="1022780" y="1954222"/>
                    <a:pt x="1012150" y="1951564"/>
                  </a:cubicBezTo>
                  <a:cubicBezTo>
                    <a:pt x="1005557" y="1949916"/>
                    <a:pt x="999443" y="1946591"/>
                    <a:pt x="992809" y="1945117"/>
                  </a:cubicBezTo>
                  <a:cubicBezTo>
                    <a:pt x="980049" y="1942281"/>
                    <a:pt x="967022" y="1940819"/>
                    <a:pt x="954129" y="1938670"/>
                  </a:cubicBezTo>
                  <a:cubicBezTo>
                    <a:pt x="930491" y="1940819"/>
                    <a:pt x="906805" y="1942496"/>
                    <a:pt x="883214" y="1945117"/>
                  </a:cubicBezTo>
                  <a:cubicBezTo>
                    <a:pt x="847229" y="1949115"/>
                    <a:pt x="838571" y="1951467"/>
                    <a:pt x="805852" y="1958011"/>
                  </a:cubicBezTo>
                  <a:cubicBezTo>
                    <a:pt x="782214" y="1955862"/>
                    <a:pt x="757760" y="1958085"/>
                    <a:pt x="734937" y="1951564"/>
                  </a:cubicBezTo>
                  <a:cubicBezTo>
                    <a:pt x="726170" y="1949059"/>
                    <a:pt x="722600" y="1938060"/>
                    <a:pt x="715596" y="1932223"/>
                  </a:cubicBezTo>
                  <a:cubicBezTo>
                    <a:pt x="709644" y="1927263"/>
                    <a:pt x="702703" y="1923627"/>
                    <a:pt x="696256" y="1919329"/>
                  </a:cubicBezTo>
                  <a:cubicBezTo>
                    <a:pt x="679321" y="1893926"/>
                    <a:pt x="679676" y="1898135"/>
                    <a:pt x="670469" y="1861306"/>
                  </a:cubicBezTo>
                  <a:cubicBezTo>
                    <a:pt x="668320" y="1852710"/>
                    <a:pt x="668937" y="1842890"/>
                    <a:pt x="664022" y="1835518"/>
                  </a:cubicBezTo>
                  <a:cubicBezTo>
                    <a:pt x="659724" y="1829071"/>
                    <a:pt x="651761" y="1825771"/>
                    <a:pt x="644681" y="1822624"/>
                  </a:cubicBezTo>
                  <a:cubicBezTo>
                    <a:pt x="632262" y="1817104"/>
                    <a:pt x="618894" y="1814028"/>
                    <a:pt x="606001" y="1809730"/>
                  </a:cubicBezTo>
                  <a:cubicBezTo>
                    <a:pt x="599554" y="1807581"/>
                    <a:pt x="593422" y="1803959"/>
                    <a:pt x="586660" y="1803283"/>
                  </a:cubicBezTo>
                  <a:lnTo>
                    <a:pt x="522192" y="1796836"/>
                  </a:lnTo>
                  <a:cubicBezTo>
                    <a:pt x="490778" y="1749714"/>
                    <a:pt x="529122" y="1808964"/>
                    <a:pt x="496405" y="1751707"/>
                  </a:cubicBezTo>
                  <a:cubicBezTo>
                    <a:pt x="492561" y="1744980"/>
                    <a:pt x="486976" y="1739296"/>
                    <a:pt x="483511" y="1732366"/>
                  </a:cubicBezTo>
                  <a:cubicBezTo>
                    <a:pt x="480472" y="1726288"/>
                    <a:pt x="480103" y="1719103"/>
                    <a:pt x="477064" y="1713025"/>
                  </a:cubicBezTo>
                  <a:cubicBezTo>
                    <a:pt x="473599" y="1706095"/>
                    <a:pt x="467318" y="1700764"/>
                    <a:pt x="464171" y="1693684"/>
                  </a:cubicBezTo>
                  <a:cubicBezTo>
                    <a:pt x="458651" y="1681264"/>
                    <a:pt x="455575" y="1667896"/>
                    <a:pt x="451277" y="1655002"/>
                  </a:cubicBezTo>
                  <a:cubicBezTo>
                    <a:pt x="449128" y="1648555"/>
                    <a:pt x="448599" y="1641316"/>
                    <a:pt x="444830" y="1635661"/>
                  </a:cubicBezTo>
                  <a:cubicBezTo>
                    <a:pt x="440532" y="1629214"/>
                    <a:pt x="437084" y="1622111"/>
                    <a:pt x="431937" y="1616320"/>
                  </a:cubicBezTo>
                  <a:cubicBezTo>
                    <a:pt x="419823" y="1602691"/>
                    <a:pt x="410555" y="1583404"/>
                    <a:pt x="393256" y="1577638"/>
                  </a:cubicBezTo>
                  <a:cubicBezTo>
                    <a:pt x="361514" y="1567057"/>
                    <a:pt x="380618" y="1572308"/>
                    <a:pt x="335234" y="1564744"/>
                  </a:cubicBezTo>
                  <a:cubicBezTo>
                    <a:pt x="328787" y="1562595"/>
                    <a:pt x="320139" y="1563603"/>
                    <a:pt x="315894" y="1558297"/>
                  </a:cubicBezTo>
                  <a:cubicBezTo>
                    <a:pt x="310359" y="1551378"/>
                    <a:pt x="311881" y="1541029"/>
                    <a:pt x="309447" y="1532509"/>
                  </a:cubicBezTo>
                  <a:cubicBezTo>
                    <a:pt x="307580" y="1525975"/>
                    <a:pt x="305149" y="1519615"/>
                    <a:pt x="303000" y="1513168"/>
                  </a:cubicBezTo>
                  <a:cubicBezTo>
                    <a:pt x="308602" y="1429140"/>
                    <a:pt x="303765" y="1428101"/>
                    <a:pt x="322341" y="1358439"/>
                  </a:cubicBezTo>
                  <a:cubicBezTo>
                    <a:pt x="325843" y="1345307"/>
                    <a:pt x="327695" y="1331066"/>
                    <a:pt x="335234" y="1319757"/>
                  </a:cubicBezTo>
                  <a:cubicBezTo>
                    <a:pt x="353185" y="1292830"/>
                    <a:pt x="342649" y="1305895"/>
                    <a:pt x="367468" y="1281075"/>
                  </a:cubicBezTo>
                  <a:cubicBezTo>
                    <a:pt x="369617" y="1272479"/>
                    <a:pt x="371369" y="1263774"/>
                    <a:pt x="373915" y="1255287"/>
                  </a:cubicBezTo>
                  <a:lnTo>
                    <a:pt x="393256" y="1197264"/>
                  </a:lnTo>
                  <a:lnTo>
                    <a:pt x="399703" y="1177923"/>
                  </a:lnTo>
                  <a:lnTo>
                    <a:pt x="406149" y="1158582"/>
                  </a:lnTo>
                  <a:cubicBezTo>
                    <a:pt x="408298" y="1117751"/>
                    <a:pt x="410263" y="1076910"/>
                    <a:pt x="412596" y="1036089"/>
                  </a:cubicBezTo>
                  <a:cubicBezTo>
                    <a:pt x="418818" y="927205"/>
                    <a:pt x="410887" y="965559"/>
                    <a:pt x="425490" y="907149"/>
                  </a:cubicBezTo>
                  <a:cubicBezTo>
                    <a:pt x="423341" y="883510"/>
                    <a:pt x="422180" y="859760"/>
                    <a:pt x="419043" y="836232"/>
                  </a:cubicBezTo>
                  <a:cubicBezTo>
                    <a:pt x="416523" y="817334"/>
                    <a:pt x="411122" y="808509"/>
                    <a:pt x="406149" y="791103"/>
                  </a:cubicBezTo>
                  <a:cubicBezTo>
                    <a:pt x="403394" y="781458"/>
                    <a:pt x="398410" y="756283"/>
                    <a:pt x="393256" y="745974"/>
                  </a:cubicBezTo>
                  <a:cubicBezTo>
                    <a:pt x="389791" y="739044"/>
                    <a:pt x="386412" y="731473"/>
                    <a:pt x="380362" y="726633"/>
                  </a:cubicBezTo>
                  <a:cubicBezTo>
                    <a:pt x="375056" y="722388"/>
                    <a:pt x="367469" y="722335"/>
                    <a:pt x="361022" y="720186"/>
                  </a:cubicBezTo>
                  <a:cubicBezTo>
                    <a:pt x="354575" y="713739"/>
                    <a:pt x="348878" y="706443"/>
                    <a:pt x="341681" y="700845"/>
                  </a:cubicBezTo>
                  <a:cubicBezTo>
                    <a:pt x="322932" y="686262"/>
                    <a:pt x="299540" y="671732"/>
                    <a:pt x="277213" y="662163"/>
                  </a:cubicBezTo>
                  <a:cubicBezTo>
                    <a:pt x="270967" y="659486"/>
                    <a:pt x="264320" y="657865"/>
                    <a:pt x="257873" y="655716"/>
                  </a:cubicBezTo>
                  <a:cubicBezTo>
                    <a:pt x="251411" y="636331"/>
                    <a:pt x="252419" y="633698"/>
                    <a:pt x="238532" y="617034"/>
                  </a:cubicBezTo>
                  <a:cubicBezTo>
                    <a:pt x="232695" y="610030"/>
                    <a:pt x="224789" y="604890"/>
                    <a:pt x="219192" y="597693"/>
                  </a:cubicBezTo>
                  <a:cubicBezTo>
                    <a:pt x="209678" y="585461"/>
                    <a:pt x="202001" y="571905"/>
                    <a:pt x="193405" y="559011"/>
                  </a:cubicBezTo>
                  <a:lnTo>
                    <a:pt x="180511" y="539670"/>
                  </a:lnTo>
                  <a:cubicBezTo>
                    <a:pt x="176213" y="533223"/>
                    <a:pt x="171082" y="527259"/>
                    <a:pt x="167617" y="520329"/>
                  </a:cubicBezTo>
                  <a:cubicBezTo>
                    <a:pt x="163319" y="511733"/>
                    <a:pt x="158510" y="503374"/>
                    <a:pt x="154724" y="494541"/>
                  </a:cubicBezTo>
                  <a:cubicBezTo>
                    <a:pt x="152047" y="488295"/>
                    <a:pt x="152047" y="480854"/>
                    <a:pt x="148277" y="475200"/>
                  </a:cubicBezTo>
                  <a:cubicBezTo>
                    <a:pt x="143220" y="467614"/>
                    <a:pt x="134533" y="463056"/>
                    <a:pt x="128936" y="455859"/>
                  </a:cubicBezTo>
                  <a:cubicBezTo>
                    <a:pt x="119422" y="443627"/>
                    <a:pt x="111745" y="430071"/>
                    <a:pt x="103149" y="417177"/>
                  </a:cubicBezTo>
                  <a:cubicBezTo>
                    <a:pt x="98851" y="410730"/>
                    <a:pt x="96702" y="402134"/>
                    <a:pt x="90255" y="397836"/>
                  </a:cubicBezTo>
                  <a:lnTo>
                    <a:pt x="70915" y="384942"/>
                  </a:lnTo>
                  <a:cubicBezTo>
                    <a:pt x="68766" y="378495"/>
                    <a:pt x="67145" y="371847"/>
                    <a:pt x="64468" y="365601"/>
                  </a:cubicBezTo>
                  <a:cubicBezTo>
                    <a:pt x="58903" y="352615"/>
                    <a:pt x="48204" y="331900"/>
                    <a:pt x="38681" y="320472"/>
                  </a:cubicBezTo>
                  <a:cubicBezTo>
                    <a:pt x="32844" y="313468"/>
                    <a:pt x="25788" y="307578"/>
                    <a:pt x="19341" y="301131"/>
                  </a:cubicBezTo>
                  <a:cubicBezTo>
                    <a:pt x="2982" y="252054"/>
                    <a:pt x="9113" y="275777"/>
                    <a:pt x="0" y="230214"/>
                  </a:cubicBezTo>
                  <a:cubicBezTo>
                    <a:pt x="2788" y="207908"/>
                    <a:pt x="7582" y="163858"/>
                    <a:pt x="12894" y="139956"/>
                  </a:cubicBezTo>
                  <a:cubicBezTo>
                    <a:pt x="14368" y="133322"/>
                    <a:pt x="15572" y="126269"/>
                    <a:pt x="19341" y="120615"/>
                  </a:cubicBezTo>
                  <a:cubicBezTo>
                    <a:pt x="25733" y="111026"/>
                    <a:pt x="46754" y="93388"/>
                    <a:pt x="58021" y="88380"/>
                  </a:cubicBezTo>
                  <a:cubicBezTo>
                    <a:pt x="70441" y="82860"/>
                    <a:pt x="96702" y="75486"/>
                    <a:pt x="96702" y="75486"/>
                  </a:cubicBezTo>
                  <a:cubicBezTo>
                    <a:pt x="103149" y="79784"/>
                    <a:pt x="111936" y="81809"/>
                    <a:pt x="116043" y="88380"/>
                  </a:cubicBezTo>
                  <a:cubicBezTo>
                    <a:pt x="126880" y="105719"/>
                    <a:pt x="123966" y="132111"/>
                    <a:pt x="141830" y="146403"/>
                  </a:cubicBezTo>
                  <a:cubicBezTo>
                    <a:pt x="147136" y="150648"/>
                    <a:pt x="154723" y="150701"/>
                    <a:pt x="161170" y="152850"/>
                  </a:cubicBezTo>
                  <a:cubicBezTo>
                    <a:pt x="196849" y="147753"/>
                    <a:pt x="206638" y="155564"/>
                    <a:pt x="225639" y="127062"/>
                  </a:cubicBezTo>
                  <a:cubicBezTo>
                    <a:pt x="229408" y="121408"/>
                    <a:pt x="229936" y="114168"/>
                    <a:pt x="232085" y="107721"/>
                  </a:cubicBezTo>
                  <a:cubicBezTo>
                    <a:pt x="231692" y="105365"/>
                    <a:pt x="223719" y="51173"/>
                    <a:pt x="219192" y="43251"/>
                  </a:cubicBezTo>
                  <a:cubicBezTo>
                    <a:pt x="214668" y="35335"/>
                    <a:pt x="206298" y="30357"/>
                    <a:pt x="199851" y="23910"/>
                  </a:cubicBezTo>
                  <a:cubicBezTo>
                    <a:pt x="267313" y="-21065"/>
                    <a:pt x="212863" y="9786"/>
                    <a:pt x="393256" y="17463"/>
                  </a:cubicBezTo>
                  <a:lnTo>
                    <a:pt x="522192" y="23910"/>
                  </a:lnTo>
                  <a:cubicBezTo>
                    <a:pt x="532937" y="26059"/>
                    <a:pt x="543796" y="27699"/>
                    <a:pt x="554426" y="30357"/>
                  </a:cubicBezTo>
                  <a:cubicBezTo>
                    <a:pt x="561019" y="32005"/>
                    <a:pt x="567174" y="35156"/>
                    <a:pt x="573767" y="36804"/>
                  </a:cubicBezTo>
                  <a:cubicBezTo>
                    <a:pt x="610574" y="46006"/>
                    <a:pt x="598699" y="39771"/>
                    <a:pt x="631788" y="49698"/>
                  </a:cubicBezTo>
                  <a:cubicBezTo>
                    <a:pt x="644806" y="53604"/>
                    <a:pt x="656925" y="61463"/>
                    <a:pt x="670469" y="62592"/>
                  </a:cubicBezTo>
                  <a:lnTo>
                    <a:pt x="747831" y="69039"/>
                  </a:lnTo>
                  <a:cubicBezTo>
                    <a:pt x="801660" y="86983"/>
                    <a:pt x="751228" y="72008"/>
                    <a:pt x="870320" y="81933"/>
                  </a:cubicBezTo>
                  <a:cubicBezTo>
                    <a:pt x="913364" y="85520"/>
                    <a:pt x="956327" y="90057"/>
                    <a:pt x="999256" y="94827"/>
                  </a:cubicBezTo>
                  <a:cubicBezTo>
                    <a:pt x="1018597" y="96976"/>
                    <a:pt x="1037886" y="99658"/>
                    <a:pt x="1057278" y="101274"/>
                  </a:cubicBezTo>
                  <a:cubicBezTo>
                    <a:pt x="1089472" y="103957"/>
                    <a:pt x="1121746" y="105572"/>
                    <a:pt x="1153980" y="107721"/>
                  </a:cubicBezTo>
                  <a:cubicBezTo>
                    <a:pt x="1229777" y="120354"/>
                    <a:pt x="1160745" y="107792"/>
                    <a:pt x="1218448" y="120615"/>
                  </a:cubicBezTo>
                  <a:cubicBezTo>
                    <a:pt x="1229145" y="122992"/>
                    <a:pt x="1240111" y="124179"/>
                    <a:pt x="1250682" y="127062"/>
                  </a:cubicBezTo>
                  <a:cubicBezTo>
                    <a:pt x="1263794" y="130638"/>
                    <a:pt x="1289363" y="139956"/>
                    <a:pt x="1289363" y="139956"/>
                  </a:cubicBezTo>
                  <a:cubicBezTo>
                    <a:pt x="1337380" y="171969"/>
                    <a:pt x="1278406" y="130825"/>
                    <a:pt x="1328044" y="172191"/>
                  </a:cubicBezTo>
                  <a:cubicBezTo>
                    <a:pt x="1381897" y="217070"/>
                    <a:pt x="1310219" y="147920"/>
                    <a:pt x="1366725" y="204426"/>
                  </a:cubicBezTo>
                  <a:cubicBezTo>
                    <a:pt x="1388047" y="268403"/>
                    <a:pt x="1352275" y="170681"/>
                    <a:pt x="1392512" y="243108"/>
                  </a:cubicBezTo>
                  <a:cubicBezTo>
                    <a:pt x="1399113" y="254989"/>
                    <a:pt x="1401108" y="268896"/>
                    <a:pt x="1405406" y="281790"/>
                  </a:cubicBezTo>
                  <a:cubicBezTo>
                    <a:pt x="1407555" y="288237"/>
                    <a:pt x="1410735" y="294428"/>
                    <a:pt x="1411852" y="301131"/>
                  </a:cubicBezTo>
                  <a:cubicBezTo>
                    <a:pt x="1414001" y="314025"/>
                    <a:pt x="1414165" y="327412"/>
                    <a:pt x="1418299" y="339813"/>
                  </a:cubicBezTo>
                  <a:cubicBezTo>
                    <a:pt x="1420749" y="347164"/>
                    <a:pt x="1425362" y="354052"/>
                    <a:pt x="1431193" y="359154"/>
                  </a:cubicBezTo>
                  <a:cubicBezTo>
                    <a:pt x="1442855" y="369359"/>
                    <a:pt x="1469874" y="384942"/>
                    <a:pt x="1469874" y="384942"/>
                  </a:cubicBezTo>
                  <a:cubicBezTo>
                    <a:pt x="1499430" y="429278"/>
                    <a:pt x="1490761" y="408923"/>
                    <a:pt x="1502108" y="442965"/>
                  </a:cubicBezTo>
                  <a:cubicBezTo>
                    <a:pt x="1499959" y="453710"/>
                    <a:pt x="1501739" y="466082"/>
                    <a:pt x="1495661" y="475200"/>
                  </a:cubicBezTo>
                  <a:cubicBezTo>
                    <a:pt x="1491892" y="480854"/>
                    <a:pt x="1482567" y="478970"/>
                    <a:pt x="1476321" y="481647"/>
                  </a:cubicBezTo>
                  <a:cubicBezTo>
                    <a:pt x="1467487" y="485433"/>
                    <a:pt x="1458877" y="489773"/>
                    <a:pt x="1450533" y="494541"/>
                  </a:cubicBezTo>
                  <a:cubicBezTo>
                    <a:pt x="1419980" y="512000"/>
                    <a:pt x="1440939" y="502536"/>
                    <a:pt x="1411852" y="526776"/>
                  </a:cubicBezTo>
                  <a:cubicBezTo>
                    <a:pt x="1405900" y="531736"/>
                    <a:pt x="1398959" y="535372"/>
                    <a:pt x="1392512" y="539670"/>
                  </a:cubicBezTo>
                  <a:cubicBezTo>
                    <a:pt x="1390363" y="546117"/>
                    <a:pt x="1390310" y="553704"/>
                    <a:pt x="1386065" y="559011"/>
                  </a:cubicBezTo>
                  <a:cubicBezTo>
                    <a:pt x="1376976" y="570373"/>
                    <a:pt x="1360125" y="574105"/>
                    <a:pt x="1347384" y="578352"/>
                  </a:cubicBezTo>
                  <a:cubicBezTo>
                    <a:pt x="1340937" y="584799"/>
                    <a:pt x="1333101" y="590107"/>
                    <a:pt x="1328044" y="597693"/>
                  </a:cubicBezTo>
                  <a:cubicBezTo>
                    <a:pt x="1324275" y="603347"/>
                    <a:pt x="1324636" y="610956"/>
                    <a:pt x="1321597" y="617034"/>
                  </a:cubicBezTo>
                  <a:cubicBezTo>
                    <a:pt x="1318132" y="623964"/>
                    <a:pt x="1313001" y="629928"/>
                    <a:pt x="1308703" y="636375"/>
                  </a:cubicBezTo>
                  <a:cubicBezTo>
                    <a:pt x="1304405" y="649269"/>
                    <a:pt x="1303349" y="663748"/>
                    <a:pt x="1295810" y="675057"/>
                  </a:cubicBezTo>
                  <a:cubicBezTo>
                    <a:pt x="1291512" y="681504"/>
                    <a:pt x="1286381" y="687468"/>
                    <a:pt x="1282916" y="694398"/>
                  </a:cubicBezTo>
                  <a:cubicBezTo>
                    <a:pt x="1266702" y="726826"/>
                    <a:pt x="1291336" y="711764"/>
                    <a:pt x="1250682" y="752421"/>
                  </a:cubicBezTo>
                  <a:cubicBezTo>
                    <a:pt x="1244235" y="758868"/>
                    <a:pt x="1236939" y="764565"/>
                    <a:pt x="1231342" y="771762"/>
                  </a:cubicBezTo>
                  <a:cubicBezTo>
                    <a:pt x="1221828" y="783994"/>
                    <a:pt x="1214150" y="797550"/>
                    <a:pt x="1205554" y="810444"/>
                  </a:cubicBezTo>
                  <a:lnTo>
                    <a:pt x="1192661" y="829785"/>
                  </a:lnTo>
                  <a:cubicBezTo>
                    <a:pt x="1194810" y="855573"/>
                    <a:pt x="1195688" y="881499"/>
                    <a:pt x="1199108" y="907149"/>
                  </a:cubicBezTo>
                  <a:cubicBezTo>
                    <a:pt x="1200006" y="913885"/>
                    <a:pt x="1200749" y="921685"/>
                    <a:pt x="1205554" y="926490"/>
                  </a:cubicBezTo>
                  <a:cubicBezTo>
                    <a:pt x="1216511" y="937448"/>
                    <a:pt x="1244235" y="952278"/>
                    <a:pt x="1244235" y="952278"/>
                  </a:cubicBezTo>
                  <a:cubicBezTo>
                    <a:pt x="1248533" y="958725"/>
                    <a:pt x="1253664" y="964689"/>
                    <a:pt x="1257129" y="971619"/>
                  </a:cubicBezTo>
                  <a:cubicBezTo>
                    <a:pt x="1261755" y="980871"/>
                    <a:pt x="1267956" y="1008481"/>
                    <a:pt x="1270022" y="1016748"/>
                  </a:cubicBezTo>
                  <a:cubicBezTo>
                    <a:pt x="1272171" y="1042536"/>
                    <a:pt x="1273445" y="1068412"/>
                    <a:pt x="1276469" y="1094112"/>
                  </a:cubicBezTo>
                  <a:cubicBezTo>
                    <a:pt x="1277749" y="1104995"/>
                    <a:pt x="1277479" y="1116833"/>
                    <a:pt x="1282916" y="1126347"/>
                  </a:cubicBezTo>
                  <a:cubicBezTo>
                    <a:pt x="1286760" y="1133074"/>
                    <a:pt x="1294614" y="1137967"/>
                    <a:pt x="1302257" y="1139241"/>
                  </a:cubicBezTo>
                  <a:cubicBezTo>
                    <a:pt x="1334123" y="1144552"/>
                    <a:pt x="1366725" y="1143539"/>
                    <a:pt x="1398959" y="1145688"/>
                  </a:cubicBezTo>
                  <a:cubicBezTo>
                    <a:pt x="1417132" y="1151746"/>
                    <a:pt x="1426665" y="1151721"/>
                    <a:pt x="1437640" y="1171476"/>
                  </a:cubicBezTo>
                  <a:cubicBezTo>
                    <a:pt x="1444240" y="1183357"/>
                    <a:pt x="1450533" y="1210158"/>
                    <a:pt x="1450533" y="1210158"/>
                  </a:cubicBezTo>
                  <a:cubicBezTo>
                    <a:pt x="1448384" y="1229499"/>
                    <a:pt x="1448806" y="1249302"/>
                    <a:pt x="1444086" y="1268181"/>
                  </a:cubicBezTo>
                  <a:cubicBezTo>
                    <a:pt x="1428809" y="1329292"/>
                    <a:pt x="1431193" y="1258587"/>
                    <a:pt x="1431193" y="1300416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Forma libre 58"/>
            <p:cNvSpPr/>
            <p:nvPr/>
          </p:nvSpPr>
          <p:spPr>
            <a:xfrm>
              <a:off x="1809750" y="2565400"/>
              <a:ext cx="3956134" cy="2451100"/>
            </a:xfrm>
            <a:custGeom>
              <a:avLst/>
              <a:gdLst>
                <a:gd name="connsiteX0" fmla="*/ 3175000 w 3956134"/>
                <a:gd name="connsiteY0" fmla="*/ 2451100 h 2451100"/>
                <a:gd name="connsiteX1" fmla="*/ 3213100 w 3956134"/>
                <a:gd name="connsiteY1" fmla="*/ 2419350 h 2451100"/>
                <a:gd name="connsiteX2" fmla="*/ 3257550 w 3956134"/>
                <a:gd name="connsiteY2" fmla="*/ 2400300 h 2451100"/>
                <a:gd name="connsiteX3" fmla="*/ 3333750 w 3956134"/>
                <a:gd name="connsiteY3" fmla="*/ 2374900 h 2451100"/>
                <a:gd name="connsiteX4" fmla="*/ 3390900 w 3956134"/>
                <a:gd name="connsiteY4" fmla="*/ 2362200 h 2451100"/>
                <a:gd name="connsiteX5" fmla="*/ 3460750 w 3956134"/>
                <a:gd name="connsiteY5" fmla="*/ 2355850 h 2451100"/>
                <a:gd name="connsiteX6" fmla="*/ 3505200 w 3956134"/>
                <a:gd name="connsiteY6" fmla="*/ 2336800 h 2451100"/>
                <a:gd name="connsiteX7" fmla="*/ 3524250 w 3956134"/>
                <a:gd name="connsiteY7" fmla="*/ 2324100 h 2451100"/>
                <a:gd name="connsiteX8" fmla="*/ 3556000 w 3956134"/>
                <a:gd name="connsiteY8" fmla="*/ 2317750 h 2451100"/>
                <a:gd name="connsiteX9" fmla="*/ 3581400 w 3956134"/>
                <a:gd name="connsiteY9" fmla="*/ 2311400 h 2451100"/>
                <a:gd name="connsiteX10" fmla="*/ 3638550 w 3956134"/>
                <a:gd name="connsiteY10" fmla="*/ 2298700 h 2451100"/>
                <a:gd name="connsiteX11" fmla="*/ 3676650 w 3956134"/>
                <a:gd name="connsiteY11" fmla="*/ 2279650 h 2451100"/>
                <a:gd name="connsiteX12" fmla="*/ 3721100 w 3956134"/>
                <a:gd name="connsiteY12" fmla="*/ 2266950 h 2451100"/>
                <a:gd name="connsiteX13" fmla="*/ 3746500 w 3956134"/>
                <a:gd name="connsiteY13" fmla="*/ 2254250 h 2451100"/>
                <a:gd name="connsiteX14" fmla="*/ 3803650 w 3956134"/>
                <a:gd name="connsiteY14" fmla="*/ 2241550 h 2451100"/>
                <a:gd name="connsiteX15" fmla="*/ 3822700 w 3956134"/>
                <a:gd name="connsiteY15" fmla="*/ 2228850 h 2451100"/>
                <a:gd name="connsiteX16" fmla="*/ 3841750 w 3956134"/>
                <a:gd name="connsiteY16" fmla="*/ 2222500 h 2451100"/>
                <a:gd name="connsiteX17" fmla="*/ 3879850 w 3956134"/>
                <a:gd name="connsiteY17" fmla="*/ 2197100 h 2451100"/>
                <a:gd name="connsiteX18" fmla="*/ 3917950 w 3956134"/>
                <a:gd name="connsiteY18" fmla="*/ 2184400 h 2451100"/>
                <a:gd name="connsiteX19" fmla="*/ 3937000 w 3956134"/>
                <a:gd name="connsiteY19" fmla="*/ 2178050 h 2451100"/>
                <a:gd name="connsiteX20" fmla="*/ 3943350 w 3956134"/>
                <a:gd name="connsiteY20" fmla="*/ 2044700 h 2451100"/>
                <a:gd name="connsiteX21" fmla="*/ 3937000 w 3956134"/>
                <a:gd name="connsiteY21" fmla="*/ 1968500 h 2451100"/>
                <a:gd name="connsiteX22" fmla="*/ 3930650 w 3956134"/>
                <a:gd name="connsiteY22" fmla="*/ 1689100 h 2451100"/>
                <a:gd name="connsiteX23" fmla="*/ 3924300 w 3956134"/>
                <a:gd name="connsiteY23" fmla="*/ 1663700 h 2451100"/>
                <a:gd name="connsiteX24" fmla="*/ 3911600 w 3956134"/>
                <a:gd name="connsiteY24" fmla="*/ 1562100 h 2451100"/>
                <a:gd name="connsiteX25" fmla="*/ 3905250 w 3956134"/>
                <a:gd name="connsiteY25" fmla="*/ 1543050 h 2451100"/>
                <a:gd name="connsiteX26" fmla="*/ 3860800 w 3956134"/>
                <a:gd name="connsiteY26" fmla="*/ 1485900 h 2451100"/>
                <a:gd name="connsiteX27" fmla="*/ 3848100 w 3956134"/>
                <a:gd name="connsiteY27" fmla="*/ 1447800 h 2451100"/>
                <a:gd name="connsiteX28" fmla="*/ 3835400 w 3956134"/>
                <a:gd name="connsiteY28" fmla="*/ 1390650 h 2451100"/>
                <a:gd name="connsiteX29" fmla="*/ 3841750 w 3956134"/>
                <a:gd name="connsiteY29" fmla="*/ 1263650 h 2451100"/>
                <a:gd name="connsiteX30" fmla="*/ 3848100 w 3956134"/>
                <a:gd name="connsiteY30" fmla="*/ 1244600 h 2451100"/>
                <a:gd name="connsiteX31" fmla="*/ 3854450 w 3956134"/>
                <a:gd name="connsiteY31" fmla="*/ 1212850 h 2451100"/>
                <a:gd name="connsiteX32" fmla="*/ 3860800 w 3956134"/>
                <a:gd name="connsiteY32" fmla="*/ 1187450 h 2451100"/>
                <a:gd name="connsiteX33" fmla="*/ 3867150 w 3956134"/>
                <a:gd name="connsiteY33" fmla="*/ 1143000 h 2451100"/>
                <a:gd name="connsiteX34" fmla="*/ 3873500 w 3956134"/>
                <a:gd name="connsiteY34" fmla="*/ 1111250 h 2451100"/>
                <a:gd name="connsiteX35" fmla="*/ 3886200 w 3956134"/>
                <a:gd name="connsiteY35" fmla="*/ 1054100 h 2451100"/>
                <a:gd name="connsiteX36" fmla="*/ 3886200 w 3956134"/>
                <a:gd name="connsiteY36" fmla="*/ 920750 h 2451100"/>
                <a:gd name="connsiteX37" fmla="*/ 3873500 w 3956134"/>
                <a:gd name="connsiteY37" fmla="*/ 901700 h 2451100"/>
                <a:gd name="connsiteX38" fmla="*/ 3816350 w 3956134"/>
                <a:gd name="connsiteY38" fmla="*/ 857250 h 2451100"/>
                <a:gd name="connsiteX39" fmla="*/ 3803650 w 3956134"/>
                <a:gd name="connsiteY39" fmla="*/ 819150 h 2451100"/>
                <a:gd name="connsiteX40" fmla="*/ 3784600 w 3956134"/>
                <a:gd name="connsiteY40" fmla="*/ 774700 h 2451100"/>
                <a:gd name="connsiteX41" fmla="*/ 3790950 w 3956134"/>
                <a:gd name="connsiteY41" fmla="*/ 673100 h 2451100"/>
                <a:gd name="connsiteX42" fmla="*/ 3822700 w 3956134"/>
                <a:gd name="connsiteY42" fmla="*/ 635000 h 2451100"/>
                <a:gd name="connsiteX43" fmla="*/ 3835400 w 3956134"/>
                <a:gd name="connsiteY43" fmla="*/ 615950 h 2451100"/>
                <a:gd name="connsiteX44" fmla="*/ 3854450 w 3956134"/>
                <a:gd name="connsiteY44" fmla="*/ 590550 h 2451100"/>
                <a:gd name="connsiteX45" fmla="*/ 3867150 w 3956134"/>
                <a:gd name="connsiteY45" fmla="*/ 552450 h 2451100"/>
                <a:gd name="connsiteX46" fmla="*/ 3873500 w 3956134"/>
                <a:gd name="connsiteY46" fmla="*/ 533400 h 2451100"/>
                <a:gd name="connsiteX47" fmla="*/ 3854450 w 3956134"/>
                <a:gd name="connsiteY47" fmla="*/ 425450 h 2451100"/>
                <a:gd name="connsiteX48" fmla="*/ 3841750 w 3956134"/>
                <a:gd name="connsiteY48" fmla="*/ 374650 h 2451100"/>
                <a:gd name="connsiteX49" fmla="*/ 3822700 w 3956134"/>
                <a:gd name="connsiteY49" fmla="*/ 361950 h 2451100"/>
                <a:gd name="connsiteX50" fmla="*/ 3759200 w 3956134"/>
                <a:gd name="connsiteY50" fmla="*/ 374650 h 2451100"/>
                <a:gd name="connsiteX51" fmla="*/ 3733800 w 3956134"/>
                <a:gd name="connsiteY51" fmla="*/ 393700 h 2451100"/>
                <a:gd name="connsiteX52" fmla="*/ 3714750 w 3956134"/>
                <a:gd name="connsiteY52" fmla="*/ 400050 h 2451100"/>
                <a:gd name="connsiteX53" fmla="*/ 3695700 w 3956134"/>
                <a:gd name="connsiteY53" fmla="*/ 412750 h 2451100"/>
                <a:gd name="connsiteX54" fmla="*/ 3638550 w 3956134"/>
                <a:gd name="connsiteY54" fmla="*/ 425450 h 2451100"/>
                <a:gd name="connsiteX55" fmla="*/ 3619500 w 3956134"/>
                <a:gd name="connsiteY55" fmla="*/ 431800 h 2451100"/>
                <a:gd name="connsiteX56" fmla="*/ 3587750 w 3956134"/>
                <a:gd name="connsiteY56" fmla="*/ 438150 h 2451100"/>
                <a:gd name="connsiteX57" fmla="*/ 3562350 w 3956134"/>
                <a:gd name="connsiteY57" fmla="*/ 444500 h 2451100"/>
                <a:gd name="connsiteX58" fmla="*/ 3517900 w 3956134"/>
                <a:gd name="connsiteY58" fmla="*/ 438150 h 2451100"/>
                <a:gd name="connsiteX59" fmla="*/ 3479800 w 3956134"/>
                <a:gd name="connsiteY59" fmla="*/ 406400 h 2451100"/>
                <a:gd name="connsiteX60" fmla="*/ 3460750 w 3956134"/>
                <a:gd name="connsiteY60" fmla="*/ 393700 h 2451100"/>
                <a:gd name="connsiteX61" fmla="*/ 3422650 w 3956134"/>
                <a:gd name="connsiteY61" fmla="*/ 349250 h 2451100"/>
                <a:gd name="connsiteX62" fmla="*/ 3384550 w 3956134"/>
                <a:gd name="connsiteY62" fmla="*/ 323850 h 2451100"/>
                <a:gd name="connsiteX63" fmla="*/ 3365500 w 3956134"/>
                <a:gd name="connsiteY63" fmla="*/ 304800 h 2451100"/>
                <a:gd name="connsiteX64" fmla="*/ 3327400 w 3956134"/>
                <a:gd name="connsiteY64" fmla="*/ 279400 h 2451100"/>
                <a:gd name="connsiteX65" fmla="*/ 3302000 w 3956134"/>
                <a:gd name="connsiteY65" fmla="*/ 247650 h 2451100"/>
                <a:gd name="connsiteX66" fmla="*/ 3270250 w 3956134"/>
                <a:gd name="connsiteY66" fmla="*/ 209550 h 2451100"/>
                <a:gd name="connsiteX67" fmla="*/ 3251200 w 3956134"/>
                <a:gd name="connsiteY67" fmla="*/ 196850 h 2451100"/>
                <a:gd name="connsiteX68" fmla="*/ 3232150 w 3956134"/>
                <a:gd name="connsiteY68" fmla="*/ 177800 h 2451100"/>
                <a:gd name="connsiteX69" fmla="*/ 3194050 w 3956134"/>
                <a:gd name="connsiteY69" fmla="*/ 152400 h 2451100"/>
                <a:gd name="connsiteX70" fmla="*/ 3149600 w 3956134"/>
                <a:gd name="connsiteY70" fmla="*/ 101600 h 2451100"/>
                <a:gd name="connsiteX71" fmla="*/ 3105150 w 3956134"/>
                <a:gd name="connsiteY71" fmla="*/ 44450 h 2451100"/>
                <a:gd name="connsiteX72" fmla="*/ 3073400 w 3956134"/>
                <a:gd name="connsiteY72" fmla="*/ 6350 h 2451100"/>
                <a:gd name="connsiteX73" fmla="*/ 3054350 w 3956134"/>
                <a:gd name="connsiteY73" fmla="*/ 0 h 2451100"/>
                <a:gd name="connsiteX74" fmla="*/ 3009900 w 3956134"/>
                <a:gd name="connsiteY74" fmla="*/ 12700 h 2451100"/>
                <a:gd name="connsiteX75" fmla="*/ 2990850 w 3956134"/>
                <a:gd name="connsiteY75" fmla="*/ 25400 h 2451100"/>
                <a:gd name="connsiteX76" fmla="*/ 2971800 w 3956134"/>
                <a:gd name="connsiteY76" fmla="*/ 44450 h 2451100"/>
                <a:gd name="connsiteX77" fmla="*/ 2933700 w 3956134"/>
                <a:gd name="connsiteY77" fmla="*/ 63500 h 2451100"/>
                <a:gd name="connsiteX78" fmla="*/ 2895600 w 3956134"/>
                <a:gd name="connsiteY78" fmla="*/ 95250 h 2451100"/>
                <a:gd name="connsiteX79" fmla="*/ 2832100 w 3956134"/>
                <a:gd name="connsiteY79" fmla="*/ 171450 h 2451100"/>
                <a:gd name="connsiteX80" fmla="*/ 2794000 w 3956134"/>
                <a:gd name="connsiteY80" fmla="*/ 196850 h 2451100"/>
                <a:gd name="connsiteX81" fmla="*/ 2736850 w 3956134"/>
                <a:gd name="connsiteY81" fmla="*/ 241300 h 2451100"/>
                <a:gd name="connsiteX82" fmla="*/ 2717800 w 3956134"/>
                <a:gd name="connsiteY82" fmla="*/ 254000 h 2451100"/>
                <a:gd name="connsiteX83" fmla="*/ 2698750 w 3956134"/>
                <a:gd name="connsiteY83" fmla="*/ 266700 h 2451100"/>
                <a:gd name="connsiteX84" fmla="*/ 2679700 w 3956134"/>
                <a:gd name="connsiteY84" fmla="*/ 273050 h 2451100"/>
                <a:gd name="connsiteX85" fmla="*/ 2660650 w 3956134"/>
                <a:gd name="connsiteY85" fmla="*/ 285750 h 2451100"/>
                <a:gd name="connsiteX86" fmla="*/ 2628900 w 3956134"/>
                <a:gd name="connsiteY86" fmla="*/ 292100 h 2451100"/>
                <a:gd name="connsiteX87" fmla="*/ 2584450 w 3956134"/>
                <a:gd name="connsiteY87" fmla="*/ 317500 h 2451100"/>
                <a:gd name="connsiteX88" fmla="*/ 2546350 w 3956134"/>
                <a:gd name="connsiteY88" fmla="*/ 342900 h 2451100"/>
                <a:gd name="connsiteX89" fmla="*/ 2508250 w 3956134"/>
                <a:gd name="connsiteY89" fmla="*/ 368300 h 2451100"/>
                <a:gd name="connsiteX90" fmla="*/ 2489200 w 3956134"/>
                <a:gd name="connsiteY90" fmla="*/ 381000 h 2451100"/>
                <a:gd name="connsiteX91" fmla="*/ 2463800 w 3956134"/>
                <a:gd name="connsiteY91" fmla="*/ 387350 h 2451100"/>
                <a:gd name="connsiteX92" fmla="*/ 2425700 w 3956134"/>
                <a:gd name="connsiteY92" fmla="*/ 406400 h 2451100"/>
                <a:gd name="connsiteX93" fmla="*/ 2368550 w 3956134"/>
                <a:gd name="connsiteY93" fmla="*/ 431800 h 2451100"/>
                <a:gd name="connsiteX94" fmla="*/ 2330450 w 3956134"/>
                <a:gd name="connsiteY94" fmla="*/ 438150 h 2451100"/>
                <a:gd name="connsiteX95" fmla="*/ 2311400 w 3956134"/>
                <a:gd name="connsiteY95" fmla="*/ 444500 h 2451100"/>
                <a:gd name="connsiteX96" fmla="*/ 2273300 w 3956134"/>
                <a:gd name="connsiteY96" fmla="*/ 450850 h 2451100"/>
                <a:gd name="connsiteX97" fmla="*/ 2139950 w 3956134"/>
                <a:gd name="connsiteY97" fmla="*/ 463550 h 2451100"/>
                <a:gd name="connsiteX98" fmla="*/ 2025650 w 3956134"/>
                <a:gd name="connsiteY98" fmla="*/ 488950 h 2451100"/>
                <a:gd name="connsiteX99" fmla="*/ 1993900 w 3956134"/>
                <a:gd name="connsiteY99" fmla="*/ 495300 h 2451100"/>
                <a:gd name="connsiteX100" fmla="*/ 1955800 w 3956134"/>
                <a:gd name="connsiteY100" fmla="*/ 508000 h 2451100"/>
                <a:gd name="connsiteX101" fmla="*/ 1936750 w 3956134"/>
                <a:gd name="connsiteY101" fmla="*/ 514350 h 2451100"/>
                <a:gd name="connsiteX102" fmla="*/ 1917700 w 3956134"/>
                <a:gd name="connsiteY102" fmla="*/ 520700 h 2451100"/>
                <a:gd name="connsiteX103" fmla="*/ 1879600 w 3956134"/>
                <a:gd name="connsiteY103" fmla="*/ 539750 h 2451100"/>
                <a:gd name="connsiteX104" fmla="*/ 1866900 w 3956134"/>
                <a:gd name="connsiteY104" fmla="*/ 558800 h 2451100"/>
                <a:gd name="connsiteX105" fmla="*/ 1670050 w 3956134"/>
                <a:gd name="connsiteY105" fmla="*/ 552450 h 2451100"/>
                <a:gd name="connsiteX106" fmla="*/ 1644650 w 3956134"/>
                <a:gd name="connsiteY106" fmla="*/ 546100 h 2451100"/>
                <a:gd name="connsiteX107" fmla="*/ 1555750 w 3956134"/>
                <a:gd name="connsiteY107" fmla="*/ 539750 h 2451100"/>
                <a:gd name="connsiteX108" fmla="*/ 1524000 w 3956134"/>
                <a:gd name="connsiteY108" fmla="*/ 533400 h 2451100"/>
                <a:gd name="connsiteX109" fmla="*/ 1377950 w 3956134"/>
                <a:gd name="connsiteY109" fmla="*/ 546100 h 2451100"/>
                <a:gd name="connsiteX110" fmla="*/ 1365250 w 3956134"/>
                <a:gd name="connsiteY110" fmla="*/ 565150 h 2451100"/>
                <a:gd name="connsiteX111" fmla="*/ 1346200 w 3956134"/>
                <a:gd name="connsiteY111" fmla="*/ 584200 h 2451100"/>
                <a:gd name="connsiteX112" fmla="*/ 1327150 w 3956134"/>
                <a:gd name="connsiteY112" fmla="*/ 635000 h 2451100"/>
                <a:gd name="connsiteX113" fmla="*/ 1289050 w 3956134"/>
                <a:gd name="connsiteY113" fmla="*/ 660400 h 2451100"/>
                <a:gd name="connsiteX114" fmla="*/ 1250950 w 3956134"/>
                <a:gd name="connsiteY114" fmla="*/ 692150 h 2451100"/>
                <a:gd name="connsiteX115" fmla="*/ 1206500 w 3956134"/>
                <a:gd name="connsiteY115" fmla="*/ 749300 h 2451100"/>
                <a:gd name="connsiteX116" fmla="*/ 1168400 w 3956134"/>
                <a:gd name="connsiteY116" fmla="*/ 762000 h 2451100"/>
                <a:gd name="connsiteX117" fmla="*/ 850900 w 3956134"/>
                <a:gd name="connsiteY117" fmla="*/ 749300 h 2451100"/>
                <a:gd name="connsiteX118" fmla="*/ 812800 w 3956134"/>
                <a:gd name="connsiteY118" fmla="*/ 723900 h 2451100"/>
                <a:gd name="connsiteX119" fmla="*/ 793750 w 3956134"/>
                <a:gd name="connsiteY119" fmla="*/ 717550 h 2451100"/>
                <a:gd name="connsiteX120" fmla="*/ 774700 w 3956134"/>
                <a:gd name="connsiteY120" fmla="*/ 692150 h 2451100"/>
                <a:gd name="connsiteX121" fmla="*/ 762000 w 3956134"/>
                <a:gd name="connsiteY121" fmla="*/ 673100 h 2451100"/>
                <a:gd name="connsiteX122" fmla="*/ 698500 w 3956134"/>
                <a:gd name="connsiteY122" fmla="*/ 641350 h 2451100"/>
                <a:gd name="connsiteX123" fmla="*/ 660400 w 3956134"/>
                <a:gd name="connsiteY123" fmla="*/ 603250 h 2451100"/>
                <a:gd name="connsiteX124" fmla="*/ 520700 w 3956134"/>
                <a:gd name="connsiteY124" fmla="*/ 590550 h 2451100"/>
                <a:gd name="connsiteX125" fmla="*/ 438150 w 3956134"/>
                <a:gd name="connsiteY125" fmla="*/ 584200 h 2451100"/>
                <a:gd name="connsiteX126" fmla="*/ 412750 w 3956134"/>
                <a:gd name="connsiteY126" fmla="*/ 577850 h 2451100"/>
                <a:gd name="connsiteX127" fmla="*/ 368300 w 3956134"/>
                <a:gd name="connsiteY127" fmla="*/ 571500 h 2451100"/>
                <a:gd name="connsiteX128" fmla="*/ 330200 w 3956134"/>
                <a:gd name="connsiteY128" fmla="*/ 565150 h 2451100"/>
                <a:gd name="connsiteX129" fmla="*/ 311150 w 3956134"/>
                <a:gd name="connsiteY129" fmla="*/ 552450 h 2451100"/>
                <a:gd name="connsiteX130" fmla="*/ 292100 w 3956134"/>
                <a:gd name="connsiteY130" fmla="*/ 546100 h 2451100"/>
                <a:gd name="connsiteX131" fmla="*/ 266700 w 3956134"/>
                <a:gd name="connsiteY131" fmla="*/ 539750 h 2451100"/>
                <a:gd name="connsiteX132" fmla="*/ 234950 w 3956134"/>
                <a:gd name="connsiteY132" fmla="*/ 533400 h 2451100"/>
                <a:gd name="connsiteX133" fmla="*/ 196850 w 3956134"/>
                <a:gd name="connsiteY133" fmla="*/ 520700 h 2451100"/>
                <a:gd name="connsiteX134" fmla="*/ 158750 w 3956134"/>
                <a:gd name="connsiteY134" fmla="*/ 514350 h 2451100"/>
                <a:gd name="connsiteX135" fmla="*/ 120650 w 3956134"/>
                <a:gd name="connsiteY135" fmla="*/ 501650 h 2451100"/>
                <a:gd name="connsiteX136" fmla="*/ 0 w 3956134"/>
                <a:gd name="connsiteY136" fmla="*/ 527050 h 245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3956134" h="2451100">
                  <a:moveTo>
                    <a:pt x="3175000" y="2451100"/>
                  </a:moveTo>
                  <a:cubicBezTo>
                    <a:pt x="3187700" y="2440517"/>
                    <a:pt x="3199021" y="2428014"/>
                    <a:pt x="3213100" y="2419350"/>
                  </a:cubicBezTo>
                  <a:cubicBezTo>
                    <a:pt x="3226829" y="2410902"/>
                    <a:pt x="3242424" y="2405873"/>
                    <a:pt x="3257550" y="2400300"/>
                  </a:cubicBezTo>
                  <a:cubicBezTo>
                    <a:pt x="3282673" y="2391044"/>
                    <a:pt x="3308350" y="2383367"/>
                    <a:pt x="3333750" y="2374900"/>
                  </a:cubicBezTo>
                  <a:cubicBezTo>
                    <a:pt x="3359733" y="2366239"/>
                    <a:pt x="3356357" y="2366264"/>
                    <a:pt x="3390900" y="2362200"/>
                  </a:cubicBezTo>
                  <a:cubicBezTo>
                    <a:pt x="3414119" y="2359468"/>
                    <a:pt x="3437467" y="2357967"/>
                    <a:pt x="3460750" y="2355850"/>
                  </a:cubicBezTo>
                  <a:cubicBezTo>
                    <a:pt x="3508576" y="2323966"/>
                    <a:pt x="3447793" y="2361403"/>
                    <a:pt x="3505200" y="2336800"/>
                  </a:cubicBezTo>
                  <a:cubicBezTo>
                    <a:pt x="3512215" y="2333794"/>
                    <a:pt x="3517104" y="2326780"/>
                    <a:pt x="3524250" y="2324100"/>
                  </a:cubicBezTo>
                  <a:cubicBezTo>
                    <a:pt x="3534356" y="2320310"/>
                    <a:pt x="3545464" y="2320091"/>
                    <a:pt x="3556000" y="2317750"/>
                  </a:cubicBezTo>
                  <a:cubicBezTo>
                    <a:pt x="3564519" y="2315857"/>
                    <a:pt x="3572896" y="2313362"/>
                    <a:pt x="3581400" y="2311400"/>
                  </a:cubicBezTo>
                  <a:cubicBezTo>
                    <a:pt x="3600415" y="2307012"/>
                    <a:pt x="3619618" y="2303433"/>
                    <a:pt x="3638550" y="2298700"/>
                  </a:cubicBezTo>
                  <a:cubicBezTo>
                    <a:pt x="3670472" y="2290720"/>
                    <a:pt x="3645610" y="2295170"/>
                    <a:pt x="3676650" y="2279650"/>
                  </a:cubicBezTo>
                  <a:cubicBezTo>
                    <a:pt x="3692002" y="2271974"/>
                    <a:pt x="3704824" y="2273054"/>
                    <a:pt x="3721100" y="2266950"/>
                  </a:cubicBezTo>
                  <a:cubicBezTo>
                    <a:pt x="3729963" y="2263626"/>
                    <a:pt x="3737799" y="2257979"/>
                    <a:pt x="3746500" y="2254250"/>
                  </a:cubicBezTo>
                  <a:cubicBezTo>
                    <a:pt x="3766396" y="2245723"/>
                    <a:pt x="3780816" y="2245356"/>
                    <a:pt x="3803650" y="2241550"/>
                  </a:cubicBezTo>
                  <a:cubicBezTo>
                    <a:pt x="3810000" y="2237317"/>
                    <a:pt x="3815874" y="2232263"/>
                    <a:pt x="3822700" y="2228850"/>
                  </a:cubicBezTo>
                  <a:cubicBezTo>
                    <a:pt x="3828687" y="2225857"/>
                    <a:pt x="3835899" y="2225751"/>
                    <a:pt x="3841750" y="2222500"/>
                  </a:cubicBezTo>
                  <a:cubicBezTo>
                    <a:pt x="3855093" y="2215087"/>
                    <a:pt x="3865370" y="2201927"/>
                    <a:pt x="3879850" y="2197100"/>
                  </a:cubicBezTo>
                  <a:lnTo>
                    <a:pt x="3917950" y="2184400"/>
                  </a:lnTo>
                  <a:lnTo>
                    <a:pt x="3937000" y="2178050"/>
                  </a:lnTo>
                  <a:cubicBezTo>
                    <a:pt x="3970620" y="2127619"/>
                    <a:pt x="3951355" y="2164773"/>
                    <a:pt x="3943350" y="2044700"/>
                  </a:cubicBezTo>
                  <a:cubicBezTo>
                    <a:pt x="3941655" y="2019268"/>
                    <a:pt x="3939117" y="1993900"/>
                    <a:pt x="3937000" y="1968500"/>
                  </a:cubicBezTo>
                  <a:cubicBezTo>
                    <a:pt x="3934883" y="1875367"/>
                    <a:pt x="3934528" y="1782177"/>
                    <a:pt x="3930650" y="1689100"/>
                  </a:cubicBezTo>
                  <a:cubicBezTo>
                    <a:pt x="3930287" y="1680380"/>
                    <a:pt x="3925534" y="1672340"/>
                    <a:pt x="3924300" y="1663700"/>
                  </a:cubicBezTo>
                  <a:cubicBezTo>
                    <a:pt x="3917273" y="1614512"/>
                    <a:pt x="3921081" y="1604766"/>
                    <a:pt x="3911600" y="1562100"/>
                  </a:cubicBezTo>
                  <a:cubicBezTo>
                    <a:pt x="3910148" y="1555566"/>
                    <a:pt x="3908501" y="1548901"/>
                    <a:pt x="3905250" y="1543050"/>
                  </a:cubicBezTo>
                  <a:cubicBezTo>
                    <a:pt x="3886262" y="1508871"/>
                    <a:pt x="3883940" y="1509040"/>
                    <a:pt x="3860800" y="1485900"/>
                  </a:cubicBezTo>
                  <a:cubicBezTo>
                    <a:pt x="3856567" y="1473200"/>
                    <a:pt x="3850725" y="1460927"/>
                    <a:pt x="3848100" y="1447800"/>
                  </a:cubicBezTo>
                  <a:cubicBezTo>
                    <a:pt x="3840038" y="1407492"/>
                    <a:pt x="3844368" y="1426521"/>
                    <a:pt x="3835400" y="1390650"/>
                  </a:cubicBezTo>
                  <a:cubicBezTo>
                    <a:pt x="3837517" y="1348317"/>
                    <a:pt x="3838078" y="1305877"/>
                    <a:pt x="3841750" y="1263650"/>
                  </a:cubicBezTo>
                  <a:cubicBezTo>
                    <a:pt x="3842330" y="1256982"/>
                    <a:pt x="3846477" y="1251094"/>
                    <a:pt x="3848100" y="1244600"/>
                  </a:cubicBezTo>
                  <a:cubicBezTo>
                    <a:pt x="3850718" y="1234129"/>
                    <a:pt x="3852109" y="1223386"/>
                    <a:pt x="3854450" y="1212850"/>
                  </a:cubicBezTo>
                  <a:cubicBezTo>
                    <a:pt x="3856343" y="1204331"/>
                    <a:pt x="3859239" y="1196036"/>
                    <a:pt x="3860800" y="1187450"/>
                  </a:cubicBezTo>
                  <a:cubicBezTo>
                    <a:pt x="3863477" y="1172724"/>
                    <a:pt x="3864689" y="1157763"/>
                    <a:pt x="3867150" y="1143000"/>
                  </a:cubicBezTo>
                  <a:cubicBezTo>
                    <a:pt x="3868924" y="1132354"/>
                    <a:pt x="3871569" y="1121869"/>
                    <a:pt x="3873500" y="1111250"/>
                  </a:cubicBezTo>
                  <a:cubicBezTo>
                    <a:pt x="3882440" y="1062077"/>
                    <a:pt x="3875004" y="1087688"/>
                    <a:pt x="3886200" y="1054100"/>
                  </a:cubicBezTo>
                  <a:cubicBezTo>
                    <a:pt x="3891625" y="999853"/>
                    <a:pt x="3898050" y="976048"/>
                    <a:pt x="3886200" y="920750"/>
                  </a:cubicBezTo>
                  <a:cubicBezTo>
                    <a:pt x="3884601" y="913288"/>
                    <a:pt x="3879243" y="906726"/>
                    <a:pt x="3873500" y="901700"/>
                  </a:cubicBezTo>
                  <a:cubicBezTo>
                    <a:pt x="3751975" y="795365"/>
                    <a:pt x="3890880" y="931780"/>
                    <a:pt x="3816350" y="857250"/>
                  </a:cubicBezTo>
                  <a:cubicBezTo>
                    <a:pt x="3812117" y="844550"/>
                    <a:pt x="3809637" y="831124"/>
                    <a:pt x="3803650" y="819150"/>
                  </a:cubicBezTo>
                  <a:cubicBezTo>
                    <a:pt x="3787957" y="787763"/>
                    <a:pt x="3793943" y="802730"/>
                    <a:pt x="3784600" y="774700"/>
                  </a:cubicBezTo>
                  <a:cubicBezTo>
                    <a:pt x="3786717" y="740833"/>
                    <a:pt x="3785658" y="706618"/>
                    <a:pt x="3790950" y="673100"/>
                  </a:cubicBezTo>
                  <a:cubicBezTo>
                    <a:pt x="3792793" y="661429"/>
                    <a:pt x="3816891" y="641971"/>
                    <a:pt x="3822700" y="635000"/>
                  </a:cubicBezTo>
                  <a:cubicBezTo>
                    <a:pt x="3827586" y="629137"/>
                    <a:pt x="3830964" y="622160"/>
                    <a:pt x="3835400" y="615950"/>
                  </a:cubicBezTo>
                  <a:cubicBezTo>
                    <a:pt x="3841551" y="607338"/>
                    <a:pt x="3848100" y="599017"/>
                    <a:pt x="3854450" y="590550"/>
                  </a:cubicBezTo>
                  <a:lnTo>
                    <a:pt x="3867150" y="552450"/>
                  </a:lnTo>
                  <a:lnTo>
                    <a:pt x="3873500" y="533400"/>
                  </a:lnTo>
                  <a:cubicBezTo>
                    <a:pt x="3860925" y="395075"/>
                    <a:pt x="3877414" y="517305"/>
                    <a:pt x="3854450" y="425450"/>
                  </a:cubicBezTo>
                  <a:cubicBezTo>
                    <a:pt x="3850217" y="408517"/>
                    <a:pt x="3856273" y="384332"/>
                    <a:pt x="3841750" y="374650"/>
                  </a:cubicBezTo>
                  <a:lnTo>
                    <a:pt x="3822700" y="361950"/>
                  </a:lnTo>
                  <a:cubicBezTo>
                    <a:pt x="3812928" y="363346"/>
                    <a:pt x="3773977" y="366206"/>
                    <a:pt x="3759200" y="374650"/>
                  </a:cubicBezTo>
                  <a:cubicBezTo>
                    <a:pt x="3750011" y="379901"/>
                    <a:pt x="3742989" y="388449"/>
                    <a:pt x="3733800" y="393700"/>
                  </a:cubicBezTo>
                  <a:cubicBezTo>
                    <a:pt x="3727988" y="397021"/>
                    <a:pt x="3720737" y="397057"/>
                    <a:pt x="3714750" y="400050"/>
                  </a:cubicBezTo>
                  <a:cubicBezTo>
                    <a:pt x="3707924" y="403463"/>
                    <a:pt x="3702526" y="409337"/>
                    <a:pt x="3695700" y="412750"/>
                  </a:cubicBezTo>
                  <a:cubicBezTo>
                    <a:pt x="3678546" y="421327"/>
                    <a:pt x="3656110" y="421548"/>
                    <a:pt x="3638550" y="425450"/>
                  </a:cubicBezTo>
                  <a:cubicBezTo>
                    <a:pt x="3632016" y="426902"/>
                    <a:pt x="3625994" y="430177"/>
                    <a:pt x="3619500" y="431800"/>
                  </a:cubicBezTo>
                  <a:cubicBezTo>
                    <a:pt x="3609029" y="434418"/>
                    <a:pt x="3598286" y="435809"/>
                    <a:pt x="3587750" y="438150"/>
                  </a:cubicBezTo>
                  <a:cubicBezTo>
                    <a:pt x="3579231" y="440043"/>
                    <a:pt x="3570817" y="442383"/>
                    <a:pt x="3562350" y="444500"/>
                  </a:cubicBezTo>
                  <a:cubicBezTo>
                    <a:pt x="3547533" y="442383"/>
                    <a:pt x="3532236" y="442451"/>
                    <a:pt x="3517900" y="438150"/>
                  </a:cubicBezTo>
                  <a:cubicBezTo>
                    <a:pt x="3503120" y="433716"/>
                    <a:pt x="3490430" y="415259"/>
                    <a:pt x="3479800" y="406400"/>
                  </a:cubicBezTo>
                  <a:cubicBezTo>
                    <a:pt x="3473937" y="401514"/>
                    <a:pt x="3467100" y="397933"/>
                    <a:pt x="3460750" y="393700"/>
                  </a:cubicBezTo>
                  <a:cubicBezTo>
                    <a:pt x="3447016" y="373100"/>
                    <a:pt x="3444647" y="366848"/>
                    <a:pt x="3422650" y="349250"/>
                  </a:cubicBezTo>
                  <a:cubicBezTo>
                    <a:pt x="3410731" y="339715"/>
                    <a:pt x="3395343" y="334643"/>
                    <a:pt x="3384550" y="323850"/>
                  </a:cubicBezTo>
                  <a:cubicBezTo>
                    <a:pt x="3378200" y="317500"/>
                    <a:pt x="3372589" y="310313"/>
                    <a:pt x="3365500" y="304800"/>
                  </a:cubicBezTo>
                  <a:cubicBezTo>
                    <a:pt x="3353452" y="295429"/>
                    <a:pt x="3327400" y="279400"/>
                    <a:pt x="3327400" y="279400"/>
                  </a:cubicBezTo>
                  <a:cubicBezTo>
                    <a:pt x="3316976" y="248127"/>
                    <a:pt x="3328513" y="269744"/>
                    <a:pt x="3302000" y="247650"/>
                  </a:cubicBezTo>
                  <a:cubicBezTo>
                    <a:pt x="3239583" y="195636"/>
                    <a:pt x="3320200" y="259500"/>
                    <a:pt x="3270250" y="209550"/>
                  </a:cubicBezTo>
                  <a:cubicBezTo>
                    <a:pt x="3264854" y="204154"/>
                    <a:pt x="3257063" y="201736"/>
                    <a:pt x="3251200" y="196850"/>
                  </a:cubicBezTo>
                  <a:cubicBezTo>
                    <a:pt x="3244301" y="191101"/>
                    <a:pt x="3239239" y="183313"/>
                    <a:pt x="3232150" y="177800"/>
                  </a:cubicBezTo>
                  <a:cubicBezTo>
                    <a:pt x="3220102" y="168429"/>
                    <a:pt x="3194050" y="152400"/>
                    <a:pt x="3194050" y="152400"/>
                  </a:cubicBezTo>
                  <a:cubicBezTo>
                    <a:pt x="3164417" y="107950"/>
                    <a:pt x="3181350" y="122767"/>
                    <a:pt x="3149600" y="101600"/>
                  </a:cubicBezTo>
                  <a:cubicBezTo>
                    <a:pt x="3085403" y="5305"/>
                    <a:pt x="3154888" y="104136"/>
                    <a:pt x="3105150" y="44450"/>
                  </a:cubicBezTo>
                  <a:cubicBezTo>
                    <a:pt x="3090508" y="26879"/>
                    <a:pt x="3094271" y="20264"/>
                    <a:pt x="3073400" y="6350"/>
                  </a:cubicBezTo>
                  <a:cubicBezTo>
                    <a:pt x="3067831" y="2637"/>
                    <a:pt x="3060700" y="2117"/>
                    <a:pt x="3054350" y="0"/>
                  </a:cubicBezTo>
                  <a:cubicBezTo>
                    <a:pt x="3046212" y="2035"/>
                    <a:pt x="3019010" y="8145"/>
                    <a:pt x="3009900" y="12700"/>
                  </a:cubicBezTo>
                  <a:cubicBezTo>
                    <a:pt x="3003074" y="16113"/>
                    <a:pt x="2996713" y="20514"/>
                    <a:pt x="2990850" y="25400"/>
                  </a:cubicBezTo>
                  <a:cubicBezTo>
                    <a:pt x="2983951" y="31149"/>
                    <a:pt x="2979272" y="39469"/>
                    <a:pt x="2971800" y="44450"/>
                  </a:cubicBezTo>
                  <a:cubicBezTo>
                    <a:pt x="2914522" y="82635"/>
                    <a:pt x="2993651" y="13541"/>
                    <a:pt x="2933700" y="63500"/>
                  </a:cubicBezTo>
                  <a:cubicBezTo>
                    <a:pt x="2884807" y="104244"/>
                    <a:pt x="2942898" y="63718"/>
                    <a:pt x="2895600" y="95250"/>
                  </a:cubicBezTo>
                  <a:cubicBezTo>
                    <a:pt x="2876858" y="123363"/>
                    <a:pt x="2861436" y="151893"/>
                    <a:pt x="2832100" y="171450"/>
                  </a:cubicBezTo>
                  <a:cubicBezTo>
                    <a:pt x="2819400" y="179917"/>
                    <a:pt x="2804793" y="186057"/>
                    <a:pt x="2794000" y="196850"/>
                  </a:cubicBezTo>
                  <a:cubicBezTo>
                    <a:pt x="2764157" y="226693"/>
                    <a:pt x="2782422" y="210919"/>
                    <a:pt x="2736850" y="241300"/>
                  </a:cubicBezTo>
                  <a:lnTo>
                    <a:pt x="2717800" y="254000"/>
                  </a:lnTo>
                  <a:cubicBezTo>
                    <a:pt x="2711450" y="258233"/>
                    <a:pt x="2705990" y="264287"/>
                    <a:pt x="2698750" y="266700"/>
                  </a:cubicBezTo>
                  <a:cubicBezTo>
                    <a:pt x="2692400" y="268817"/>
                    <a:pt x="2685687" y="270057"/>
                    <a:pt x="2679700" y="273050"/>
                  </a:cubicBezTo>
                  <a:cubicBezTo>
                    <a:pt x="2672874" y="276463"/>
                    <a:pt x="2667796" y="283070"/>
                    <a:pt x="2660650" y="285750"/>
                  </a:cubicBezTo>
                  <a:cubicBezTo>
                    <a:pt x="2650544" y="289540"/>
                    <a:pt x="2639483" y="289983"/>
                    <a:pt x="2628900" y="292100"/>
                  </a:cubicBezTo>
                  <a:cubicBezTo>
                    <a:pt x="2545579" y="354591"/>
                    <a:pt x="2646786" y="282869"/>
                    <a:pt x="2584450" y="317500"/>
                  </a:cubicBezTo>
                  <a:cubicBezTo>
                    <a:pt x="2571107" y="324913"/>
                    <a:pt x="2559050" y="334433"/>
                    <a:pt x="2546350" y="342900"/>
                  </a:cubicBezTo>
                  <a:lnTo>
                    <a:pt x="2508250" y="368300"/>
                  </a:lnTo>
                  <a:cubicBezTo>
                    <a:pt x="2501900" y="372533"/>
                    <a:pt x="2496604" y="379149"/>
                    <a:pt x="2489200" y="381000"/>
                  </a:cubicBezTo>
                  <a:lnTo>
                    <a:pt x="2463800" y="387350"/>
                  </a:lnTo>
                  <a:cubicBezTo>
                    <a:pt x="2409205" y="423746"/>
                    <a:pt x="2478280" y="380110"/>
                    <a:pt x="2425700" y="406400"/>
                  </a:cubicBezTo>
                  <a:cubicBezTo>
                    <a:pt x="2393341" y="422580"/>
                    <a:pt x="2417697" y="423609"/>
                    <a:pt x="2368550" y="431800"/>
                  </a:cubicBezTo>
                  <a:cubicBezTo>
                    <a:pt x="2355850" y="433917"/>
                    <a:pt x="2343019" y="435357"/>
                    <a:pt x="2330450" y="438150"/>
                  </a:cubicBezTo>
                  <a:cubicBezTo>
                    <a:pt x="2323916" y="439602"/>
                    <a:pt x="2317934" y="443048"/>
                    <a:pt x="2311400" y="444500"/>
                  </a:cubicBezTo>
                  <a:cubicBezTo>
                    <a:pt x="2298831" y="447293"/>
                    <a:pt x="2286046" y="449029"/>
                    <a:pt x="2273300" y="450850"/>
                  </a:cubicBezTo>
                  <a:cubicBezTo>
                    <a:pt x="2216290" y="458994"/>
                    <a:pt x="2205270" y="458525"/>
                    <a:pt x="2139950" y="463550"/>
                  </a:cubicBezTo>
                  <a:cubicBezTo>
                    <a:pt x="2003883" y="490763"/>
                    <a:pt x="2142230" y="462047"/>
                    <a:pt x="2025650" y="488950"/>
                  </a:cubicBezTo>
                  <a:cubicBezTo>
                    <a:pt x="2015133" y="491377"/>
                    <a:pt x="2004313" y="492460"/>
                    <a:pt x="1993900" y="495300"/>
                  </a:cubicBezTo>
                  <a:cubicBezTo>
                    <a:pt x="1980985" y="498822"/>
                    <a:pt x="1968500" y="503767"/>
                    <a:pt x="1955800" y="508000"/>
                  </a:cubicBezTo>
                  <a:lnTo>
                    <a:pt x="1936750" y="514350"/>
                  </a:lnTo>
                  <a:cubicBezTo>
                    <a:pt x="1930400" y="516467"/>
                    <a:pt x="1923269" y="516987"/>
                    <a:pt x="1917700" y="520700"/>
                  </a:cubicBezTo>
                  <a:cubicBezTo>
                    <a:pt x="1893081" y="537113"/>
                    <a:pt x="1905890" y="530987"/>
                    <a:pt x="1879600" y="539750"/>
                  </a:cubicBezTo>
                  <a:cubicBezTo>
                    <a:pt x="1875367" y="546100"/>
                    <a:pt x="1874518" y="558338"/>
                    <a:pt x="1866900" y="558800"/>
                  </a:cubicBezTo>
                  <a:cubicBezTo>
                    <a:pt x="1801369" y="562772"/>
                    <a:pt x="1735594" y="556195"/>
                    <a:pt x="1670050" y="552450"/>
                  </a:cubicBezTo>
                  <a:cubicBezTo>
                    <a:pt x="1661337" y="551952"/>
                    <a:pt x="1653324" y="547064"/>
                    <a:pt x="1644650" y="546100"/>
                  </a:cubicBezTo>
                  <a:cubicBezTo>
                    <a:pt x="1615123" y="542819"/>
                    <a:pt x="1585383" y="541867"/>
                    <a:pt x="1555750" y="539750"/>
                  </a:cubicBezTo>
                  <a:cubicBezTo>
                    <a:pt x="1545167" y="537633"/>
                    <a:pt x="1534793" y="533400"/>
                    <a:pt x="1524000" y="533400"/>
                  </a:cubicBezTo>
                  <a:cubicBezTo>
                    <a:pt x="1410368" y="533400"/>
                    <a:pt x="1434044" y="527402"/>
                    <a:pt x="1377950" y="546100"/>
                  </a:cubicBezTo>
                  <a:cubicBezTo>
                    <a:pt x="1373717" y="552450"/>
                    <a:pt x="1370136" y="559287"/>
                    <a:pt x="1365250" y="565150"/>
                  </a:cubicBezTo>
                  <a:cubicBezTo>
                    <a:pt x="1359501" y="572049"/>
                    <a:pt x="1351181" y="576728"/>
                    <a:pt x="1346200" y="584200"/>
                  </a:cubicBezTo>
                  <a:cubicBezTo>
                    <a:pt x="1329125" y="609813"/>
                    <a:pt x="1354462" y="604274"/>
                    <a:pt x="1327150" y="635000"/>
                  </a:cubicBezTo>
                  <a:cubicBezTo>
                    <a:pt x="1317009" y="646408"/>
                    <a:pt x="1299843" y="649607"/>
                    <a:pt x="1289050" y="660400"/>
                  </a:cubicBezTo>
                  <a:cubicBezTo>
                    <a:pt x="1264604" y="684846"/>
                    <a:pt x="1277472" y="674469"/>
                    <a:pt x="1250950" y="692150"/>
                  </a:cubicBezTo>
                  <a:cubicBezTo>
                    <a:pt x="1242911" y="716267"/>
                    <a:pt x="1238625" y="738592"/>
                    <a:pt x="1206500" y="749300"/>
                  </a:cubicBezTo>
                  <a:lnTo>
                    <a:pt x="1168400" y="762000"/>
                  </a:lnTo>
                  <a:cubicBezTo>
                    <a:pt x="1048675" y="722092"/>
                    <a:pt x="1249327" y="786887"/>
                    <a:pt x="850900" y="749300"/>
                  </a:cubicBezTo>
                  <a:cubicBezTo>
                    <a:pt x="835704" y="747866"/>
                    <a:pt x="827280" y="728727"/>
                    <a:pt x="812800" y="723900"/>
                  </a:cubicBezTo>
                  <a:lnTo>
                    <a:pt x="793750" y="717550"/>
                  </a:lnTo>
                  <a:cubicBezTo>
                    <a:pt x="787400" y="709083"/>
                    <a:pt x="780851" y="700762"/>
                    <a:pt x="774700" y="692150"/>
                  </a:cubicBezTo>
                  <a:cubicBezTo>
                    <a:pt x="770264" y="685940"/>
                    <a:pt x="767743" y="678126"/>
                    <a:pt x="762000" y="673100"/>
                  </a:cubicBezTo>
                  <a:cubicBezTo>
                    <a:pt x="731759" y="646639"/>
                    <a:pt x="730062" y="649241"/>
                    <a:pt x="698500" y="641350"/>
                  </a:cubicBezTo>
                  <a:cubicBezTo>
                    <a:pt x="685800" y="628650"/>
                    <a:pt x="677439" y="608930"/>
                    <a:pt x="660400" y="603250"/>
                  </a:cubicBezTo>
                  <a:cubicBezTo>
                    <a:pt x="602373" y="583908"/>
                    <a:pt x="652674" y="598798"/>
                    <a:pt x="520700" y="590550"/>
                  </a:cubicBezTo>
                  <a:cubicBezTo>
                    <a:pt x="493156" y="588828"/>
                    <a:pt x="465667" y="586317"/>
                    <a:pt x="438150" y="584200"/>
                  </a:cubicBezTo>
                  <a:cubicBezTo>
                    <a:pt x="429683" y="582083"/>
                    <a:pt x="421336" y="579411"/>
                    <a:pt x="412750" y="577850"/>
                  </a:cubicBezTo>
                  <a:cubicBezTo>
                    <a:pt x="398024" y="575173"/>
                    <a:pt x="383093" y="573776"/>
                    <a:pt x="368300" y="571500"/>
                  </a:cubicBezTo>
                  <a:cubicBezTo>
                    <a:pt x="355575" y="569542"/>
                    <a:pt x="342900" y="567267"/>
                    <a:pt x="330200" y="565150"/>
                  </a:cubicBezTo>
                  <a:cubicBezTo>
                    <a:pt x="323850" y="560917"/>
                    <a:pt x="317976" y="555863"/>
                    <a:pt x="311150" y="552450"/>
                  </a:cubicBezTo>
                  <a:cubicBezTo>
                    <a:pt x="305163" y="549457"/>
                    <a:pt x="298536" y="547939"/>
                    <a:pt x="292100" y="546100"/>
                  </a:cubicBezTo>
                  <a:cubicBezTo>
                    <a:pt x="283709" y="543702"/>
                    <a:pt x="275219" y="541643"/>
                    <a:pt x="266700" y="539750"/>
                  </a:cubicBezTo>
                  <a:cubicBezTo>
                    <a:pt x="256164" y="537409"/>
                    <a:pt x="245363" y="536240"/>
                    <a:pt x="234950" y="533400"/>
                  </a:cubicBezTo>
                  <a:cubicBezTo>
                    <a:pt x="222035" y="529878"/>
                    <a:pt x="210055" y="522901"/>
                    <a:pt x="196850" y="520700"/>
                  </a:cubicBezTo>
                  <a:cubicBezTo>
                    <a:pt x="184150" y="518583"/>
                    <a:pt x="171241" y="517473"/>
                    <a:pt x="158750" y="514350"/>
                  </a:cubicBezTo>
                  <a:cubicBezTo>
                    <a:pt x="145763" y="511103"/>
                    <a:pt x="120650" y="501650"/>
                    <a:pt x="120650" y="501650"/>
                  </a:cubicBezTo>
                  <a:cubicBezTo>
                    <a:pt x="6754" y="515050"/>
                    <a:pt x="38320" y="488730"/>
                    <a:pt x="0" y="5270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Forma libre 59"/>
            <p:cNvSpPr/>
            <p:nvPr/>
          </p:nvSpPr>
          <p:spPr>
            <a:xfrm>
              <a:off x="4375150" y="1460500"/>
              <a:ext cx="476250" cy="1098561"/>
            </a:xfrm>
            <a:custGeom>
              <a:avLst/>
              <a:gdLst>
                <a:gd name="connsiteX0" fmla="*/ 0 w 476250"/>
                <a:gd name="connsiteY0" fmla="*/ 0 h 1098561"/>
                <a:gd name="connsiteX1" fmla="*/ 120650 w 476250"/>
                <a:gd name="connsiteY1" fmla="*/ 6350 h 1098561"/>
                <a:gd name="connsiteX2" fmla="*/ 146050 w 476250"/>
                <a:gd name="connsiteY2" fmla="*/ 12700 h 1098561"/>
                <a:gd name="connsiteX3" fmla="*/ 165100 w 476250"/>
                <a:gd name="connsiteY3" fmla="*/ 31750 h 1098561"/>
                <a:gd name="connsiteX4" fmla="*/ 190500 w 476250"/>
                <a:gd name="connsiteY4" fmla="*/ 76200 h 1098561"/>
                <a:gd name="connsiteX5" fmla="*/ 203200 w 476250"/>
                <a:gd name="connsiteY5" fmla="*/ 127000 h 1098561"/>
                <a:gd name="connsiteX6" fmla="*/ 222250 w 476250"/>
                <a:gd name="connsiteY6" fmla="*/ 146050 h 1098561"/>
                <a:gd name="connsiteX7" fmla="*/ 234950 w 476250"/>
                <a:gd name="connsiteY7" fmla="*/ 165100 h 1098561"/>
                <a:gd name="connsiteX8" fmla="*/ 279400 w 476250"/>
                <a:gd name="connsiteY8" fmla="*/ 196850 h 1098561"/>
                <a:gd name="connsiteX9" fmla="*/ 304800 w 476250"/>
                <a:gd name="connsiteY9" fmla="*/ 254000 h 1098561"/>
                <a:gd name="connsiteX10" fmla="*/ 311150 w 476250"/>
                <a:gd name="connsiteY10" fmla="*/ 273050 h 1098561"/>
                <a:gd name="connsiteX11" fmla="*/ 304800 w 476250"/>
                <a:gd name="connsiteY11" fmla="*/ 361950 h 1098561"/>
                <a:gd name="connsiteX12" fmla="*/ 273050 w 476250"/>
                <a:gd name="connsiteY12" fmla="*/ 393700 h 1098561"/>
                <a:gd name="connsiteX13" fmla="*/ 234950 w 476250"/>
                <a:gd name="connsiteY13" fmla="*/ 425450 h 1098561"/>
                <a:gd name="connsiteX14" fmla="*/ 215900 w 476250"/>
                <a:gd name="connsiteY14" fmla="*/ 431800 h 1098561"/>
                <a:gd name="connsiteX15" fmla="*/ 196850 w 476250"/>
                <a:gd name="connsiteY15" fmla="*/ 444500 h 1098561"/>
                <a:gd name="connsiteX16" fmla="*/ 177800 w 476250"/>
                <a:gd name="connsiteY16" fmla="*/ 450850 h 1098561"/>
                <a:gd name="connsiteX17" fmla="*/ 133350 w 476250"/>
                <a:gd name="connsiteY17" fmla="*/ 476250 h 1098561"/>
                <a:gd name="connsiteX18" fmla="*/ 120650 w 476250"/>
                <a:gd name="connsiteY18" fmla="*/ 495300 h 1098561"/>
                <a:gd name="connsiteX19" fmla="*/ 101600 w 476250"/>
                <a:gd name="connsiteY19" fmla="*/ 514350 h 1098561"/>
                <a:gd name="connsiteX20" fmla="*/ 88900 w 476250"/>
                <a:gd name="connsiteY20" fmla="*/ 552450 h 1098561"/>
                <a:gd name="connsiteX21" fmla="*/ 95250 w 476250"/>
                <a:gd name="connsiteY21" fmla="*/ 609600 h 1098561"/>
                <a:gd name="connsiteX22" fmla="*/ 139700 w 476250"/>
                <a:gd name="connsiteY22" fmla="*/ 666750 h 1098561"/>
                <a:gd name="connsiteX23" fmla="*/ 165100 w 476250"/>
                <a:gd name="connsiteY23" fmla="*/ 711200 h 1098561"/>
                <a:gd name="connsiteX24" fmla="*/ 203200 w 476250"/>
                <a:gd name="connsiteY24" fmla="*/ 749300 h 1098561"/>
                <a:gd name="connsiteX25" fmla="*/ 215900 w 476250"/>
                <a:gd name="connsiteY25" fmla="*/ 787400 h 1098561"/>
                <a:gd name="connsiteX26" fmla="*/ 222250 w 476250"/>
                <a:gd name="connsiteY26" fmla="*/ 812800 h 1098561"/>
                <a:gd name="connsiteX27" fmla="*/ 241300 w 476250"/>
                <a:gd name="connsiteY27" fmla="*/ 838200 h 1098561"/>
                <a:gd name="connsiteX28" fmla="*/ 260350 w 476250"/>
                <a:gd name="connsiteY28" fmla="*/ 876300 h 1098561"/>
                <a:gd name="connsiteX29" fmla="*/ 279400 w 476250"/>
                <a:gd name="connsiteY29" fmla="*/ 895350 h 1098561"/>
                <a:gd name="connsiteX30" fmla="*/ 292100 w 476250"/>
                <a:gd name="connsiteY30" fmla="*/ 914400 h 1098561"/>
                <a:gd name="connsiteX31" fmla="*/ 311150 w 476250"/>
                <a:gd name="connsiteY31" fmla="*/ 933450 h 1098561"/>
                <a:gd name="connsiteX32" fmla="*/ 361950 w 476250"/>
                <a:gd name="connsiteY32" fmla="*/ 990600 h 1098561"/>
                <a:gd name="connsiteX33" fmla="*/ 425450 w 476250"/>
                <a:gd name="connsiteY33" fmla="*/ 1041400 h 1098561"/>
                <a:gd name="connsiteX34" fmla="*/ 444500 w 476250"/>
                <a:gd name="connsiteY34" fmla="*/ 1060450 h 1098561"/>
                <a:gd name="connsiteX35" fmla="*/ 476250 w 476250"/>
                <a:gd name="connsiteY35" fmla="*/ 1098550 h 109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76250" h="1098561">
                  <a:moveTo>
                    <a:pt x="0" y="0"/>
                  </a:moveTo>
                  <a:cubicBezTo>
                    <a:pt x="40217" y="2117"/>
                    <a:pt x="80529" y="2861"/>
                    <a:pt x="120650" y="6350"/>
                  </a:cubicBezTo>
                  <a:cubicBezTo>
                    <a:pt x="129344" y="7106"/>
                    <a:pt x="138473" y="8370"/>
                    <a:pt x="146050" y="12700"/>
                  </a:cubicBezTo>
                  <a:cubicBezTo>
                    <a:pt x="153847" y="17155"/>
                    <a:pt x="159351" y="24851"/>
                    <a:pt x="165100" y="31750"/>
                  </a:cubicBezTo>
                  <a:cubicBezTo>
                    <a:pt x="176319" y="45213"/>
                    <a:pt x="182736" y="60673"/>
                    <a:pt x="190500" y="76200"/>
                  </a:cubicBezTo>
                  <a:cubicBezTo>
                    <a:pt x="191416" y="80780"/>
                    <a:pt x="197621" y="118632"/>
                    <a:pt x="203200" y="127000"/>
                  </a:cubicBezTo>
                  <a:cubicBezTo>
                    <a:pt x="208181" y="134472"/>
                    <a:pt x="216501" y="139151"/>
                    <a:pt x="222250" y="146050"/>
                  </a:cubicBezTo>
                  <a:cubicBezTo>
                    <a:pt x="227136" y="151913"/>
                    <a:pt x="229087" y="160214"/>
                    <a:pt x="234950" y="165100"/>
                  </a:cubicBezTo>
                  <a:cubicBezTo>
                    <a:pt x="283974" y="205953"/>
                    <a:pt x="238865" y="148208"/>
                    <a:pt x="279400" y="196850"/>
                  </a:cubicBezTo>
                  <a:cubicBezTo>
                    <a:pt x="296171" y="216976"/>
                    <a:pt x="295570" y="226311"/>
                    <a:pt x="304800" y="254000"/>
                  </a:cubicBezTo>
                  <a:lnTo>
                    <a:pt x="311150" y="273050"/>
                  </a:lnTo>
                  <a:cubicBezTo>
                    <a:pt x="309033" y="302683"/>
                    <a:pt x="309963" y="332693"/>
                    <a:pt x="304800" y="361950"/>
                  </a:cubicBezTo>
                  <a:cubicBezTo>
                    <a:pt x="301589" y="380148"/>
                    <a:pt x="284728" y="383968"/>
                    <a:pt x="273050" y="393700"/>
                  </a:cubicBezTo>
                  <a:cubicBezTo>
                    <a:pt x="251984" y="411255"/>
                    <a:pt x="258599" y="413626"/>
                    <a:pt x="234950" y="425450"/>
                  </a:cubicBezTo>
                  <a:cubicBezTo>
                    <a:pt x="228963" y="428443"/>
                    <a:pt x="221887" y="428807"/>
                    <a:pt x="215900" y="431800"/>
                  </a:cubicBezTo>
                  <a:cubicBezTo>
                    <a:pt x="209074" y="435213"/>
                    <a:pt x="203676" y="441087"/>
                    <a:pt x="196850" y="444500"/>
                  </a:cubicBezTo>
                  <a:cubicBezTo>
                    <a:pt x="190863" y="447493"/>
                    <a:pt x="183952" y="448213"/>
                    <a:pt x="177800" y="450850"/>
                  </a:cubicBezTo>
                  <a:cubicBezTo>
                    <a:pt x="155242" y="460518"/>
                    <a:pt x="152482" y="463495"/>
                    <a:pt x="133350" y="476250"/>
                  </a:cubicBezTo>
                  <a:cubicBezTo>
                    <a:pt x="129117" y="482600"/>
                    <a:pt x="125536" y="489437"/>
                    <a:pt x="120650" y="495300"/>
                  </a:cubicBezTo>
                  <a:cubicBezTo>
                    <a:pt x="114901" y="502199"/>
                    <a:pt x="105961" y="506500"/>
                    <a:pt x="101600" y="514350"/>
                  </a:cubicBezTo>
                  <a:cubicBezTo>
                    <a:pt x="95099" y="526052"/>
                    <a:pt x="88900" y="552450"/>
                    <a:pt x="88900" y="552450"/>
                  </a:cubicBezTo>
                  <a:cubicBezTo>
                    <a:pt x="91017" y="571500"/>
                    <a:pt x="89189" y="591416"/>
                    <a:pt x="95250" y="609600"/>
                  </a:cubicBezTo>
                  <a:cubicBezTo>
                    <a:pt x="102845" y="632386"/>
                    <a:pt x="123263" y="650313"/>
                    <a:pt x="139700" y="666750"/>
                  </a:cubicBezTo>
                  <a:cubicBezTo>
                    <a:pt x="147680" y="690691"/>
                    <a:pt x="144748" y="688586"/>
                    <a:pt x="165100" y="711200"/>
                  </a:cubicBezTo>
                  <a:cubicBezTo>
                    <a:pt x="177115" y="724550"/>
                    <a:pt x="203200" y="749300"/>
                    <a:pt x="203200" y="749300"/>
                  </a:cubicBezTo>
                  <a:cubicBezTo>
                    <a:pt x="207433" y="762000"/>
                    <a:pt x="212653" y="774413"/>
                    <a:pt x="215900" y="787400"/>
                  </a:cubicBezTo>
                  <a:cubicBezTo>
                    <a:pt x="218017" y="795867"/>
                    <a:pt x="218347" y="804994"/>
                    <a:pt x="222250" y="812800"/>
                  </a:cubicBezTo>
                  <a:cubicBezTo>
                    <a:pt x="226983" y="822266"/>
                    <a:pt x="234950" y="829733"/>
                    <a:pt x="241300" y="838200"/>
                  </a:cubicBezTo>
                  <a:cubicBezTo>
                    <a:pt x="247664" y="857293"/>
                    <a:pt x="246673" y="859887"/>
                    <a:pt x="260350" y="876300"/>
                  </a:cubicBezTo>
                  <a:cubicBezTo>
                    <a:pt x="266099" y="883199"/>
                    <a:pt x="273651" y="888451"/>
                    <a:pt x="279400" y="895350"/>
                  </a:cubicBezTo>
                  <a:cubicBezTo>
                    <a:pt x="284286" y="901213"/>
                    <a:pt x="287214" y="908537"/>
                    <a:pt x="292100" y="914400"/>
                  </a:cubicBezTo>
                  <a:cubicBezTo>
                    <a:pt x="297849" y="921299"/>
                    <a:pt x="305401" y="926551"/>
                    <a:pt x="311150" y="933450"/>
                  </a:cubicBezTo>
                  <a:cubicBezTo>
                    <a:pt x="330324" y="956458"/>
                    <a:pt x="326665" y="972957"/>
                    <a:pt x="361950" y="990600"/>
                  </a:cubicBezTo>
                  <a:cubicBezTo>
                    <a:pt x="403414" y="1011332"/>
                    <a:pt x="380657" y="996607"/>
                    <a:pt x="425450" y="1041400"/>
                  </a:cubicBezTo>
                  <a:cubicBezTo>
                    <a:pt x="431800" y="1047750"/>
                    <a:pt x="439519" y="1052978"/>
                    <a:pt x="444500" y="1060450"/>
                  </a:cubicBezTo>
                  <a:cubicBezTo>
                    <a:pt x="471074" y="1100311"/>
                    <a:pt x="454636" y="1098550"/>
                    <a:pt x="476250" y="10985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7" name="Agrupa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36096" y="476672"/>
            <a:ext cx="2177560" cy="3680511"/>
            <a:chOff x="5436096" y="476672"/>
            <a:chExt cx="2177560" cy="3680511"/>
          </a:xfrm>
        </p:grpSpPr>
        <p:pic>
          <p:nvPicPr>
            <p:cNvPr id="39" name="Imagen 38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013" y="4009540"/>
              <a:ext cx="147643" cy="147643"/>
            </a:xfrm>
            <a:prstGeom prst="rect">
              <a:avLst/>
            </a:prstGeom>
          </p:spPr>
        </p:pic>
        <p:pic>
          <p:nvPicPr>
            <p:cNvPr id="40" name="Imagen 39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476672"/>
              <a:ext cx="147643" cy="147643"/>
            </a:xfrm>
            <a:prstGeom prst="rect">
              <a:avLst/>
            </a:prstGeom>
          </p:spPr>
        </p:pic>
        <p:pic>
          <p:nvPicPr>
            <p:cNvPr id="41" name="Imagen 40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001" y="896246"/>
              <a:ext cx="147643" cy="147643"/>
            </a:xfrm>
            <a:prstGeom prst="rect">
              <a:avLst/>
            </a:prstGeom>
          </p:spPr>
        </p:pic>
        <p:pic>
          <p:nvPicPr>
            <p:cNvPr id="42" name="Imagen 41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603" y="2074833"/>
              <a:ext cx="147643" cy="147643"/>
            </a:xfrm>
            <a:prstGeom prst="rect">
              <a:avLst/>
            </a:prstGeom>
          </p:spPr>
        </p:pic>
        <p:pic>
          <p:nvPicPr>
            <p:cNvPr id="79" name="Imagen 78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1340768"/>
              <a:ext cx="147643" cy="147643"/>
            </a:xfrm>
            <a:prstGeom prst="rect">
              <a:avLst/>
            </a:prstGeom>
          </p:spPr>
        </p:pic>
        <p:pic>
          <p:nvPicPr>
            <p:cNvPr id="44" name="Imagen 43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463" y="3147581"/>
              <a:ext cx="147643" cy="147643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30724" y="2057140"/>
            <a:ext cx="2470735" cy="2131475"/>
            <a:chOff x="5652120" y="1988840"/>
            <a:chExt cx="2595915" cy="2239466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513" y="4080663"/>
              <a:ext cx="147643" cy="147643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2348880"/>
              <a:ext cx="147643" cy="147643"/>
            </a:xfrm>
            <a:prstGeom prst="rect">
              <a:avLst/>
            </a:prstGeom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92" y="1988840"/>
              <a:ext cx="147643" cy="147643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6147" y="694565"/>
            <a:ext cx="9373034" cy="4855338"/>
            <a:chOff x="-66147" y="694565"/>
            <a:chExt cx="9373034" cy="4855338"/>
          </a:xfrm>
        </p:grpSpPr>
        <p:sp>
          <p:nvSpPr>
            <p:cNvPr id="5" name="Forma libre 4"/>
            <p:cNvSpPr/>
            <p:nvPr/>
          </p:nvSpPr>
          <p:spPr>
            <a:xfrm>
              <a:off x="5133009" y="780558"/>
              <a:ext cx="3115526" cy="2004316"/>
            </a:xfrm>
            <a:custGeom>
              <a:avLst/>
              <a:gdLst>
                <a:gd name="connsiteX0" fmla="*/ 0 w 3115526"/>
                <a:gd name="connsiteY0" fmla="*/ 0 h 2004316"/>
                <a:gd name="connsiteX1" fmla="*/ 39689 w 3115526"/>
                <a:gd name="connsiteY1" fmla="*/ 6615 h 2004316"/>
                <a:gd name="connsiteX2" fmla="*/ 99221 w 3115526"/>
                <a:gd name="connsiteY2" fmla="*/ 13230 h 2004316"/>
                <a:gd name="connsiteX3" fmla="*/ 119065 w 3115526"/>
                <a:gd name="connsiteY3" fmla="*/ 19845 h 2004316"/>
                <a:gd name="connsiteX4" fmla="*/ 178597 w 3115526"/>
                <a:gd name="connsiteY4" fmla="*/ 26460 h 2004316"/>
                <a:gd name="connsiteX5" fmla="*/ 205056 w 3115526"/>
                <a:gd name="connsiteY5" fmla="*/ 59535 h 2004316"/>
                <a:gd name="connsiteX6" fmla="*/ 231515 w 3115526"/>
                <a:gd name="connsiteY6" fmla="*/ 119069 h 2004316"/>
                <a:gd name="connsiteX7" fmla="*/ 251359 w 3115526"/>
                <a:gd name="connsiteY7" fmla="*/ 125684 h 2004316"/>
                <a:gd name="connsiteX8" fmla="*/ 271203 w 3115526"/>
                <a:gd name="connsiteY8" fmla="*/ 138913 h 2004316"/>
                <a:gd name="connsiteX9" fmla="*/ 317506 w 3115526"/>
                <a:gd name="connsiteY9" fmla="*/ 152143 h 2004316"/>
                <a:gd name="connsiteX10" fmla="*/ 396883 w 3115526"/>
                <a:gd name="connsiteY10" fmla="*/ 165373 h 2004316"/>
                <a:gd name="connsiteX11" fmla="*/ 463030 w 3115526"/>
                <a:gd name="connsiteY11" fmla="*/ 178603 h 2004316"/>
                <a:gd name="connsiteX12" fmla="*/ 489489 w 3115526"/>
                <a:gd name="connsiteY12" fmla="*/ 185218 h 2004316"/>
                <a:gd name="connsiteX13" fmla="*/ 555636 w 3115526"/>
                <a:gd name="connsiteY13" fmla="*/ 191833 h 2004316"/>
                <a:gd name="connsiteX14" fmla="*/ 754077 w 3115526"/>
                <a:gd name="connsiteY14" fmla="*/ 191833 h 2004316"/>
                <a:gd name="connsiteX15" fmla="*/ 793765 w 3115526"/>
                <a:gd name="connsiteY15" fmla="*/ 205062 h 2004316"/>
                <a:gd name="connsiteX16" fmla="*/ 840068 w 3115526"/>
                <a:gd name="connsiteY16" fmla="*/ 218292 h 2004316"/>
                <a:gd name="connsiteX17" fmla="*/ 959132 w 3115526"/>
                <a:gd name="connsiteY17" fmla="*/ 231522 h 2004316"/>
                <a:gd name="connsiteX18" fmla="*/ 1025279 w 3115526"/>
                <a:gd name="connsiteY18" fmla="*/ 244752 h 2004316"/>
                <a:gd name="connsiteX19" fmla="*/ 1045124 w 3115526"/>
                <a:gd name="connsiteY19" fmla="*/ 251367 h 2004316"/>
                <a:gd name="connsiteX20" fmla="*/ 1322941 w 3115526"/>
                <a:gd name="connsiteY20" fmla="*/ 257982 h 2004316"/>
                <a:gd name="connsiteX21" fmla="*/ 1395703 w 3115526"/>
                <a:gd name="connsiteY21" fmla="*/ 271211 h 2004316"/>
                <a:gd name="connsiteX22" fmla="*/ 1442006 w 3115526"/>
                <a:gd name="connsiteY22" fmla="*/ 291056 h 2004316"/>
                <a:gd name="connsiteX23" fmla="*/ 1455235 w 3115526"/>
                <a:gd name="connsiteY23" fmla="*/ 310901 h 2004316"/>
                <a:gd name="connsiteX24" fmla="*/ 1475079 w 3115526"/>
                <a:gd name="connsiteY24" fmla="*/ 324131 h 2004316"/>
                <a:gd name="connsiteX25" fmla="*/ 1501538 w 3115526"/>
                <a:gd name="connsiteY25" fmla="*/ 363820 h 2004316"/>
                <a:gd name="connsiteX26" fmla="*/ 1534612 w 3115526"/>
                <a:gd name="connsiteY26" fmla="*/ 396895 h 2004316"/>
                <a:gd name="connsiteX27" fmla="*/ 1547841 w 3115526"/>
                <a:gd name="connsiteY27" fmla="*/ 416739 h 2004316"/>
                <a:gd name="connsiteX28" fmla="*/ 1554456 w 3115526"/>
                <a:gd name="connsiteY28" fmla="*/ 436584 h 2004316"/>
                <a:gd name="connsiteX29" fmla="*/ 1574300 w 3115526"/>
                <a:gd name="connsiteY29" fmla="*/ 449814 h 2004316"/>
                <a:gd name="connsiteX30" fmla="*/ 1600759 w 3115526"/>
                <a:gd name="connsiteY30" fmla="*/ 489503 h 2004316"/>
                <a:gd name="connsiteX31" fmla="*/ 1620603 w 3115526"/>
                <a:gd name="connsiteY31" fmla="*/ 529193 h 2004316"/>
                <a:gd name="connsiteX32" fmla="*/ 1647062 w 3115526"/>
                <a:gd name="connsiteY32" fmla="*/ 575497 h 2004316"/>
                <a:gd name="connsiteX33" fmla="*/ 1653676 w 3115526"/>
                <a:gd name="connsiteY33" fmla="*/ 595342 h 2004316"/>
                <a:gd name="connsiteX34" fmla="*/ 1680135 w 3115526"/>
                <a:gd name="connsiteY34" fmla="*/ 635031 h 2004316"/>
                <a:gd name="connsiteX35" fmla="*/ 1693364 w 3115526"/>
                <a:gd name="connsiteY35" fmla="*/ 674721 h 2004316"/>
                <a:gd name="connsiteX36" fmla="*/ 1713209 w 3115526"/>
                <a:gd name="connsiteY36" fmla="*/ 773944 h 2004316"/>
                <a:gd name="connsiteX37" fmla="*/ 1726438 w 3115526"/>
                <a:gd name="connsiteY37" fmla="*/ 793789 h 2004316"/>
                <a:gd name="connsiteX38" fmla="*/ 1739667 w 3115526"/>
                <a:gd name="connsiteY38" fmla="*/ 846708 h 2004316"/>
                <a:gd name="connsiteX39" fmla="*/ 1746282 w 3115526"/>
                <a:gd name="connsiteY39" fmla="*/ 866553 h 2004316"/>
                <a:gd name="connsiteX40" fmla="*/ 1772741 w 3115526"/>
                <a:gd name="connsiteY40" fmla="*/ 899627 h 2004316"/>
                <a:gd name="connsiteX41" fmla="*/ 1792585 w 3115526"/>
                <a:gd name="connsiteY41" fmla="*/ 912857 h 2004316"/>
                <a:gd name="connsiteX42" fmla="*/ 1812429 w 3115526"/>
                <a:gd name="connsiteY42" fmla="*/ 932702 h 2004316"/>
                <a:gd name="connsiteX43" fmla="*/ 1852117 w 3115526"/>
                <a:gd name="connsiteY43" fmla="*/ 952546 h 2004316"/>
                <a:gd name="connsiteX44" fmla="*/ 1885191 w 3115526"/>
                <a:gd name="connsiteY44" fmla="*/ 972391 h 2004316"/>
                <a:gd name="connsiteX45" fmla="*/ 1924879 w 3115526"/>
                <a:gd name="connsiteY45" fmla="*/ 998851 h 2004316"/>
                <a:gd name="connsiteX46" fmla="*/ 1944723 w 3115526"/>
                <a:gd name="connsiteY46" fmla="*/ 1012081 h 2004316"/>
                <a:gd name="connsiteX47" fmla="*/ 1984411 w 3115526"/>
                <a:gd name="connsiteY47" fmla="*/ 1025310 h 2004316"/>
                <a:gd name="connsiteX48" fmla="*/ 2077017 w 3115526"/>
                <a:gd name="connsiteY48" fmla="*/ 1018695 h 2004316"/>
                <a:gd name="connsiteX49" fmla="*/ 2103476 w 3115526"/>
                <a:gd name="connsiteY49" fmla="*/ 1012081 h 2004316"/>
                <a:gd name="connsiteX50" fmla="*/ 2182852 w 3115526"/>
                <a:gd name="connsiteY50" fmla="*/ 1005466 h 2004316"/>
                <a:gd name="connsiteX51" fmla="*/ 2315147 w 3115526"/>
                <a:gd name="connsiteY51" fmla="*/ 1012081 h 2004316"/>
                <a:gd name="connsiteX52" fmla="*/ 2334991 w 3115526"/>
                <a:gd name="connsiteY52" fmla="*/ 1018695 h 2004316"/>
                <a:gd name="connsiteX53" fmla="*/ 2394523 w 3115526"/>
                <a:gd name="connsiteY53" fmla="*/ 1071615 h 2004316"/>
                <a:gd name="connsiteX54" fmla="*/ 2414367 w 3115526"/>
                <a:gd name="connsiteY54" fmla="*/ 1091459 h 2004316"/>
                <a:gd name="connsiteX55" fmla="*/ 2427596 w 3115526"/>
                <a:gd name="connsiteY55" fmla="*/ 1111304 h 2004316"/>
                <a:gd name="connsiteX56" fmla="*/ 2440826 w 3115526"/>
                <a:gd name="connsiteY56" fmla="*/ 1124534 h 2004316"/>
                <a:gd name="connsiteX57" fmla="*/ 2454055 w 3115526"/>
                <a:gd name="connsiteY57" fmla="*/ 1144379 h 2004316"/>
                <a:gd name="connsiteX58" fmla="*/ 2500358 w 3115526"/>
                <a:gd name="connsiteY58" fmla="*/ 1210528 h 2004316"/>
                <a:gd name="connsiteX59" fmla="*/ 2526817 w 3115526"/>
                <a:gd name="connsiteY59" fmla="*/ 1250217 h 2004316"/>
                <a:gd name="connsiteX60" fmla="*/ 2553276 w 3115526"/>
                <a:gd name="connsiteY60" fmla="*/ 1289906 h 2004316"/>
                <a:gd name="connsiteX61" fmla="*/ 2579735 w 3115526"/>
                <a:gd name="connsiteY61" fmla="*/ 1322981 h 2004316"/>
                <a:gd name="connsiteX62" fmla="*/ 2599579 w 3115526"/>
                <a:gd name="connsiteY62" fmla="*/ 1329596 h 2004316"/>
                <a:gd name="connsiteX63" fmla="*/ 2619423 w 3115526"/>
                <a:gd name="connsiteY63" fmla="*/ 1342826 h 2004316"/>
                <a:gd name="connsiteX64" fmla="*/ 2632652 w 3115526"/>
                <a:gd name="connsiteY64" fmla="*/ 1362670 h 2004316"/>
                <a:gd name="connsiteX65" fmla="*/ 2645882 w 3115526"/>
                <a:gd name="connsiteY65" fmla="*/ 1375900 h 2004316"/>
                <a:gd name="connsiteX66" fmla="*/ 2659111 w 3115526"/>
                <a:gd name="connsiteY66" fmla="*/ 1422204 h 2004316"/>
                <a:gd name="connsiteX67" fmla="*/ 2665726 w 3115526"/>
                <a:gd name="connsiteY67" fmla="*/ 1455279 h 2004316"/>
                <a:gd name="connsiteX68" fmla="*/ 2678955 w 3115526"/>
                <a:gd name="connsiteY68" fmla="*/ 1501583 h 2004316"/>
                <a:gd name="connsiteX69" fmla="*/ 2692185 w 3115526"/>
                <a:gd name="connsiteY69" fmla="*/ 1580962 h 2004316"/>
                <a:gd name="connsiteX70" fmla="*/ 2705414 w 3115526"/>
                <a:gd name="connsiteY70" fmla="*/ 1633881 h 2004316"/>
                <a:gd name="connsiteX71" fmla="*/ 2712029 w 3115526"/>
                <a:gd name="connsiteY71" fmla="*/ 1680186 h 2004316"/>
                <a:gd name="connsiteX72" fmla="*/ 2725258 w 3115526"/>
                <a:gd name="connsiteY72" fmla="*/ 1719875 h 2004316"/>
                <a:gd name="connsiteX73" fmla="*/ 2778176 w 3115526"/>
                <a:gd name="connsiteY73" fmla="*/ 1759564 h 2004316"/>
                <a:gd name="connsiteX74" fmla="*/ 2798020 w 3115526"/>
                <a:gd name="connsiteY74" fmla="*/ 1772794 h 2004316"/>
                <a:gd name="connsiteX75" fmla="*/ 2817864 w 3115526"/>
                <a:gd name="connsiteY75" fmla="*/ 1786024 h 2004316"/>
                <a:gd name="connsiteX76" fmla="*/ 2877396 w 3115526"/>
                <a:gd name="connsiteY76" fmla="*/ 1812484 h 2004316"/>
                <a:gd name="connsiteX77" fmla="*/ 2897240 w 3115526"/>
                <a:gd name="connsiteY77" fmla="*/ 1819099 h 2004316"/>
                <a:gd name="connsiteX78" fmla="*/ 2936929 w 3115526"/>
                <a:gd name="connsiteY78" fmla="*/ 1845558 h 2004316"/>
                <a:gd name="connsiteX79" fmla="*/ 2976617 w 3115526"/>
                <a:gd name="connsiteY79" fmla="*/ 1858788 h 2004316"/>
                <a:gd name="connsiteX80" fmla="*/ 2996461 w 3115526"/>
                <a:gd name="connsiteY80" fmla="*/ 1872018 h 2004316"/>
                <a:gd name="connsiteX81" fmla="*/ 3036149 w 3115526"/>
                <a:gd name="connsiteY81" fmla="*/ 1911707 h 2004316"/>
                <a:gd name="connsiteX82" fmla="*/ 3062608 w 3115526"/>
                <a:gd name="connsiteY82" fmla="*/ 1971241 h 2004316"/>
                <a:gd name="connsiteX83" fmla="*/ 3082452 w 3115526"/>
                <a:gd name="connsiteY83" fmla="*/ 1977856 h 2004316"/>
                <a:gd name="connsiteX84" fmla="*/ 3102296 w 3115526"/>
                <a:gd name="connsiteY84" fmla="*/ 1991086 h 2004316"/>
                <a:gd name="connsiteX85" fmla="*/ 3115526 w 3115526"/>
                <a:gd name="connsiteY85" fmla="*/ 2004316 h 200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115526" h="2004316">
                  <a:moveTo>
                    <a:pt x="0" y="0"/>
                  </a:moveTo>
                  <a:cubicBezTo>
                    <a:pt x="13230" y="2205"/>
                    <a:pt x="26394" y="4842"/>
                    <a:pt x="39689" y="6615"/>
                  </a:cubicBezTo>
                  <a:cubicBezTo>
                    <a:pt x="59480" y="9254"/>
                    <a:pt x="79527" y="9947"/>
                    <a:pt x="99221" y="13230"/>
                  </a:cubicBezTo>
                  <a:cubicBezTo>
                    <a:pt x="106099" y="14376"/>
                    <a:pt x="112187" y="18699"/>
                    <a:pt x="119065" y="19845"/>
                  </a:cubicBezTo>
                  <a:cubicBezTo>
                    <a:pt x="138759" y="23128"/>
                    <a:pt x="158753" y="24255"/>
                    <a:pt x="178597" y="26460"/>
                  </a:cubicBezTo>
                  <a:cubicBezTo>
                    <a:pt x="189595" y="37458"/>
                    <a:pt x="198379" y="44512"/>
                    <a:pt x="205056" y="59535"/>
                  </a:cubicBezTo>
                  <a:cubicBezTo>
                    <a:pt x="211188" y="73332"/>
                    <a:pt x="216031" y="106681"/>
                    <a:pt x="231515" y="119069"/>
                  </a:cubicBezTo>
                  <a:cubicBezTo>
                    <a:pt x="236959" y="123425"/>
                    <a:pt x="245123" y="122566"/>
                    <a:pt x="251359" y="125684"/>
                  </a:cubicBezTo>
                  <a:cubicBezTo>
                    <a:pt x="258469" y="129239"/>
                    <a:pt x="264093" y="135358"/>
                    <a:pt x="271203" y="138913"/>
                  </a:cubicBezTo>
                  <a:cubicBezTo>
                    <a:pt x="281778" y="144200"/>
                    <a:pt x="307614" y="149316"/>
                    <a:pt x="317506" y="152143"/>
                  </a:cubicBezTo>
                  <a:cubicBezTo>
                    <a:pt x="379237" y="169781"/>
                    <a:pt x="264714" y="144503"/>
                    <a:pt x="396883" y="165373"/>
                  </a:cubicBezTo>
                  <a:cubicBezTo>
                    <a:pt x="419094" y="168880"/>
                    <a:pt x="441216" y="173149"/>
                    <a:pt x="463030" y="178603"/>
                  </a:cubicBezTo>
                  <a:cubicBezTo>
                    <a:pt x="471850" y="180808"/>
                    <a:pt x="480489" y="183932"/>
                    <a:pt x="489489" y="185218"/>
                  </a:cubicBezTo>
                  <a:cubicBezTo>
                    <a:pt x="511425" y="188352"/>
                    <a:pt x="533587" y="189628"/>
                    <a:pt x="555636" y="191833"/>
                  </a:cubicBezTo>
                  <a:cubicBezTo>
                    <a:pt x="638031" y="178100"/>
                    <a:pt x="619580" y="178383"/>
                    <a:pt x="754077" y="191833"/>
                  </a:cubicBezTo>
                  <a:cubicBezTo>
                    <a:pt x="767953" y="193221"/>
                    <a:pt x="780536" y="200652"/>
                    <a:pt x="793765" y="205062"/>
                  </a:cubicBezTo>
                  <a:cubicBezTo>
                    <a:pt x="815867" y="212429"/>
                    <a:pt x="815145" y="212753"/>
                    <a:pt x="840068" y="218292"/>
                  </a:cubicBezTo>
                  <a:cubicBezTo>
                    <a:pt x="891962" y="229825"/>
                    <a:pt x="885888" y="225888"/>
                    <a:pt x="959132" y="231522"/>
                  </a:cubicBezTo>
                  <a:cubicBezTo>
                    <a:pt x="1064558" y="257880"/>
                    <a:pt x="879321" y="212316"/>
                    <a:pt x="1025279" y="244752"/>
                  </a:cubicBezTo>
                  <a:cubicBezTo>
                    <a:pt x="1032086" y="246265"/>
                    <a:pt x="1038158" y="251057"/>
                    <a:pt x="1045124" y="251367"/>
                  </a:cubicBezTo>
                  <a:cubicBezTo>
                    <a:pt x="1137665" y="255480"/>
                    <a:pt x="1230335" y="255777"/>
                    <a:pt x="1322941" y="257982"/>
                  </a:cubicBezTo>
                  <a:cubicBezTo>
                    <a:pt x="1340616" y="260928"/>
                    <a:pt x="1377227" y="266592"/>
                    <a:pt x="1395703" y="271211"/>
                  </a:cubicBezTo>
                  <a:cubicBezTo>
                    <a:pt x="1415167" y="276077"/>
                    <a:pt x="1423078" y="281592"/>
                    <a:pt x="1442006" y="291056"/>
                  </a:cubicBezTo>
                  <a:cubicBezTo>
                    <a:pt x="1446416" y="297671"/>
                    <a:pt x="1449614" y="305279"/>
                    <a:pt x="1455235" y="310901"/>
                  </a:cubicBezTo>
                  <a:cubicBezTo>
                    <a:pt x="1460856" y="316523"/>
                    <a:pt x="1469844" y="318148"/>
                    <a:pt x="1475079" y="324131"/>
                  </a:cubicBezTo>
                  <a:cubicBezTo>
                    <a:pt x="1485549" y="336097"/>
                    <a:pt x="1490295" y="352577"/>
                    <a:pt x="1501538" y="363820"/>
                  </a:cubicBezTo>
                  <a:cubicBezTo>
                    <a:pt x="1512563" y="374845"/>
                    <a:pt x="1525964" y="383922"/>
                    <a:pt x="1534612" y="396895"/>
                  </a:cubicBezTo>
                  <a:cubicBezTo>
                    <a:pt x="1539022" y="403510"/>
                    <a:pt x="1544286" y="409628"/>
                    <a:pt x="1547841" y="416739"/>
                  </a:cubicBezTo>
                  <a:cubicBezTo>
                    <a:pt x="1550959" y="422976"/>
                    <a:pt x="1550100" y="431139"/>
                    <a:pt x="1554456" y="436584"/>
                  </a:cubicBezTo>
                  <a:cubicBezTo>
                    <a:pt x="1559422" y="442792"/>
                    <a:pt x="1567685" y="445404"/>
                    <a:pt x="1574300" y="449814"/>
                  </a:cubicBezTo>
                  <a:cubicBezTo>
                    <a:pt x="1583120" y="463044"/>
                    <a:pt x="1595732" y="474419"/>
                    <a:pt x="1600759" y="489503"/>
                  </a:cubicBezTo>
                  <a:cubicBezTo>
                    <a:pt x="1612885" y="525887"/>
                    <a:pt x="1600086" y="493288"/>
                    <a:pt x="1620603" y="529193"/>
                  </a:cubicBezTo>
                  <a:cubicBezTo>
                    <a:pt x="1654173" y="587941"/>
                    <a:pt x="1614829" y="527147"/>
                    <a:pt x="1647062" y="575497"/>
                  </a:cubicBezTo>
                  <a:cubicBezTo>
                    <a:pt x="1649267" y="582112"/>
                    <a:pt x="1650290" y="589247"/>
                    <a:pt x="1653676" y="595342"/>
                  </a:cubicBezTo>
                  <a:cubicBezTo>
                    <a:pt x="1661397" y="609241"/>
                    <a:pt x="1675107" y="619947"/>
                    <a:pt x="1680135" y="635031"/>
                  </a:cubicBezTo>
                  <a:lnTo>
                    <a:pt x="1693364" y="674721"/>
                  </a:lnTo>
                  <a:cubicBezTo>
                    <a:pt x="1695923" y="697751"/>
                    <a:pt x="1697573" y="750489"/>
                    <a:pt x="1713209" y="773944"/>
                  </a:cubicBezTo>
                  <a:lnTo>
                    <a:pt x="1726438" y="793789"/>
                  </a:lnTo>
                  <a:cubicBezTo>
                    <a:pt x="1730848" y="811429"/>
                    <a:pt x="1733917" y="829459"/>
                    <a:pt x="1739667" y="846708"/>
                  </a:cubicBezTo>
                  <a:cubicBezTo>
                    <a:pt x="1741872" y="853323"/>
                    <a:pt x="1743164" y="860316"/>
                    <a:pt x="1746282" y="866553"/>
                  </a:cubicBezTo>
                  <a:cubicBezTo>
                    <a:pt x="1752013" y="878014"/>
                    <a:pt x="1762486" y="891423"/>
                    <a:pt x="1772741" y="899627"/>
                  </a:cubicBezTo>
                  <a:cubicBezTo>
                    <a:pt x="1778949" y="904593"/>
                    <a:pt x="1786478" y="907767"/>
                    <a:pt x="1792585" y="912857"/>
                  </a:cubicBezTo>
                  <a:cubicBezTo>
                    <a:pt x="1799771" y="918846"/>
                    <a:pt x="1805243" y="926713"/>
                    <a:pt x="1812429" y="932702"/>
                  </a:cubicBezTo>
                  <a:cubicBezTo>
                    <a:pt x="1829527" y="946951"/>
                    <a:pt x="1832227" y="945917"/>
                    <a:pt x="1852117" y="952546"/>
                  </a:cubicBezTo>
                  <a:cubicBezTo>
                    <a:pt x="1881800" y="982229"/>
                    <a:pt x="1846549" y="950922"/>
                    <a:pt x="1885191" y="972391"/>
                  </a:cubicBezTo>
                  <a:cubicBezTo>
                    <a:pt x="1899090" y="980113"/>
                    <a:pt x="1911650" y="990031"/>
                    <a:pt x="1924879" y="998851"/>
                  </a:cubicBezTo>
                  <a:cubicBezTo>
                    <a:pt x="1931494" y="1003261"/>
                    <a:pt x="1937181" y="1009567"/>
                    <a:pt x="1944723" y="1012081"/>
                  </a:cubicBezTo>
                  <a:lnTo>
                    <a:pt x="1984411" y="1025310"/>
                  </a:lnTo>
                  <a:cubicBezTo>
                    <a:pt x="2015280" y="1023105"/>
                    <a:pt x="2046259" y="1022112"/>
                    <a:pt x="2077017" y="1018695"/>
                  </a:cubicBezTo>
                  <a:cubicBezTo>
                    <a:pt x="2086052" y="1017691"/>
                    <a:pt x="2094455" y="1013209"/>
                    <a:pt x="2103476" y="1012081"/>
                  </a:cubicBezTo>
                  <a:cubicBezTo>
                    <a:pt x="2129821" y="1008788"/>
                    <a:pt x="2156393" y="1007671"/>
                    <a:pt x="2182852" y="1005466"/>
                  </a:cubicBezTo>
                  <a:cubicBezTo>
                    <a:pt x="2226950" y="1007671"/>
                    <a:pt x="2271160" y="1008256"/>
                    <a:pt x="2315147" y="1012081"/>
                  </a:cubicBezTo>
                  <a:cubicBezTo>
                    <a:pt x="2322093" y="1012685"/>
                    <a:pt x="2328755" y="1015577"/>
                    <a:pt x="2334991" y="1018695"/>
                  </a:cubicBezTo>
                  <a:cubicBezTo>
                    <a:pt x="2358597" y="1030498"/>
                    <a:pt x="2376995" y="1054086"/>
                    <a:pt x="2394523" y="1071615"/>
                  </a:cubicBezTo>
                  <a:cubicBezTo>
                    <a:pt x="2401138" y="1078230"/>
                    <a:pt x="2409178" y="1083675"/>
                    <a:pt x="2414367" y="1091459"/>
                  </a:cubicBezTo>
                  <a:cubicBezTo>
                    <a:pt x="2418777" y="1098074"/>
                    <a:pt x="2422630" y="1105096"/>
                    <a:pt x="2427596" y="1111304"/>
                  </a:cubicBezTo>
                  <a:cubicBezTo>
                    <a:pt x="2431492" y="1116174"/>
                    <a:pt x="2436930" y="1119664"/>
                    <a:pt x="2440826" y="1124534"/>
                  </a:cubicBezTo>
                  <a:cubicBezTo>
                    <a:pt x="2445792" y="1130742"/>
                    <a:pt x="2449434" y="1137910"/>
                    <a:pt x="2454055" y="1144379"/>
                  </a:cubicBezTo>
                  <a:cubicBezTo>
                    <a:pt x="2503058" y="1212985"/>
                    <a:pt x="2439489" y="1119223"/>
                    <a:pt x="2500358" y="1210528"/>
                  </a:cubicBezTo>
                  <a:lnTo>
                    <a:pt x="2526817" y="1250217"/>
                  </a:lnTo>
                  <a:cubicBezTo>
                    <a:pt x="2538443" y="1285094"/>
                    <a:pt x="2525748" y="1256871"/>
                    <a:pt x="2553276" y="1289906"/>
                  </a:cubicBezTo>
                  <a:cubicBezTo>
                    <a:pt x="2562291" y="1300725"/>
                    <a:pt x="2566903" y="1315282"/>
                    <a:pt x="2579735" y="1322981"/>
                  </a:cubicBezTo>
                  <a:cubicBezTo>
                    <a:pt x="2585714" y="1326568"/>
                    <a:pt x="2593343" y="1326478"/>
                    <a:pt x="2599579" y="1329596"/>
                  </a:cubicBezTo>
                  <a:cubicBezTo>
                    <a:pt x="2606690" y="1333151"/>
                    <a:pt x="2612808" y="1338416"/>
                    <a:pt x="2619423" y="1342826"/>
                  </a:cubicBezTo>
                  <a:cubicBezTo>
                    <a:pt x="2623833" y="1349441"/>
                    <a:pt x="2627686" y="1356462"/>
                    <a:pt x="2632652" y="1362670"/>
                  </a:cubicBezTo>
                  <a:cubicBezTo>
                    <a:pt x="2636548" y="1367540"/>
                    <a:pt x="2642673" y="1370552"/>
                    <a:pt x="2645882" y="1375900"/>
                  </a:cubicBezTo>
                  <a:cubicBezTo>
                    <a:pt x="2649779" y="1382396"/>
                    <a:pt x="2658095" y="1417630"/>
                    <a:pt x="2659111" y="1422204"/>
                  </a:cubicBezTo>
                  <a:cubicBezTo>
                    <a:pt x="2661550" y="1433180"/>
                    <a:pt x="2663287" y="1444303"/>
                    <a:pt x="2665726" y="1455279"/>
                  </a:cubicBezTo>
                  <a:cubicBezTo>
                    <a:pt x="2671265" y="1480206"/>
                    <a:pt x="2671586" y="1479478"/>
                    <a:pt x="2678955" y="1501583"/>
                  </a:cubicBezTo>
                  <a:cubicBezTo>
                    <a:pt x="2683365" y="1528043"/>
                    <a:pt x="2685679" y="1554938"/>
                    <a:pt x="2692185" y="1580962"/>
                  </a:cubicBezTo>
                  <a:cubicBezTo>
                    <a:pt x="2696595" y="1598602"/>
                    <a:pt x="2702843" y="1615881"/>
                    <a:pt x="2705414" y="1633881"/>
                  </a:cubicBezTo>
                  <a:cubicBezTo>
                    <a:pt x="2707619" y="1649316"/>
                    <a:pt x="2708523" y="1664994"/>
                    <a:pt x="2712029" y="1680186"/>
                  </a:cubicBezTo>
                  <a:cubicBezTo>
                    <a:pt x="2715165" y="1693774"/>
                    <a:pt x="2715397" y="1710014"/>
                    <a:pt x="2725258" y="1719875"/>
                  </a:cubicBezTo>
                  <a:cubicBezTo>
                    <a:pt x="2749731" y="1744348"/>
                    <a:pt x="2733298" y="1729644"/>
                    <a:pt x="2778176" y="1759564"/>
                  </a:cubicBezTo>
                  <a:lnTo>
                    <a:pt x="2798020" y="1772794"/>
                  </a:lnTo>
                  <a:cubicBezTo>
                    <a:pt x="2804635" y="1777204"/>
                    <a:pt x="2810322" y="1783510"/>
                    <a:pt x="2817864" y="1786024"/>
                  </a:cubicBezTo>
                  <a:cubicBezTo>
                    <a:pt x="2920255" y="1820156"/>
                    <a:pt x="2814502" y="1781036"/>
                    <a:pt x="2877396" y="1812484"/>
                  </a:cubicBezTo>
                  <a:cubicBezTo>
                    <a:pt x="2883632" y="1815602"/>
                    <a:pt x="2891145" y="1815713"/>
                    <a:pt x="2897240" y="1819099"/>
                  </a:cubicBezTo>
                  <a:cubicBezTo>
                    <a:pt x="2911139" y="1826821"/>
                    <a:pt x="2921845" y="1840530"/>
                    <a:pt x="2936929" y="1845558"/>
                  </a:cubicBezTo>
                  <a:cubicBezTo>
                    <a:pt x="2950158" y="1849968"/>
                    <a:pt x="2965014" y="1851052"/>
                    <a:pt x="2976617" y="1858788"/>
                  </a:cubicBezTo>
                  <a:cubicBezTo>
                    <a:pt x="2983232" y="1863198"/>
                    <a:pt x="2990519" y="1866736"/>
                    <a:pt x="2996461" y="1872018"/>
                  </a:cubicBezTo>
                  <a:cubicBezTo>
                    <a:pt x="3010444" y="1884448"/>
                    <a:pt x="3036149" y="1911707"/>
                    <a:pt x="3036149" y="1911707"/>
                  </a:cubicBezTo>
                  <a:cubicBezTo>
                    <a:pt x="3040191" y="1923833"/>
                    <a:pt x="3048314" y="1959806"/>
                    <a:pt x="3062608" y="1971241"/>
                  </a:cubicBezTo>
                  <a:cubicBezTo>
                    <a:pt x="3068053" y="1975597"/>
                    <a:pt x="3076216" y="1974738"/>
                    <a:pt x="3082452" y="1977856"/>
                  </a:cubicBezTo>
                  <a:cubicBezTo>
                    <a:pt x="3089563" y="1981411"/>
                    <a:pt x="3096088" y="1986120"/>
                    <a:pt x="3102296" y="1991086"/>
                  </a:cubicBezTo>
                  <a:cubicBezTo>
                    <a:pt x="3107166" y="1994982"/>
                    <a:pt x="3115526" y="2004316"/>
                    <a:pt x="3115526" y="2004316"/>
                  </a:cubicBezTo>
                </a:path>
              </a:pathLst>
            </a:cu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Forma libre 6"/>
            <p:cNvSpPr/>
            <p:nvPr/>
          </p:nvSpPr>
          <p:spPr>
            <a:xfrm>
              <a:off x="5033789" y="694565"/>
              <a:ext cx="4273098" cy="2348290"/>
            </a:xfrm>
            <a:custGeom>
              <a:avLst/>
              <a:gdLst>
                <a:gd name="connsiteX0" fmla="*/ 0 w 4273098"/>
                <a:gd name="connsiteY0" fmla="*/ 2136613 h 2348290"/>
                <a:gd name="connsiteX1" fmla="*/ 13229 w 4273098"/>
                <a:gd name="connsiteY1" fmla="*/ 2215992 h 2348290"/>
                <a:gd name="connsiteX2" fmla="*/ 26459 w 4273098"/>
                <a:gd name="connsiteY2" fmla="*/ 2235837 h 2348290"/>
                <a:gd name="connsiteX3" fmla="*/ 46303 w 4273098"/>
                <a:gd name="connsiteY3" fmla="*/ 2262296 h 2348290"/>
                <a:gd name="connsiteX4" fmla="*/ 72762 w 4273098"/>
                <a:gd name="connsiteY4" fmla="*/ 2275526 h 2348290"/>
                <a:gd name="connsiteX5" fmla="*/ 99220 w 4273098"/>
                <a:gd name="connsiteY5" fmla="*/ 2315216 h 2348290"/>
                <a:gd name="connsiteX6" fmla="*/ 138909 w 4273098"/>
                <a:gd name="connsiteY6" fmla="*/ 2335060 h 2348290"/>
                <a:gd name="connsiteX7" fmla="*/ 158753 w 4273098"/>
                <a:gd name="connsiteY7" fmla="*/ 2348290 h 2348290"/>
                <a:gd name="connsiteX8" fmla="*/ 224900 w 4273098"/>
                <a:gd name="connsiteY8" fmla="*/ 2341675 h 2348290"/>
                <a:gd name="connsiteX9" fmla="*/ 264588 w 4273098"/>
                <a:gd name="connsiteY9" fmla="*/ 2315216 h 2348290"/>
                <a:gd name="connsiteX10" fmla="*/ 284432 w 4273098"/>
                <a:gd name="connsiteY10" fmla="*/ 2215992 h 2348290"/>
                <a:gd name="connsiteX11" fmla="*/ 291047 w 4273098"/>
                <a:gd name="connsiteY11" fmla="*/ 2149843 h 2348290"/>
                <a:gd name="connsiteX12" fmla="*/ 337350 w 4273098"/>
                <a:gd name="connsiteY12" fmla="*/ 2083694 h 2348290"/>
                <a:gd name="connsiteX13" fmla="*/ 357194 w 4273098"/>
                <a:gd name="connsiteY13" fmla="*/ 2077079 h 2348290"/>
                <a:gd name="connsiteX14" fmla="*/ 396882 w 4273098"/>
                <a:gd name="connsiteY14" fmla="*/ 2050619 h 2348290"/>
                <a:gd name="connsiteX15" fmla="*/ 423341 w 4273098"/>
                <a:gd name="connsiteY15" fmla="*/ 2037390 h 2348290"/>
                <a:gd name="connsiteX16" fmla="*/ 449800 w 4273098"/>
                <a:gd name="connsiteY16" fmla="*/ 2017545 h 2348290"/>
                <a:gd name="connsiteX17" fmla="*/ 476259 w 4273098"/>
                <a:gd name="connsiteY17" fmla="*/ 2010930 h 2348290"/>
                <a:gd name="connsiteX18" fmla="*/ 496103 w 4273098"/>
                <a:gd name="connsiteY18" fmla="*/ 2004315 h 2348290"/>
                <a:gd name="connsiteX19" fmla="*/ 601938 w 4273098"/>
                <a:gd name="connsiteY19" fmla="*/ 2010930 h 2348290"/>
                <a:gd name="connsiteX20" fmla="*/ 628397 w 4273098"/>
                <a:gd name="connsiteY20" fmla="*/ 2017545 h 2348290"/>
                <a:gd name="connsiteX21" fmla="*/ 687929 w 4273098"/>
                <a:gd name="connsiteY21" fmla="*/ 2010930 h 2348290"/>
                <a:gd name="connsiteX22" fmla="*/ 721003 w 4273098"/>
                <a:gd name="connsiteY22" fmla="*/ 1971241 h 2348290"/>
                <a:gd name="connsiteX23" fmla="*/ 734232 w 4273098"/>
                <a:gd name="connsiteY23" fmla="*/ 1924936 h 2348290"/>
                <a:gd name="connsiteX24" fmla="*/ 747461 w 4273098"/>
                <a:gd name="connsiteY24" fmla="*/ 1905092 h 2348290"/>
                <a:gd name="connsiteX25" fmla="*/ 754076 w 4273098"/>
                <a:gd name="connsiteY25" fmla="*/ 1885247 h 2348290"/>
                <a:gd name="connsiteX26" fmla="*/ 780535 w 4273098"/>
                <a:gd name="connsiteY26" fmla="*/ 1832328 h 2348290"/>
                <a:gd name="connsiteX27" fmla="*/ 787150 w 4273098"/>
                <a:gd name="connsiteY27" fmla="*/ 1812483 h 2348290"/>
                <a:gd name="connsiteX28" fmla="*/ 793764 w 4273098"/>
                <a:gd name="connsiteY28" fmla="*/ 1786023 h 2348290"/>
                <a:gd name="connsiteX29" fmla="*/ 813608 w 4273098"/>
                <a:gd name="connsiteY29" fmla="*/ 1759564 h 2348290"/>
                <a:gd name="connsiteX30" fmla="*/ 826838 w 4273098"/>
                <a:gd name="connsiteY30" fmla="*/ 1706645 h 2348290"/>
                <a:gd name="connsiteX31" fmla="*/ 840067 w 4273098"/>
                <a:gd name="connsiteY31" fmla="*/ 1686800 h 2348290"/>
                <a:gd name="connsiteX32" fmla="*/ 866526 w 4273098"/>
                <a:gd name="connsiteY32" fmla="*/ 1627266 h 2348290"/>
                <a:gd name="connsiteX33" fmla="*/ 926058 w 4273098"/>
                <a:gd name="connsiteY33" fmla="*/ 1580961 h 2348290"/>
                <a:gd name="connsiteX34" fmla="*/ 945902 w 4273098"/>
                <a:gd name="connsiteY34" fmla="*/ 1561117 h 2348290"/>
                <a:gd name="connsiteX35" fmla="*/ 992205 w 4273098"/>
                <a:gd name="connsiteY35" fmla="*/ 1541272 h 2348290"/>
                <a:gd name="connsiteX36" fmla="*/ 1031894 w 4273098"/>
                <a:gd name="connsiteY36" fmla="*/ 1514812 h 2348290"/>
                <a:gd name="connsiteX37" fmla="*/ 1045123 w 4273098"/>
                <a:gd name="connsiteY37" fmla="*/ 1494968 h 2348290"/>
                <a:gd name="connsiteX38" fmla="*/ 1084811 w 4273098"/>
                <a:gd name="connsiteY38" fmla="*/ 1461893 h 2348290"/>
                <a:gd name="connsiteX39" fmla="*/ 1111270 w 4273098"/>
                <a:gd name="connsiteY39" fmla="*/ 1455278 h 2348290"/>
                <a:gd name="connsiteX40" fmla="*/ 1137729 w 4273098"/>
                <a:gd name="connsiteY40" fmla="*/ 1442048 h 2348290"/>
                <a:gd name="connsiteX41" fmla="*/ 1190646 w 4273098"/>
                <a:gd name="connsiteY41" fmla="*/ 1422204 h 2348290"/>
                <a:gd name="connsiteX42" fmla="*/ 1236949 w 4273098"/>
                <a:gd name="connsiteY42" fmla="*/ 1389129 h 2348290"/>
                <a:gd name="connsiteX43" fmla="*/ 1289867 w 4273098"/>
                <a:gd name="connsiteY43" fmla="*/ 1369285 h 2348290"/>
                <a:gd name="connsiteX44" fmla="*/ 1336170 w 4273098"/>
                <a:gd name="connsiteY44" fmla="*/ 1336210 h 2348290"/>
                <a:gd name="connsiteX45" fmla="*/ 1369243 w 4273098"/>
                <a:gd name="connsiteY45" fmla="*/ 1322980 h 2348290"/>
                <a:gd name="connsiteX46" fmla="*/ 1448620 w 4273098"/>
                <a:gd name="connsiteY46" fmla="*/ 1283291 h 2348290"/>
                <a:gd name="connsiteX47" fmla="*/ 1475079 w 4273098"/>
                <a:gd name="connsiteY47" fmla="*/ 1270061 h 2348290"/>
                <a:gd name="connsiteX48" fmla="*/ 1501538 w 4273098"/>
                <a:gd name="connsiteY48" fmla="*/ 1256831 h 2348290"/>
                <a:gd name="connsiteX49" fmla="*/ 1534611 w 4273098"/>
                <a:gd name="connsiteY49" fmla="*/ 1230372 h 2348290"/>
                <a:gd name="connsiteX50" fmla="*/ 1580914 w 4273098"/>
                <a:gd name="connsiteY50" fmla="*/ 1203912 h 2348290"/>
                <a:gd name="connsiteX51" fmla="*/ 1613987 w 4273098"/>
                <a:gd name="connsiteY51" fmla="*/ 1177452 h 2348290"/>
                <a:gd name="connsiteX52" fmla="*/ 1686749 w 4273098"/>
                <a:gd name="connsiteY52" fmla="*/ 1104688 h 2348290"/>
                <a:gd name="connsiteX53" fmla="*/ 1713208 w 4273098"/>
                <a:gd name="connsiteY53" fmla="*/ 1078229 h 2348290"/>
                <a:gd name="connsiteX54" fmla="*/ 1733052 w 4273098"/>
                <a:gd name="connsiteY54" fmla="*/ 1064999 h 2348290"/>
                <a:gd name="connsiteX55" fmla="*/ 1746282 w 4273098"/>
                <a:gd name="connsiteY55" fmla="*/ 1051769 h 2348290"/>
                <a:gd name="connsiteX56" fmla="*/ 1766126 w 4273098"/>
                <a:gd name="connsiteY56" fmla="*/ 1045154 h 2348290"/>
                <a:gd name="connsiteX57" fmla="*/ 1805814 w 4273098"/>
                <a:gd name="connsiteY57" fmla="*/ 1025310 h 2348290"/>
                <a:gd name="connsiteX58" fmla="*/ 1905034 w 4273098"/>
                <a:gd name="connsiteY58" fmla="*/ 1031925 h 2348290"/>
                <a:gd name="connsiteX59" fmla="*/ 1938108 w 4273098"/>
                <a:gd name="connsiteY59" fmla="*/ 1038539 h 2348290"/>
                <a:gd name="connsiteX60" fmla="*/ 2182852 w 4273098"/>
                <a:gd name="connsiteY60" fmla="*/ 1031925 h 2348290"/>
                <a:gd name="connsiteX61" fmla="*/ 2229155 w 4273098"/>
                <a:gd name="connsiteY61" fmla="*/ 1018695 h 2348290"/>
                <a:gd name="connsiteX62" fmla="*/ 2282072 w 4273098"/>
                <a:gd name="connsiteY62" fmla="*/ 992235 h 2348290"/>
                <a:gd name="connsiteX63" fmla="*/ 2301917 w 4273098"/>
                <a:gd name="connsiteY63" fmla="*/ 985620 h 2348290"/>
                <a:gd name="connsiteX64" fmla="*/ 2334990 w 4273098"/>
                <a:gd name="connsiteY64" fmla="*/ 972390 h 2348290"/>
                <a:gd name="connsiteX65" fmla="*/ 2387908 w 4273098"/>
                <a:gd name="connsiteY65" fmla="*/ 959161 h 2348290"/>
                <a:gd name="connsiteX66" fmla="*/ 2440825 w 4273098"/>
                <a:gd name="connsiteY66" fmla="*/ 926086 h 2348290"/>
                <a:gd name="connsiteX67" fmla="*/ 2460669 w 4273098"/>
                <a:gd name="connsiteY67" fmla="*/ 919471 h 2348290"/>
                <a:gd name="connsiteX68" fmla="*/ 2513587 w 4273098"/>
                <a:gd name="connsiteY68" fmla="*/ 886397 h 2348290"/>
                <a:gd name="connsiteX69" fmla="*/ 2559890 w 4273098"/>
                <a:gd name="connsiteY69" fmla="*/ 853322 h 2348290"/>
                <a:gd name="connsiteX70" fmla="*/ 2573119 w 4273098"/>
                <a:gd name="connsiteY70" fmla="*/ 833477 h 2348290"/>
                <a:gd name="connsiteX71" fmla="*/ 2612808 w 4273098"/>
                <a:gd name="connsiteY71" fmla="*/ 813633 h 2348290"/>
                <a:gd name="connsiteX72" fmla="*/ 2652496 w 4273098"/>
                <a:gd name="connsiteY72" fmla="*/ 787173 h 2348290"/>
                <a:gd name="connsiteX73" fmla="*/ 2718643 w 4273098"/>
                <a:gd name="connsiteY73" fmla="*/ 721024 h 2348290"/>
                <a:gd name="connsiteX74" fmla="*/ 2784790 w 4273098"/>
                <a:gd name="connsiteY74" fmla="*/ 654875 h 2348290"/>
                <a:gd name="connsiteX75" fmla="*/ 2804634 w 4273098"/>
                <a:gd name="connsiteY75" fmla="*/ 635030 h 2348290"/>
                <a:gd name="connsiteX76" fmla="*/ 2817863 w 4273098"/>
                <a:gd name="connsiteY76" fmla="*/ 601956 h 2348290"/>
                <a:gd name="connsiteX77" fmla="*/ 2870781 w 4273098"/>
                <a:gd name="connsiteY77" fmla="*/ 542422 h 2348290"/>
                <a:gd name="connsiteX78" fmla="*/ 2923699 w 4273098"/>
                <a:gd name="connsiteY78" fmla="*/ 515962 h 2348290"/>
                <a:gd name="connsiteX79" fmla="*/ 2943543 w 4273098"/>
                <a:gd name="connsiteY79" fmla="*/ 502732 h 2348290"/>
                <a:gd name="connsiteX80" fmla="*/ 2996460 w 4273098"/>
                <a:gd name="connsiteY80" fmla="*/ 476273 h 2348290"/>
                <a:gd name="connsiteX81" fmla="*/ 3042763 w 4273098"/>
                <a:gd name="connsiteY81" fmla="*/ 436583 h 2348290"/>
                <a:gd name="connsiteX82" fmla="*/ 3062607 w 4273098"/>
                <a:gd name="connsiteY82" fmla="*/ 429968 h 2348290"/>
                <a:gd name="connsiteX83" fmla="*/ 3141984 w 4273098"/>
                <a:gd name="connsiteY83" fmla="*/ 363819 h 2348290"/>
                <a:gd name="connsiteX84" fmla="*/ 3161828 w 4273098"/>
                <a:gd name="connsiteY84" fmla="*/ 357204 h 2348290"/>
                <a:gd name="connsiteX85" fmla="*/ 3181672 w 4273098"/>
                <a:gd name="connsiteY85" fmla="*/ 343975 h 2348290"/>
                <a:gd name="connsiteX86" fmla="*/ 3261049 w 4273098"/>
                <a:gd name="connsiteY86" fmla="*/ 310900 h 2348290"/>
                <a:gd name="connsiteX87" fmla="*/ 3313966 w 4273098"/>
                <a:gd name="connsiteY87" fmla="*/ 271211 h 2348290"/>
                <a:gd name="connsiteX88" fmla="*/ 3327196 w 4273098"/>
                <a:gd name="connsiteY88" fmla="*/ 257981 h 2348290"/>
                <a:gd name="connsiteX89" fmla="*/ 3353654 w 4273098"/>
                <a:gd name="connsiteY89" fmla="*/ 244751 h 2348290"/>
                <a:gd name="connsiteX90" fmla="*/ 3366884 w 4273098"/>
                <a:gd name="connsiteY90" fmla="*/ 231521 h 2348290"/>
                <a:gd name="connsiteX91" fmla="*/ 3419801 w 4273098"/>
                <a:gd name="connsiteY91" fmla="*/ 198447 h 2348290"/>
                <a:gd name="connsiteX92" fmla="*/ 3479334 w 4273098"/>
                <a:gd name="connsiteY92" fmla="*/ 185217 h 2348290"/>
                <a:gd name="connsiteX93" fmla="*/ 3499178 w 4273098"/>
                <a:gd name="connsiteY93" fmla="*/ 178602 h 2348290"/>
                <a:gd name="connsiteX94" fmla="*/ 3770381 w 4273098"/>
                <a:gd name="connsiteY94" fmla="*/ 165372 h 2348290"/>
                <a:gd name="connsiteX95" fmla="*/ 3876216 w 4273098"/>
                <a:gd name="connsiteY95" fmla="*/ 152142 h 2348290"/>
                <a:gd name="connsiteX96" fmla="*/ 3896060 w 4273098"/>
                <a:gd name="connsiteY96" fmla="*/ 145528 h 2348290"/>
                <a:gd name="connsiteX97" fmla="*/ 3935748 w 4273098"/>
                <a:gd name="connsiteY97" fmla="*/ 138913 h 2348290"/>
                <a:gd name="connsiteX98" fmla="*/ 3968822 w 4273098"/>
                <a:gd name="connsiteY98" fmla="*/ 132298 h 2348290"/>
                <a:gd name="connsiteX99" fmla="*/ 4008510 w 4273098"/>
                <a:gd name="connsiteY99" fmla="*/ 105838 h 2348290"/>
                <a:gd name="connsiteX100" fmla="*/ 4041583 w 4273098"/>
                <a:gd name="connsiteY100" fmla="*/ 66149 h 2348290"/>
                <a:gd name="connsiteX101" fmla="*/ 4081272 w 4273098"/>
                <a:gd name="connsiteY101" fmla="*/ 39689 h 2348290"/>
                <a:gd name="connsiteX102" fmla="*/ 4107730 w 4273098"/>
                <a:gd name="connsiteY102" fmla="*/ 19844 h 2348290"/>
                <a:gd name="connsiteX103" fmla="*/ 4127575 w 4273098"/>
                <a:gd name="connsiteY103" fmla="*/ 13230 h 2348290"/>
                <a:gd name="connsiteX104" fmla="*/ 4154033 w 4273098"/>
                <a:gd name="connsiteY104" fmla="*/ 0 h 2348290"/>
                <a:gd name="connsiteX105" fmla="*/ 4273098 w 4273098"/>
                <a:gd name="connsiteY105" fmla="*/ 6615 h 234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273098" h="2348290">
                  <a:moveTo>
                    <a:pt x="0" y="2136613"/>
                  </a:moveTo>
                  <a:cubicBezTo>
                    <a:pt x="981" y="2143482"/>
                    <a:pt x="8767" y="2204092"/>
                    <a:pt x="13229" y="2215992"/>
                  </a:cubicBezTo>
                  <a:cubicBezTo>
                    <a:pt x="16020" y="2223436"/>
                    <a:pt x="21838" y="2229368"/>
                    <a:pt x="26459" y="2235837"/>
                  </a:cubicBezTo>
                  <a:cubicBezTo>
                    <a:pt x="32867" y="2244808"/>
                    <a:pt x="37933" y="2255121"/>
                    <a:pt x="46303" y="2262296"/>
                  </a:cubicBezTo>
                  <a:cubicBezTo>
                    <a:pt x="53790" y="2268713"/>
                    <a:pt x="63942" y="2271116"/>
                    <a:pt x="72762" y="2275526"/>
                  </a:cubicBezTo>
                  <a:cubicBezTo>
                    <a:pt x="81581" y="2288756"/>
                    <a:pt x="85990" y="2306397"/>
                    <a:pt x="99220" y="2315216"/>
                  </a:cubicBezTo>
                  <a:cubicBezTo>
                    <a:pt x="156108" y="2353138"/>
                    <a:pt x="84123" y="2307666"/>
                    <a:pt x="138909" y="2335060"/>
                  </a:cubicBezTo>
                  <a:cubicBezTo>
                    <a:pt x="146020" y="2338615"/>
                    <a:pt x="152138" y="2343880"/>
                    <a:pt x="158753" y="2348290"/>
                  </a:cubicBezTo>
                  <a:cubicBezTo>
                    <a:pt x="180802" y="2346085"/>
                    <a:pt x="203750" y="2348285"/>
                    <a:pt x="224900" y="2341675"/>
                  </a:cubicBezTo>
                  <a:cubicBezTo>
                    <a:pt x="240076" y="2336932"/>
                    <a:pt x="264588" y="2315216"/>
                    <a:pt x="264588" y="2315216"/>
                  </a:cubicBezTo>
                  <a:cubicBezTo>
                    <a:pt x="283692" y="2257898"/>
                    <a:pt x="276904" y="2287504"/>
                    <a:pt x="284432" y="2215992"/>
                  </a:cubicBezTo>
                  <a:cubicBezTo>
                    <a:pt x="286752" y="2193954"/>
                    <a:pt x="284437" y="2170994"/>
                    <a:pt x="291047" y="2149843"/>
                  </a:cubicBezTo>
                  <a:cubicBezTo>
                    <a:pt x="291269" y="2149132"/>
                    <a:pt x="330399" y="2089487"/>
                    <a:pt x="337350" y="2083694"/>
                  </a:cubicBezTo>
                  <a:cubicBezTo>
                    <a:pt x="342706" y="2079230"/>
                    <a:pt x="351099" y="2080465"/>
                    <a:pt x="357194" y="2077079"/>
                  </a:cubicBezTo>
                  <a:cubicBezTo>
                    <a:pt x="371093" y="2069357"/>
                    <a:pt x="382661" y="2057729"/>
                    <a:pt x="396882" y="2050619"/>
                  </a:cubicBezTo>
                  <a:cubicBezTo>
                    <a:pt x="405702" y="2046209"/>
                    <a:pt x="414979" y="2042616"/>
                    <a:pt x="423341" y="2037390"/>
                  </a:cubicBezTo>
                  <a:cubicBezTo>
                    <a:pt x="432690" y="2031547"/>
                    <a:pt x="439939" y="2022476"/>
                    <a:pt x="449800" y="2017545"/>
                  </a:cubicBezTo>
                  <a:cubicBezTo>
                    <a:pt x="457931" y="2013479"/>
                    <a:pt x="467518" y="2013428"/>
                    <a:pt x="476259" y="2010930"/>
                  </a:cubicBezTo>
                  <a:cubicBezTo>
                    <a:pt x="482963" y="2009014"/>
                    <a:pt x="489488" y="2006520"/>
                    <a:pt x="496103" y="2004315"/>
                  </a:cubicBezTo>
                  <a:cubicBezTo>
                    <a:pt x="531381" y="2006520"/>
                    <a:pt x="566766" y="2007413"/>
                    <a:pt x="601938" y="2010930"/>
                  </a:cubicBezTo>
                  <a:cubicBezTo>
                    <a:pt x="610984" y="2011835"/>
                    <a:pt x="619306" y="2017545"/>
                    <a:pt x="628397" y="2017545"/>
                  </a:cubicBezTo>
                  <a:cubicBezTo>
                    <a:pt x="648363" y="2017545"/>
                    <a:pt x="668085" y="2013135"/>
                    <a:pt x="687929" y="2010930"/>
                  </a:cubicBezTo>
                  <a:cubicBezTo>
                    <a:pt x="699846" y="1999013"/>
                    <a:pt x="714098" y="1987354"/>
                    <a:pt x="721003" y="1971241"/>
                  </a:cubicBezTo>
                  <a:cubicBezTo>
                    <a:pt x="733728" y="1941549"/>
                    <a:pt x="721352" y="1950696"/>
                    <a:pt x="734232" y="1924936"/>
                  </a:cubicBezTo>
                  <a:cubicBezTo>
                    <a:pt x="737787" y="1917825"/>
                    <a:pt x="743906" y="1912203"/>
                    <a:pt x="747461" y="1905092"/>
                  </a:cubicBezTo>
                  <a:cubicBezTo>
                    <a:pt x="750579" y="1898855"/>
                    <a:pt x="751191" y="1891595"/>
                    <a:pt x="754076" y="1885247"/>
                  </a:cubicBezTo>
                  <a:cubicBezTo>
                    <a:pt x="762237" y="1867293"/>
                    <a:pt x="774298" y="1851038"/>
                    <a:pt x="780535" y="1832328"/>
                  </a:cubicBezTo>
                  <a:cubicBezTo>
                    <a:pt x="782740" y="1825713"/>
                    <a:pt x="785235" y="1819188"/>
                    <a:pt x="787150" y="1812483"/>
                  </a:cubicBezTo>
                  <a:cubicBezTo>
                    <a:pt x="789647" y="1803741"/>
                    <a:pt x="789698" y="1794155"/>
                    <a:pt x="793764" y="1786023"/>
                  </a:cubicBezTo>
                  <a:cubicBezTo>
                    <a:pt x="798694" y="1776162"/>
                    <a:pt x="806993" y="1768384"/>
                    <a:pt x="813608" y="1759564"/>
                  </a:cubicBezTo>
                  <a:cubicBezTo>
                    <a:pt x="818018" y="1741924"/>
                    <a:pt x="816753" y="1721774"/>
                    <a:pt x="826838" y="1706645"/>
                  </a:cubicBezTo>
                  <a:cubicBezTo>
                    <a:pt x="831248" y="1700030"/>
                    <a:pt x="836838" y="1694065"/>
                    <a:pt x="840067" y="1686800"/>
                  </a:cubicBezTo>
                  <a:cubicBezTo>
                    <a:pt x="856548" y="1649716"/>
                    <a:pt x="845141" y="1652928"/>
                    <a:pt x="866526" y="1627266"/>
                  </a:cubicBezTo>
                  <a:cubicBezTo>
                    <a:pt x="913069" y="1571412"/>
                    <a:pt x="852315" y="1654704"/>
                    <a:pt x="926058" y="1580961"/>
                  </a:cubicBezTo>
                  <a:cubicBezTo>
                    <a:pt x="932673" y="1574346"/>
                    <a:pt x="938290" y="1566554"/>
                    <a:pt x="945902" y="1561117"/>
                  </a:cubicBezTo>
                  <a:cubicBezTo>
                    <a:pt x="992273" y="1527994"/>
                    <a:pt x="953336" y="1562867"/>
                    <a:pt x="992205" y="1541272"/>
                  </a:cubicBezTo>
                  <a:cubicBezTo>
                    <a:pt x="1006104" y="1533550"/>
                    <a:pt x="1031894" y="1514812"/>
                    <a:pt x="1031894" y="1514812"/>
                  </a:cubicBezTo>
                  <a:cubicBezTo>
                    <a:pt x="1036304" y="1508197"/>
                    <a:pt x="1040034" y="1501075"/>
                    <a:pt x="1045123" y="1494968"/>
                  </a:cubicBezTo>
                  <a:cubicBezTo>
                    <a:pt x="1053953" y="1484372"/>
                    <a:pt x="1071321" y="1467675"/>
                    <a:pt x="1084811" y="1461893"/>
                  </a:cubicBezTo>
                  <a:cubicBezTo>
                    <a:pt x="1093167" y="1458312"/>
                    <a:pt x="1102758" y="1458470"/>
                    <a:pt x="1111270" y="1455278"/>
                  </a:cubicBezTo>
                  <a:cubicBezTo>
                    <a:pt x="1120503" y="1451816"/>
                    <a:pt x="1128718" y="1446053"/>
                    <a:pt x="1137729" y="1442048"/>
                  </a:cubicBezTo>
                  <a:cubicBezTo>
                    <a:pt x="1161451" y="1431505"/>
                    <a:pt x="1168830" y="1429476"/>
                    <a:pt x="1190646" y="1422204"/>
                  </a:cubicBezTo>
                  <a:cubicBezTo>
                    <a:pt x="1193657" y="1419946"/>
                    <a:pt x="1229427" y="1392353"/>
                    <a:pt x="1236949" y="1389129"/>
                  </a:cubicBezTo>
                  <a:cubicBezTo>
                    <a:pt x="1285429" y="1368351"/>
                    <a:pt x="1241768" y="1399347"/>
                    <a:pt x="1289867" y="1369285"/>
                  </a:cubicBezTo>
                  <a:cubicBezTo>
                    <a:pt x="1301852" y="1361794"/>
                    <a:pt x="1322176" y="1343207"/>
                    <a:pt x="1336170" y="1336210"/>
                  </a:cubicBezTo>
                  <a:cubicBezTo>
                    <a:pt x="1346790" y="1330900"/>
                    <a:pt x="1358462" y="1327956"/>
                    <a:pt x="1369243" y="1322980"/>
                  </a:cubicBezTo>
                  <a:cubicBezTo>
                    <a:pt x="1369273" y="1322966"/>
                    <a:pt x="1435376" y="1289913"/>
                    <a:pt x="1448620" y="1283291"/>
                  </a:cubicBezTo>
                  <a:lnTo>
                    <a:pt x="1475079" y="1270061"/>
                  </a:lnTo>
                  <a:cubicBezTo>
                    <a:pt x="1483899" y="1265651"/>
                    <a:pt x="1493838" y="1262991"/>
                    <a:pt x="1501538" y="1256831"/>
                  </a:cubicBezTo>
                  <a:cubicBezTo>
                    <a:pt x="1512562" y="1248011"/>
                    <a:pt x="1522864" y="1238203"/>
                    <a:pt x="1534611" y="1230372"/>
                  </a:cubicBezTo>
                  <a:cubicBezTo>
                    <a:pt x="1600515" y="1186435"/>
                    <a:pt x="1526797" y="1244502"/>
                    <a:pt x="1580914" y="1203912"/>
                  </a:cubicBezTo>
                  <a:cubicBezTo>
                    <a:pt x="1592208" y="1195441"/>
                    <a:pt x="1603540" y="1186949"/>
                    <a:pt x="1613987" y="1177452"/>
                  </a:cubicBezTo>
                  <a:cubicBezTo>
                    <a:pt x="1614022" y="1177420"/>
                    <a:pt x="1682679" y="1108759"/>
                    <a:pt x="1686749" y="1104688"/>
                  </a:cubicBezTo>
                  <a:cubicBezTo>
                    <a:pt x="1695569" y="1095868"/>
                    <a:pt x="1702830" y="1085148"/>
                    <a:pt x="1713208" y="1078229"/>
                  </a:cubicBezTo>
                  <a:cubicBezTo>
                    <a:pt x="1719823" y="1073819"/>
                    <a:pt x="1726844" y="1069965"/>
                    <a:pt x="1733052" y="1064999"/>
                  </a:cubicBezTo>
                  <a:cubicBezTo>
                    <a:pt x="1737922" y="1061103"/>
                    <a:pt x="1740934" y="1054978"/>
                    <a:pt x="1746282" y="1051769"/>
                  </a:cubicBezTo>
                  <a:cubicBezTo>
                    <a:pt x="1752261" y="1048182"/>
                    <a:pt x="1759890" y="1048272"/>
                    <a:pt x="1766126" y="1045154"/>
                  </a:cubicBezTo>
                  <a:cubicBezTo>
                    <a:pt x="1817417" y="1019508"/>
                    <a:pt x="1755935" y="1041937"/>
                    <a:pt x="1805814" y="1025310"/>
                  </a:cubicBezTo>
                  <a:cubicBezTo>
                    <a:pt x="1838887" y="1027515"/>
                    <a:pt x="1872052" y="1028627"/>
                    <a:pt x="1905034" y="1031925"/>
                  </a:cubicBezTo>
                  <a:cubicBezTo>
                    <a:pt x="1916221" y="1033044"/>
                    <a:pt x="1926865" y="1038539"/>
                    <a:pt x="1938108" y="1038539"/>
                  </a:cubicBezTo>
                  <a:cubicBezTo>
                    <a:pt x="2019719" y="1038539"/>
                    <a:pt x="2101271" y="1034130"/>
                    <a:pt x="2182852" y="1031925"/>
                  </a:cubicBezTo>
                  <a:cubicBezTo>
                    <a:pt x="2194079" y="1029118"/>
                    <a:pt x="2217557" y="1023967"/>
                    <a:pt x="2229155" y="1018695"/>
                  </a:cubicBezTo>
                  <a:cubicBezTo>
                    <a:pt x="2247108" y="1010534"/>
                    <a:pt x="2263363" y="998471"/>
                    <a:pt x="2282072" y="992235"/>
                  </a:cubicBezTo>
                  <a:cubicBezTo>
                    <a:pt x="2288687" y="990030"/>
                    <a:pt x="2295388" y="988068"/>
                    <a:pt x="2301917" y="985620"/>
                  </a:cubicBezTo>
                  <a:cubicBezTo>
                    <a:pt x="2313035" y="981451"/>
                    <a:pt x="2323617" y="975802"/>
                    <a:pt x="2334990" y="972390"/>
                  </a:cubicBezTo>
                  <a:cubicBezTo>
                    <a:pt x="2369490" y="962040"/>
                    <a:pt x="2360753" y="970799"/>
                    <a:pt x="2387908" y="959161"/>
                  </a:cubicBezTo>
                  <a:cubicBezTo>
                    <a:pt x="2444462" y="934924"/>
                    <a:pt x="2383856" y="958642"/>
                    <a:pt x="2440825" y="926086"/>
                  </a:cubicBezTo>
                  <a:cubicBezTo>
                    <a:pt x="2446879" y="922626"/>
                    <a:pt x="2454548" y="922810"/>
                    <a:pt x="2460669" y="919471"/>
                  </a:cubicBezTo>
                  <a:cubicBezTo>
                    <a:pt x="2478930" y="909510"/>
                    <a:pt x="2496946" y="898878"/>
                    <a:pt x="2513587" y="886397"/>
                  </a:cubicBezTo>
                  <a:cubicBezTo>
                    <a:pt x="2546406" y="861782"/>
                    <a:pt x="2530873" y="872668"/>
                    <a:pt x="2559890" y="853322"/>
                  </a:cubicBezTo>
                  <a:cubicBezTo>
                    <a:pt x="2564300" y="846707"/>
                    <a:pt x="2567497" y="839099"/>
                    <a:pt x="2573119" y="833477"/>
                  </a:cubicBezTo>
                  <a:cubicBezTo>
                    <a:pt x="2595141" y="811455"/>
                    <a:pt x="2588601" y="827082"/>
                    <a:pt x="2612808" y="813633"/>
                  </a:cubicBezTo>
                  <a:cubicBezTo>
                    <a:pt x="2626707" y="805911"/>
                    <a:pt x="2641253" y="798416"/>
                    <a:pt x="2652496" y="787173"/>
                  </a:cubicBezTo>
                  <a:lnTo>
                    <a:pt x="2718643" y="721024"/>
                  </a:lnTo>
                  <a:lnTo>
                    <a:pt x="2784790" y="654875"/>
                  </a:lnTo>
                  <a:lnTo>
                    <a:pt x="2804634" y="635030"/>
                  </a:lnTo>
                  <a:cubicBezTo>
                    <a:pt x="2809044" y="624005"/>
                    <a:pt x="2812553" y="612576"/>
                    <a:pt x="2817863" y="601956"/>
                  </a:cubicBezTo>
                  <a:cubicBezTo>
                    <a:pt x="2827183" y="583315"/>
                    <a:pt x="2859095" y="548265"/>
                    <a:pt x="2870781" y="542422"/>
                  </a:cubicBezTo>
                  <a:cubicBezTo>
                    <a:pt x="2888420" y="533602"/>
                    <a:pt x="2907290" y="526902"/>
                    <a:pt x="2923699" y="515962"/>
                  </a:cubicBezTo>
                  <a:cubicBezTo>
                    <a:pt x="2930314" y="511552"/>
                    <a:pt x="2936564" y="506539"/>
                    <a:pt x="2943543" y="502732"/>
                  </a:cubicBezTo>
                  <a:cubicBezTo>
                    <a:pt x="2960856" y="493288"/>
                    <a:pt x="2982515" y="490218"/>
                    <a:pt x="2996460" y="476273"/>
                  </a:cubicBezTo>
                  <a:cubicBezTo>
                    <a:pt x="3012099" y="460633"/>
                    <a:pt x="3022963" y="447898"/>
                    <a:pt x="3042763" y="436583"/>
                  </a:cubicBezTo>
                  <a:cubicBezTo>
                    <a:pt x="3048817" y="433124"/>
                    <a:pt x="3055992" y="432173"/>
                    <a:pt x="3062607" y="429968"/>
                  </a:cubicBezTo>
                  <a:cubicBezTo>
                    <a:pt x="3081027" y="411548"/>
                    <a:pt x="3114359" y="373028"/>
                    <a:pt x="3141984" y="363819"/>
                  </a:cubicBezTo>
                  <a:cubicBezTo>
                    <a:pt x="3148599" y="361614"/>
                    <a:pt x="3155592" y="360322"/>
                    <a:pt x="3161828" y="357204"/>
                  </a:cubicBezTo>
                  <a:cubicBezTo>
                    <a:pt x="3168938" y="353649"/>
                    <a:pt x="3174365" y="347107"/>
                    <a:pt x="3181672" y="343975"/>
                  </a:cubicBezTo>
                  <a:cubicBezTo>
                    <a:pt x="3230701" y="322963"/>
                    <a:pt x="3192542" y="362282"/>
                    <a:pt x="3261049" y="310900"/>
                  </a:cubicBezTo>
                  <a:cubicBezTo>
                    <a:pt x="3278688" y="297670"/>
                    <a:pt x="3298375" y="286802"/>
                    <a:pt x="3313966" y="271211"/>
                  </a:cubicBezTo>
                  <a:cubicBezTo>
                    <a:pt x="3318376" y="266801"/>
                    <a:pt x="3322007" y="261441"/>
                    <a:pt x="3327196" y="257981"/>
                  </a:cubicBezTo>
                  <a:cubicBezTo>
                    <a:pt x="3335400" y="252511"/>
                    <a:pt x="3345450" y="250221"/>
                    <a:pt x="3353654" y="244751"/>
                  </a:cubicBezTo>
                  <a:cubicBezTo>
                    <a:pt x="3358843" y="241291"/>
                    <a:pt x="3362093" y="235514"/>
                    <a:pt x="3366884" y="231521"/>
                  </a:cubicBezTo>
                  <a:cubicBezTo>
                    <a:pt x="3383909" y="217333"/>
                    <a:pt x="3398976" y="206257"/>
                    <a:pt x="3419801" y="198447"/>
                  </a:cubicBezTo>
                  <a:cubicBezTo>
                    <a:pt x="3433381" y="193354"/>
                    <a:pt x="3466761" y="188360"/>
                    <a:pt x="3479334" y="185217"/>
                  </a:cubicBezTo>
                  <a:cubicBezTo>
                    <a:pt x="3486098" y="183526"/>
                    <a:pt x="3492267" y="179524"/>
                    <a:pt x="3499178" y="178602"/>
                  </a:cubicBezTo>
                  <a:cubicBezTo>
                    <a:pt x="3569914" y="169170"/>
                    <a:pt x="3726486" y="166886"/>
                    <a:pt x="3770381" y="165372"/>
                  </a:cubicBezTo>
                  <a:cubicBezTo>
                    <a:pt x="3835569" y="149074"/>
                    <a:pt x="3749892" y="168985"/>
                    <a:pt x="3876216" y="152142"/>
                  </a:cubicBezTo>
                  <a:cubicBezTo>
                    <a:pt x="3883127" y="151221"/>
                    <a:pt x="3889254" y="147040"/>
                    <a:pt x="3896060" y="145528"/>
                  </a:cubicBezTo>
                  <a:cubicBezTo>
                    <a:pt x="3909152" y="142619"/>
                    <a:pt x="3922553" y="141312"/>
                    <a:pt x="3935748" y="138913"/>
                  </a:cubicBezTo>
                  <a:cubicBezTo>
                    <a:pt x="3946810" y="136902"/>
                    <a:pt x="3957797" y="134503"/>
                    <a:pt x="3968822" y="132298"/>
                  </a:cubicBezTo>
                  <a:cubicBezTo>
                    <a:pt x="3982051" y="123478"/>
                    <a:pt x="3999691" y="119068"/>
                    <a:pt x="4008510" y="105838"/>
                  </a:cubicBezTo>
                  <a:cubicBezTo>
                    <a:pt x="4020270" y="88197"/>
                    <a:pt x="4023952" y="79863"/>
                    <a:pt x="4041583" y="66149"/>
                  </a:cubicBezTo>
                  <a:cubicBezTo>
                    <a:pt x="4054134" y="56387"/>
                    <a:pt x="4068552" y="49230"/>
                    <a:pt x="4081272" y="39689"/>
                  </a:cubicBezTo>
                  <a:cubicBezTo>
                    <a:pt x="4090091" y="33074"/>
                    <a:pt x="4098158" y="25314"/>
                    <a:pt x="4107730" y="19844"/>
                  </a:cubicBezTo>
                  <a:cubicBezTo>
                    <a:pt x="4113784" y="16385"/>
                    <a:pt x="4121166" y="15977"/>
                    <a:pt x="4127575" y="13230"/>
                  </a:cubicBezTo>
                  <a:cubicBezTo>
                    <a:pt x="4136638" y="9346"/>
                    <a:pt x="4145214" y="4410"/>
                    <a:pt x="4154033" y="0"/>
                  </a:cubicBezTo>
                  <a:cubicBezTo>
                    <a:pt x="4264270" y="6890"/>
                    <a:pt x="4224521" y="6615"/>
                    <a:pt x="4273098" y="661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Forma libre 7"/>
            <p:cNvSpPr/>
            <p:nvPr/>
          </p:nvSpPr>
          <p:spPr>
            <a:xfrm>
              <a:off x="-66147" y="2116769"/>
              <a:ext cx="5106568" cy="3433134"/>
            </a:xfrm>
            <a:custGeom>
              <a:avLst/>
              <a:gdLst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07773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63336 w 5106568"/>
                <a:gd name="connsiteY10" fmla="*/ 333973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5106568" h="3433134">
                  <a:moveTo>
                    <a:pt x="0" y="3433134"/>
                  </a:moveTo>
                  <a:cubicBezTo>
                    <a:pt x="2205" y="3422109"/>
                    <a:pt x="1587" y="3410116"/>
                    <a:pt x="6615" y="3400060"/>
                  </a:cubicBezTo>
                  <a:cubicBezTo>
                    <a:pt x="10799" y="3391693"/>
                    <a:pt x="19075" y="3385958"/>
                    <a:pt x="26459" y="3380215"/>
                  </a:cubicBezTo>
                  <a:cubicBezTo>
                    <a:pt x="39009" y="3370453"/>
                    <a:pt x="50463" y="3356369"/>
                    <a:pt x="66147" y="3353755"/>
                  </a:cubicBezTo>
                  <a:lnTo>
                    <a:pt x="105835" y="3347140"/>
                  </a:lnTo>
                  <a:cubicBezTo>
                    <a:pt x="121245" y="3344769"/>
                    <a:pt x="136759" y="3343088"/>
                    <a:pt x="152138" y="3340525"/>
                  </a:cubicBezTo>
                  <a:cubicBezTo>
                    <a:pt x="163228" y="3338677"/>
                    <a:pt x="174187" y="3336116"/>
                    <a:pt x="185212" y="3333911"/>
                  </a:cubicBezTo>
                  <a:cubicBezTo>
                    <a:pt x="227105" y="3336116"/>
                    <a:pt x="269064" y="3337308"/>
                    <a:pt x="310891" y="3340525"/>
                  </a:cubicBezTo>
                  <a:cubicBezTo>
                    <a:pt x="326436" y="3341721"/>
                    <a:pt x="288225" y="3348242"/>
                    <a:pt x="357194" y="3347140"/>
                  </a:cubicBezTo>
                  <a:cubicBezTo>
                    <a:pt x="426163" y="3346038"/>
                    <a:pt x="689271" y="3335328"/>
                    <a:pt x="724707" y="3333911"/>
                  </a:cubicBezTo>
                  <a:cubicBezTo>
                    <a:pt x="737936" y="3329501"/>
                    <a:pt x="756236" y="3339379"/>
                    <a:pt x="763336" y="3339731"/>
                  </a:cubicBezTo>
                  <a:cubicBezTo>
                    <a:pt x="770436" y="3340083"/>
                    <a:pt x="762235" y="3339422"/>
                    <a:pt x="767306" y="3336026"/>
                  </a:cubicBezTo>
                  <a:cubicBezTo>
                    <a:pt x="772377" y="3332630"/>
                    <a:pt x="784945" y="3324339"/>
                    <a:pt x="793764" y="3319356"/>
                  </a:cubicBezTo>
                  <a:cubicBezTo>
                    <a:pt x="802583" y="3314373"/>
                    <a:pt x="810345" y="3313755"/>
                    <a:pt x="820223" y="3306126"/>
                  </a:cubicBezTo>
                  <a:cubicBezTo>
                    <a:pt x="830101" y="3298497"/>
                    <a:pt x="844786" y="3281211"/>
                    <a:pt x="853032" y="3273582"/>
                  </a:cubicBezTo>
                  <a:cubicBezTo>
                    <a:pt x="861278" y="3265953"/>
                    <a:pt x="863042" y="3270142"/>
                    <a:pt x="869701" y="3260352"/>
                  </a:cubicBezTo>
                  <a:cubicBezTo>
                    <a:pt x="876360" y="3250562"/>
                    <a:pt x="884165" y="3223662"/>
                    <a:pt x="892985" y="3214842"/>
                  </a:cubicBezTo>
                  <a:cubicBezTo>
                    <a:pt x="897395" y="3203817"/>
                    <a:pt x="899628" y="3191648"/>
                    <a:pt x="906214" y="3181768"/>
                  </a:cubicBezTo>
                  <a:cubicBezTo>
                    <a:pt x="921877" y="3158273"/>
                    <a:pt x="944605" y="3139832"/>
                    <a:pt x="959132" y="3115619"/>
                  </a:cubicBezTo>
                  <a:lnTo>
                    <a:pt x="978976" y="3082544"/>
                  </a:lnTo>
                  <a:cubicBezTo>
                    <a:pt x="1010808" y="2955220"/>
                    <a:pt x="978581" y="3092423"/>
                    <a:pt x="992205" y="2751799"/>
                  </a:cubicBezTo>
                  <a:cubicBezTo>
                    <a:pt x="992582" y="2742362"/>
                    <a:pt x="1002026" y="2715721"/>
                    <a:pt x="1005435" y="2705495"/>
                  </a:cubicBezTo>
                  <a:cubicBezTo>
                    <a:pt x="1007640" y="2690060"/>
                    <a:pt x="1008269" y="2674316"/>
                    <a:pt x="1012050" y="2659190"/>
                  </a:cubicBezTo>
                  <a:cubicBezTo>
                    <a:pt x="1017994" y="2635414"/>
                    <a:pt x="1032229" y="2613304"/>
                    <a:pt x="1045123" y="2593041"/>
                  </a:cubicBezTo>
                  <a:cubicBezTo>
                    <a:pt x="1053659" y="2579627"/>
                    <a:pt x="1062464" y="2566378"/>
                    <a:pt x="1071582" y="2553352"/>
                  </a:cubicBezTo>
                  <a:cubicBezTo>
                    <a:pt x="1077904" y="2544320"/>
                    <a:pt x="1085583" y="2536241"/>
                    <a:pt x="1091426" y="2526892"/>
                  </a:cubicBezTo>
                  <a:cubicBezTo>
                    <a:pt x="1096652" y="2518530"/>
                    <a:pt x="1098924" y="2508457"/>
                    <a:pt x="1104655" y="2500433"/>
                  </a:cubicBezTo>
                  <a:cubicBezTo>
                    <a:pt x="1110092" y="2492821"/>
                    <a:pt x="1118510" y="2487775"/>
                    <a:pt x="1124499" y="2480588"/>
                  </a:cubicBezTo>
                  <a:cubicBezTo>
                    <a:pt x="1154014" y="2445169"/>
                    <a:pt x="1118857" y="2475979"/>
                    <a:pt x="1157573" y="2434284"/>
                  </a:cubicBezTo>
                  <a:cubicBezTo>
                    <a:pt x="1178791" y="2411433"/>
                    <a:pt x="1205011" y="2393081"/>
                    <a:pt x="1223720" y="2368135"/>
                  </a:cubicBezTo>
                  <a:cubicBezTo>
                    <a:pt x="1230335" y="2359315"/>
                    <a:pt x="1236506" y="2350145"/>
                    <a:pt x="1243564" y="2341675"/>
                  </a:cubicBezTo>
                  <a:cubicBezTo>
                    <a:pt x="1247557" y="2336884"/>
                    <a:pt x="1252801" y="2333236"/>
                    <a:pt x="1256794" y="2328445"/>
                  </a:cubicBezTo>
                  <a:cubicBezTo>
                    <a:pt x="1263852" y="2319976"/>
                    <a:pt x="1268843" y="2309782"/>
                    <a:pt x="1276638" y="2301986"/>
                  </a:cubicBezTo>
                  <a:cubicBezTo>
                    <a:pt x="1284433" y="2294190"/>
                    <a:pt x="1294902" y="2289516"/>
                    <a:pt x="1303096" y="2282141"/>
                  </a:cubicBezTo>
                  <a:cubicBezTo>
                    <a:pt x="1355587" y="2234898"/>
                    <a:pt x="1322102" y="2249347"/>
                    <a:pt x="1362629" y="2235837"/>
                  </a:cubicBezTo>
                  <a:lnTo>
                    <a:pt x="1422161" y="2176303"/>
                  </a:lnTo>
                  <a:lnTo>
                    <a:pt x="1435391" y="2163073"/>
                  </a:lnTo>
                  <a:cubicBezTo>
                    <a:pt x="1442006" y="2156458"/>
                    <a:pt x="1447751" y="2148841"/>
                    <a:pt x="1455235" y="2143228"/>
                  </a:cubicBezTo>
                  <a:cubicBezTo>
                    <a:pt x="1464054" y="2136613"/>
                    <a:pt x="1471833" y="2128314"/>
                    <a:pt x="1481693" y="2123383"/>
                  </a:cubicBezTo>
                  <a:cubicBezTo>
                    <a:pt x="1489824" y="2119317"/>
                    <a:pt x="1499444" y="2119380"/>
                    <a:pt x="1508152" y="2116768"/>
                  </a:cubicBezTo>
                  <a:cubicBezTo>
                    <a:pt x="1521509" y="2112761"/>
                    <a:pt x="1534311" y="2106921"/>
                    <a:pt x="1547840" y="2103539"/>
                  </a:cubicBezTo>
                  <a:cubicBezTo>
                    <a:pt x="1554068" y="2101982"/>
                    <a:pt x="1586378" y="2094623"/>
                    <a:pt x="1594143" y="2090309"/>
                  </a:cubicBezTo>
                  <a:cubicBezTo>
                    <a:pt x="1608042" y="2082587"/>
                    <a:pt x="1633832" y="2063849"/>
                    <a:pt x="1633832" y="2063849"/>
                  </a:cubicBezTo>
                  <a:cubicBezTo>
                    <a:pt x="1662887" y="2025108"/>
                    <a:pt x="1647905" y="2052216"/>
                    <a:pt x="1660290" y="2010930"/>
                  </a:cubicBezTo>
                  <a:cubicBezTo>
                    <a:pt x="1664297" y="1997573"/>
                    <a:pt x="1661917" y="1978977"/>
                    <a:pt x="1673520" y="1971241"/>
                  </a:cubicBezTo>
                  <a:cubicBezTo>
                    <a:pt x="1680135" y="1966831"/>
                    <a:pt x="1686253" y="1961566"/>
                    <a:pt x="1693364" y="1958011"/>
                  </a:cubicBezTo>
                  <a:cubicBezTo>
                    <a:pt x="1703984" y="1952701"/>
                    <a:pt x="1715278" y="1948839"/>
                    <a:pt x="1726437" y="1944781"/>
                  </a:cubicBezTo>
                  <a:cubicBezTo>
                    <a:pt x="1739543" y="1940015"/>
                    <a:pt x="1752896" y="1935961"/>
                    <a:pt x="1766126" y="1931551"/>
                  </a:cubicBezTo>
                  <a:cubicBezTo>
                    <a:pt x="1772741" y="1929346"/>
                    <a:pt x="1779133" y="1926304"/>
                    <a:pt x="1785970" y="1924936"/>
                  </a:cubicBezTo>
                  <a:lnTo>
                    <a:pt x="1819043" y="1918321"/>
                  </a:lnTo>
                  <a:cubicBezTo>
                    <a:pt x="1827863" y="1913911"/>
                    <a:pt x="1837719" y="1911146"/>
                    <a:pt x="1845502" y="1905092"/>
                  </a:cubicBezTo>
                  <a:cubicBezTo>
                    <a:pt x="1866371" y="1888860"/>
                    <a:pt x="1883363" y="1867068"/>
                    <a:pt x="1898420" y="1845558"/>
                  </a:cubicBezTo>
                  <a:cubicBezTo>
                    <a:pt x="1907538" y="1832532"/>
                    <a:pt x="1916699" y="1819503"/>
                    <a:pt x="1924879" y="1805868"/>
                  </a:cubicBezTo>
                  <a:cubicBezTo>
                    <a:pt x="1935462" y="1788229"/>
                    <a:pt x="1947551" y="1758649"/>
                    <a:pt x="1951337" y="1739719"/>
                  </a:cubicBezTo>
                  <a:cubicBezTo>
                    <a:pt x="1955220" y="1720304"/>
                    <a:pt x="1956939" y="1704599"/>
                    <a:pt x="1964567" y="1686800"/>
                  </a:cubicBezTo>
                  <a:cubicBezTo>
                    <a:pt x="1989514" y="1628586"/>
                    <a:pt x="1966417" y="1694943"/>
                    <a:pt x="1991026" y="1627266"/>
                  </a:cubicBezTo>
                  <a:cubicBezTo>
                    <a:pt x="1995792" y="1614160"/>
                    <a:pt x="1992652" y="1595311"/>
                    <a:pt x="2004255" y="1587576"/>
                  </a:cubicBezTo>
                  <a:cubicBezTo>
                    <a:pt x="2075144" y="1540318"/>
                    <a:pt x="1967570" y="1613906"/>
                    <a:pt x="2043943" y="1554502"/>
                  </a:cubicBezTo>
                  <a:cubicBezTo>
                    <a:pt x="2078061" y="1527965"/>
                    <a:pt x="2073534" y="1531408"/>
                    <a:pt x="2103476" y="1521427"/>
                  </a:cubicBezTo>
                  <a:lnTo>
                    <a:pt x="2143164" y="1494968"/>
                  </a:lnTo>
                  <a:cubicBezTo>
                    <a:pt x="2149779" y="1490558"/>
                    <a:pt x="2157387" y="1487360"/>
                    <a:pt x="2163008" y="1481738"/>
                  </a:cubicBezTo>
                  <a:cubicBezTo>
                    <a:pt x="2169623" y="1475123"/>
                    <a:pt x="2175068" y="1467082"/>
                    <a:pt x="2182852" y="1461893"/>
                  </a:cubicBezTo>
                  <a:cubicBezTo>
                    <a:pt x="2188800" y="1457928"/>
                    <a:pt x="2225296" y="1449766"/>
                    <a:pt x="2229155" y="1448663"/>
                  </a:cubicBezTo>
                  <a:cubicBezTo>
                    <a:pt x="2235859" y="1446747"/>
                    <a:pt x="2242235" y="1443739"/>
                    <a:pt x="2248999" y="1442048"/>
                  </a:cubicBezTo>
                  <a:cubicBezTo>
                    <a:pt x="2269980" y="1436803"/>
                    <a:pt x="2288152" y="1435612"/>
                    <a:pt x="2308531" y="1428819"/>
                  </a:cubicBezTo>
                  <a:cubicBezTo>
                    <a:pt x="2319796" y="1425064"/>
                    <a:pt x="2330340" y="1419344"/>
                    <a:pt x="2341605" y="1415589"/>
                  </a:cubicBezTo>
                  <a:cubicBezTo>
                    <a:pt x="2350230" y="1412714"/>
                    <a:pt x="2359356" y="1411586"/>
                    <a:pt x="2368064" y="1408974"/>
                  </a:cubicBezTo>
                  <a:cubicBezTo>
                    <a:pt x="2381421" y="1404967"/>
                    <a:pt x="2394523" y="1400154"/>
                    <a:pt x="2407752" y="1395744"/>
                  </a:cubicBezTo>
                  <a:cubicBezTo>
                    <a:pt x="2414367" y="1393539"/>
                    <a:pt x="2420694" y="1390115"/>
                    <a:pt x="2427596" y="1389129"/>
                  </a:cubicBezTo>
                  <a:lnTo>
                    <a:pt x="2473899" y="1382514"/>
                  </a:lnTo>
                  <a:cubicBezTo>
                    <a:pt x="2519258" y="1367394"/>
                    <a:pt x="2462963" y="1385248"/>
                    <a:pt x="2526816" y="1369285"/>
                  </a:cubicBezTo>
                  <a:cubicBezTo>
                    <a:pt x="2533581" y="1367594"/>
                    <a:pt x="2539801" y="1363917"/>
                    <a:pt x="2546661" y="1362670"/>
                  </a:cubicBezTo>
                  <a:cubicBezTo>
                    <a:pt x="2564151" y="1359490"/>
                    <a:pt x="2581939" y="1358260"/>
                    <a:pt x="2599578" y="1356055"/>
                  </a:cubicBezTo>
                  <a:cubicBezTo>
                    <a:pt x="2606193" y="1351645"/>
                    <a:pt x="2612311" y="1346380"/>
                    <a:pt x="2619422" y="1342825"/>
                  </a:cubicBezTo>
                  <a:cubicBezTo>
                    <a:pt x="2625658" y="1339707"/>
                    <a:pt x="2633287" y="1339797"/>
                    <a:pt x="2639266" y="1336210"/>
                  </a:cubicBezTo>
                  <a:cubicBezTo>
                    <a:pt x="2644614" y="1333001"/>
                    <a:pt x="2647307" y="1326440"/>
                    <a:pt x="2652496" y="1322980"/>
                  </a:cubicBezTo>
                  <a:cubicBezTo>
                    <a:pt x="2660701" y="1317510"/>
                    <a:pt x="2670135" y="1314160"/>
                    <a:pt x="2678955" y="1309750"/>
                  </a:cubicBezTo>
                  <a:cubicBezTo>
                    <a:pt x="2687774" y="1300930"/>
                    <a:pt x="2696027" y="1291504"/>
                    <a:pt x="2705413" y="1283291"/>
                  </a:cubicBezTo>
                  <a:cubicBezTo>
                    <a:pt x="2713710" y="1276031"/>
                    <a:pt x="2723714" y="1270862"/>
                    <a:pt x="2731872" y="1263446"/>
                  </a:cubicBezTo>
                  <a:cubicBezTo>
                    <a:pt x="2748023" y="1248763"/>
                    <a:pt x="2760713" y="1230239"/>
                    <a:pt x="2778175" y="1217142"/>
                  </a:cubicBezTo>
                  <a:cubicBezTo>
                    <a:pt x="2838577" y="1171839"/>
                    <a:pt x="2815502" y="1193043"/>
                    <a:pt x="2850937" y="1157608"/>
                  </a:cubicBezTo>
                  <a:cubicBezTo>
                    <a:pt x="2861377" y="1136727"/>
                    <a:pt x="2874659" y="1107425"/>
                    <a:pt x="2890625" y="1091459"/>
                  </a:cubicBezTo>
                  <a:cubicBezTo>
                    <a:pt x="2895035" y="1087049"/>
                    <a:pt x="2899959" y="1083099"/>
                    <a:pt x="2903855" y="1078229"/>
                  </a:cubicBezTo>
                  <a:cubicBezTo>
                    <a:pt x="2908821" y="1072021"/>
                    <a:pt x="2911463" y="1064006"/>
                    <a:pt x="2917084" y="1058384"/>
                  </a:cubicBezTo>
                  <a:cubicBezTo>
                    <a:pt x="2922705" y="1052762"/>
                    <a:pt x="2930945" y="1050389"/>
                    <a:pt x="2936928" y="1045154"/>
                  </a:cubicBezTo>
                  <a:cubicBezTo>
                    <a:pt x="2963844" y="1021602"/>
                    <a:pt x="2967396" y="1009190"/>
                    <a:pt x="2996460" y="992235"/>
                  </a:cubicBezTo>
                  <a:cubicBezTo>
                    <a:pt x="3013495" y="982298"/>
                    <a:pt x="3032969" y="976714"/>
                    <a:pt x="3049378" y="965775"/>
                  </a:cubicBezTo>
                  <a:cubicBezTo>
                    <a:pt x="3075024" y="948678"/>
                    <a:pt x="3061680" y="955060"/>
                    <a:pt x="3089066" y="945931"/>
                  </a:cubicBezTo>
                  <a:lnTo>
                    <a:pt x="3141984" y="906241"/>
                  </a:lnTo>
                  <a:cubicBezTo>
                    <a:pt x="3147971" y="901750"/>
                    <a:pt x="3178619" y="878001"/>
                    <a:pt x="3188287" y="873167"/>
                  </a:cubicBezTo>
                  <a:cubicBezTo>
                    <a:pt x="3194523" y="870049"/>
                    <a:pt x="3201895" y="869670"/>
                    <a:pt x="3208131" y="866552"/>
                  </a:cubicBezTo>
                  <a:cubicBezTo>
                    <a:pt x="3253811" y="843711"/>
                    <a:pt x="3199368" y="860474"/>
                    <a:pt x="3254434" y="846707"/>
                  </a:cubicBezTo>
                  <a:cubicBezTo>
                    <a:pt x="3261049" y="842297"/>
                    <a:pt x="3267809" y="838098"/>
                    <a:pt x="3274278" y="833477"/>
                  </a:cubicBezTo>
                  <a:cubicBezTo>
                    <a:pt x="3288467" y="823342"/>
                    <a:pt x="3304999" y="809308"/>
                    <a:pt x="3320581" y="800403"/>
                  </a:cubicBezTo>
                  <a:cubicBezTo>
                    <a:pt x="3401452" y="754189"/>
                    <a:pt x="3278374" y="828118"/>
                    <a:pt x="3386728" y="773943"/>
                  </a:cubicBezTo>
                  <a:cubicBezTo>
                    <a:pt x="3395548" y="769533"/>
                    <a:pt x="3404032" y="764376"/>
                    <a:pt x="3413187" y="760714"/>
                  </a:cubicBezTo>
                  <a:cubicBezTo>
                    <a:pt x="3459969" y="742001"/>
                    <a:pt x="3440344" y="752566"/>
                    <a:pt x="3479334" y="740869"/>
                  </a:cubicBezTo>
                  <a:cubicBezTo>
                    <a:pt x="3492691" y="736862"/>
                    <a:pt x="3505493" y="731021"/>
                    <a:pt x="3519022" y="727639"/>
                  </a:cubicBezTo>
                  <a:cubicBezTo>
                    <a:pt x="3601738" y="706959"/>
                    <a:pt x="3498898" y="733389"/>
                    <a:pt x="3565325" y="714409"/>
                  </a:cubicBezTo>
                  <a:cubicBezTo>
                    <a:pt x="3574066" y="711911"/>
                    <a:pt x="3583076" y="710406"/>
                    <a:pt x="3591784" y="707794"/>
                  </a:cubicBezTo>
                  <a:cubicBezTo>
                    <a:pt x="3657297" y="688139"/>
                    <a:pt x="3605117" y="698956"/>
                    <a:pt x="3671160" y="687950"/>
                  </a:cubicBezTo>
                  <a:cubicBezTo>
                    <a:pt x="3677775" y="685745"/>
                    <a:pt x="3684300" y="683251"/>
                    <a:pt x="3691004" y="681335"/>
                  </a:cubicBezTo>
                  <a:cubicBezTo>
                    <a:pt x="3699745" y="678837"/>
                    <a:pt x="3709107" y="678301"/>
                    <a:pt x="3717463" y="674720"/>
                  </a:cubicBezTo>
                  <a:cubicBezTo>
                    <a:pt x="3781416" y="647310"/>
                    <a:pt x="3687804" y="673866"/>
                    <a:pt x="3763766" y="654875"/>
                  </a:cubicBezTo>
                  <a:cubicBezTo>
                    <a:pt x="3770381" y="650465"/>
                    <a:pt x="3776499" y="645200"/>
                    <a:pt x="3783610" y="641645"/>
                  </a:cubicBezTo>
                  <a:cubicBezTo>
                    <a:pt x="3816214" y="625342"/>
                    <a:pt x="3791703" y="647077"/>
                    <a:pt x="3823298" y="621801"/>
                  </a:cubicBezTo>
                  <a:cubicBezTo>
                    <a:pt x="3828168" y="617905"/>
                    <a:pt x="3831658" y="612467"/>
                    <a:pt x="3836528" y="608571"/>
                  </a:cubicBezTo>
                  <a:cubicBezTo>
                    <a:pt x="3842736" y="603605"/>
                    <a:pt x="3850265" y="600431"/>
                    <a:pt x="3856372" y="595341"/>
                  </a:cubicBezTo>
                  <a:cubicBezTo>
                    <a:pt x="3907303" y="552897"/>
                    <a:pt x="3846791" y="595113"/>
                    <a:pt x="3896060" y="562266"/>
                  </a:cubicBezTo>
                  <a:cubicBezTo>
                    <a:pt x="3919083" y="527731"/>
                    <a:pt x="3902699" y="557763"/>
                    <a:pt x="3915904" y="509347"/>
                  </a:cubicBezTo>
                  <a:cubicBezTo>
                    <a:pt x="3919573" y="495893"/>
                    <a:pt x="3925752" y="483187"/>
                    <a:pt x="3929134" y="469658"/>
                  </a:cubicBezTo>
                  <a:lnTo>
                    <a:pt x="3935748" y="443198"/>
                  </a:lnTo>
                  <a:cubicBezTo>
                    <a:pt x="3937953" y="416738"/>
                    <a:pt x="3939070" y="390165"/>
                    <a:pt x="3942363" y="363819"/>
                  </a:cubicBezTo>
                  <a:cubicBezTo>
                    <a:pt x="3943491" y="354798"/>
                    <a:pt x="3948373" y="346431"/>
                    <a:pt x="3948978" y="337360"/>
                  </a:cubicBezTo>
                  <a:cubicBezTo>
                    <a:pt x="3952794" y="280115"/>
                    <a:pt x="3950237" y="222493"/>
                    <a:pt x="3955592" y="165372"/>
                  </a:cubicBezTo>
                  <a:cubicBezTo>
                    <a:pt x="3956894" y="151488"/>
                    <a:pt x="3964412" y="138913"/>
                    <a:pt x="3968822" y="125683"/>
                  </a:cubicBezTo>
                  <a:lnTo>
                    <a:pt x="3982051" y="85993"/>
                  </a:lnTo>
                  <a:cubicBezTo>
                    <a:pt x="3984256" y="79378"/>
                    <a:pt x="3984799" y="71951"/>
                    <a:pt x="3988666" y="66149"/>
                  </a:cubicBezTo>
                  <a:cubicBezTo>
                    <a:pt x="4029376" y="5080"/>
                    <a:pt x="3977429" y="80194"/>
                    <a:pt x="4015125" y="33074"/>
                  </a:cubicBezTo>
                  <a:cubicBezTo>
                    <a:pt x="4020091" y="26866"/>
                    <a:pt x="4022733" y="18851"/>
                    <a:pt x="4028354" y="13230"/>
                  </a:cubicBezTo>
                  <a:cubicBezTo>
                    <a:pt x="4033975" y="7608"/>
                    <a:pt x="4041583" y="4410"/>
                    <a:pt x="4048198" y="0"/>
                  </a:cubicBezTo>
                  <a:cubicBezTo>
                    <a:pt x="4116249" y="4861"/>
                    <a:pt x="4123399" y="-9955"/>
                    <a:pt x="4160648" y="19844"/>
                  </a:cubicBezTo>
                  <a:cubicBezTo>
                    <a:pt x="4165518" y="23740"/>
                    <a:pt x="4169468" y="28664"/>
                    <a:pt x="4173878" y="33074"/>
                  </a:cubicBezTo>
                  <a:cubicBezTo>
                    <a:pt x="4178657" y="47413"/>
                    <a:pt x="4184378" y="67699"/>
                    <a:pt x="4193722" y="79379"/>
                  </a:cubicBezTo>
                  <a:cubicBezTo>
                    <a:pt x="4205409" y="93989"/>
                    <a:pt x="4233410" y="119068"/>
                    <a:pt x="4233410" y="119068"/>
                  </a:cubicBezTo>
                  <a:cubicBezTo>
                    <a:pt x="4240257" y="132764"/>
                    <a:pt x="4249180" y="153347"/>
                    <a:pt x="4259869" y="165372"/>
                  </a:cubicBezTo>
                  <a:cubicBezTo>
                    <a:pt x="4272299" y="179356"/>
                    <a:pt x="4286328" y="191832"/>
                    <a:pt x="4299557" y="205062"/>
                  </a:cubicBezTo>
                  <a:cubicBezTo>
                    <a:pt x="4306172" y="211677"/>
                    <a:pt x="4314212" y="217122"/>
                    <a:pt x="4319401" y="224906"/>
                  </a:cubicBezTo>
                  <a:cubicBezTo>
                    <a:pt x="4335307" y="248767"/>
                    <a:pt x="4345132" y="266317"/>
                    <a:pt x="4372319" y="284441"/>
                  </a:cubicBezTo>
                  <a:cubicBezTo>
                    <a:pt x="4378934" y="288851"/>
                    <a:pt x="4386056" y="292581"/>
                    <a:pt x="4392163" y="297670"/>
                  </a:cubicBezTo>
                  <a:cubicBezTo>
                    <a:pt x="4399349" y="303659"/>
                    <a:pt x="4403885" y="312874"/>
                    <a:pt x="4412007" y="317515"/>
                  </a:cubicBezTo>
                  <a:cubicBezTo>
                    <a:pt x="4419900" y="322026"/>
                    <a:pt x="4429425" y="323178"/>
                    <a:pt x="4438466" y="324130"/>
                  </a:cubicBezTo>
                  <a:cubicBezTo>
                    <a:pt x="4519650" y="332676"/>
                    <a:pt x="4692970" y="335598"/>
                    <a:pt x="4749357" y="337360"/>
                  </a:cubicBezTo>
                  <a:cubicBezTo>
                    <a:pt x="4762586" y="341770"/>
                    <a:pt x="4775516" y="347208"/>
                    <a:pt x="4789045" y="350590"/>
                  </a:cubicBezTo>
                  <a:cubicBezTo>
                    <a:pt x="4797527" y="352710"/>
                    <a:pt x="4825855" y="359072"/>
                    <a:pt x="4835348" y="363819"/>
                  </a:cubicBezTo>
                  <a:cubicBezTo>
                    <a:pt x="4842459" y="367374"/>
                    <a:pt x="4848081" y="373494"/>
                    <a:pt x="4855192" y="377049"/>
                  </a:cubicBezTo>
                  <a:cubicBezTo>
                    <a:pt x="4861428" y="380167"/>
                    <a:pt x="4868627" y="380917"/>
                    <a:pt x="4875036" y="383664"/>
                  </a:cubicBezTo>
                  <a:cubicBezTo>
                    <a:pt x="4884099" y="387548"/>
                    <a:pt x="4892934" y="392002"/>
                    <a:pt x="4901495" y="396894"/>
                  </a:cubicBezTo>
                  <a:cubicBezTo>
                    <a:pt x="4908397" y="400838"/>
                    <a:pt x="4914032" y="406992"/>
                    <a:pt x="4921339" y="410124"/>
                  </a:cubicBezTo>
                  <a:cubicBezTo>
                    <a:pt x="4929695" y="413705"/>
                    <a:pt x="4939057" y="414242"/>
                    <a:pt x="4947798" y="416739"/>
                  </a:cubicBezTo>
                  <a:cubicBezTo>
                    <a:pt x="5014225" y="435718"/>
                    <a:pt x="4911384" y="409288"/>
                    <a:pt x="4994101" y="429968"/>
                  </a:cubicBezTo>
                  <a:cubicBezTo>
                    <a:pt x="5000716" y="436583"/>
                    <a:pt x="5008508" y="442201"/>
                    <a:pt x="5013945" y="449813"/>
                  </a:cubicBezTo>
                  <a:cubicBezTo>
                    <a:pt x="5028623" y="470364"/>
                    <a:pt x="5027194" y="479651"/>
                    <a:pt x="5033789" y="502732"/>
                  </a:cubicBezTo>
                  <a:cubicBezTo>
                    <a:pt x="5044840" y="541410"/>
                    <a:pt x="5036678" y="502503"/>
                    <a:pt x="5047018" y="549037"/>
                  </a:cubicBezTo>
                  <a:cubicBezTo>
                    <a:pt x="5049970" y="562321"/>
                    <a:pt x="5058014" y="612953"/>
                    <a:pt x="5066862" y="621801"/>
                  </a:cubicBezTo>
                  <a:lnTo>
                    <a:pt x="5086707" y="641645"/>
                  </a:lnTo>
                  <a:lnTo>
                    <a:pt x="5099936" y="681335"/>
                  </a:lnTo>
                  <a:cubicBezTo>
                    <a:pt x="5107248" y="703273"/>
                    <a:pt x="5106551" y="694206"/>
                    <a:pt x="5106551" y="707794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6297197" y="2328446"/>
              <a:ext cx="1104656" cy="2229222"/>
            </a:xfrm>
            <a:custGeom>
              <a:avLst/>
              <a:gdLst>
                <a:gd name="connsiteX0" fmla="*/ 19844 w 1104656"/>
                <a:gd name="connsiteY0" fmla="*/ 0 h 2229222"/>
                <a:gd name="connsiteX1" fmla="*/ 13230 w 1104656"/>
                <a:gd name="connsiteY1" fmla="*/ 33074 h 2229222"/>
                <a:gd name="connsiteX2" fmla="*/ 6615 w 1104656"/>
                <a:gd name="connsiteY2" fmla="*/ 85993 h 2229222"/>
                <a:gd name="connsiteX3" fmla="*/ 0 w 1104656"/>
                <a:gd name="connsiteY3" fmla="*/ 125683 h 2229222"/>
                <a:gd name="connsiteX4" fmla="*/ 6615 w 1104656"/>
                <a:gd name="connsiteY4" fmla="*/ 264596 h 2229222"/>
                <a:gd name="connsiteX5" fmla="*/ 13230 w 1104656"/>
                <a:gd name="connsiteY5" fmla="*/ 284440 h 2229222"/>
                <a:gd name="connsiteX6" fmla="*/ 19844 w 1104656"/>
                <a:gd name="connsiteY6" fmla="*/ 317515 h 2229222"/>
                <a:gd name="connsiteX7" fmla="*/ 46303 w 1104656"/>
                <a:gd name="connsiteY7" fmla="*/ 370434 h 2229222"/>
                <a:gd name="connsiteX8" fmla="*/ 52918 w 1104656"/>
                <a:gd name="connsiteY8" fmla="*/ 515962 h 2229222"/>
                <a:gd name="connsiteX9" fmla="*/ 59533 w 1104656"/>
                <a:gd name="connsiteY9" fmla="*/ 535807 h 2229222"/>
                <a:gd name="connsiteX10" fmla="*/ 66147 w 1104656"/>
                <a:gd name="connsiteY10" fmla="*/ 654875 h 2229222"/>
                <a:gd name="connsiteX11" fmla="*/ 85991 w 1104656"/>
                <a:gd name="connsiteY11" fmla="*/ 681335 h 2229222"/>
                <a:gd name="connsiteX12" fmla="*/ 99221 w 1104656"/>
                <a:gd name="connsiteY12" fmla="*/ 701179 h 2229222"/>
                <a:gd name="connsiteX13" fmla="*/ 112450 w 1104656"/>
                <a:gd name="connsiteY13" fmla="*/ 787173 h 2229222"/>
                <a:gd name="connsiteX14" fmla="*/ 119065 w 1104656"/>
                <a:gd name="connsiteY14" fmla="*/ 807018 h 2229222"/>
                <a:gd name="connsiteX15" fmla="*/ 158753 w 1104656"/>
                <a:gd name="connsiteY15" fmla="*/ 846707 h 2229222"/>
                <a:gd name="connsiteX16" fmla="*/ 171982 w 1104656"/>
                <a:gd name="connsiteY16" fmla="*/ 926086 h 2229222"/>
                <a:gd name="connsiteX17" fmla="*/ 185212 w 1104656"/>
                <a:gd name="connsiteY17" fmla="*/ 939316 h 2229222"/>
                <a:gd name="connsiteX18" fmla="*/ 244744 w 1104656"/>
                <a:gd name="connsiteY18" fmla="*/ 965775 h 2229222"/>
                <a:gd name="connsiteX19" fmla="*/ 264588 w 1104656"/>
                <a:gd name="connsiteY19" fmla="*/ 972390 h 2229222"/>
                <a:gd name="connsiteX20" fmla="*/ 317506 w 1104656"/>
                <a:gd name="connsiteY20" fmla="*/ 1005465 h 2229222"/>
                <a:gd name="connsiteX21" fmla="*/ 357194 w 1104656"/>
                <a:gd name="connsiteY21" fmla="*/ 1018695 h 2229222"/>
                <a:gd name="connsiteX22" fmla="*/ 377038 w 1104656"/>
                <a:gd name="connsiteY22" fmla="*/ 1031924 h 2229222"/>
                <a:gd name="connsiteX23" fmla="*/ 390268 w 1104656"/>
                <a:gd name="connsiteY23" fmla="*/ 1071614 h 2229222"/>
                <a:gd name="connsiteX24" fmla="*/ 403497 w 1104656"/>
                <a:gd name="connsiteY24" fmla="*/ 1091459 h 2229222"/>
                <a:gd name="connsiteX25" fmla="*/ 416727 w 1104656"/>
                <a:gd name="connsiteY25" fmla="*/ 1131148 h 2229222"/>
                <a:gd name="connsiteX26" fmla="*/ 456415 w 1104656"/>
                <a:gd name="connsiteY26" fmla="*/ 1157608 h 2229222"/>
                <a:gd name="connsiteX27" fmla="*/ 469644 w 1104656"/>
                <a:gd name="connsiteY27" fmla="*/ 1197297 h 2229222"/>
                <a:gd name="connsiteX28" fmla="*/ 489488 w 1104656"/>
                <a:gd name="connsiteY28" fmla="*/ 1243601 h 2229222"/>
                <a:gd name="connsiteX29" fmla="*/ 509332 w 1104656"/>
                <a:gd name="connsiteY29" fmla="*/ 1263446 h 2229222"/>
                <a:gd name="connsiteX30" fmla="*/ 549021 w 1104656"/>
                <a:gd name="connsiteY30" fmla="*/ 1283291 h 2229222"/>
                <a:gd name="connsiteX31" fmla="*/ 568865 w 1104656"/>
                <a:gd name="connsiteY31" fmla="*/ 1296520 h 2229222"/>
                <a:gd name="connsiteX32" fmla="*/ 575479 w 1104656"/>
                <a:gd name="connsiteY32" fmla="*/ 1316365 h 2229222"/>
                <a:gd name="connsiteX33" fmla="*/ 595323 w 1104656"/>
                <a:gd name="connsiteY33" fmla="*/ 1329595 h 2229222"/>
                <a:gd name="connsiteX34" fmla="*/ 628397 w 1104656"/>
                <a:gd name="connsiteY34" fmla="*/ 1362670 h 2229222"/>
                <a:gd name="connsiteX35" fmla="*/ 648241 w 1104656"/>
                <a:gd name="connsiteY35" fmla="*/ 1389129 h 2229222"/>
                <a:gd name="connsiteX36" fmla="*/ 674700 w 1104656"/>
                <a:gd name="connsiteY36" fmla="*/ 1395744 h 2229222"/>
                <a:gd name="connsiteX37" fmla="*/ 714388 w 1104656"/>
                <a:gd name="connsiteY37" fmla="*/ 1422204 h 2229222"/>
                <a:gd name="connsiteX38" fmla="*/ 760691 w 1104656"/>
                <a:gd name="connsiteY38" fmla="*/ 1448663 h 2229222"/>
                <a:gd name="connsiteX39" fmla="*/ 787150 w 1104656"/>
                <a:gd name="connsiteY39" fmla="*/ 1508197 h 2229222"/>
                <a:gd name="connsiteX40" fmla="*/ 806994 w 1104656"/>
                <a:gd name="connsiteY40" fmla="*/ 1547887 h 2229222"/>
                <a:gd name="connsiteX41" fmla="*/ 826838 w 1104656"/>
                <a:gd name="connsiteY41" fmla="*/ 1627266 h 2229222"/>
                <a:gd name="connsiteX42" fmla="*/ 853297 w 1104656"/>
                <a:gd name="connsiteY42" fmla="*/ 1660340 h 2229222"/>
                <a:gd name="connsiteX43" fmla="*/ 866526 w 1104656"/>
                <a:gd name="connsiteY43" fmla="*/ 1680185 h 2229222"/>
                <a:gd name="connsiteX44" fmla="*/ 892985 w 1104656"/>
                <a:gd name="connsiteY44" fmla="*/ 1733104 h 2229222"/>
                <a:gd name="connsiteX45" fmla="*/ 906215 w 1104656"/>
                <a:gd name="connsiteY45" fmla="*/ 1746334 h 2229222"/>
                <a:gd name="connsiteX46" fmla="*/ 932673 w 1104656"/>
                <a:gd name="connsiteY46" fmla="*/ 1786023 h 2229222"/>
                <a:gd name="connsiteX47" fmla="*/ 939288 w 1104656"/>
                <a:gd name="connsiteY47" fmla="*/ 1832328 h 2229222"/>
                <a:gd name="connsiteX48" fmla="*/ 952517 w 1104656"/>
                <a:gd name="connsiteY48" fmla="*/ 1898477 h 2229222"/>
                <a:gd name="connsiteX49" fmla="*/ 965747 w 1104656"/>
                <a:gd name="connsiteY49" fmla="*/ 1938166 h 2229222"/>
                <a:gd name="connsiteX50" fmla="*/ 972362 w 1104656"/>
                <a:gd name="connsiteY50" fmla="*/ 1958011 h 2229222"/>
                <a:gd name="connsiteX51" fmla="*/ 992206 w 1104656"/>
                <a:gd name="connsiteY51" fmla="*/ 2044004 h 2229222"/>
                <a:gd name="connsiteX52" fmla="*/ 1018664 w 1104656"/>
                <a:gd name="connsiteY52" fmla="*/ 2083694 h 2229222"/>
                <a:gd name="connsiteX53" fmla="*/ 1031894 w 1104656"/>
                <a:gd name="connsiteY53" fmla="*/ 2096924 h 2229222"/>
                <a:gd name="connsiteX54" fmla="*/ 1058353 w 1104656"/>
                <a:gd name="connsiteY54" fmla="*/ 2129998 h 2229222"/>
                <a:gd name="connsiteX55" fmla="*/ 1078197 w 1104656"/>
                <a:gd name="connsiteY55" fmla="*/ 2176302 h 2229222"/>
                <a:gd name="connsiteX56" fmla="*/ 1091426 w 1104656"/>
                <a:gd name="connsiteY56" fmla="*/ 2196147 h 2229222"/>
                <a:gd name="connsiteX57" fmla="*/ 1098041 w 1104656"/>
                <a:gd name="connsiteY57" fmla="*/ 2215992 h 2229222"/>
                <a:gd name="connsiteX58" fmla="*/ 1104656 w 1104656"/>
                <a:gd name="connsiteY58" fmla="*/ 2229222 h 22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04656" h="2229222">
                  <a:moveTo>
                    <a:pt x="19844" y="0"/>
                  </a:moveTo>
                  <a:cubicBezTo>
                    <a:pt x="17639" y="11025"/>
                    <a:pt x="14939" y="21962"/>
                    <a:pt x="13230" y="33074"/>
                  </a:cubicBezTo>
                  <a:cubicBezTo>
                    <a:pt x="10527" y="50644"/>
                    <a:pt x="9129" y="68395"/>
                    <a:pt x="6615" y="85993"/>
                  </a:cubicBezTo>
                  <a:cubicBezTo>
                    <a:pt x="4718" y="99271"/>
                    <a:pt x="2205" y="112453"/>
                    <a:pt x="0" y="125683"/>
                  </a:cubicBezTo>
                  <a:cubicBezTo>
                    <a:pt x="2205" y="171987"/>
                    <a:pt x="2765" y="218399"/>
                    <a:pt x="6615" y="264596"/>
                  </a:cubicBezTo>
                  <a:cubicBezTo>
                    <a:pt x="7194" y="271544"/>
                    <a:pt x="11539" y="277676"/>
                    <a:pt x="13230" y="284440"/>
                  </a:cubicBezTo>
                  <a:cubicBezTo>
                    <a:pt x="15957" y="295348"/>
                    <a:pt x="15808" y="307021"/>
                    <a:pt x="19844" y="317515"/>
                  </a:cubicBezTo>
                  <a:cubicBezTo>
                    <a:pt x="26923" y="335922"/>
                    <a:pt x="46303" y="370434"/>
                    <a:pt x="46303" y="370434"/>
                  </a:cubicBezTo>
                  <a:cubicBezTo>
                    <a:pt x="48508" y="418943"/>
                    <a:pt x="49046" y="467557"/>
                    <a:pt x="52918" y="515962"/>
                  </a:cubicBezTo>
                  <a:cubicBezTo>
                    <a:pt x="53474" y="522913"/>
                    <a:pt x="58872" y="528866"/>
                    <a:pt x="59533" y="535807"/>
                  </a:cubicBezTo>
                  <a:cubicBezTo>
                    <a:pt x="63301" y="575378"/>
                    <a:pt x="59037" y="615766"/>
                    <a:pt x="66147" y="654875"/>
                  </a:cubicBezTo>
                  <a:cubicBezTo>
                    <a:pt x="68119" y="665722"/>
                    <a:pt x="79583" y="672364"/>
                    <a:pt x="85991" y="681335"/>
                  </a:cubicBezTo>
                  <a:cubicBezTo>
                    <a:pt x="90612" y="687804"/>
                    <a:pt x="94811" y="694564"/>
                    <a:pt x="99221" y="701179"/>
                  </a:cubicBezTo>
                  <a:cubicBezTo>
                    <a:pt x="115142" y="748948"/>
                    <a:pt x="97831" y="692153"/>
                    <a:pt x="112450" y="787173"/>
                  </a:cubicBezTo>
                  <a:cubicBezTo>
                    <a:pt x="113510" y="794065"/>
                    <a:pt x="114784" y="801514"/>
                    <a:pt x="119065" y="807018"/>
                  </a:cubicBezTo>
                  <a:cubicBezTo>
                    <a:pt x="130551" y="821786"/>
                    <a:pt x="158753" y="846707"/>
                    <a:pt x="158753" y="846707"/>
                  </a:cubicBezTo>
                  <a:cubicBezTo>
                    <a:pt x="159405" y="852579"/>
                    <a:pt x="161406" y="908458"/>
                    <a:pt x="171982" y="926086"/>
                  </a:cubicBezTo>
                  <a:cubicBezTo>
                    <a:pt x="175191" y="931434"/>
                    <a:pt x="180342" y="935420"/>
                    <a:pt x="185212" y="939316"/>
                  </a:cubicBezTo>
                  <a:cubicBezTo>
                    <a:pt x="207676" y="957287"/>
                    <a:pt x="213271" y="955284"/>
                    <a:pt x="244744" y="965775"/>
                  </a:cubicBezTo>
                  <a:lnTo>
                    <a:pt x="264588" y="972390"/>
                  </a:lnTo>
                  <a:cubicBezTo>
                    <a:pt x="285550" y="993352"/>
                    <a:pt x="278707" y="989298"/>
                    <a:pt x="317506" y="1005465"/>
                  </a:cubicBezTo>
                  <a:cubicBezTo>
                    <a:pt x="330378" y="1010829"/>
                    <a:pt x="345591" y="1010960"/>
                    <a:pt x="357194" y="1018695"/>
                  </a:cubicBezTo>
                  <a:lnTo>
                    <a:pt x="377038" y="1031924"/>
                  </a:lnTo>
                  <a:cubicBezTo>
                    <a:pt x="381448" y="1045154"/>
                    <a:pt x="382533" y="1060010"/>
                    <a:pt x="390268" y="1071614"/>
                  </a:cubicBezTo>
                  <a:cubicBezTo>
                    <a:pt x="394678" y="1078229"/>
                    <a:pt x="400268" y="1084194"/>
                    <a:pt x="403497" y="1091459"/>
                  </a:cubicBezTo>
                  <a:cubicBezTo>
                    <a:pt x="409161" y="1104202"/>
                    <a:pt x="405124" y="1123412"/>
                    <a:pt x="416727" y="1131148"/>
                  </a:cubicBezTo>
                  <a:lnTo>
                    <a:pt x="456415" y="1157608"/>
                  </a:lnTo>
                  <a:lnTo>
                    <a:pt x="469644" y="1197297"/>
                  </a:lnTo>
                  <a:cubicBezTo>
                    <a:pt x="475042" y="1213490"/>
                    <a:pt x="479272" y="1229298"/>
                    <a:pt x="489488" y="1243601"/>
                  </a:cubicBezTo>
                  <a:cubicBezTo>
                    <a:pt x="494925" y="1251213"/>
                    <a:pt x="502146" y="1257457"/>
                    <a:pt x="509332" y="1263446"/>
                  </a:cubicBezTo>
                  <a:cubicBezTo>
                    <a:pt x="537765" y="1287141"/>
                    <a:pt x="519189" y="1268376"/>
                    <a:pt x="549021" y="1283291"/>
                  </a:cubicBezTo>
                  <a:cubicBezTo>
                    <a:pt x="556132" y="1286846"/>
                    <a:pt x="562250" y="1292110"/>
                    <a:pt x="568865" y="1296520"/>
                  </a:cubicBezTo>
                  <a:cubicBezTo>
                    <a:pt x="571070" y="1303135"/>
                    <a:pt x="571123" y="1310920"/>
                    <a:pt x="575479" y="1316365"/>
                  </a:cubicBezTo>
                  <a:cubicBezTo>
                    <a:pt x="580445" y="1322573"/>
                    <a:pt x="589340" y="1324360"/>
                    <a:pt x="595323" y="1329595"/>
                  </a:cubicBezTo>
                  <a:cubicBezTo>
                    <a:pt x="607057" y="1339862"/>
                    <a:pt x="619042" y="1350197"/>
                    <a:pt x="628397" y="1362670"/>
                  </a:cubicBezTo>
                  <a:cubicBezTo>
                    <a:pt x="635012" y="1371490"/>
                    <a:pt x="639270" y="1382721"/>
                    <a:pt x="648241" y="1389129"/>
                  </a:cubicBezTo>
                  <a:cubicBezTo>
                    <a:pt x="655639" y="1394413"/>
                    <a:pt x="665880" y="1393539"/>
                    <a:pt x="674700" y="1395744"/>
                  </a:cubicBezTo>
                  <a:cubicBezTo>
                    <a:pt x="687929" y="1404564"/>
                    <a:pt x="700167" y="1415094"/>
                    <a:pt x="714388" y="1422204"/>
                  </a:cubicBezTo>
                  <a:cubicBezTo>
                    <a:pt x="747958" y="1438988"/>
                    <a:pt x="732643" y="1429963"/>
                    <a:pt x="760691" y="1448663"/>
                  </a:cubicBezTo>
                  <a:cubicBezTo>
                    <a:pt x="776434" y="1495895"/>
                    <a:pt x="766184" y="1476750"/>
                    <a:pt x="787150" y="1508197"/>
                  </a:cubicBezTo>
                  <a:cubicBezTo>
                    <a:pt x="811277" y="1580578"/>
                    <a:pt x="772797" y="1470940"/>
                    <a:pt x="806994" y="1547887"/>
                  </a:cubicBezTo>
                  <a:cubicBezTo>
                    <a:pt x="844039" y="1631242"/>
                    <a:pt x="799104" y="1544060"/>
                    <a:pt x="826838" y="1627266"/>
                  </a:cubicBezTo>
                  <a:cubicBezTo>
                    <a:pt x="832655" y="1644718"/>
                    <a:pt x="842974" y="1647436"/>
                    <a:pt x="853297" y="1660340"/>
                  </a:cubicBezTo>
                  <a:cubicBezTo>
                    <a:pt x="858263" y="1666548"/>
                    <a:pt x="862719" y="1673206"/>
                    <a:pt x="866526" y="1680185"/>
                  </a:cubicBezTo>
                  <a:cubicBezTo>
                    <a:pt x="875969" y="1697499"/>
                    <a:pt x="879040" y="1719159"/>
                    <a:pt x="892985" y="1733104"/>
                  </a:cubicBezTo>
                  <a:cubicBezTo>
                    <a:pt x="897395" y="1737514"/>
                    <a:pt x="902473" y="1741345"/>
                    <a:pt x="906215" y="1746334"/>
                  </a:cubicBezTo>
                  <a:cubicBezTo>
                    <a:pt x="915755" y="1759054"/>
                    <a:pt x="932673" y="1786023"/>
                    <a:pt x="932673" y="1786023"/>
                  </a:cubicBezTo>
                  <a:cubicBezTo>
                    <a:pt x="934878" y="1801458"/>
                    <a:pt x="936917" y="1816918"/>
                    <a:pt x="939288" y="1832328"/>
                  </a:cubicBezTo>
                  <a:cubicBezTo>
                    <a:pt x="943050" y="1856782"/>
                    <a:pt x="945597" y="1875411"/>
                    <a:pt x="952517" y="1898477"/>
                  </a:cubicBezTo>
                  <a:cubicBezTo>
                    <a:pt x="956524" y="1911834"/>
                    <a:pt x="961337" y="1924936"/>
                    <a:pt x="965747" y="1938166"/>
                  </a:cubicBezTo>
                  <a:lnTo>
                    <a:pt x="972362" y="1958011"/>
                  </a:lnTo>
                  <a:cubicBezTo>
                    <a:pt x="975412" y="1979363"/>
                    <a:pt x="978997" y="2024189"/>
                    <a:pt x="992206" y="2044004"/>
                  </a:cubicBezTo>
                  <a:cubicBezTo>
                    <a:pt x="1001025" y="2057234"/>
                    <a:pt x="1007421" y="2072451"/>
                    <a:pt x="1018664" y="2083694"/>
                  </a:cubicBezTo>
                  <a:cubicBezTo>
                    <a:pt x="1023074" y="2088104"/>
                    <a:pt x="1027998" y="2092054"/>
                    <a:pt x="1031894" y="2096924"/>
                  </a:cubicBezTo>
                  <a:cubicBezTo>
                    <a:pt x="1065272" y="2138647"/>
                    <a:pt x="1026408" y="2098053"/>
                    <a:pt x="1058353" y="2129998"/>
                  </a:cubicBezTo>
                  <a:cubicBezTo>
                    <a:pt x="1065775" y="2152266"/>
                    <a:pt x="1065116" y="2153410"/>
                    <a:pt x="1078197" y="2176302"/>
                  </a:cubicBezTo>
                  <a:cubicBezTo>
                    <a:pt x="1082141" y="2183205"/>
                    <a:pt x="1087871" y="2189036"/>
                    <a:pt x="1091426" y="2196147"/>
                  </a:cubicBezTo>
                  <a:cubicBezTo>
                    <a:pt x="1094544" y="2202384"/>
                    <a:pt x="1095451" y="2209518"/>
                    <a:pt x="1098041" y="2215992"/>
                  </a:cubicBezTo>
                  <a:cubicBezTo>
                    <a:pt x="1099872" y="2220570"/>
                    <a:pt x="1102451" y="2224812"/>
                    <a:pt x="1104656" y="2229222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5265304" y="3023010"/>
              <a:ext cx="1547840" cy="1481738"/>
            </a:xfrm>
            <a:custGeom>
              <a:avLst/>
              <a:gdLst>
                <a:gd name="connsiteX0" fmla="*/ 0 w 1547840"/>
                <a:gd name="connsiteY0" fmla="*/ 0 h 1481738"/>
                <a:gd name="connsiteX1" fmla="*/ 39688 w 1547840"/>
                <a:gd name="connsiteY1" fmla="*/ 72764 h 1481738"/>
                <a:gd name="connsiteX2" fmla="*/ 85991 w 1547840"/>
                <a:gd name="connsiteY2" fmla="*/ 171988 h 1481738"/>
                <a:gd name="connsiteX3" fmla="*/ 105835 w 1547840"/>
                <a:gd name="connsiteY3" fmla="*/ 264596 h 1481738"/>
                <a:gd name="connsiteX4" fmla="*/ 112450 w 1547840"/>
                <a:gd name="connsiteY4" fmla="*/ 317516 h 1481738"/>
                <a:gd name="connsiteX5" fmla="*/ 145523 w 1547840"/>
                <a:gd name="connsiteY5" fmla="*/ 429969 h 1481738"/>
                <a:gd name="connsiteX6" fmla="*/ 191826 w 1547840"/>
                <a:gd name="connsiteY6" fmla="*/ 522578 h 1481738"/>
                <a:gd name="connsiteX7" fmla="*/ 205055 w 1547840"/>
                <a:gd name="connsiteY7" fmla="*/ 549037 h 1481738"/>
                <a:gd name="connsiteX8" fmla="*/ 211670 w 1547840"/>
                <a:gd name="connsiteY8" fmla="*/ 568882 h 1481738"/>
                <a:gd name="connsiteX9" fmla="*/ 264588 w 1547840"/>
                <a:gd name="connsiteY9" fmla="*/ 635031 h 1481738"/>
                <a:gd name="connsiteX10" fmla="*/ 271202 w 1547840"/>
                <a:gd name="connsiteY10" fmla="*/ 787174 h 1481738"/>
                <a:gd name="connsiteX11" fmla="*/ 284432 w 1547840"/>
                <a:gd name="connsiteY11" fmla="*/ 873167 h 1481738"/>
                <a:gd name="connsiteX12" fmla="*/ 297661 w 1547840"/>
                <a:gd name="connsiteY12" fmla="*/ 932702 h 1481738"/>
                <a:gd name="connsiteX13" fmla="*/ 317505 w 1547840"/>
                <a:gd name="connsiteY13" fmla="*/ 1038540 h 1481738"/>
                <a:gd name="connsiteX14" fmla="*/ 363808 w 1547840"/>
                <a:gd name="connsiteY14" fmla="*/ 1124534 h 1481738"/>
                <a:gd name="connsiteX15" fmla="*/ 383652 w 1547840"/>
                <a:gd name="connsiteY15" fmla="*/ 1144378 h 1481738"/>
                <a:gd name="connsiteX16" fmla="*/ 396882 w 1547840"/>
                <a:gd name="connsiteY16" fmla="*/ 1184068 h 1481738"/>
                <a:gd name="connsiteX17" fmla="*/ 416726 w 1547840"/>
                <a:gd name="connsiteY17" fmla="*/ 1270062 h 1481738"/>
                <a:gd name="connsiteX18" fmla="*/ 429955 w 1547840"/>
                <a:gd name="connsiteY18" fmla="*/ 1289906 h 1481738"/>
                <a:gd name="connsiteX19" fmla="*/ 449799 w 1547840"/>
                <a:gd name="connsiteY19" fmla="*/ 1296521 h 1481738"/>
                <a:gd name="connsiteX20" fmla="*/ 456414 w 1547840"/>
                <a:gd name="connsiteY20" fmla="*/ 1316366 h 1481738"/>
                <a:gd name="connsiteX21" fmla="*/ 463029 w 1547840"/>
                <a:gd name="connsiteY21" fmla="*/ 1342826 h 1481738"/>
                <a:gd name="connsiteX22" fmla="*/ 476258 w 1547840"/>
                <a:gd name="connsiteY22" fmla="*/ 1362670 h 1481738"/>
                <a:gd name="connsiteX23" fmla="*/ 555635 w 1547840"/>
                <a:gd name="connsiteY23" fmla="*/ 1375900 h 1481738"/>
                <a:gd name="connsiteX24" fmla="*/ 575479 w 1547840"/>
                <a:gd name="connsiteY24" fmla="*/ 1408975 h 1481738"/>
                <a:gd name="connsiteX25" fmla="*/ 588708 w 1547840"/>
                <a:gd name="connsiteY25" fmla="*/ 1428819 h 1481738"/>
                <a:gd name="connsiteX26" fmla="*/ 621782 w 1547840"/>
                <a:gd name="connsiteY26" fmla="*/ 1455279 h 1481738"/>
                <a:gd name="connsiteX27" fmla="*/ 654855 w 1547840"/>
                <a:gd name="connsiteY27" fmla="*/ 1461894 h 1481738"/>
                <a:gd name="connsiteX28" fmla="*/ 674699 w 1547840"/>
                <a:gd name="connsiteY28" fmla="*/ 1468509 h 1481738"/>
                <a:gd name="connsiteX29" fmla="*/ 707773 w 1547840"/>
                <a:gd name="connsiteY29" fmla="*/ 1475124 h 1481738"/>
                <a:gd name="connsiteX30" fmla="*/ 734232 w 1547840"/>
                <a:gd name="connsiteY30" fmla="*/ 1481738 h 1481738"/>
                <a:gd name="connsiteX31" fmla="*/ 1018664 w 1547840"/>
                <a:gd name="connsiteY31" fmla="*/ 1475124 h 1481738"/>
                <a:gd name="connsiteX32" fmla="*/ 1078196 w 1547840"/>
                <a:gd name="connsiteY32" fmla="*/ 1468509 h 1481738"/>
                <a:gd name="connsiteX33" fmla="*/ 1098040 w 1547840"/>
                <a:gd name="connsiteY33" fmla="*/ 1461894 h 1481738"/>
                <a:gd name="connsiteX34" fmla="*/ 1124499 w 1547840"/>
                <a:gd name="connsiteY34" fmla="*/ 1455279 h 1481738"/>
                <a:gd name="connsiteX35" fmla="*/ 1250178 w 1547840"/>
                <a:gd name="connsiteY35" fmla="*/ 1442049 h 1481738"/>
                <a:gd name="connsiteX36" fmla="*/ 1270023 w 1547840"/>
                <a:gd name="connsiteY36" fmla="*/ 1435434 h 1481738"/>
                <a:gd name="connsiteX37" fmla="*/ 1329555 w 1547840"/>
                <a:gd name="connsiteY37" fmla="*/ 1395745 h 1481738"/>
                <a:gd name="connsiteX38" fmla="*/ 1375858 w 1547840"/>
                <a:gd name="connsiteY38" fmla="*/ 1369285 h 1481738"/>
                <a:gd name="connsiteX39" fmla="*/ 1547840 w 1547840"/>
                <a:gd name="connsiteY39" fmla="*/ 1369285 h 148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47840" h="1481738">
                  <a:moveTo>
                    <a:pt x="0" y="0"/>
                  </a:moveTo>
                  <a:cubicBezTo>
                    <a:pt x="28625" y="71568"/>
                    <a:pt x="-6067" y="-8580"/>
                    <a:pt x="39688" y="72764"/>
                  </a:cubicBezTo>
                  <a:cubicBezTo>
                    <a:pt x="52076" y="94788"/>
                    <a:pt x="76127" y="142394"/>
                    <a:pt x="85991" y="171988"/>
                  </a:cubicBezTo>
                  <a:cubicBezTo>
                    <a:pt x="92002" y="190021"/>
                    <a:pt x="105802" y="264332"/>
                    <a:pt x="105835" y="264596"/>
                  </a:cubicBezTo>
                  <a:cubicBezTo>
                    <a:pt x="108040" y="282236"/>
                    <a:pt x="108301" y="300230"/>
                    <a:pt x="112450" y="317516"/>
                  </a:cubicBezTo>
                  <a:cubicBezTo>
                    <a:pt x="121568" y="355509"/>
                    <a:pt x="128050" y="395022"/>
                    <a:pt x="145523" y="429969"/>
                  </a:cubicBezTo>
                  <a:lnTo>
                    <a:pt x="191826" y="522578"/>
                  </a:lnTo>
                  <a:cubicBezTo>
                    <a:pt x="196236" y="531398"/>
                    <a:pt x="201937" y="539682"/>
                    <a:pt x="205055" y="549037"/>
                  </a:cubicBezTo>
                  <a:cubicBezTo>
                    <a:pt x="207260" y="555652"/>
                    <a:pt x="208211" y="562828"/>
                    <a:pt x="211670" y="568882"/>
                  </a:cubicBezTo>
                  <a:cubicBezTo>
                    <a:pt x="218988" y="581689"/>
                    <a:pt x="260162" y="629719"/>
                    <a:pt x="264588" y="635031"/>
                  </a:cubicBezTo>
                  <a:cubicBezTo>
                    <a:pt x="266793" y="685745"/>
                    <a:pt x="267934" y="736517"/>
                    <a:pt x="271202" y="787174"/>
                  </a:cubicBezTo>
                  <a:cubicBezTo>
                    <a:pt x="273025" y="815427"/>
                    <a:pt x="278243" y="845317"/>
                    <a:pt x="284432" y="873167"/>
                  </a:cubicBezTo>
                  <a:cubicBezTo>
                    <a:pt x="292357" y="908831"/>
                    <a:pt x="291014" y="892819"/>
                    <a:pt x="297661" y="932702"/>
                  </a:cubicBezTo>
                  <a:cubicBezTo>
                    <a:pt x="303114" y="965420"/>
                    <a:pt x="306157" y="1007738"/>
                    <a:pt x="317505" y="1038540"/>
                  </a:cubicBezTo>
                  <a:cubicBezTo>
                    <a:pt x="320325" y="1046194"/>
                    <a:pt x="347808" y="1105334"/>
                    <a:pt x="363808" y="1124534"/>
                  </a:cubicBezTo>
                  <a:cubicBezTo>
                    <a:pt x="369797" y="1131720"/>
                    <a:pt x="377037" y="1137763"/>
                    <a:pt x="383652" y="1144378"/>
                  </a:cubicBezTo>
                  <a:cubicBezTo>
                    <a:pt x="388062" y="1157608"/>
                    <a:pt x="394910" y="1170262"/>
                    <a:pt x="396882" y="1184068"/>
                  </a:cubicBezTo>
                  <a:cubicBezTo>
                    <a:pt x="399932" y="1205418"/>
                    <a:pt x="403518" y="1250249"/>
                    <a:pt x="416726" y="1270062"/>
                  </a:cubicBezTo>
                  <a:cubicBezTo>
                    <a:pt x="421136" y="1276677"/>
                    <a:pt x="423747" y="1284940"/>
                    <a:pt x="429955" y="1289906"/>
                  </a:cubicBezTo>
                  <a:cubicBezTo>
                    <a:pt x="435400" y="1294262"/>
                    <a:pt x="443184" y="1294316"/>
                    <a:pt x="449799" y="1296521"/>
                  </a:cubicBezTo>
                  <a:cubicBezTo>
                    <a:pt x="452004" y="1303136"/>
                    <a:pt x="454498" y="1309661"/>
                    <a:pt x="456414" y="1316366"/>
                  </a:cubicBezTo>
                  <a:cubicBezTo>
                    <a:pt x="458912" y="1325108"/>
                    <a:pt x="459448" y="1334470"/>
                    <a:pt x="463029" y="1342826"/>
                  </a:cubicBezTo>
                  <a:cubicBezTo>
                    <a:pt x="466160" y="1350133"/>
                    <a:pt x="468771" y="1359996"/>
                    <a:pt x="476258" y="1362670"/>
                  </a:cubicBezTo>
                  <a:cubicBezTo>
                    <a:pt x="501519" y="1371692"/>
                    <a:pt x="555635" y="1375900"/>
                    <a:pt x="555635" y="1375900"/>
                  </a:cubicBezTo>
                  <a:cubicBezTo>
                    <a:pt x="567121" y="1410363"/>
                    <a:pt x="554725" y="1383032"/>
                    <a:pt x="575479" y="1408975"/>
                  </a:cubicBezTo>
                  <a:cubicBezTo>
                    <a:pt x="580445" y="1415183"/>
                    <a:pt x="583742" y="1422611"/>
                    <a:pt x="588708" y="1428819"/>
                  </a:cubicBezTo>
                  <a:cubicBezTo>
                    <a:pt x="595627" y="1437467"/>
                    <a:pt x="611960" y="1451595"/>
                    <a:pt x="621782" y="1455279"/>
                  </a:cubicBezTo>
                  <a:cubicBezTo>
                    <a:pt x="632309" y="1459227"/>
                    <a:pt x="643948" y="1459167"/>
                    <a:pt x="654855" y="1461894"/>
                  </a:cubicBezTo>
                  <a:cubicBezTo>
                    <a:pt x="661619" y="1463585"/>
                    <a:pt x="667935" y="1466818"/>
                    <a:pt x="674699" y="1468509"/>
                  </a:cubicBezTo>
                  <a:cubicBezTo>
                    <a:pt x="685606" y="1471236"/>
                    <a:pt x="696798" y="1472685"/>
                    <a:pt x="707773" y="1475124"/>
                  </a:cubicBezTo>
                  <a:cubicBezTo>
                    <a:pt x="716648" y="1477096"/>
                    <a:pt x="725412" y="1479533"/>
                    <a:pt x="734232" y="1481738"/>
                  </a:cubicBezTo>
                  <a:lnTo>
                    <a:pt x="1018664" y="1475124"/>
                  </a:lnTo>
                  <a:cubicBezTo>
                    <a:pt x="1038615" y="1474357"/>
                    <a:pt x="1058502" y="1471792"/>
                    <a:pt x="1078196" y="1468509"/>
                  </a:cubicBezTo>
                  <a:cubicBezTo>
                    <a:pt x="1085074" y="1467363"/>
                    <a:pt x="1091336" y="1463810"/>
                    <a:pt x="1098040" y="1461894"/>
                  </a:cubicBezTo>
                  <a:cubicBezTo>
                    <a:pt x="1106781" y="1459396"/>
                    <a:pt x="1115584" y="1457062"/>
                    <a:pt x="1124499" y="1455279"/>
                  </a:cubicBezTo>
                  <a:cubicBezTo>
                    <a:pt x="1174116" y="1445355"/>
                    <a:pt x="1190316" y="1446654"/>
                    <a:pt x="1250178" y="1442049"/>
                  </a:cubicBezTo>
                  <a:cubicBezTo>
                    <a:pt x="1256793" y="1439844"/>
                    <a:pt x="1263928" y="1438820"/>
                    <a:pt x="1270023" y="1435434"/>
                  </a:cubicBezTo>
                  <a:cubicBezTo>
                    <a:pt x="1270033" y="1435428"/>
                    <a:pt x="1319628" y="1402363"/>
                    <a:pt x="1329555" y="1395745"/>
                  </a:cubicBezTo>
                  <a:cubicBezTo>
                    <a:pt x="1338057" y="1390077"/>
                    <a:pt x="1366533" y="1369907"/>
                    <a:pt x="1375858" y="1369285"/>
                  </a:cubicBezTo>
                  <a:cubicBezTo>
                    <a:pt x="1433058" y="1365471"/>
                    <a:pt x="1490513" y="1369285"/>
                    <a:pt x="1547840" y="136928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899592" y="44371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AP-7</a:t>
              </a: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4644008" y="26369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AP-7</a:t>
              </a:r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8575128" y="71840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AP-7</a:t>
              </a: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6588224" y="119675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C-58</a:t>
              </a: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5868144" y="90872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C-58</a:t>
              </a:r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5508104" y="4221088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B-23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7576491" y="2262885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C-58</a:t>
              </a:r>
            </a:p>
          </p:txBody>
        </p:sp>
      </p:grpSp>
      <p:sp>
        <p:nvSpPr>
          <p:cNvPr id="12" name="CuadroText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2099" y="3631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Elips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01836" y="1562336"/>
            <a:ext cx="758550" cy="758550"/>
          </a:xfrm>
          <a:prstGeom prst="ellipse">
            <a:avLst/>
          </a:prstGeom>
          <a:solidFill>
            <a:srgbClr val="58BB2A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6" name="Imagen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75872" y="1826983"/>
            <a:ext cx="599348" cy="225659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13" y="1541247"/>
            <a:ext cx="217748" cy="217748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78" y="2124999"/>
            <a:ext cx="217748" cy="217748"/>
          </a:xfrm>
          <a:prstGeom prst="rect">
            <a:avLst/>
          </a:prstGeom>
        </p:spPr>
      </p:pic>
      <p:sp>
        <p:nvSpPr>
          <p:cNvPr id="70" name="CuadroTexto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62444" y="3491883"/>
            <a:ext cx="205068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Barcelona</a:t>
            </a:r>
          </a:p>
        </p:txBody>
      </p:sp>
      <p:sp>
        <p:nvSpPr>
          <p:cNvPr id="22" name="CuadroText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06151" y="648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027370" y="1797399"/>
            <a:ext cx="3347796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Cerdanyola </a:t>
            </a:r>
            <a:b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del Vallès</a:t>
            </a:r>
            <a:endParaRPr kumimoji="0" lang="ca-E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1" name="CuadroTexto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9568" y="2285308"/>
            <a:ext cx="1363028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Germans </a:t>
            </a:r>
            <a:b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Trias i Pujol</a:t>
            </a:r>
          </a:p>
        </p:txBody>
      </p:sp>
      <p:sp>
        <p:nvSpPr>
          <p:cNvPr id="69" name="CuadroTexto 68"/>
          <p:cNvSpPr txBox="1"/>
          <p:nvPr/>
        </p:nvSpPr>
        <p:spPr>
          <a:xfrm>
            <a:off x="7152375" y="929152"/>
            <a:ext cx="3347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Campus de Sabadell</a:t>
            </a:r>
            <a:endParaRPr kumimoji="0" lang="ca-E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CuadroTexto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8942" y="270432"/>
            <a:ext cx="3347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Terrassa</a:t>
            </a:r>
          </a:p>
        </p:txBody>
      </p:sp>
      <p:sp>
        <p:nvSpPr>
          <p:cNvPr id="25" name="Elips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8067" y="981060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Elips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256" y="601347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CuadroTexto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tocar de Barcelona </a:t>
            </a:r>
            <a:b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a prop de tot Catalunya</a:t>
            </a:r>
          </a:p>
        </p:txBody>
      </p:sp>
      <p:sp>
        <p:nvSpPr>
          <p:cNvPr id="67" name="CuadroTexto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0192" y="2348880"/>
            <a:ext cx="3347796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Sant Cugat </a:t>
            </a:r>
            <a:b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del Vallès</a:t>
            </a:r>
          </a:p>
        </p:txBody>
      </p:sp>
      <p:sp>
        <p:nvSpPr>
          <p:cNvPr id="76" name="CuadroTexto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9566" y="3236082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Vall d’Hebron</a:t>
            </a:r>
          </a:p>
        </p:txBody>
      </p:sp>
      <p:sp>
        <p:nvSpPr>
          <p:cNvPr id="75" name="CuadroTexto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169172" y="3563633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Sant Pau</a:t>
            </a:r>
          </a:p>
        </p:txBody>
      </p:sp>
      <p:pic>
        <p:nvPicPr>
          <p:cNvPr id="6" name="Imagen 13">
            <a:hlinkClick r:id="rId15"/>
            <a:extLst>
              <a:ext uri="{FF2B5EF4-FFF2-40B4-BE49-F238E27FC236}">
                <a16:creationId xmlns:a16="http://schemas.microsoft.com/office/drawing/2014/main" id="{FDCD2362-DB16-5C1F-619B-8845B405AC6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4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64" grpId="0" animBg="1"/>
      <p:bldP spid="73" grpId="0"/>
      <p:bldP spid="28" grpId="0" animBg="1"/>
      <p:bldP spid="29" grpId="0" animBg="1"/>
      <p:bldP spid="30" grpId="0" animBg="1"/>
      <p:bldP spid="3" grpId="0" animBg="1"/>
      <p:bldP spid="70" grpId="0"/>
      <p:bldP spid="23" grpId="0"/>
      <p:bldP spid="71" grpId="0"/>
      <p:bldP spid="69" grpId="0"/>
      <p:bldP spid="68" grpId="0"/>
      <p:bldP spid="25" grpId="0" animBg="1"/>
      <p:bldP spid="26" grpId="0" animBg="1"/>
      <p:bldP spid="65" grpId="0"/>
      <p:bldP spid="67" grpId="0"/>
      <p:bldP spid="76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Infermeria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4" name="Imagen 3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4C8F456C-D2BA-48D7-A2D4-0533D73E8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72" b="23376"/>
          <a:stretch/>
        </p:blipFill>
        <p:spPr>
          <a:xfrm>
            <a:off x="196" y="1675636"/>
            <a:ext cx="9144000" cy="4032674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F90420D0-7E57-533D-2A52-30C73D358A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AD4C2845-F7C0-44B8-A36F-8C40380DE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90761"/>
              </p:ext>
            </p:extLst>
          </p:nvPr>
        </p:nvGraphicFramePr>
        <p:xfrm>
          <a:off x="1075643" y="1795070"/>
          <a:ext cx="6840620" cy="3787658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(Bellaterra)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10,982</a:t>
                      </a:r>
                      <a:endParaRPr lang="ca-ES" dirty="0"/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(Sant Pau – Barcelona)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10,248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490742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(</a:t>
                      </a:r>
                      <a:r>
                        <a:rPr lang="ca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Gimbernat</a:t>
                      </a: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– Sant Cugat)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7,847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368929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(EUIT – Terrassa) </a:t>
                      </a: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8,232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7361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(Bellaterra)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6,125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(Sant Pau – Barcelona)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5,938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80895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(</a:t>
                      </a:r>
                      <a:r>
                        <a:rPr lang="ca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Gimbernat</a:t>
                      </a: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– Sant Cugat)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5,063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120869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(EUIT – Terrassa) </a:t>
                      </a: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5,375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7502290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2024</a:t>
            </a:r>
          </a:p>
        </p:txBody>
      </p:sp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0A7BE807-475D-85BC-9577-021689015A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4" name="CuadroTexto 13">
            <a:hlinkClick r:id="rId7"/>
            <a:extLst>
              <a:ext uri="{FF2B5EF4-FFF2-40B4-BE49-F238E27FC236}">
                <a16:creationId xmlns:a16="http://schemas.microsoft.com/office/drawing/2014/main" id="{1F697799-A2DA-25F8-C847-F8B5C8BB758F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 dirty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Imagen 14">
            <a:extLst>
              <a:ext uri="{FF2B5EF4-FFF2-40B4-BE49-F238E27FC236}">
                <a16:creationId xmlns:a16="http://schemas.microsoft.com/office/drawing/2014/main" id="{7E8AB368-1E6E-F5A0-E1F9-6B9535ED4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6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3CADFD91-006D-45E8-A6FB-60665F69B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49140"/>
            <a:ext cx="7123660" cy="344811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Centres: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●"/>
              <a:defRPr/>
            </a:pPr>
            <a:r>
              <a:rPr lang="ca-ES" dirty="0">
                <a:solidFill>
                  <a:srgbClr val="008539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Facultat de Medicina UAB i centre docent Vall d’Hebron.</a:t>
            </a:r>
            <a:endParaRPr lang="ca-ES" dirty="0">
              <a:solidFill>
                <a:srgbClr val="008539"/>
              </a:solidFill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●"/>
              <a:defRPr/>
            </a:pPr>
            <a:r>
              <a:rPr lang="ca-ES" dirty="0">
                <a:solidFill>
                  <a:srgbClr val="008539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Escola Universitària d’Infermeria i de Fisioteràpia “Gimbernat” (Sant Cugat del Vallès).</a:t>
            </a:r>
            <a:endParaRPr lang="ca-ES" dirty="0">
              <a:solidFill>
                <a:srgbClr val="008539"/>
              </a:solidFill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●"/>
              <a:defRPr/>
            </a:pPr>
            <a:r>
              <a:rPr lang="ca-ES" dirty="0">
                <a:solidFill>
                  <a:srgbClr val="008539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Escola Universitària d’Infermeria y Teràpia Ocupacional (Terrassa).</a:t>
            </a:r>
            <a:endParaRPr lang="ca-ES" dirty="0">
              <a:solidFill>
                <a:srgbClr val="008539"/>
              </a:solidFill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●"/>
              <a:defRPr/>
            </a:pPr>
            <a:r>
              <a:rPr lang="ca-ES" dirty="0">
                <a:solidFill>
                  <a:srgbClr val="008539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Escola Universitària d’Infermeria de Sant Pau (Barcelona).</a:t>
            </a:r>
            <a:endParaRPr lang="ca-ES" dirty="0">
              <a:solidFill>
                <a:srgbClr val="008539"/>
              </a:solidFill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El grau d’Infermeria a la UAB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9DC12703-6AA1-4EB4-9B2A-173A73ED637B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DA02A16-B0D6-4ECC-864A-9B69947A2A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66853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10"/>
            <a:extLst>
              <a:ext uri="{FF2B5EF4-FFF2-40B4-BE49-F238E27FC236}">
                <a16:creationId xmlns:a16="http://schemas.microsoft.com/office/drawing/2014/main" id="{88B7FAC3-C29A-3AF6-E544-3F35D49AA7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ersona, tabla, viendo, hombre&#10;&#10;Descripción generada automáticamente">
            <a:extLst>
              <a:ext uri="{FF2B5EF4-FFF2-40B4-BE49-F238E27FC236}">
                <a16:creationId xmlns:a16="http://schemas.microsoft.com/office/drawing/2014/main" id="{D3B1FE58-A021-4056-B1D2-66B01C461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4054" b="45026"/>
          <a:stretch/>
        </p:blipFill>
        <p:spPr>
          <a:xfrm>
            <a:off x="0" y="1"/>
            <a:ext cx="9144000" cy="13035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82340"/>
            <a:ext cx="7230896" cy="387130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El grau d'Infermeria forma infermers i infermeres generalistes amb preparació científica i humana i capacitat suficients per identificar i valorar les necessitats, prioritzar els problemes, tenir cura de les persones, les famílies, els grups i la comunitat, i avaluar-ne l'estat.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Les persones titulades seran capaces d'oferir estratègies de promoció de la salut i prevenció de la malaltia i de dur a terme accions que contribueixin a mantenir o restablir la salut de les persones o a procurar-los una mort digna. Dins l'entorn del sistema de salut, els professionals de la infermeria comparteixen amb altres professionals sanitaris les funcions de planificació, organització, direcció i avaluació del sistema de salut.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El grau d’Infermeria a la UAB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A4C756CA-8F07-45DF-B4C0-B35EE51C4902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C3683E4-26CC-45BE-8A09-B539DD4C4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8598AEB-28DF-4545-15FE-6689FB023E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7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60CF0F-FA6E-4A5A-8EFD-5B244BB7E8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23453E-40E0-4330-9001-3E801994BC60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3.xml><?xml version="1.0" encoding="utf-8"?>
<ds:datastoreItem xmlns:ds="http://schemas.openxmlformats.org/officeDocument/2006/customXml" ds:itemID="{BF3A6AE6-4350-4C3B-8FA6-50FFEF83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16102</TotalTime>
  <Words>2174</Words>
  <Application>Microsoft Office PowerPoint</Application>
  <PresentationFormat>Presentación en pantalla (4:3)</PresentationFormat>
  <Paragraphs>359</Paragraphs>
  <Slides>36</Slides>
  <Notes>14</Notes>
  <HiddenSlides>1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Verdana</vt:lpstr>
      <vt:lpstr>Calibri</vt:lpstr>
      <vt:lpstr>Arial</vt:lpstr>
      <vt:lpstr>Arial Black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496</cp:revision>
  <dcterms:created xsi:type="dcterms:W3CDTF">2019-11-11T08:24:52Z</dcterms:created>
  <dcterms:modified xsi:type="dcterms:W3CDTF">2025-03-26T11:08:01Z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