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0"/>
  </p:notesMasterIdLst>
  <p:sldIdLst>
    <p:sldId id="659" r:id="rId5"/>
    <p:sldId id="324" r:id="rId6"/>
    <p:sldId id="666" r:id="rId7"/>
    <p:sldId id="667" r:id="rId8"/>
    <p:sldId id="333" r:id="rId9"/>
    <p:sldId id="349" r:id="rId10"/>
    <p:sldId id="334" r:id="rId11"/>
    <p:sldId id="337" r:id="rId12"/>
    <p:sldId id="654" r:id="rId13"/>
    <p:sldId id="693" r:id="rId14"/>
    <p:sldId id="694" r:id="rId15"/>
    <p:sldId id="691" r:id="rId16"/>
    <p:sldId id="338" r:id="rId17"/>
    <p:sldId id="356" r:id="rId18"/>
    <p:sldId id="357" r:id="rId19"/>
    <p:sldId id="687" r:id="rId20"/>
    <p:sldId id="358" r:id="rId21"/>
    <p:sldId id="695" r:id="rId22"/>
    <p:sldId id="351" r:id="rId23"/>
    <p:sldId id="291" r:id="rId24"/>
    <p:sldId id="605" r:id="rId25"/>
    <p:sldId id="668" r:id="rId26"/>
    <p:sldId id="617" r:id="rId27"/>
    <p:sldId id="611" r:id="rId28"/>
    <p:sldId id="309" r:id="rId2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99CEB0"/>
    <a:srgbClr val="2EA515"/>
    <a:srgbClr val="58BB2A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FA5330-0681-4122-A9A2-FD9BFA05E384}" v="1" dt="2025-03-26T10:57:50.8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7" autoAdjust="0"/>
    <p:restoredTop sz="90954" autoAdjust="0"/>
  </p:normalViewPr>
  <p:slideViewPr>
    <p:cSldViewPr snapToGrid="0" showGuides="1">
      <p:cViewPr varScale="1">
        <p:scale>
          <a:sx n="100" d="100"/>
          <a:sy n="100" d="100"/>
        </p:scale>
        <p:origin x="2232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én Bermejo Gálvez" userId="f1808d04-3c45-42c6-8782-2112856f2a66" providerId="ADAL" clId="{5FFA5330-0681-4122-A9A2-FD9BFA05E384}"/>
    <pc:docChg chg="delSld modSld">
      <pc:chgData name="Belén Bermejo Gálvez" userId="f1808d04-3c45-42c6-8782-2112856f2a66" providerId="ADAL" clId="{5FFA5330-0681-4122-A9A2-FD9BFA05E384}" dt="2025-03-26T10:57:54.429" v="2" actId="47"/>
      <pc:docMkLst>
        <pc:docMk/>
      </pc:docMkLst>
      <pc:sldChg chg="addSp modSp mod">
        <pc:chgData name="Belén Bermejo Gálvez" userId="f1808d04-3c45-42c6-8782-2112856f2a66" providerId="ADAL" clId="{5FFA5330-0681-4122-A9A2-FD9BFA05E384}" dt="2025-03-26T10:57:50.822" v="1"/>
        <pc:sldMkLst>
          <pc:docMk/>
          <pc:sldMk cId="928339974" sldId="334"/>
        </pc:sldMkLst>
        <pc:spChg chg="mod">
          <ac:chgData name="Belén Bermejo Gálvez" userId="f1808d04-3c45-42c6-8782-2112856f2a66" providerId="ADAL" clId="{5FFA5330-0681-4122-A9A2-FD9BFA05E384}" dt="2025-03-26T10:57:50.822" v="1"/>
          <ac:spMkLst>
            <pc:docMk/>
            <pc:sldMk cId="928339974" sldId="334"/>
            <ac:spMk id="5" creationId="{8B2C41FF-E97D-103E-4B45-AB75769854F9}"/>
          </ac:spMkLst>
        </pc:spChg>
        <pc:spChg chg="mod">
          <ac:chgData name="Belén Bermejo Gálvez" userId="f1808d04-3c45-42c6-8782-2112856f2a66" providerId="ADAL" clId="{5FFA5330-0681-4122-A9A2-FD9BFA05E384}" dt="2025-03-26T10:57:43.005" v="0" actId="1076"/>
          <ac:spMkLst>
            <pc:docMk/>
            <pc:sldMk cId="928339974" sldId="334"/>
            <ac:spMk id="8" creationId="{82FCEB15-515F-42C9-9684-15FAA074FE7B}"/>
          </ac:spMkLst>
        </pc:spChg>
        <pc:grpChg chg="add mod">
          <ac:chgData name="Belén Bermejo Gálvez" userId="f1808d04-3c45-42c6-8782-2112856f2a66" providerId="ADAL" clId="{5FFA5330-0681-4122-A9A2-FD9BFA05E384}" dt="2025-03-26T10:57:50.822" v="1"/>
          <ac:grpSpMkLst>
            <pc:docMk/>
            <pc:sldMk cId="928339974" sldId="334"/>
            <ac:grpSpMk id="4" creationId="{C9521DB5-3CEE-F850-D4E9-384BE76F3B71}"/>
          </ac:grpSpMkLst>
        </pc:grpChg>
        <pc:picChg chg="mod">
          <ac:chgData name="Belén Bermejo Gálvez" userId="f1808d04-3c45-42c6-8782-2112856f2a66" providerId="ADAL" clId="{5FFA5330-0681-4122-A9A2-FD9BFA05E384}" dt="2025-03-26T10:57:50.822" v="1"/>
          <ac:picMkLst>
            <pc:docMk/>
            <pc:sldMk cId="928339974" sldId="334"/>
            <ac:picMk id="6" creationId="{88EF32BF-2B2B-1275-DEFC-B48490D993BC}"/>
          </ac:picMkLst>
        </pc:picChg>
        <pc:picChg chg="mod">
          <ac:chgData name="Belén Bermejo Gálvez" userId="f1808d04-3c45-42c6-8782-2112856f2a66" providerId="ADAL" clId="{5FFA5330-0681-4122-A9A2-FD9BFA05E384}" dt="2025-03-26T10:57:43.005" v="0" actId="1076"/>
          <ac:picMkLst>
            <pc:docMk/>
            <pc:sldMk cId="928339974" sldId="334"/>
            <ac:picMk id="12" creationId="{8D5EFD8D-5696-48AE-9995-11610E0A523D}"/>
          </ac:picMkLst>
        </pc:picChg>
      </pc:sldChg>
      <pc:sldChg chg="del">
        <pc:chgData name="Belén Bermejo Gálvez" userId="f1808d04-3c45-42c6-8782-2112856f2a66" providerId="ADAL" clId="{5FFA5330-0681-4122-A9A2-FD9BFA05E384}" dt="2025-03-26T10:57:54.429" v="2" actId="47"/>
        <pc:sldMkLst>
          <pc:docMk/>
          <pc:sldMk cId="2056357514" sldId="335"/>
        </pc:sldMkLst>
      </pc:sldChg>
    </pc:docChg>
  </pc:docChgLst>
  <pc:docChgLst>
    <pc:chgData name="Rosa María Cabrera Corchos" userId="f1659fda-de31-4a64-8d16-4a5c28fbfcfc" providerId="ADAL" clId="{AB584C8B-A856-4F3C-94CB-1B9FAC3B99D7}"/>
    <pc:docChg chg="custSel modSld">
      <pc:chgData name="Rosa María Cabrera Corchos" userId="f1659fda-de31-4a64-8d16-4a5c28fbfcfc" providerId="ADAL" clId="{AB584C8B-A856-4F3C-94CB-1B9FAC3B99D7}" dt="2025-02-12T08:48:40.349" v="74" actId="20577"/>
      <pc:docMkLst>
        <pc:docMk/>
      </pc:docMkLst>
      <pc:sldChg chg="modSp mod">
        <pc:chgData name="Rosa María Cabrera Corchos" userId="f1659fda-de31-4a64-8d16-4a5c28fbfcfc" providerId="ADAL" clId="{AB584C8B-A856-4F3C-94CB-1B9FAC3B99D7}" dt="2025-02-12T08:38:35.607" v="9" actId="20577"/>
        <pc:sldMkLst>
          <pc:docMk/>
          <pc:sldMk cId="2056357514" sldId="335"/>
        </pc:sldMkLst>
        <pc:graphicFrameChg chg="modGraphic">
          <ac:chgData name="Rosa María Cabrera Corchos" userId="f1659fda-de31-4a64-8d16-4a5c28fbfcfc" providerId="ADAL" clId="{AB584C8B-A856-4F3C-94CB-1B9FAC3B99D7}" dt="2025-02-12T08:38:35.607" v="9" actId="20577"/>
          <ac:graphicFrameMkLst>
            <pc:docMk/>
            <pc:sldMk cId="2056357514" sldId="335"/>
            <ac:graphicFrameMk id="2" creationId="{00000000-0000-0000-0000-000000000000}"/>
          </ac:graphicFrameMkLst>
        </pc:graphicFrameChg>
      </pc:sldChg>
      <pc:sldChg chg="modSp mod">
        <pc:chgData name="Rosa María Cabrera Corchos" userId="f1659fda-de31-4a64-8d16-4a5c28fbfcfc" providerId="ADAL" clId="{AB584C8B-A856-4F3C-94CB-1B9FAC3B99D7}" dt="2025-02-12T08:48:24.135" v="71" actId="1076"/>
        <pc:sldMkLst>
          <pc:docMk/>
          <pc:sldMk cId="2269784115" sldId="351"/>
        </pc:sldMkLst>
        <pc:spChg chg="mod">
          <ac:chgData name="Rosa María Cabrera Corchos" userId="f1659fda-de31-4a64-8d16-4a5c28fbfcfc" providerId="ADAL" clId="{AB584C8B-A856-4F3C-94CB-1B9FAC3B99D7}" dt="2025-02-12T08:47:48.192" v="68" actId="1035"/>
          <ac:spMkLst>
            <pc:docMk/>
            <pc:sldMk cId="2269784115" sldId="351"/>
            <ac:spMk id="10" creationId="{00000000-0000-0000-0000-000000000000}"/>
          </ac:spMkLst>
        </pc:spChg>
        <pc:spChg chg="mod">
          <ac:chgData name="Rosa María Cabrera Corchos" userId="f1659fda-de31-4a64-8d16-4a5c28fbfcfc" providerId="ADAL" clId="{AB584C8B-A856-4F3C-94CB-1B9FAC3B99D7}" dt="2025-02-12T08:48:24.135" v="71" actId="1076"/>
          <ac:spMkLst>
            <pc:docMk/>
            <pc:sldMk cId="2269784115" sldId="351"/>
            <ac:spMk id="22" creationId="{00000000-0000-0000-0000-000000000000}"/>
          </ac:spMkLst>
        </pc:spChg>
      </pc:sldChg>
      <pc:sldChg chg="modSp mod">
        <pc:chgData name="Rosa María Cabrera Corchos" userId="f1659fda-de31-4a64-8d16-4a5c28fbfcfc" providerId="ADAL" clId="{AB584C8B-A856-4F3C-94CB-1B9FAC3B99D7}" dt="2025-02-12T08:48:40.349" v="74" actId="20577"/>
        <pc:sldMkLst>
          <pc:docMk/>
          <pc:sldMk cId="367222070" sldId="605"/>
        </pc:sldMkLst>
        <pc:spChg chg="mod">
          <ac:chgData name="Rosa María Cabrera Corchos" userId="f1659fda-de31-4a64-8d16-4a5c28fbfcfc" providerId="ADAL" clId="{AB584C8B-A856-4F3C-94CB-1B9FAC3B99D7}" dt="2025-02-12T08:48:40.349" v="74" actId="20577"/>
          <ac:spMkLst>
            <pc:docMk/>
            <pc:sldMk cId="367222070" sldId="605"/>
            <ac:spMk id="36" creationId="{00000000-0000-0000-0000-000000000000}"/>
          </ac:spMkLst>
        </pc:spChg>
      </pc:sldChg>
      <pc:sldChg chg="delSp modSp mod">
        <pc:chgData name="Rosa María Cabrera Corchos" userId="f1659fda-de31-4a64-8d16-4a5c28fbfcfc" providerId="ADAL" clId="{AB584C8B-A856-4F3C-94CB-1B9FAC3B99D7}" dt="2025-02-12T08:46:02.506" v="59" actId="1037"/>
        <pc:sldMkLst>
          <pc:docMk/>
          <pc:sldMk cId="3990593342" sldId="654"/>
        </pc:sldMkLst>
        <pc:spChg chg="mod">
          <ac:chgData name="Rosa María Cabrera Corchos" userId="f1659fda-de31-4a64-8d16-4a5c28fbfcfc" providerId="ADAL" clId="{AB584C8B-A856-4F3C-94CB-1B9FAC3B99D7}" dt="2025-02-12T08:46:02.506" v="59" actId="1037"/>
          <ac:spMkLst>
            <pc:docMk/>
            <pc:sldMk cId="3990593342" sldId="654"/>
            <ac:spMk id="7" creationId="{4098DCCF-39AB-42F3-91CA-3134FAF33C10}"/>
          </ac:spMkLst>
        </pc:spChg>
        <pc:picChg chg="mod">
          <ac:chgData name="Rosa María Cabrera Corchos" userId="f1659fda-de31-4a64-8d16-4a5c28fbfcfc" providerId="ADAL" clId="{AB584C8B-A856-4F3C-94CB-1B9FAC3B99D7}" dt="2025-02-12T08:39:20.160" v="11" actId="1076"/>
          <ac:picMkLst>
            <pc:docMk/>
            <pc:sldMk cId="3990593342" sldId="654"/>
            <ac:picMk id="2" creationId="{D1A04D7D-CABB-8686-6439-CEFAF98EAC9E}"/>
          </ac:picMkLst>
        </pc:picChg>
        <pc:picChg chg="mod">
          <ac:chgData name="Rosa María Cabrera Corchos" userId="f1659fda-de31-4a64-8d16-4a5c28fbfcfc" providerId="ADAL" clId="{AB584C8B-A856-4F3C-94CB-1B9FAC3B99D7}" dt="2025-02-12T08:40:44.896" v="13" actId="14826"/>
          <ac:picMkLst>
            <pc:docMk/>
            <pc:sldMk cId="3990593342" sldId="654"/>
            <ac:picMk id="8" creationId="{5DF9408A-94EE-4903-B7CC-E9E65654425C}"/>
          </ac:picMkLst>
        </pc:picChg>
      </pc:sldChg>
      <pc:sldChg chg="addSp delSp modSp mod modAnim">
        <pc:chgData name="Rosa María Cabrera Corchos" userId="f1659fda-de31-4a64-8d16-4a5c28fbfcfc" providerId="ADAL" clId="{AB584C8B-A856-4F3C-94CB-1B9FAC3B99D7}" dt="2025-02-12T08:46:28.247" v="61" actId="164"/>
        <pc:sldMkLst>
          <pc:docMk/>
          <pc:sldMk cId="3627047904" sldId="693"/>
        </pc:sldMkLst>
        <pc:spChg chg="add mod">
          <ac:chgData name="Rosa María Cabrera Corchos" userId="f1659fda-de31-4a64-8d16-4a5c28fbfcfc" providerId="ADAL" clId="{AB584C8B-A856-4F3C-94CB-1B9FAC3B99D7}" dt="2025-02-12T08:46:28.247" v="61" actId="164"/>
          <ac:spMkLst>
            <pc:docMk/>
            <pc:sldMk cId="3627047904" sldId="693"/>
            <ac:spMk id="5" creationId="{7D22ECD3-89E8-AF7E-D06B-9AA2DBEC2156}"/>
          </ac:spMkLst>
        </pc:spChg>
        <pc:spChg chg="mod">
          <ac:chgData name="Rosa María Cabrera Corchos" userId="f1659fda-de31-4a64-8d16-4a5c28fbfcfc" providerId="ADAL" clId="{AB584C8B-A856-4F3C-94CB-1B9FAC3B99D7}" dt="2025-02-12T08:45:11.281" v="30" actId="1076"/>
          <ac:spMkLst>
            <pc:docMk/>
            <pc:sldMk cId="3627047904" sldId="693"/>
            <ac:spMk id="9" creationId="{6CA78C07-D184-06B9-347D-FE028154CD73}"/>
          </ac:spMkLst>
        </pc:spChg>
        <pc:spChg chg="add mod">
          <ac:chgData name="Rosa María Cabrera Corchos" userId="f1659fda-de31-4a64-8d16-4a5c28fbfcfc" providerId="ADAL" clId="{AB584C8B-A856-4F3C-94CB-1B9FAC3B99D7}" dt="2025-02-12T08:44:21.636" v="25"/>
          <ac:spMkLst>
            <pc:docMk/>
            <pc:sldMk cId="3627047904" sldId="693"/>
            <ac:spMk id="11" creationId="{8485F0C0-733E-1478-A33E-3EEDAD0454BF}"/>
          </ac:spMkLst>
        </pc:spChg>
        <pc:grpChg chg="add mod">
          <ac:chgData name="Rosa María Cabrera Corchos" userId="f1659fda-de31-4a64-8d16-4a5c28fbfcfc" providerId="ADAL" clId="{AB584C8B-A856-4F3C-94CB-1B9FAC3B99D7}" dt="2025-02-12T08:46:28.247" v="61" actId="164"/>
          <ac:grpSpMkLst>
            <pc:docMk/>
            <pc:sldMk cId="3627047904" sldId="693"/>
            <ac:grpSpMk id="12" creationId="{8FB47636-2EFB-47DC-BBE7-231795E9D8B9}"/>
          </ac:grpSpMkLst>
        </pc:grpChg>
        <pc:picChg chg="mod">
          <ac:chgData name="Rosa María Cabrera Corchos" userId="f1659fda-de31-4a64-8d16-4a5c28fbfcfc" providerId="ADAL" clId="{AB584C8B-A856-4F3C-94CB-1B9FAC3B99D7}" dt="2025-02-12T08:42:13.888" v="16" actId="1076"/>
          <ac:picMkLst>
            <pc:docMk/>
            <pc:sldMk cId="3627047904" sldId="693"/>
            <ac:picMk id="2" creationId="{189E0FFD-7BC7-643F-531F-650A4754DA9A}"/>
          </ac:picMkLst>
        </pc:picChg>
        <pc:picChg chg="add mod">
          <ac:chgData name="Rosa María Cabrera Corchos" userId="f1659fda-de31-4a64-8d16-4a5c28fbfcfc" providerId="ADAL" clId="{AB584C8B-A856-4F3C-94CB-1B9FAC3B99D7}" dt="2025-02-12T08:42:30.452" v="18"/>
          <ac:picMkLst>
            <pc:docMk/>
            <pc:sldMk cId="3627047904" sldId="693"/>
            <ac:picMk id="4" creationId="{F2CCDDF3-E6AF-0C4B-F00D-024C68F374C4}"/>
          </ac:picMkLst>
        </pc:picChg>
        <pc:picChg chg="add mod">
          <ac:chgData name="Rosa María Cabrera Corchos" userId="f1659fda-de31-4a64-8d16-4a5c28fbfcfc" providerId="ADAL" clId="{AB584C8B-A856-4F3C-94CB-1B9FAC3B99D7}" dt="2025-02-12T08:46:28.247" v="61" actId="164"/>
          <ac:picMkLst>
            <pc:docMk/>
            <pc:sldMk cId="3627047904" sldId="693"/>
            <ac:picMk id="6" creationId="{C458FC94-90C9-6479-334E-A9F2F4AE622C}"/>
          </ac:picMkLst>
        </pc:picChg>
      </pc:sldChg>
      <pc:sldChg chg="addSp delSp modSp mod modAnim">
        <pc:chgData name="Rosa María Cabrera Corchos" userId="f1659fda-de31-4a64-8d16-4a5c28fbfcfc" providerId="ADAL" clId="{AB584C8B-A856-4F3C-94CB-1B9FAC3B99D7}" dt="2025-02-12T08:46:53.390" v="64" actId="1076"/>
        <pc:sldMkLst>
          <pc:docMk/>
          <pc:sldMk cId="143829298" sldId="694"/>
        </pc:sldMkLst>
        <pc:spChg chg="mod">
          <ac:chgData name="Rosa María Cabrera Corchos" userId="f1659fda-de31-4a64-8d16-4a5c28fbfcfc" providerId="ADAL" clId="{AB584C8B-A856-4F3C-94CB-1B9FAC3B99D7}" dt="2025-02-12T08:45:25.540" v="31" actId="1076"/>
          <ac:spMkLst>
            <pc:docMk/>
            <pc:sldMk cId="143829298" sldId="694"/>
            <ac:spMk id="9" creationId="{CEEE9F27-0D09-9BDC-89B3-204BA3AD9CE0}"/>
          </ac:spMkLst>
        </pc:spChg>
        <pc:spChg chg="mod">
          <ac:chgData name="Rosa María Cabrera Corchos" userId="f1659fda-de31-4a64-8d16-4a5c28fbfcfc" providerId="ADAL" clId="{AB584C8B-A856-4F3C-94CB-1B9FAC3B99D7}" dt="2025-02-12T08:46:47.275" v="63"/>
          <ac:spMkLst>
            <pc:docMk/>
            <pc:sldMk cId="143829298" sldId="694"/>
            <ac:spMk id="12" creationId="{01059F04-3B79-2836-8F79-ADCEC6B79CB1}"/>
          </ac:spMkLst>
        </pc:spChg>
        <pc:grpChg chg="add mod">
          <ac:chgData name="Rosa María Cabrera Corchos" userId="f1659fda-de31-4a64-8d16-4a5c28fbfcfc" providerId="ADAL" clId="{AB584C8B-A856-4F3C-94CB-1B9FAC3B99D7}" dt="2025-02-12T08:46:53.390" v="64" actId="1076"/>
          <ac:grpSpMkLst>
            <pc:docMk/>
            <pc:sldMk cId="143829298" sldId="694"/>
            <ac:grpSpMk id="5" creationId="{9606F2AD-E68D-2670-6AE8-E335A8CFC6F4}"/>
          </ac:grpSpMkLst>
        </pc:grpChg>
        <pc:picChg chg="mod">
          <ac:chgData name="Rosa María Cabrera Corchos" userId="f1659fda-de31-4a64-8d16-4a5c28fbfcfc" providerId="ADAL" clId="{AB584C8B-A856-4F3C-94CB-1B9FAC3B99D7}" dt="2025-02-12T08:44:43.655" v="27" actId="1076"/>
          <ac:picMkLst>
            <pc:docMk/>
            <pc:sldMk cId="143829298" sldId="694"/>
            <ac:picMk id="2" creationId="{40A2E7DB-7DD1-8F18-0CE9-28F84A1D482A}"/>
          </ac:picMkLst>
        </pc:picChg>
        <pc:picChg chg="add mod">
          <ac:chgData name="Rosa María Cabrera Corchos" userId="f1659fda-de31-4a64-8d16-4a5c28fbfcfc" providerId="ADAL" clId="{AB584C8B-A856-4F3C-94CB-1B9FAC3B99D7}" dt="2025-02-12T08:45:38.584" v="33"/>
          <ac:picMkLst>
            <pc:docMk/>
            <pc:sldMk cId="143829298" sldId="694"/>
            <ac:picMk id="3" creationId="{5BA52EC5-9728-8396-5074-6EABBC0D97DF}"/>
          </ac:picMkLst>
        </pc:picChg>
        <pc:picChg chg="mod">
          <ac:chgData name="Rosa María Cabrera Corchos" userId="f1659fda-de31-4a64-8d16-4a5c28fbfcfc" providerId="ADAL" clId="{AB584C8B-A856-4F3C-94CB-1B9FAC3B99D7}" dt="2025-02-12T08:46:47.275" v="63"/>
          <ac:picMkLst>
            <pc:docMk/>
            <pc:sldMk cId="143829298" sldId="694"/>
            <ac:picMk id="13" creationId="{D5178570-1C5E-9D6A-B767-34DDEA6DA6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18181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83996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9836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71076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2.wdp"/><Relationship Id="rId7" Type="http://schemas.openxmlformats.org/officeDocument/2006/relationships/hyperlink" Target="https://www.uab.cat/web/estudiar/llistat-de-graus/informacio-general-1216708251447.html?param1=1229587005709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0.jpeg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4.png"/><Relationship Id="rId3" Type="http://schemas.microsoft.com/office/2007/relationships/hdphoto" Target="../media/hdphoto2.wdp"/><Relationship Id="rId7" Type="http://schemas.openxmlformats.org/officeDocument/2006/relationships/image" Target="../media/image64.jpeg"/><Relationship Id="rId12" Type="http://schemas.openxmlformats.org/officeDocument/2006/relationships/hyperlink" Target="https://www.uab.cat/web/estudiar/llistat-de-graus/informacio-general-1216708251447.html?param1=1229587005709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53.png"/><Relationship Id="rId5" Type="http://schemas.openxmlformats.org/officeDocument/2006/relationships/image" Target="../media/image62.png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68.png"/><Relationship Id="rId4" Type="http://schemas.openxmlformats.org/officeDocument/2006/relationships/hyperlink" Target="https://www.uab.cat/web/estudiar/llistat-de-graus/informacio-general/historia-1216708251447.html?param1=1229587005709" TargetMode="External"/><Relationship Id="rId9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historia-1345467811493.html?param1=1229587005709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/historia-1345467811508.html?param1=1229587005709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guies-docents/historia-1345467811508.html?param1=1229587005709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2.wdp"/><Relationship Id="rId7" Type="http://schemas.openxmlformats.org/officeDocument/2006/relationships/hyperlink" Target="https://www.uab.cat/web/estudiar/llistat-de-graus/pla-d-estudis/pla-d-estudis-i-horaris/historia-1345467811493.html?param1=1229587005709&amp;utm_source=presen-visita&amp;utm_medium=other&amp;utm_campaign=presenvisita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hyperlink" Target="https://www.uab.cat/web/estudiar/llistat-de-graus/pla-d-estudis/pla-d-estudis-i-horaris/historia-1345467811493.html?param1=1229587005709" TargetMode="External"/><Relationship Id="rId9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minors/minors/tots-els-minors-1345694589810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historia-1216708251447.html?param1=1229587005709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historia-1216708251447.html?param1=1229587005709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78.png"/><Relationship Id="rId18" Type="http://schemas.openxmlformats.org/officeDocument/2006/relationships/image" Target="../media/image6.png"/><Relationship Id="rId3" Type="http://schemas.openxmlformats.org/officeDocument/2006/relationships/image" Target="../media/image71.jpeg"/><Relationship Id="rId7" Type="http://schemas.openxmlformats.org/officeDocument/2006/relationships/image" Target="../media/image4.png"/><Relationship Id="rId12" Type="http://schemas.openxmlformats.org/officeDocument/2006/relationships/image" Target="../media/image77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ar/visita-la-uab/dia-de-les-families-1345662188968.html?utm_source=presen-visita&amp;utm_medium=link&amp;utm_campaign=presenvisita" TargetMode="External"/><Relationship Id="rId1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2.png"/><Relationship Id="rId12" Type="http://schemas.openxmlformats.org/officeDocument/2006/relationships/hyperlink" Target="https://www.uab.cat/web/estudiar/visita-la-uab/visites-al-campus-1345662188961.html?utm_source=presen-visita&amp;utm_medium=link&amp;utm_campaign=presenvisita" TargetMode="External"/><Relationship Id="rId17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hyperlink" Target="https://www.uab.cat/web/estudis/visita-la-uab/visites-al-campus-1345850698230.html?utm_source=presen-visita&amp;utm_medium=link&amp;utm_campaign=presenvisita" TargetMode="External"/><Relationship Id="rId5" Type="http://schemas.microsoft.com/office/2007/relationships/hdphoto" Target="../media/hdphoto4.wdp"/><Relationship Id="rId15" Type="http://schemas.openxmlformats.org/officeDocument/2006/relationships/hyperlink" Target="https://www.uab.cat/web/estudis/visita-la-uab-1345811559072.html?utm_source=presen-visita&amp;utm_medium=link&amp;utm_campaign=presenvisita" TargetMode="External"/><Relationship Id="rId10" Type="http://schemas.openxmlformats.org/officeDocument/2006/relationships/hyperlink" Target="http://www.ensenyament.com/" TargetMode="External"/><Relationship Id="rId19" Type="http://schemas.openxmlformats.org/officeDocument/2006/relationships/image" Target="../media/image6.png"/><Relationship Id="rId4" Type="http://schemas.openxmlformats.org/officeDocument/2006/relationships/image" Target="../media/image81.png"/><Relationship Id="rId9" Type="http://schemas.openxmlformats.org/officeDocument/2006/relationships/hyperlink" Target="https://www.uab.cat/web/estudiar/visita-la-uab/jornades-de-portes-obertes-1345662188932.html?utm_source=presen-visita&amp;utm_medium=link&amp;utm_campaign=presenvisita" TargetMode="External"/><Relationship Id="rId14" Type="http://schemas.openxmlformats.org/officeDocument/2006/relationships/hyperlink" Target="https://www.uab.cat/web/estudiar/visita-la-uab/visites-als-centres-de-secundaria-1345662188985.html?utm_source=presen-visita&amp;utm_medium=link&amp;utm_campaign=presenvisita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jpe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88.png"/><Relationship Id="rId4" Type="http://schemas.microsoft.com/office/2007/relationships/hdphoto" Target="../media/hdphoto5.wdp"/><Relationship Id="rId9" Type="http://schemas.openxmlformats.org/officeDocument/2006/relationships/image" Target="../media/image87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90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92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91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94.jpeg"/><Relationship Id="rId7" Type="http://schemas.openxmlformats.org/officeDocument/2006/relationships/image" Target="../media/image96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95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historia-1216708251447.html?param1=1229587005709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historia-1216708253769.html?param1=1229587005709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historia-1345467811493.html?param1=1229587005709" TargetMode="External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microsoft.com/office/2007/relationships/hdphoto" Target="../media/hdphoto2.wdp"/><Relationship Id="rId7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59.png"/><Relationship Id="rId5" Type="http://schemas.openxmlformats.org/officeDocument/2006/relationships/image" Target="../media/image4.png"/><Relationship Id="rId10" Type="http://schemas.openxmlformats.org/officeDocument/2006/relationships/image" Target="../media/image58.png"/><Relationship Id="rId4" Type="http://schemas.openxmlformats.org/officeDocument/2006/relationships/hyperlink" Target="https://www.uab.cat/web/estudiar/llistat-de-graus/informacio-general-1216708251447.html?param1=1229587005709" TargetMode="External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68386" cy="6858000"/>
          </a:xfrm>
          <a:prstGeom prst="rect">
            <a:avLst/>
          </a:prstGeom>
        </p:spPr>
      </p:pic>
      <p:sp>
        <p:nvSpPr>
          <p:cNvPr id="8" name="CuadroTexto 4" descr="Història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611083" y="5680265"/>
            <a:ext cx="80968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4200"/>
              </a:lnSpc>
              <a:defRPr/>
            </a:pPr>
            <a:r>
              <a:rPr lang="es-E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Història</a:t>
            </a:r>
            <a:endParaRPr lang="es-ES" sz="4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1B099-B23B-E313-0C2E-00F8BDEED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1134796\Downloads\iStock-645702420.jpg">
            <a:extLst>
              <a:ext uri="{FF2B5EF4-FFF2-40B4-BE49-F238E27FC236}">
                <a16:creationId xmlns:a16="http://schemas.microsoft.com/office/drawing/2014/main" id="{189E0FFD-7BC7-643F-531F-650A4754D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0" y="0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CA78C07-D184-06B9-347D-FE028154CD73}"/>
              </a:ext>
            </a:extLst>
          </p:cNvPr>
          <p:cNvSpPr txBox="1"/>
          <p:nvPr/>
        </p:nvSpPr>
        <p:spPr>
          <a:xfrm>
            <a:off x="961047" y="395511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La història no està escrita en pedra</a:t>
            </a:r>
          </a:p>
        </p:txBody>
      </p:sp>
      <p:sp>
        <p:nvSpPr>
          <p:cNvPr id="3" name="QuadreDeText 13">
            <a:extLst>
              <a:ext uri="{FF2B5EF4-FFF2-40B4-BE49-F238E27FC236}">
                <a16:creationId xmlns:a16="http://schemas.microsoft.com/office/drawing/2014/main" id="{3EFDD132-4040-F832-16D4-125D0EFE13B1}"/>
              </a:ext>
            </a:extLst>
          </p:cNvPr>
          <p:cNvSpPr txBox="1"/>
          <p:nvPr/>
        </p:nvSpPr>
        <p:spPr>
          <a:xfrm>
            <a:off x="613317" y="1709300"/>
            <a:ext cx="7695155" cy="331397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defRPr/>
            </a:pP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història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relat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fix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sinó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una recerca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Les fonts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històriques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(documents,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cròniques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objectes,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imatges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etc.)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són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neutrals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Descobrir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 noves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fonts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 mesura que es troben noves fonts (cartes oblidades, arxius desclassificats, restes arqueològiques),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la història canvia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defRPr/>
            </a:pPr>
            <a:r>
              <a:rPr lang="es-ES" sz="1600" dirty="0"/>
              <a:t>📢 </a:t>
            </a:r>
            <a:r>
              <a:rPr lang="ca-ES" sz="1600" b="1" dirty="0">
                <a:latin typeface="Arial" panose="020B0604020202020204" pitchFamily="34" charset="0"/>
                <a:cs typeface="Arial" panose="020B0604020202020204" pitchFamily="34" charset="0"/>
              </a:rPr>
              <a:t>Aprèn, junta pistes, qüestiona versions oficials i cerca la veritat més enllà dels relats tradicionals.</a:t>
            </a: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defRPr/>
            </a:pPr>
            <a:endParaRPr lang="ca-E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Noticias falsas, última hora de fake news, bulos y mentiras por internet -  EITB">
            <a:extLst>
              <a:ext uri="{FF2B5EF4-FFF2-40B4-BE49-F238E27FC236}">
                <a16:creationId xmlns:a16="http://schemas.microsoft.com/office/drawing/2014/main" id="{C8CBE1E2-F55E-C705-2665-C7C7C1B0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145" y="4478705"/>
            <a:ext cx="2605237" cy="145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13">
            <a:hlinkClick r:id="rId5"/>
            <a:extLst>
              <a:ext uri="{FF2B5EF4-FFF2-40B4-BE49-F238E27FC236}">
                <a16:creationId xmlns:a16="http://schemas.microsoft.com/office/drawing/2014/main" id="{F2CCDDF3-E6AF-0C4B-F00D-024C68F374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12" name="Agrupa 11">
            <a:extLst>
              <a:ext uri="{FF2B5EF4-FFF2-40B4-BE49-F238E27FC236}">
                <a16:creationId xmlns:a16="http://schemas.microsoft.com/office/drawing/2014/main" id="{8FB47636-2EFB-47DC-BBE7-231795E9D8B9}"/>
              </a:ext>
            </a:extLst>
          </p:cNvPr>
          <p:cNvGrpSpPr/>
          <p:nvPr/>
        </p:nvGrpSpPr>
        <p:grpSpPr>
          <a:xfrm>
            <a:off x="6777834" y="6184296"/>
            <a:ext cx="1586994" cy="309258"/>
            <a:chOff x="6777834" y="6184296"/>
            <a:chExt cx="1586994" cy="309258"/>
          </a:xfrm>
        </p:grpSpPr>
        <p:sp>
          <p:nvSpPr>
            <p:cNvPr id="5" name="CuadroTexto 6">
              <a:hlinkClick r:id="rId7"/>
              <a:extLst>
                <a:ext uri="{FF2B5EF4-FFF2-40B4-BE49-F238E27FC236}">
                  <a16:creationId xmlns:a16="http://schemas.microsoft.com/office/drawing/2014/main" id="{7D22ECD3-89E8-AF7E-D06B-9AA2DBEC2156}"/>
                </a:ext>
              </a:extLst>
            </p:cNvPr>
            <p:cNvSpPr txBox="1"/>
            <p:nvPr/>
          </p:nvSpPr>
          <p:spPr>
            <a:xfrm>
              <a:off x="7040920" y="6207325"/>
              <a:ext cx="1323908" cy="28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600" b="1" i="0" u="none" strike="noStrike" kern="1200" cap="none" spc="0" normalizeH="0" baseline="0" dirty="0">
                  <a:ln>
                    <a:noFill/>
                  </a:ln>
                  <a:solidFill>
                    <a:srgbClr val="008539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Veure més</a:t>
              </a:r>
              <a:endParaRPr kumimoji="0" lang="ca-ES" sz="1600" b="1" i="0" u="none" strike="noStrike" kern="1200" cap="none" spc="0" normalizeH="0" baseline="0" dirty="0">
                <a:ln>
                  <a:noFill/>
                </a:ln>
                <a:solidFill>
                  <a:srgbClr val="00853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7">
              <a:extLst>
                <a:ext uri="{FF2B5EF4-FFF2-40B4-BE49-F238E27FC236}">
                  <a16:creationId xmlns:a16="http://schemas.microsoft.com/office/drawing/2014/main" id="{C458FC94-90C9-6479-334E-A9F2F4AE6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777834" y="6184296"/>
              <a:ext cx="299886" cy="309258"/>
            </a:xfrm>
            <a:prstGeom prst="rect">
              <a:avLst/>
            </a:prstGeom>
          </p:spPr>
        </p:pic>
      </p:grpSp>
      <p:sp>
        <p:nvSpPr>
          <p:cNvPr id="11" name="Rectángulo 21">
            <a:extLst>
              <a:ext uri="{FF2B5EF4-FFF2-40B4-BE49-F238E27FC236}">
                <a16:creationId xmlns:a16="http://schemas.microsoft.com/office/drawing/2014/main" id="{8485F0C0-733E-1478-A33E-3EEDAD0454BF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7047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1B07A-DEC3-64AF-DC69-CDA15B3D4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1134796\Downloads\iStock-645702420.jpg">
            <a:extLst>
              <a:ext uri="{FF2B5EF4-FFF2-40B4-BE49-F238E27FC236}">
                <a16:creationId xmlns:a16="http://schemas.microsoft.com/office/drawing/2014/main" id="{40A2E7DB-7DD1-8F18-0CE9-28F84A1D4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0" y="-9236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EEE9F27-0D09-9BDC-89B3-204BA3AD9CE0}"/>
              </a:ext>
            </a:extLst>
          </p:cNvPr>
          <p:cNvSpPr txBox="1"/>
          <p:nvPr/>
        </p:nvSpPr>
        <p:spPr>
          <a:xfrm>
            <a:off x="957872" y="185044"/>
            <a:ext cx="8081213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Discutir fonts i descobrir-ne de noves: </a:t>
            </a:r>
            <a:b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el </a:t>
            </a:r>
            <a:r>
              <a:rPr lang="ca-ES" sz="2800" b="1" spc="-100">
                <a:solidFill>
                  <a:schemeClr val="bg1"/>
                </a:solidFill>
                <a:latin typeface="Arial"/>
                <a:cs typeface="Arial"/>
              </a:rPr>
              <a:t>mètode crític</a:t>
            </a:r>
            <a:endParaRPr lang="ca-ES" sz="28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202F254-9DF9-F983-8251-6C40C9FF37F7}"/>
              </a:ext>
            </a:extLst>
          </p:cNvPr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52ADD265-5DA9-90A9-C399-AF222C6C9999}"/>
              </a:ext>
            </a:extLst>
          </p:cNvPr>
          <p:cNvSpPr txBox="1"/>
          <p:nvPr/>
        </p:nvSpPr>
        <p:spPr>
          <a:xfrm>
            <a:off x="105912" y="1421966"/>
            <a:ext cx="2900705" cy="252670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La història requereix l'anàlisi i l'avaluació crítica de les fonts disponibles, com ara documents, testimonis, artefactes i altres materials rellevants. </a:t>
            </a:r>
          </a:p>
          <a:p>
            <a:pPr defTabSz="910227" fontAlgn="base">
              <a:buClr>
                <a:srgbClr val="008539"/>
              </a:buClr>
              <a:defRPr/>
            </a:pPr>
            <a:endParaRPr lang="ca-ES" sz="1600" b="1" dirty="0">
              <a:latin typeface="Arial"/>
              <a:cs typeface="Arial"/>
            </a:endParaRPr>
          </a:p>
        </p:txBody>
      </p:sp>
      <p:pic>
        <p:nvPicPr>
          <p:cNvPr id="1026" name="Picture 2" descr="Potencialitats educatives de les fonts orals · Senderi">
            <a:extLst>
              <a:ext uri="{FF2B5EF4-FFF2-40B4-BE49-F238E27FC236}">
                <a16:creationId xmlns:a16="http://schemas.microsoft.com/office/drawing/2014/main" id="{552A369B-5528-7595-5D39-C7082259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180" y="1392779"/>
            <a:ext cx="2215146" cy="306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64" y="5332700"/>
            <a:ext cx="3487916" cy="1397138"/>
          </a:xfrm>
          <a:prstGeom prst="rect">
            <a:avLst/>
          </a:prstGeom>
          <a:solidFill>
            <a:srgbClr val="EDEDED"/>
          </a:solidFill>
          <a:ln>
            <a:noFill/>
          </a:ln>
          <a:extLst>
            <a:ext uri="{91240B29-F687-4F45-9708-019B960494DF}">
              <a14:hiddenLine xmlns:a14="http://schemas.microsoft.com/office/drawing/2010/main" w="889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onts Primàries – SOCIALS 1ESO A INS MARTA MATA">
            <a:extLst>
              <a:ext uri="{FF2B5EF4-FFF2-40B4-BE49-F238E27FC236}">
                <a16:creationId xmlns:a16="http://schemas.microsoft.com/office/drawing/2014/main" id="{7719C288-B79E-71CD-5FCA-625C06672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t="5512" r="7854"/>
          <a:stretch/>
        </p:blipFill>
        <p:spPr bwMode="auto">
          <a:xfrm>
            <a:off x="7173028" y="4275264"/>
            <a:ext cx="1616927" cy="202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sí se burlaban los ingleses de Napoleón">
            <a:extLst>
              <a:ext uri="{FF2B5EF4-FFF2-40B4-BE49-F238E27FC236}">
                <a16:creationId xmlns:a16="http://schemas.microsoft.com/office/drawing/2014/main" id="{10FA03E6-83ED-93B4-3F5D-5DC11D080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65" y="3576405"/>
            <a:ext cx="3194028" cy="179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s herramientas de piedra en nuestra prehistoria - Grupo de Investigadores  del Parque Lineal (GIPL)">
            <a:extLst>
              <a:ext uri="{FF2B5EF4-FFF2-40B4-BE49-F238E27FC236}">
                <a16:creationId xmlns:a16="http://schemas.microsoft.com/office/drawing/2014/main" id="{B1EBCB60-5885-4DE2-9543-3256D35D1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2" y="3816784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uentes de la historia - Concepto, tipos y características">
            <a:extLst>
              <a:ext uri="{FF2B5EF4-FFF2-40B4-BE49-F238E27FC236}">
                <a16:creationId xmlns:a16="http://schemas.microsoft.com/office/drawing/2014/main" id="{805F0EBF-376C-9B91-6848-EB839D5E8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64" y="1709300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13">
            <a:hlinkClick r:id="rId10"/>
            <a:extLst>
              <a:ext uri="{FF2B5EF4-FFF2-40B4-BE49-F238E27FC236}">
                <a16:creationId xmlns:a16="http://schemas.microsoft.com/office/drawing/2014/main" id="{5BA52EC5-9728-8396-5074-6EABBC0D97D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5" name="Agrupa 4">
            <a:extLst>
              <a:ext uri="{FF2B5EF4-FFF2-40B4-BE49-F238E27FC236}">
                <a16:creationId xmlns:a16="http://schemas.microsoft.com/office/drawing/2014/main" id="{9606F2AD-E68D-2670-6AE8-E335A8CFC6F4}"/>
              </a:ext>
            </a:extLst>
          </p:cNvPr>
          <p:cNvGrpSpPr/>
          <p:nvPr/>
        </p:nvGrpSpPr>
        <p:grpSpPr>
          <a:xfrm>
            <a:off x="6778180" y="6408848"/>
            <a:ext cx="1586994" cy="309258"/>
            <a:chOff x="6777834" y="6184296"/>
            <a:chExt cx="1586994" cy="309258"/>
          </a:xfrm>
        </p:grpSpPr>
        <p:sp>
          <p:nvSpPr>
            <p:cNvPr id="12" name="CuadroTexto 6">
              <a:hlinkClick r:id="rId12"/>
              <a:extLst>
                <a:ext uri="{FF2B5EF4-FFF2-40B4-BE49-F238E27FC236}">
                  <a16:creationId xmlns:a16="http://schemas.microsoft.com/office/drawing/2014/main" id="{01059F04-3B79-2836-8F79-ADCEC6B79CB1}"/>
                </a:ext>
              </a:extLst>
            </p:cNvPr>
            <p:cNvSpPr txBox="1"/>
            <p:nvPr/>
          </p:nvSpPr>
          <p:spPr>
            <a:xfrm>
              <a:off x="7040920" y="6207325"/>
              <a:ext cx="1323908" cy="28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600" b="1" i="0" u="none" strike="noStrike" kern="1200" cap="none" spc="0" normalizeH="0" baseline="0" dirty="0">
                  <a:ln>
                    <a:noFill/>
                  </a:ln>
                  <a:solidFill>
                    <a:srgbClr val="008539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Veure més</a:t>
              </a:r>
              <a:endParaRPr kumimoji="0" lang="ca-ES" sz="1600" b="1" i="0" u="none" strike="noStrike" kern="1200" cap="none" spc="0" normalizeH="0" baseline="0" dirty="0">
                <a:ln>
                  <a:noFill/>
                </a:ln>
                <a:solidFill>
                  <a:srgbClr val="008539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3" name="Imagen 7">
              <a:extLst>
                <a:ext uri="{FF2B5EF4-FFF2-40B4-BE49-F238E27FC236}">
                  <a16:creationId xmlns:a16="http://schemas.microsoft.com/office/drawing/2014/main" id="{D5178570-1C5E-9D6A-B767-34DDEA6DA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777834" y="6184296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29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8AB0B-E1B2-41D5-5BCF-096735858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1134796\Downloads\iStock-645702420.jpg">
            <a:extLst>
              <a:ext uri="{FF2B5EF4-FFF2-40B4-BE49-F238E27FC236}">
                <a16:creationId xmlns:a16="http://schemas.microsoft.com/office/drawing/2014/main" id="{A5B194AA-0E22-8461-6E91-E7AB938B7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-1" y="0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A15C33B-68B2-AA22-F2E2-92F7A3C4CC94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CuadroTexto 8">
            <a:extLst>
              <a:ext uri="{FF2B5EF4-FFF2-40B4-BE49-F238E27FC236}">
                <a16:creationId xmlns:a16="http://schemas.microsoft.com/office/drawing/2014/main" id="{6944DE90-8BB8-B4FF-AACB-62DA0DCB4B70}"/>
              </a:ext>
            </a:extLst>
          </p:cNvPr>
          <p:cNvSpPr txBox="1"/>
          <p:nvPr/>
        </p:nvSpPr>
        <p:spPr>
          <a:xfrm>
            <a:off x="969207" y="254886"/>
            <a:ext cx="7546725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2800" b="1" spc="-100" dirty="0" err="1">
                <a:solidFill>
                  <a:schemeClr val="bg1"/>
                </a:solidFill>
                <a:latin typeface="Arial"/>
                <a:cs typeface="Arial"/>
              </a:rPr>
              <a:t>Més</a:t>
            </a:r>
            <a:r>
              <a:rPr lang="es-ES" sz="2800" b="1" spc="-100" dirty="0">
                <a:solidFill>
                  <a:schemeClr val="bg1"/>
                </a:solidFill>
                <a:latin typeface="Arial"/>
                <a:cs typeface="Arial"/>
              </a:rPr>
              <a:t> que </a:t>
            </a:r>
            <a:r>
              <a:rPr lang="es-ES" sz="2800" b="1" spc="-100" dirty="0" err="1">
                <a:solidFill>
                  <a:schemeClr val="bg1"/>
                </a:solidFill>
                <a:latin typeface="Arial"/>
                <a:cs typeface="Arial"/>
              </a:rPr>
              <a:t>Llibres</a:t>
            </a:r>
            <a:r>
              <a:rPr lang="es-ES" sz="2800" b="1" spc="-100" dirty="0">
                <a:solidFill>
                  <a:schemeClr val="bg1"/>
                </a:solidFill>
                <a:latin typeface="Arial"/>
                <a:cs typeface="Arial"/>
              </a:rPr>
              <a:t>: Experimenta la </a:t>
            </a:r>
            <a:r>
              <a:rPr lang="es-ES" sz="2800" b="1" spc="-100" dirty="0" err="1">
                <a:solidFill>
                  <a:schemeClr val="bg1"/>
                </a:solidFill>
                <a:latin typeface="Arial"/>
                <a:cs typeface="Arial"/>
              </a:rPr>
              <a:t>història</a:t>
            </a:r>
            <a:r>
              <a:rPr lang="es-ES" sz="2800" b="1" spc="-100" dirty="0">
                <a:solidFill>
                  <a:schemeClr val="bg1"/>
                </a:solidFill>
                <a:latin typeface="Arial"/>
                <a:cs typeface="Arial"/>
              </a:rPr>
              <a:t> en Primera Persona</a:t>
            </a:r>
            <a:endParaRPr lang="fr-FR" sz="28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787F851F-5906-9392-D935-DACE88DD52F7}"/>
              </a:ext>
            </a:extLst>
          </p:cNvPr>
          <p:cNvSpPr txBox="1"/>
          <p:nvPr/>
        </p:nvSpPr>
        <p:spPr>
          <a:xfrm>
            <a:off x="7063320" y="6163373"/>
            <a:ext cx="145261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F074DFF-A22D-2C0F-A913-FC289476567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37470" y="6131169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5CEFD63-BE77-AC11-F084-75441943102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8297" y="6195977"/>
            <a:ext cx="1800000" cy="329492"/>
          </a:xfrm>
          <a:prstGeom prst="rect">
            <a:avLst/>
          </a:prstGeom>
        </p:spPr>
      </p:pic>
      <p:pic>
        <p:nvPicPr>
          <p:cNvPr id="3074" name="Picture 2" descr=".">
            <a:extLst>
              <a:ext uri="{FF2B5EF4-FFF2-40B4-BE49-F238E27FC236}">
                <a16:creationId xmlns:a16="http://schemas.microsoft.com/office/drawing/2014/main" id="{6A46B1E2-D01D-05DB-DEDC-5413BF36B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r="6944"/>
          <a:stretch>
            <a:fillRect/>
          </a:stretch>
        </p:blipFill>
        <p:spPr bwMode="auto">
          <a:xfrm>
            <a:off x="4699953" y="2237929"/>
            <a:ext cx="4329647" cy="302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C02CC2FF-FAE0-7062-8DFA-CA1077952F89}"/>
              </a:ext>
            </a:extLst>
          </p:cNvPr>
          <p:cNvSpPr txBox="1"/>
          <p:nvPr/>
        </p:nvSpPr>
        <p:spPr>
          <a:xfrm>
            <a:off x="4742570" y="5371782"/>
            <a:ext cx="4287030" cy="68004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buClr>
                <a:srgbClr val="008539"/>
              </a:buClr>
              <a:defRPr/>
            </a:pPr>
            <a:r>
              <a:rPr lang="fr-FR" sz="1200" b="1" dirty="0" err="1">
                <a:latin typeface="Arial"/>
                <a:cs typeface="Arial"/>
              </a:rPr>
              <a:t>Estudiants</a:t>
            </a:r>
            <a:r>
              <a:rPr lang="fr-FR" sz="1200" b="1" dirty="0">
                <a:latin typeface="Arial"/>
                <a:cs typeface="Arial"/>
              </a:rPr>
              <a:t> de 1er </a:t>
            </a:r>
            <a:r>
              <a:rPr lang="fr-FR" sz="1200" b="1" dirty="0" err="1">
                <a:latin typeface="Arial"/>
                <a:cs typeface="Arial"/>
              </a:rPr>
              <a:t>curs</a:t>
            </a:r>
            <a:r>
              <a:rPr lang="fr-FR" sz="1200" b="1" dirty="0">
                <a:latin typeface="Arial"/>
                <a:cs typeface="Arial"/>
              </a:rPr>
              <a:t> visitant l’art </a:t>
            </a:r>
            <a:r>
              <a:rPr lang="fr-FR" sz="1200" b="1" dirty="0" err="1">
                <a:latin typeface="Arial"/>
                <a:cs typeface="Arial"/>
              </a:rPr>
              <a:t>paleolític</a:t>
            </a:r>
            <a:r>
              <a:rPr lang="fr-FR" sz="1200" b="1" dirty="0">
                <a:latin typeface="Arial"/>
                <a:cs typeface="Arial"/>
              </a:rPr>
              <a:t> de les </a:t>
            </a:r>
            <a:r>
              <a:rPr lang="fr-FR" sz="1200" b="1" dirty="0" err="1">
                <a:latin typeface="Arial"/>
                <a:cs typeface="Arial"/>
              </a:rPr>
              <a:t>Coves</a:t>
            </a:r>
            <a:r>
              <a:rPr lang="fr-FR" sz="1200" b="1" dirty="0">
                <a:latin typeface="Arial"/>
                <a:cs typeface="Arial"/>
              </a:rPr>
              <a:t> de Lascaux i Niaux (</a:t>
            </a:r>
            <a:r>
              <a:rPr lang="fr-FR" sz="1200" b="1" dirty="0" err="1">
                <a:latin typeface="Arial"/>
                <a:cs typeface="Arial"/>
              </a:rPr>
              <a:t>França</a:t>
            </a:r>
            <a:r>
              <a:rPr lang="fr-FR" sz="1200" b="1" dirty="0">
                <a:latin typeface="Arial"/>
                <a:cs typeface="Arial"/>
              </a:rPr>
              <a:t>).</a:t>
            </a:r>
            <a:r>
              <a:rPr lang="ca-ES" sz="1200" b="1" dirty="0">
                <a:latin typeface="Arial"/>
                <a:cs typeface="Arial"/>
              </a:rPr>
              <a:t> </a:t>
            </a:r>
          </a:p>
          <a:p>
            <a:pPr defTabSz="910227" fontAlgn="base">
              <a:buClr>
                <a:srgbClr val="008539"/>
              </a:buClr>
              <a:defRPr/>
            </a:pPr>
            <a:endParaRPr lang="ca-ES" sz="1600" b="1" dirty="0">
              <a:latin typeface="Arial"/>
              <a:cs typeface="Arial"/>
            </a:endParaRPr>
          </a:p>
        </p:txBody>
      </p:sp>
      <p:pic>
        <p:nvPicPr>
          <p:cNvPr id="12" name="Picture 2" descr=".">
            <a:extLst>
              <a:ext uri="{FF2B5EF4-FFF2-40B4-BE49-F238E27FC236}">
                <a16:creationId xmlns:a16="http://schemas.microsoft.com/office/drawing/2014/main" id="{A76EE825-583B-396B-E5E3-B058CF9E2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3" y="1843436"/>
            <a:ext cx="4244017" cy="266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QuadreDeText 15">
            <a:extLst>
              <a:ext uri="{FF2B5EF4-FFF2-40B4-BE49-F238E27FC236}">
                <a16:creationId xmlns:a16="http://schemas.microsoft.com/office/drawing/2014/main" id="{F36AD6E0-7F50-CFED-E0F0-8F2CF2AC8500}"/>
              </a:ext>
            </a:extLst>
          </p:cNvPr>
          <p:cNvSpPr txBox="1"/>
          <p:nvPr/>
        </p:nvSpPr>
        <p:spPr>
          <a:xfrm>
            <a:off x="159419" y="4620072"/>
            <a:ext cx="4583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L'alumnat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segon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curs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del Grau en </a:t>
            </a:r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Història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en una </a:t>
            </a:r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sortida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vila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de Montblanc, en el </a:t>
            </a:r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l'assignatura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"</a:t>
            </a:r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L'època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Gòtic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Segles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XII-XV".</a:t>
            </a:r>
          </a:p>
        </p:txBody>
      </p:sp>
    </p:spTree>
    <p:extLst>
      <p:ext uri="{BB962C8B-B14F-4D97-AF65-F5344CB8AC3E}">
        <p14:creationId xmlns:p14="http://schemas.microsoft.com/office/powerpoint/2010/main" val="1048962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4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8" descr="C:\Users\1134796\Downloads\iStock-645702420.jpg">
            <a:extLst>
              <a:ext uri="{FF2B5EF4-FFF2-40B4-BE49-F238E27FC236}">
                <a16:creationId xmlns:a16="http://schemas.microsoft.com/office/drawing/2014/main" id="{EB3F0102-5E67-42FF-971A-912C72257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-4" y="1"/>
            <a:ext cx="9161911" cy="129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fr-FR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620058"/>
            <a:chOff x="1075645" y="4894721"/>
            <a:chExt cx="3930392" cy="620058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619966"/>
              <a:chOff x="4939475" y="3645787"/>
              <a:chExt cx="2085176" cy="619966"/>
            </a:xfrm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52" name="Rectángulo 51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378246" cy="523226"/>
            <a:chOff x="1075641" y="2914053"/>
            <a:chExt cx="7378246" cy="523226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8" name="Rectángulo 57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59" name="CuadroTexto 58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120 ECTS</a:t>
                </a:r>
              </a:p>
            </p:txBody>
          </p:sp>
        </p:grpSp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09" y="2914053"/>
              <a:ext cx="3177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915411"/>
            <a:ext cx="3930394" cy="502259"/>
            <a:chOff x="1075642" y="3915411"/>
            <a:chExt cx="3930394" cy="502259"/>
          </a:xfrm>
        </p:grpSpPr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66" name="Rectángulo 65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67" name="CuadroTexto 66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54 ECTS</a:t>
                </a:r>
              </a:p>
            </p:txBody>
          </p:sp>
        </p:grpSp>
      </p:grpSp>
      <p:sp>
        <p:nvSpPr>
          <p:cNvPr id="47" name="CuadroTexto 64">
            <a:extLst>
              <a:ext uri="{FF2B5EF4-FFF2-40B4-BE49-F238E27FC236}">
                <a16:creationId xmlns:a16="http://schemas.microsoft.com/office/drawing/2014/main" id="{69713A4E-5F8A-4926-A7AF-BDD91D8FEC3B}"/>
              </a:ext>
            </a:extLst>
          </p:cNvPr>
          <p:cNvSpPr txBox="1"/>
          <p:nvPr/>
        </p:nvSpPr>
        <p:spPr>
          <a:xfrm>
            <a:off x="5276804" y="3915411"/>
            <a:ext cx="3048329" cy="53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800"/>
              </a:lnSpc>
              <a:buClr>
                <a:srgbClr val="008539"/>
              </a:buClr>
              <a:buFont typeface="Verdana" panose="020B0604030504040204" pitchFamily="34" charset="0"/>
              <a:buChar char="•"/>
            </a:pPr>
            <a:r>
              <a:rPr lang="ca-ES" sz="1400" b="1" dirty="0">
                <a:latin typeface="Arial" panose="020B0604020202020204" pitchFamily="34" charset="0"/>
                <a:cs typeface="Arial" panose="020B0604020202020204" pitchFamily="34" charset="0"/>
              </a:rPr>
              <a:t>Assignatura optativa de pràctiques externes (4t curs)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20D6B69-B17E-48A9-8BB9-C3711BC12C67}"/>
              </a:ext>
            </a:extLst>
          </p:cNvPr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BFB6D643-619E-4A13-B314-A17860E2278B}"/>
              </a:ext>
            </a:extLst>
          </p:cNvPr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44" name="CuadroTexto 43">
            <a:hlinkClick r:id="rId5"/>
            <a:extLst>
              <a:ext uri="{FF2B5EF4-FFF2-40B4-BE49-F238E27FC236}">
                <a16:creationId xmlns:a16="http://schemas.microsoft.com/office/drawing/2014/main" id="{663C3876-E94A-427D-A381-A5ECD4DBFF5F}"/>
              </a:ext>
            </a:extLst>
          </p:cNvPr>
          <p:cNvSpPr txBox="1"/>
          <p:nvPr/>
        </p:nvSpPr>
        <p:spPr>
          <a:xfrm>
            <a:off x="5714805" y="6163373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BFFA0043-8699-4618-A650-7945184CD93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88955" y="6131169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7E21446B-F7C7-431A-A296-69780366FF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58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98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9" grpId="0"/>
      <p:bldP spid="42" grpId="0" animBg="1"/>
      <p:bldP spid="44" grpId="0"/>
      <p:bldP spid="4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1134796\Downloads\iStock-645702420.jpg">
            <a:extLst>
              <a:ext uri="{FF2B5EF4-FFF2-40B4-BE49-F238E27FC236}">
                <a16:creationId xmlns:a16="http://schemas.microsoft.com/office/drawing/2014/main" id="{099822B7-6D06-4F00-9926-3D1B8FBF3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-1" y="0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3DD7F9BD-63A8-420E-8C6B-63C7AD116409}"/>
              </a:ext>
            </a:extLst>
          </p:cNvPr>
          <p:cNvSpPr txBox="1"/>
          <p:nvPr/>
        </p:nvSpPr>
        <p:spPr>
          <a:xfrm>
            <a:off x="1075644" y="2391904"/>
            <a:ext cx="3681084" cy="32856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Assignatures de cinc àrees de coneixement:</a:t>
            </a:r>
          </a:p>
          <a:p>
            <a:pPr marL="180000" indent="-18000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Prehistòria</a:t>
            </a:r>
          </a:p>
          <a:p>
            <a:pPr marL="180000" indent="-18000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Paleografia, arxivística, codicologia i diplomàtica. Mètodes i historiografia</a:t>
            </a:r>
          </a:p>
          <a:p>
            <a:pPr marL="180000" indent="-18000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antiga</a:t>
            </a:r>
          </a:p>
          <a:p>
            <a:pPr marL="180000" indent="-18000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medieval</a:t>
            </a:r>
          </a:p>
          <a:p>
            <a:pPr marL="180000" indent="-18000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moderna</a:t>
            </a:r>
          </a:p>
          <a:p>
            <a:pPr marL="180000" indent="-18000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Història contemporània</a:t>
            </a:r>
          </a:p>
        </p:txBody>
      </p:sp>
      <p:sp>
        <p:nvSpPr>
          <p:cNvPr id="9" name="QuadreDeText 13">
            <a:extLst>
              <a:ext uri="{FF2B5EF4-FFF2-40B4-BE49-F238E27FC236}">
                <a16:creationId xmlns:a16="http://schemas.microsoft.com/office/drawing/2014/main" id="{DB5B4CC6-33C9-4272-B4E3-9D8627F3C77B}"/>
              </a:ext>
            </a:extLst>
          </p:cNvPr>
          <p:cNvSpPr txBox="1"/>
          <p:nvPr/>
        </p:nvSpPr>
        <p:spPr>
          <a:xfrm>
            <a:off x="1057476" y="1691013"/>
            <a:ext cx="5250960" cy="36336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2000" b="1" dirty="0">
                <a:latin typeface="Arial"/>
                <a:cs typeface="Arial"/>
              </a:rPr>
              <a:t>Què estudiaràs? (1r, 2n, 3r curs) </a:t>
            </a:r>
          </a:p>
        </p:txBody>
      </p:sp>
      <p:sp>
        <p:nvSpPr>
          <p:cNvPr id="13" name="CuadroTexto 12">
            <a:hlinkClick r:id="rId4"/>
            <a:extLst>
              <a:ext uri="{FF2B5EF4-FFF2-40B4-BE49-F238E27FC236}">
                <a16:creationId xmlns:a16="http://schemas.microsoft.com/office/drawing/2014/main" id="{826CFA5F-AF36-4CBA-A499-E01BA5841C8A}"/>
              </a:ext>
            </a:extLst>
          </p:cNvPr>
          <p:cNvSpPr txBox="1"/>
          <p:nvPr/>
        </p:nvSpPr>
        <p:spPr>
          <a:xfrm>
            <a:off x="5779460" y="6304366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6A5BF9F-7920-433C-A9C5-A79E6E62348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6272162"/>
            <a:ext cx="265309" cy="273600"/>
          </a:xfrm>
          <a:prstGeom prst="rect">
            <a:avLst/>
          </a:prstGeom>
        </p:spPr>
      </p:pic>
      <p:sp>
        <p:nvSpPr>
          <p:cNvPr id="15" name="QuadreDeText 13">
            <a:extLst>
              <a:ext uri="{FF2B5EF4-FFF2-40B4-BE49-F238E27FC236}">
                <a16:creationId xmlns:a16="http://schemas.microsoft.com/office/drawing/2014/main" id="{E4F4EB4E-9AAE-4712-87B9-02CC5C9490AA}"/>
              </a:ext>
            </a:extLst>
          </p:cNvPr>
          <p:cNvSpPr txBox="1"/>
          <p:nvPr/>
        </p:nvSpPr>
        <p:spPr>
          <a:xfrm>
            <a:off x="5102177" y="2391904"/>
            <a:ext cx="2813387" cy="221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0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sz="1600" b="1" dirty="0">
                <a:latin typeface="Arial"/>
                <a:cs typeface="Arial"/>
              </a:rPr>
              <a:t>Sobre quatre àmbits transversals de:</a:t>
            </a:r>
          </a:p>
          <a:p>
            <a:pPr marL="180000" indent="-18000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Catalunya</a:t>
            </a:r>
          </a:p>
          <a:p>
            <a:pPr marL="180000" indent="-18000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Espanya</a:t>
            </a:r>
          </a:p>
          <a:p>
            <a:pPr marL="180000" indent="-18000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Europa </a:t>
            </a:r>
          </a:p>
          <a:p>
            <a:pPr marL="180000" indent="-180000" defTabSz="910227" fontAlgn="base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•"/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Amèrica i món ultramarí</a:t>
            </a:r>
          </a:p>
        </p:txBody>
      </p:sp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E16ABD4-5A0F-C77F-E8EF-7D00F4D866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2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3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8" grpId="0" animBg="1"/>
      <p:bldP spid="9" grpId="0"/>
      <p:bldP spid="13" grpId="0"/>
      <p:bldP spid="13" grpId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1134796\Downloads\iStock-645702420.jpg">
            <a:extLst>
              <a:ext uri="{FF2B5EF4-FFF2-40B4-BE49-F238E27FC236}">
                <a16:creationId xmlns:a16="http://schemas.microsoft.com/office/drawing/2014/main" id="{099822B7-6D06-4F00-9926-3D1B8FBF3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-1" y="0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8" name="QuadreDeText 13">
            <a:extLst>
              <a:ext uri="{FF2B5EF4-FFF2-40B4-BE49-F238E27FC236}">
                <a16:creationId xmlns:a16="http://schemas.microsoft.com/office/drawing/2014/main" id="{3DD7F9BD-63A8-420E-8C6B-63C7AD116409}"/>
              </a:ext>
            </a:extLst>
          </p:cNvPr>
          <p:cNvSpPr txBox="1"/>
          <p:nvPr/>
        </p:nvSpPr>
        <p:spPr>
          <a:xfrm>
            <a:off x="1075643" y="2251563"/>
            <a:ext cx="7440290" cy="137113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300"/>
              </a:lnSpc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Treball de fi de grau </a:t>
            </a:r>
          </a:p>
          <a:p>
            <a:pPr defTabSz="910227" fontAlgn="base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  <a:buClr>
                <a:srgbClr val="58BB2A"/>
              </a:buClr>
              <a:defRPr/>
            </a:pP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Pràctiques externes</a:t>
            </a:r>
          </a:p>
          <a:p>
            <a:pPr defTabSz="910227" fontAlgn="base">
              <a:lnSpc>
                <a:spcPts val="2300"/>
              </a:lnSpc>
              <a:buClr>
                <a:srgbClr val="58BB2A"/>
              </a:buClr>
              <a:defRPr/>
            </a:pPr>
            <a:r>
              <a:rPr lang="ca-ES" sz="1600" b="1" dirty="0">
                <a:latin typeface="Arial" pitchFamily="34" charset="0"/>
                <a:cs typeface="Arial" panose="020B0604020202020204" pitchFamily="34" charset="0"/>
              </a:rPr>
              <a:t>* Mencions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: itineraris de cinc assignatures i s’acredita al Suplement Europeu al Títol (SET) (</a:t>
            </a:r>
            <a:r>
              <a:rPr lang="pt-BR" sz="1600" dirty="0" err="1">
                <a:latin typeface="Arial" pitchFamily="34" charset="0"/>
                <a:cs typeface="Arial" panose="020B0604020202020204" pitchFamily="34" charset="0"/>
              </a:rPr>
              <a:t>especialitat</a:t>
            </a:r>
            <a:r>
              <a:rPr lang="pt-BR" sz="1600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itchFamily="34" charset="0"/>
                <a:cs typeface="Arial" panose="020B0604020202020204" pitchFamily="34" charset="0"/>
              </a:rPr>
              <a:t>dins</a:t>
            </a:r>
            <a:r>
              <a:rPr lang="pt-BR" sz="1600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itchFamily="34" charset="0"/>
                <a:cs typeface="Arial" panose="020B0604020202020204" pitchFamily="34" charset="0"/>
              </a:rPr>
              <a:t>el</a:t>
            </a:r>
            <a:r>
              <a:rPr lang="pt-BR" sz="1600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itchFamily="34" charset="0"/>
                <a:cs typeface="Arial" panose="020B0604020202020204" pitchFamily="34" charset="0"/>
              </a:rPr>
              <a:t>mateix</a:t>
            </a:r>
            <a:r>
              <a:rPr lang="pt-BR" sz="1600" dirty="0"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pt-BR" sz="1600" dirty="0" err="1">
                <a:latin typeface="Arial" pitchFamily="34" charset="0"/>
                <a:cs typeface="Arial" panose="020B0604020202020204" pitchFamily="34" charset="0"/>
              </a:rPr>
              <a:t>títol</a:t>
            </a:r>
            <a:r>
              <a:rPr lang="pt-BR" sz="1600" dirty="0">
                <a:latin typeface="Arial" pitchFamily="34" charset="0"/>
                <a:cs typeface="Arial" panose="020B0604020202020204" pitchFamily="34" charset="0"/>
              </a:rPr>
              <a:t>)</a:t>
            </a:r>
            <a:r>
              <a:rPr lang="ca-ES" sz="1600" dirty="0">
                <a:latin typeface="Arial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QuadreDeText 13">
            <a:extLst>
              <a:ext uri="{FF2B5EF4-FFF2-40B4-BE49-F238E27FC236}">
                <a16:creationId xmlns:a16="http://schemas.microsoft.com/office/drawing/2014/main" id="{DB5B4CC6-33C9-4272-B4E3-9D8627F3C77B}"/>
              </a:ext>
            </a:extLst>
          </p:cNvPr>
          <p:cNvSpPr txBox="1"/>
          <p:nvPr/>
        </p:nvSpPr>
        <p:spPr>
          <a:xfrm>
            <a:off x="1057476" y="1691013"/>
            <a:ext cx="4647288" cy="38509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es-ES" sz="2400" b="1" dirty="0">
                <a:latin typeface="Arial"/>
                <a:cs typeface="Arial"/>
              </a:rPr>
              <a:t>4t </a:t>
            </a:r>
            <a:r>
              <a:rPr lang="ca-ES" sz="2400" b="1" dirty="0">
                <a:latin typeface="Arial"/>
                <a:cs typeface="Arial"/>
              </a:rPr>
              <a:t>curs</a:t>
            </a:r>
            <a:r>
              <a:rPr lang="es-ES" sz="2400" b="1" dirty="0">
                <a:latin typeface="Arial"/>
                <a:cs typeface="Arial"/>
              </a:rPr>
              <a:t>:  </a:t>
            </a:r>
          </a:p>
        </p:txBody>
      </p:sp>
      <p:sp>
        <p:nvSpPr>
          <p:cNvPr id="14" name="QuadreDeText 13">
            <a:extLst>
              <a:ext uri="{FF2B5EF4-FFF2-40B4-BE49-F238E27FC236}">
                <a16:creationId xmlns:a16="http://schemas.microsoft.com/office/drawing/2014/main" id="{68666C0F-9160-4329-B720-88EF25D66A64}"/>
              </a:ext>
            </a:extLst>
          </p:cNvPr>
          <p:cNvSpPr txBox="1"/>
          <p:nvPr/>
        </p:nvSpPr>
        <p:spPr>
          <a:xfrm>
            <a:off x="1075643" y="3943684"/>
            <a:ext cx="3290046" cy="18590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marL="180000" indent="-180000" defTabSz="910227" fontAlgn="base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Formació General</a:t>
            </a:r>
          </a:p>
          <a:p>
            <a:pPr marL="180000" indent="-180000" defTabSz="910227" fontAlgn="base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Història i Gènere</a:t>
            </a:r>
          </a:p>
          <a:p>
            <a:pPr marL="180000" indent="-180000" defTabSz="910227" fontAlgn="base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Història de Catalunya</a:t>
            </a:r>
          </a:p>
          <a:p>
            <a:pPr marL="180000" indent="-180000" defTabSz="910227" fontAlgn="base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Història de la Guerra</a:t>
            </a:r>
          </a:p>
          <a:p>
            <a:pPr marL="180000" indent="-180000" defTabSz="910227" fontAlgn="base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Història Antiga</a:t>
            </a:r>
          </a:p>
        </p:txBody>
      </p:sp>
      <p:sp>
        <p:nvSpPr>
          <p:cNvPr id="15" name="QuadreDeText 13">
            <a:extLst>
              <a:ext uri="{FF2B5EF4-FFF2-40B4-BE49-F238E27FC236}">
                <a16:creationId xmlns:a16="http://schemas.microsoft.com/office/drawing/2014/main" id="{CD76614E-E8D3-46E1-AAB7-DB23B03A5BFF}"/>
              </a:ext>
            </a:extLst>
          </p:cNvPr>
          <p:cNvSpPr txBox="1"/>
          <p:nvPr/>
        </p:nvSpPr>
        <p:spPr>
          <a:xfrm>
            <a:off x="4778313" y="3943684"/>
            <a:ext cx="3783107" cy="16794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marL="180000" indent="-180000" defTabSz="910227" fontAlgn="base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Història Medieval</a:t>
            </a:r>
          </a:p>
          <a:p>
            <a:pPr marL="180000" indent="-180000" defTabSz="910227" fontAlgn="base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Història Moderna</a:t>
            </a:r>
          </a:p>
          <a:p>
            <a:pPr marL="180000" indent="-180000" defTabSz="910227" fontAlgn="base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Història Contemporània</a:t>
            </a:r>
          </a:p>
          <a:p>
            <a:pPr marL="180000" indent="-180000" defTabSz="910227" fontAlgn="base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400" b="1" dirty="0">
                <a:latin typeface="Arial"/>
                <a:cs typeface="Arial"/>
              </a:rPr>
              <a:t>Menció en Patrimoni Bibliogràfic i Documental</a:t>
            </a:r>
          </a:p>
        </p:txBody>
      </p:sp>
      <p:sp>
        <p:nvSpPr>
          <p:cNvPr id="11" name="CuadroTexto 10">
            <a:hlinkClick r:id="rId4"/>
            <a:extLst>
              <a:ext uri="{FF2B5EF4-FFF2-40B4-BE49-F238E27FC236}">
                <a16:creationId xmlns:a16="http://schemas.microsoft.com/office/drawing/2014/main" id="{8CD35D3E-7B2E-43FB-B677-453840858184}"/>
              </a:ext>
            </a:extLst>
          </p:cNvPr>
          <p:cNvSpPr txBox="1"/>
          <p:nvPr/>
        </p:nvSpPr>
        <p:spPr>
          <a:xfrm>
            <a:off x="7063320" y="6163373"/>
            <a:ext cx="145261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DE5D1B7-1A95-4D7D-90A9-FA0CB014C0B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37470" y="6131169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D29E3971-C3FF-CCA3-2823-A4E3A3E453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46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4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8" grpId="0"/>
      <p:bldP spid="9" grpId="0"/>
      <p:bldP spid="14" grpId="0" animBg="1"/>
      <p:bldP spid="15" grpId="0" animBg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1134796\Downloads\iStock-645702420.jpg">
            <a:extLst>
              <a:ext uri="{FF2B5EF4-FFF2-40B4-BE49-F238E27FC236}">
                <a16:creationId xmlns:a16="http://schemas.microsoft.com/office/drawing/2014/main" id="{099822B7-6D06-4F00-9926-3D1B8FBF3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-1" y="0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Pla d’Estudis</a:t>
            </a:r>
          </a:p>
        </p:txBody>
      </p:sp>
      <p:sp>
        <p:nvSpPr>
          <p:cNvPr id="11" name="CuadroTexto 10">
            <a:hlinkClick r:id="rId4"/>
            <a:extLst>
              <a:ext uri="{FF2B5EF4-FFF2-40B4-BE49-F238E27FC236}">
                <a16:creationId xmlns:a16="http://schemas.microsoft.com/office/drawing/2014/main" id="{8CD35D3E-7B2E-43FB-B677-453840858184}"/>
              </a:ext>
            </a:extLst>
          </p:cNvPr>
          <p:cNvSpPr txBox="1"/>
          <p:nvPr/>
        </p:nvSpPr>
        <p:spPr>
          <a:xfrm>
            <a:off x="1902788" y="2315650"/>
            <a:ext cx="5891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400" b="1" dirty="0">
                <a:latin typeface="Arial"/>
                <a:cs typeface="Arial"/>
              </a:rPr>
              <a:t>Clica per veure el pla d’estudis complert</a:t>
            </a:r>
            <a:endParaRPr kumimoji="0" lang="ca-ES" sz="24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DE5D1B7-1A95-4D7D-90A9-FA0CB014C0B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86552" y="2242750"/>
            <a:ext cx="698181" cy="720000"/>
          </a:xfrm>
          <a:prstGeom prst="rect">
            <a:avLst/>
          </a:prstGeom>
        </p:spPr>
      </p:pic>
      <p:pic>
        <p:nvPicPr>
          <p:cNvPr id="3" name="Gràfic 2">
            <a:hlinkClick r:id="rId7"/>
            <a:extLst>
              <a:ext uri="{FF2B5EF4-FFF2-40B4-BE49-F238E27FC236}">
                <a16:creationId xmlns:a16="http://schemas.microsoft.com/office/drawing/2014/main" id="{74216684-195F-ED6C-3AA7-049DBC890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pic>
        <p:nvPicPr>
          <p:cNvPr id="2" name="Imagen 13">
            <a:hlinkClick r:id="rId10"/>
            <a:extLst>
              <a:ext uri="{FF2B5EF4-FFF2-40B4-BE49-F238E27FC236}">
                <a16:creationId xmlns:a16="http://schemas.microsoft.com/office/drawing/2014/main" id="{4B5964EE-CE47-A540-7632-CCC0689DCA3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28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8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8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1134796\Downloads\iStock-645702420.jpg">
            <a:extLst>
              <a:ext uri="{FF2B5EF4-FFF2-40B4-BE49-F238E27FC236}">
                <a16:creationId xmlns:a16="http://schemas.microsoft.com/office/drawing/2014/main" id="{099822B7-6D06-4F00-9926-3D1B8FBF3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-1" y="0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</p:txBody>
      </p:sp>
      <p:sp>
        <p:nvSpPr>
          <p:cNvPr id="9" name="QuadreDeText 13">
            <a:extLst>
              <a:ext uri="{FF2B5EF4-FFF2-40B4-BE49-F238E27FC236}">
                <a16:creationId xmlns:a16="http://schemas.microsoft.com/office/drawing/2014/main" id="{DB5B4CC6-33C9-4272-B4E3-9D8627F3C77B}"/>
              </a:ext>
            </a:extLst>
          </p:cNvPr>
          <p:cNvSpPr txBox="1"/>
          <p:nvPr/>
        </p:nvSpPr>
        <p:spPr>
          <a:xfrm>
            <a:off x="1057476" y="1749014"/>
            <a:ext cx="4647288" cy="38509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es-ES" sz="2400" b="1" dirty="0" err="1">
                <a:latin typeface="Arial"/>
                <a:cs typeface="Arial"/>
              </a:rPr>
              <a:t>Mínors</a:t>
            </a:r>
            <a:endParaRPr lang="es-ES" sz="2400" b="1" dirty="0">
              <a:latin typeface="Arial"/>
              <a:cs typeface="Arial"/>
            </a:endParaRPr>
          </a:p>
        </p:txBody>
      </p:sp>
      <p:sp>
        <p:nvSpPr>
          <p:cNvPr id="11" name="QuadreDeText 13">
            <a:extLst>
              <a:ext uri="{FF2B5EF4-FFF2-40B4-BE49-F238E27FC236}">
                <a16:creationId xmlns:a16="http://schemas.microsoft.com/office/drawing/2014/main" id="{9C1C0A00-FCEB-4AFE-995F-D0940AE864DA}"/>
              </a:ext>
            </a:extLst>
          </p:cNvPr>
          <p:cNvSpPr txBox="1"/>
          <p:nvPr/>
        </p:nvSpPr>
        <p:spPr>
          <a:xfrm>
            <a:off x="1057476" y="2456781"/>
            <a:ext cx="3290046" cy="27849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ciències del llenguatge</a:t>
            </a:r>
          </a:p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cultura clàssica</a:t>
            </a:r>
          </a:p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estudis alemanys</a:t>
            </a:r>
          </a:p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estudis bascos</a:t>
            </a:r>
          </a:p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estudis en filosofia</a:t>
            </a:r>
          </a:p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estudis gallecs</a:t>
            </a:r>
          </a:p>
        </p:txBody>
      </p:sp>
      <p:sp>
        <p:nvSpPr>
          <p:cNvPr id="13" name="QuadreDeText 13">
            <a:extLst>
              <a:ext uri="{FF2B5EF4-FFF2-40B4-BE49-F238E27FC236}">
                <a16:creationId xmlns:a16="http://schemas.microsoft.com/office/drawing/2014/main" id="{0DD8F37A-F84F-4AA4-9021-64387000575F}"/>
              </a:ext>
            </a:extLst>
          </p:cNvPr>
          <p:cNvSpPr txBox="1"/>
          <p:nvPr/>
        </p:nvSpPr>
        <p:spPr>
          <a:xfrm>
            <a:off x="4714592" y="2456781"/>
            <a:ext cx="3902935" cy="3067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3873" tIns="31936" rIns="63873" bIns="31936">
            <a:spAutoFit/>
          </a:bodyPr>
          <a:lstStyle/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cultura i literatura romàniques medievals</a:t>
            </a:r>
          </a:p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estudis de gènere</a:t>
            </a:r>
          </a:p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estudis literaris i culturals</a:t>
            </a:r>
          </a:p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estudis portuguesos</a:t>
            </a:r>
          </a:p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italià</a:t>
            </a:r>
          </a:p>
          <a:p>
            <a:pPr marL="342900" indent="-342900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 err="1">
                <a:latin typeface="Arial"/>
                <a:cs typeface="Arial"/>
              </a:rPr>
              <a:t>Mínor</a:t>
            </a:r>
            <a:r>
              <a:rPr lang="ca-ES" sz="1600" b="1" dirty="0">
                <a:latin typeface="Arial"/>
                <a:cs typeface="Arial"/>
              </a:rPr>
              <a:t> en estudis hispanoamericans</a:t>
            </a:r>
          </a:p>
        </p:txBody>
      </p:sp>
      <p:sp>
        <p:nvSpPr>
          <p:cNvPr id="14" name="CuadroTexto 13">
            <a:hlinkClick r:id="rId4"/>
            <a:extLst>
              <a:ext uri="{FF2B5EF4-FFF2-40B4-BE49-F238E27FC236}">
                <a16:creationId xmlns:a16="http://schemas.microsoft.com/office/drawing/2014/main" id="{7BFFF73B-3FC8-4D01-9A6A-6E0379BD8056}"/>
              </a:ext>
            </a:extLst>
          </p:cNvPr>
          <p:cNvSpPr txBox="1"/>
          <p:nvPr/>
        </p:nvSpPr>
        <p:spPr>
          <a:xfrm>
            <a:off x="7063320" y="6163373"/>
            <a:ext cx="145261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12530EC-594B-4B35-B1D7-30C03216F38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37470" y="6131169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E7B8708D-4539-A360-07F2-572FB64A6B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50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39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/>
      <p:bldP spid="9" grpId="0"/>
      <p:bldP spid="11" grpId="0" animBg="1"/>
      <p:bldP spid="13" grpId="0" animBg="1"/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06E93-C13A-4148-C084-3443CD13C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1134796\Downloads\iStock-645702420.jpg">
            <a:extLst>
              <a:ext uri="{FF2B5EF4-FFF2-40B4-BE49-F238E27FC236}">
                <a16:creationId xmlns:a16="http://schemas.microsoft.com/office/drawing/2014/main" id="{62253826-0BF9-EA18-9C24-887BFCAC1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0" y="-21409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5A910FAA-E97F-A5D0-3B31-AF44C5D95F91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5" name="QuadreDeText 13">
            <a:extLst>
              <a:ext uri="{FF2B5EF4-FFF2-40B4-BE49-F238E27FC236}">
                <a16:creationId xmlns:a16="http://schemas.microsoft.com/office/drawing/2014/main" id="{BF9CFD9D-0AA8-000A-D521-6523FC51305F}"/>
              </a:ext>
            </a:extLst>
          </p:cNvPr>
          <p:cNvSpPr txBox="1"/>
          <p:nvPr/>
        </p:nvSpPr>
        <p:spPr>
          <a:xfrm>
            <a:off x="311186" y="1560455"/>
            <a:ext cx="8687848" cy="488043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fontAlgn="base"/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Mínor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Estudis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Hispanoamericans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d'estudis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consta de 54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crèdits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optatius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l'estudiant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n'ha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de cursar 30 / 5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assignatures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Arqueologia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d’Amèrica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Art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precolombí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de la zona andina 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Art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precolombí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Mesoamèrica</a:t>
            </a:r>
            <a:r>
              <a:rPr lang="ca-E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Conquesta i colonització d'amèrica (segles XVI-XVIII)</a:t>
            </a: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L'espanyol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d'Amèrica</a:t>
            </a:r>
            <a:endParaRPr lang="ca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Història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d'Amèrica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Contemporània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Literatura Hispanoamericana: De les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Cròniques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de les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Índies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Modernisme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Literatura Hispanoamericana del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segle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XX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Últimes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tendències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de la Literatura Hispanoamericana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22" name="CuadroTexto 8">
            <a:extLst>
              <a:ext uri="{FF2B5EF4-FFF2-40B4-BE49-F238E27FC236}">
                <a16:creationId xmlns:a16="http://schemas.microsoft.com/office/drawing/2014/main" id="{7BA90F16-2CFD-7671-E9EF-94AC70F0EA3E}"/>
              </a:ext>
            </a:extLst>
          </p:cNvPr>
          <p:cNvSpPr txBox="1"/>
          <p:nvPr/>
        </p:nvSpPr>
        <p:spPr>
          <a:xfrm>
            <a:off x="889427" y="397002"/>
            <a:ext cx="707082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n’aprendràs?</a:t>
            </a:r>
          </a:p>
          <a:p>
            <a:pPr>
              <a:lnSpc>
                <a:spcPct val="85000"/>
              </a:lnSpc>
            </a:pP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E49F54B3-1280-416C-7C66-BE3F894EE28A}"/>
              </a:ext>
            </a:extLst>
          </p:cNvPr>
          <p:cNvSpPr txBox="1"/>
          <p:nvPr/>
        </p:nvSpPr>
        <p:spPr>
          <a:xfrm>
            <a:off x="7002779" y="6293959"/>
            <a:ext cx="145261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24632FB-A744-70B2-B033-077192C941A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37470" y="6262752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9BE8BEF4-8CA5-8D46-E622-962A83E38C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06531" y="6267969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36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22" grpId="0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1134796\Downloads\iStock-645702420.jpg">
            <a:extLst>
              <a:ext uri="{FF2B5EF4-FFF2-40B4-BE49-F238E27FC236}">
                <a16:creationId xmlns:a16="http://schemas.microsoft.com/office/drawing/2014/main" id="{06D7337B-C1AD-4715-B3F9-860E63680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0" y="-21409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075643" y="1208991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5" name="QuadreDeText 13"/>
          <p:cNvSpPr txBox="1"/>
          <p:nvPr/>
        </p:nvSpPr>
        <p:spPr>
          <a:xfrm>
            <a:off x="311186" y="1749014"/>
            <a:ext cx="5063603" cy="375961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Món educatiu i ensenyament.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Arxivística i documentació.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Assessoria cultural.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Història aplicada a polítiques socials. Disseny de polítiques de responsabilitat social.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Gestió i conservació del patrimoni històric o cultural. 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Col·laboració en mitjans de comunicació.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Documentació i assessorament editorial.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Gestió pública i privada.</a:t>
            </a:r>
          </a:p>
        </p:txBody>
      </p:sp>
      <p:sp>
        <p:nvSpPr>
          <p:cNvPr id="22" name="CuadroTexto 8"/>
          <p:cNvSpPr txBox="1"/>
          <p:nvPr/>
        </p:nvSpPr>
        <p:spPr>
          <a:xfrm>
            <a:off x="981149" y="81678"/>
            <a:ext cx="7070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-100" dirty="0">
                <a:solidFill>
                  <a:schemeClr val="bg1"/>
                </a:solidFill>
                <a:latin typeface="Arial"/>
                <a:cs typeface="Arial"/>
              </a:rPr>
              <a:t>On et </a:t>
            </a:r>
            <a:r>
              <a:rPr lang="fr-FR" sz="2800" b="1" spc="-100" dirty="0" err="1">
                <a:solidFill>
                  <a:schemeClr val="bg1"/>
                </a:solidFill>
                <a:latin typeface="Arial"/>
                <a:cs typeface="Arial"/>
              </a:rPr>
              <a:t>portarà</a:t>
            </a:r>
            <a:r>
              <a:rPr lang="fr-FR" sz="2800" b="1" spc="-100" dirty="0">
                <a:solidFill>
                  <a:schemeClr val="bg1"/>
                </a:solidFill>
                <a:latin typeface="Arial"/>
                <a:cs typeface="Arial"/>
              </a:rPr>
              <a:t> la </a:t>
            </a:r>
            <a:r>
              <a:rPr lang="fr-FR" sz="2800" b="1" spc="-100" dirty="0" err="1">
                <a:solidFill>
                  <a:schemeClr val="bg1"/>
                </a:solidFill>
                <a:latin typeface="Arial"/>
                <a:cs typeface="Arial"/>
              </a:rPr>
              <a:t>Història</a:t>
            </a:r>
            <a:r>
              <a:rPr lang="fr-FR" sz="2800" b="1" spc="-100">
                <a:solidFill>
                  <a:schemeClr val="bg1"/>
                </a:solidFill>
                <a:latin typeface="Arial"/>
                <a:cs typeface="Arial"/>
              </a:rPr>
              <a:t>? </a:t>
            </a:r>
            <a:br>
              <a:rPr lang="fr-FR" sz="2800" b="1" spc="-10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2800" b="1" spc="-100">
                <a:solidFill>
                  <a:schemeClr val="bg1"/>
                </a:solidFill>
                <a:latin typeface="Arial"/>
                <a:cs typeface="Arial"/>
              </a:rPr>
              <a:t>Sortides </a:t>
            </a:r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professionals</a:t>
            </a: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980E0BA3-A3A6-48DE-BBD1-D038C4BE4569}"/>
              </a:ext>
            </a:extLst>
          </p:cNvPr>
          <p:cNvSpPr txBox="1"/>
          <p:nvPr/>
        </p:nvSpPr>
        <p:spPr>
          <a:xfrm>
            <a:off x="7063320" y="6163373"/>
            <a:ext cx="145261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56C7396-1B60-43EC-89C6-29AC2A70D77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737470" y="6131169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6405A725-33F6-2EF1-0668-B84F4B06F5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3" name="QuadreDeText 13">
            <a:extLst>
              <a:ext uri="{FF2B5EF4-FFF2-40B4-BE49-F238E27FC236}">
                <a16:creationId xmlns:a16="http://schemas.microsoft.com/office/drawing/2014/main" id="{BB8CA7E9-3661-D508-F077-3C6140330786}"/>
              </a:ext>
            </a:extLst>
          </p:cNvPr>
          <p:cNvSpPr txBox="1"/>
          <p:nvPr/>
        </p:nvSpPr>
        <p:spPr>
          <a:xfrm>
            <a:off x="5185317" y="1749014"/>
            <a:ext cx="3870423" cy="183600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Món polític i de l’administració.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Serveis de comunicació d’empreses.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Turisme i lleure cultural. Oficines d’Informació i Turisme. </a:t>
            </a:r>
          </a:p>
          <a:p>
            <a:pPr marL="288000" indent="-288000" defTabSz="910227" fontAlgn="base">
              <a:lnSpc>
                <a:spcPts val="2200"/>
              </a:lnSpc>
              <a:spcBef>
                <a:spcPts val="500"/>
              </a:spcBef>
              <a:spcAft>
                <a:spcPts val="5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Recerca.</a:t>
            </a:r>
          </a:p>
        </p:txBody>
      </p:sp>
    </p:spTree>
    <p:extLst>
      <p:ext uri="{BB962C8B-B14F-4D97-AF65-F5344CB8AC3E}">
        <p14:creationId xmlns:p14="http://schemas.microsoft.com/office/powerpoint/2010/main" val="2269784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9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22" grpId="0"/>
      <p:bldP spid="8" grpId="0"/>
      <p:bldP spid="8" grpId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26 a 30 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2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3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3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4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4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5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8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2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3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84402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6" name="Picture 8" descr="C:\Users\1134796\Downloads\iStock-645702420.jpg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26363" r="69" b="6958"/>
          <a:stretch/>
        </p:blipFill>
        <p:spPr bwMode="auto">
          <a:xfrm>
            <a:off x="0" y="1668022"/>
            <a:ext cx="9161930" cy="4342485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1270000" dir="1200000" algn="ctr" rotWithShape="0">
              <a:schemeClr val="bg1">
                <a:alpha val="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75B344A-3D08-4831-B6D5-6C872A5608A5}"/>
              </a:ext>
            </a:extLst>
          </p:cNvPr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Història</a:t>
            </a:r>
          </a:p>
        </p:txBody>
      </p:sp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16C0905B-7C1D-3673-740F-79EACCA91F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93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1134796\Downloads\iStock-645702420.jpg">
            <a:extLst>
              <a:ext uri="{FF2B5EF4-FFF2-40B4-BE49-F238E27FC236}">
                <a16:creationId xmlns:a16="http://schemas.microsoft.com/office/drawing/2014/main" id="{3EE2FE24-A035-47A3-A5C2-C2EB2E825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-1" y="0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15" name="QuadreDeText 13"/>
          <p:cNvSpPr txBox="1"/>
          <p:nvPr/>
        </p:nvSpPr>
        <p:spPr>
          <a:xfrm>
            <a:off x="844481" y="1528747"/>
            <a:ext cx="7472945" cy="432668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42900" indent="-3429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Campus i Facultat </a:t>
            </a:r>
            <a:r>
              <a:rPr lang="ca-ES" sz="1600" dirty="0">
                <a:latin typeface="Arial"/>
                <a:cs typeface="Arial"/>
              </a:rPr>
              <a:t>de Filosofia i Lletres (la més gran de la UAB). Garantia </a:t>
            </a:r>
            <a:r>
              <a:rPr lang="ca-ES" sz="1600" b="1" dirty="0" err="1">
                <a:latin typeface="Arial"/>
                <a:cs typeface="Arial"/>
              </a:rPr>
              <a:t>interdisciplinar</a:t>
            </a:r>
            <a:r>
              <a:rPr lang="ca-ES" sz="1600" dirty="0">
                <a:latin typeface="Arial"/>
                <a:cs typeface="Arial"/>
              </a:rPr>
              <a:t> i garantia de </a:t>
            </a:r>
            <a:r>
              <a:rPr lang="ca-ES" sz="1600" b="1" dirty="0">
                <a:latin typeface="Arial"/>
                <a:cs typeface="Arial"/>
              </a:rPr>
              <a:t>continuïtat formativa. </a:t>
            </a:r>
          </a:p>
          <a:p>
            <a:pPr marL="342900" indent="-3429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Integració de </a:t>
            </a:r>
            <a:r>
              <a:rPr lang="ca-ES" sz="1600" b="1" dirty="0">
                <a:latin typeface="Arial"/>
                <a:cs typeface="Arial"/>
              </a:rPr>
              <a:t>docència i recerca.</a:t>
            </a:r>
            <a:r>
              <a:rPr lang="pt-BR" sz="1600" b="1" dirty="0">
                <a:latin typeface="Arial"/>
                <a:cs typeface="Arial"/>
              </a:rPr>
              <a:t> </a:t>
            </a:r>
          </a:p>
          <a:p>
            <a:pPr marL="342900" indent="-3429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pt-BR" sz="1600" b="1" dirty="0" err="1">
                <a:latin typeface="Arial"/>
                <a:cs typeface="Arial"/>
              </a:rPr>
              <a:t>Professorat</a:t>
            </a:r>
            <a:r>
              <a:rPr lang="pt-BR" sz="1600" b="1" dirty="0">
                <a:latin typeface="Arial"/>
                <a:cs typeface="Arial"/>
              </a:rPr>
              <a:t> d’</a:t>
            </a:r>
            <a:r>
              <a:rPr lang="pt-BR" sz="1600" b="1" dirty="0" err="1">
                <a:latin typeface="Arial"/>
                <a:cs typeface="Arial"/>
              </a:rPr>
              <a:t>excel·lència</a:t>
            </a:r>
            <a:r>
              <a:rPr lang="pt-BR" sz="1600" b="1" dirty="0">
                <a:latin typeface="Arial"/>
                <a:cs typeface="Arial"/>
              </a:rPr>
              <a:t> acreditada, </a:t>
            </a:r>
            <a:r>
              <a:rPr lang="pt-BR" sz="1600" b="1" dirty="0" err="1">
                <a:latin typeface="Arial"/>
                <a:cs typeface="Arial"/>
              </a:rPr>
              <a:t>amb</a:t>
            </a:r>
            <a:r>
              <a:rPr lang="pt-BR" sz="1600" b="1" dirty="0">
                <a:latin typeface="Arial"/>
                <a:cs typeface="Arial"/>
              </a:rPr>
              <a:t> </a:t>
            </a:r>
            <a:r>
              <a:rPr lang="pt-BR" sz="1600" b="1" dirty="0" err="1">
                <a:latin typeface="Arial"/>
                <a:cs typeface="Arial"/>
              </a:rPr>
              <a:t>destacats</a:t>
            </a:r>
            <a:r>
              <a:rPr lang="pt-BR" sz="1600" b="1" dirty="0">
                <a:latin typeface="Arial"/>
                <a:cs typeface="Arial"/>
              </a:rPr>
              <a:t> </a:t>
            </a:r>
            <a:r>
              <a:rPr lang="pt-BR" sz="1600" b="1" dirty="0" err="1">
                <a:latin typeface="Arial"/>
                <a:cs typeface="Arial"/>
              </a:rPr>
              <a:t>grups</a:t>
            </a:r>
            <a:r>
              <a:rPr lang="pt-BR" sz="1600" b="1" dirty="0">
                <a:latin typeface="Arial"/>
                <a:cs typeface="Arial"/>
              </a:rPr>
              <a:t> i </a:t>
            </a:r>
            <a:r>
              <a:rPr lang="pt-BR" sz="1600" b="1" dirty="0" err="1">
                <a:latin typeface="Arial"/>
                <a:cs typeface="Arial"/>
              </a:rPr>
              <a:t>instituts</a:t>
            </a:r>
            <a:r>
              <a:rPr lang="pt-BR" sz="1600" b="1" dirty="0">
                <a:latin typeface="Arial"/>
                <a:cs typeface="Arial"/>
              </a:rPr>
              <a:t> de </a:t>
            </a:r>
            <a:r>
              <a:rPr lang="pt-BR" sz="1600" b="1" dirty="0" err="1">
                <a:latin typeface="Arial"/>
                <a:cs typeface="Arial"/>
              </a:rPr>
              <a:t>recerca</a:t>
            </a:r>
            <a:r>
              <a:rPr lang="pt-BR" sz="1600" b="1" dirty="0">
                <a:latin typeface="Arial"/>
                <a:cs typeface="Arial"/>
              </a:rPr>
              <a:t>.</a:t>
            </a:r>
            <a:endParaRPr lang="ca-ES" sz="1600" b="1" dirty="0">
              <a:latin typeface="Arial"/>
              <a:cs typeface="Arial"/>
            </a:endParaRPr>
          </a:p>
          <a:p>
            <a:pPr marL="342900" indent="-3429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Adaptació </a:t>
            </a:r>
            <a:r>
              <a:rPr lang="ca-ES" sz="1600" dirty="0">
                <a:latin typeface="Arial"/>
                <a:cs typeface="Arial"/>
              </a:rPr>
              <a:t>(règims de dedicació </a:t>
            </a:r>
            <a:r>
              <a:rPr lang="es-ES" dirty="0"/>
              <a:t>a </a:t>
            </a:r>
            <a:r>
              <a:rPr lang="es-ES" b="1" dirty="0" err="1"/>
              <a:t>temps</a:t>
            </a:r>
            <a:r>
              <a:rPr lang="es-ES" b="1" dirty="0"/>
              <a:t> </a:t>
            </a:r>
            <a:r>
              <a:rPr lang="es-ES" b="1" dirty="0" err="1"/>
              <a:t>complet</a:t>
            </a:r>
            <a:r>
              <a:rPr lang="es-ES" b="1" dirty="0"/>
              <a:t> </a:t>
            </a:r>
            <a:r>
              <a:rPr lang="es-ES" dirty="0"/>
              <a:t>o</a:t>
            </a:r>
            <a:r>
              <a:rPr lang="es-ES" b="1" dirty="0"/>
              <a:t> parcial</a:t>
            </a:r>
            <a:r>
              <a:rPr lang="ca-ES" sz="1600" dirty="0">
                <a:latin typeface="Arial"/>
                <a:cs typeface="Arial"/>
              </a:rPr>
              <a:t>)</a:t>
            </a:r>
          </a:p>
          <a:p>
            <a:pPr marL="342900" indent="-3429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Alta </a:t>
            </a:r>
            <a:r>
              <a:rPr lang="ca-ES" sz="1600" b="1" dirty="0" err="1">
                <a:latin typeface="Arial"/>
                <a:cs typeface="Arial"/>
              </a:rPr>
              <a:t>optativitat</a:t>
            </a:r>
            <a:r>
              <a:rPr lang="ca-ES" sz="1600" b="1" dirty="0">
                <a:latin typeface="Arial"/>
                <a:cs typeface="Arial"/>
              </a:rPr>
              <a:t> </a:t>
            </a:r>
            <a:r>
              <a:rPr lang="ca-ES" sz="1600" dirty="0">
                <a:latin typeface="Arial"/>
                <a:cs typeface="Arial"/>
              </a:rPr>
              <a:t>en el 4t curs (54 dels 60 crèdits).</a:t>
            </a:r>
          </a:p>
          <a:p>
            <a:pPr marL="342900" indent="-3429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Únic</a:t>
            </a:r>
            <a:r>
              <a:rPr lang="ca-ES" sz="1600" dirty="0">
                <a:latin typeface="Arial"/>
                <a:cs typeface="Arial"/>
              </a:rPr>
              <a:t> grau d’Història estatal amb </a:t>
            </a:r>
            <a:r>
              <a:rPr lang="ca-ES" sz="1600" b="1" dirty="0">
                <a:latin typeface="Arial"/>
                <a:cs typeface="Arial"/>
              </a:rPr>
              <a:t>9 itineraris (mencions exclusives a nivell espanyol).</a:t>
            </a:r>
          </a:p>
          <a:p>
            <a:pPr marL="342900" indent="-342900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dirty="0" err="1"/>
              <a:t>Oferim</a:t>
            </a:r>
            <a:r>
              <a:rPr lang="es-ES" dirty="0"/>
              <a:t> </a:t>
            </a:r>
            <a:r>
              <a:rPr lang="es-ES" b="1" dirty="0" err="1"/>
              <a:t>pràctiques</a:t>
            </a:r>
            <a:r>
              <a:rPr lang="es-ES" b="1" dirty="0"/>
              <a:t> externes i programes de </a:t>
            </a:r>
            <a:r>
              <a:rPr lang="es-ES" b="1" dirty="0" err="1"/>
              <a:t>mobilitat</a:t>
            </a:r>
            <a:r>
              <a:rPr lang="es-ES" b="1" dirty="0"/>
              <a:t> internacional</a:t>
            </a:r>
            <a:r>
              <a:rPr lang="es-ES" dirty="0"/>
              <a:t>.</a:t>
            </a:r>
            <a:endParaRPr lang="ca-ES" sz="1600" b="1" dirty="0">
              <a:latin typeface="Arial"/>
              <a:cs typeface="Arial"/>
            </a:endParaRPr>
          </a:p>
        </p:txBody>
      </p:sp>
      <p:sp>
        <p:nvSpPr>
          <p:cNvPr id="22" name="CuadroTexto 8"/>
          <p:cNvSpPr txBox="1"/>
          <p:nvPr/>
        </p:nvSpPr>
        <p:spPr>
          <a:xfrm>
            <a:off x="969208" y="254886"/>
            <a:ext cx="6013484" cy="82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800" b="1" spc="-100" dirty="0">
                <a:solidFill>
                  <a:schemeClr val="bg1"/>
                </a:solidFill>
                <a:latin typeface="Arial"/>
                <a:cs typeface="Arial"/>
              </a:rPr>
              <a:t>Història a la UAB: formació de futur a la teva mida </a:t>
            </a: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DF3D3081-412F-46EA-A5E4-D5FAAED53995}"/>
              </a:ext>
            </a:extLst>
          </p:cNvPr>
          <p:cNvSpPr txBox="1"/>
          <p:nvPr/>
        </p:nvSpPr>
        <p:spPr>
          <a:xfrm>
            <a:off x="7374705" y="6267969"/>
            <a:ext cx="145261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D855A31-429E-4FCD-9AD9-43F670A05BE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114305" y="6264601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0D551F43-9087-A760-C35E-49465A28B02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97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22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Users\1134796\Downloads\iStock-6457024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-1" y="0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258268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Història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  <a:endParaRPr lang="ca-E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Història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82FCEB15-515F-42C9-9684-15FAA074FE7B}"/>
              </a:ext>
            </a:extLst>
          </p:cNvPr>
          <p:cNvSpPr txBox="1"/>
          <p:nvPr/>
        </p:nvSpPr>
        <p:spPr>
          <a:xfrm>
            <a:off x="1368296" y="391946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D5EFD8D-5696-48AE-9995-11610E0A5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2988" y="388726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BE62EA9F-5382-B9FA-D856-A44F451978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4" name="Agrupa 3">
            <a:extLst>
              <a:ext uri="{FF2B5EF4-FFF2-40B4-BE49-F238E27FC236}">
                <a16:creationId xmlns:a16="http://schemas.microsoft.com/office/drawing/2014/main" id="{C9521DB5-3CEE-F850-D4E9-384BE76F3B71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10"/>
              <a:extLst>
                <a:ext uri="{FF2B5EF4-FFF2-40B4-BE49-F238E27FC236}">
                  <a16:creationId xmlns:a16="http://schemas.microsoft.com/office/drawing/2014/main" id="{8B2C41FF-E97D-103E-4B45-AB75769854F9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88EF32BF-2B2B-1275-DEFC-B48490D9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8339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1134796\Downloads\iStock-645702420.jpg">
            <a:extLst>
              <a:ext uri="{FF2B5EF4-FFF2-40B4-BE49-F238E27FC236}">
                <a16:creationId xmlns:a16="http://schemas.microsoft.com/office/drawing/2014/main" id="{11301367-2F46-45E1-9948-E2871E61A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-1" y="0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Característiques principals: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980453"/>
              </p:ext>
            </p:extLst>
          </p:nvPr>
        </p:nvGraphicFramePr>
        <p:xfrm>
          <a:off x="1036164" y="1649148"/>
          <a:ext cx="6898460" cy="180658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matí.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A1963362-DA43-4123-BD4C-04CEE19F277E}"/>
              </a:ext>
            </a:extLst>
          </p:cNvPr>
          <p:cNvSpPr txBox="1"/>
          <p:nvPr/>
        </p:nvSpPr>
        <p:spPr>
          <a:xfrm>
            <a:off x="6221470" y="63630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d’horaris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8BB6066-0CB8-466F-986C-0D135F879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921584" y="6303113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0C9E07F0-0F43-BBBE-1361-70AC0A1C33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0275" y="6244403"/>
            <a:ext cx="1800000" cy="329492"/>
          </a:xfrm>
          <a:prstGeom prst="rect">
            <a:avLst/>
          </a:prstGeom>
        </p:spPr>
      </p:pic>
      <p:graphicFrame>
        <p:nvGraphicFramePr>
          <p:cNvPr id="3" name="Tabla 6">
            <a:extLst>
              <a:ext uri="{FF2B5EF4-FFF2-40B4-BE49-F238E27FC236}">
                <a16:creationId xmlns:a16="http://schemas.microsoft.com/office/drawing/2014/main" id="{06C2D404-511E-90E5-1A7E-7FC49D8FE9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773528"/>
              </p:ext>
            </p:extLst>
          </p:nvPr>
        </p:nvGraphicFramePr>
        <p:xfrm>
          <a:off x="1042988" y="3499130"/>
          <a:ext cx="6898460" cy="2435743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Modalitat: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resencial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Metodologia: 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Classes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teòriques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pràctiques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(en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arxius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museus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jaciments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arqueològics</a:t>
                      </a:r>
                      <a:r>
                        <a:rPr lang="fr-FR" sz="16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etc.)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Enfocament: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Història política, social, econòmica i cultural des de la Prehistòria fins a l'actualitat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7223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1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1134796\Downloads\iStock-645702420.jpg">
            <a:extLst>
              <a:ext uri="{FF2B5EF4-FFF2-40B4-BE49-F238E27FC236}">
                <a16:creationId xmlns:a16="http://schemas.microsoft.com/office/drawing/2014/main" id="{D1A04D7D-CABB-8686-6439-CEFAF98EA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9" t="31611" b="47255"/>
          <a:stretch/>
        </p:blipFill>
        <p:spPr bwMode="auto">
          <a:xfrm flipH="1">
            <a:off x="-8956" y="-9236"/>
            <a:ext cx="9161911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105912" y="1421966"/>
            <a:ext cx="3436060" cy="203426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Uns estudis exclusius, amb l’oferta més gran possible d’optatives i especialitzacions. Perquè puguis pensar històricament, situant en el temps els problemes del teu present i els projectes del teu futur.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71265" y="364446"/>
            <a:ext cx="808121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Prepara't</a:t>
            </a:r>
            <a:r>
              <a:rPr lang="es-ES" sz="3200" b="1" spc="-100" dirty="0">
                <a:solidFill>
                  <a:schemeClr val="bg1"/>
                </a:solidFill>
                <a:latin typeface="Arial"/>
                <a:cs typeface="Arial"/>
              </a:rPr>
              <a:t> per a mirar el </a:t>
            </a:r>
            <a:r>
              <a:rPr lang="es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món</a:t>
            </a:r>
            <a:r>
              <a:rPr lang="es-ES" sz="3200" b="1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amb</a:t>
            </a:r>
            <a:r>
              <a:rPr lang="es-ES" sz="3200" b="1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nous</a:t>
            </a:r>
            <a:r>
              <a:rPr lang="es-ES" sz="3200" b="1" spc="-1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3200" b="1" spc="-100" dirty="0" err="1">
                <a:solidFill>
                  <a:schemeClr val="bg1"/>
                </a:solidFill>
                <a:latin typeface="Arial"/>
                <a:cs typeface="Arial"/>
              </a:rPr>
              <a:t>ulls</a:t>
            </a:r>
            <a:r>
              <a:rPr lang="es-ES" sz="3200" b="1" spc="-100" dirty="0">
                <a:solidFill>
                  <a:schemeClr val="bg1"/>
                </a:solidFill>
                <a:latin typeface="Arial"/>
                <a:cs typeface="Arial"/>
              </a:rPr>
              <a:t>!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4098DCCF-39AB-42F3-91CA-3134FAF33C10}"/>
              </a:ext>
            </a:extLst>
          </p:cNvPr>
          <p:cNvSpPr txBox="1"/>
          <p:nvPr/>
        </p:nvSpPr>
        <p:spPr>
          <a:xfrm>
            <a:off x="7214783" y="6445381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solidFill>
                  <a:srgbClr val="0085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Veure més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solidFill>
                <a:srgbClr val="0085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DF9408A-94EE-4903-B7CC-E9E656544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925941" y="6422352"/>
            <a:ext cx="299886" cy="309258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0EE58651-518F-0BC4-115A-D15CBBE80BD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38" r="1517"/>
          <a:stretch/>
        </p:blipFill>
        <p:spPr>
          <a:xfrm>
            <a:off x="3239887" y="4139571"/>
            <a:ext cx="2611541" cy="2443507"/>
          </a:xfrm>
          <a:prstGeom prst="rect">
            <a:avLst/>
          </a:prstGeom>
        </p:spPr>
      </p:pic>
      <p:pic>
        <p:nvPicPr>
          <p:cNvPr id="1026" name="Picture 2" descr="Portada de EL MUNDO del lunes 7 de marzo de 2022 | Medios">
            <a:extLst>
              <a:ext uri="{FF2B5EF4-FFF2-40B4-BE49-F238E27FC236}">
                <a16:creationId xmlns:a16="http://schemas.microsoft.com/office/drawing/2014/main" id="{3FDF634B-CA84-37C5-D107-2294C891E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17"/>
          <a:stretch/>
        </p:blipFill>
        <p:spPr bwMode="auto">
          <a:xfrm>
            <a:off x="3745451" y="1496675"/>
            <a:ext cx="2406675" cy="257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tge 16">
            <a:extLst>
              <a:ext uri="{FF2B5EF4-FFF2-40B4-BE49-F238E27FC236}">
                <a16:creationId xmlns:a16="http://schemas.microsoft.com/office/drawing/2014/main" id="{E5571566-FB1D-8BDC-B797-2A0F74DABC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9567" y="1373927"/>
            <a:ext cx="2164652" cy="2653564"/>
          </a:xfrm>
          <a:prstGeom prst="rect">
            <a:avLst/>
          </a:prstGeom>
        </p:spPr>
      </p:pic>
      <p:pic>
        <p:nvPicPr>
          <p:cNvPr id="20" name="Imatge 19">
            <a:extLst>
              <a:ext uri="{FF2B5EF4-FFF2-40B4-BE49-F238E27FC236}">
                <a16:creationId xmlns:a16="http://schemas.microsoft.com/office/drawing/2014/main" id="{6509DB77-C8F2-F28E-C7B4-5334493F8B5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8621"/>
          <a:stretch/>
        </p:blipFill>
        <p:spPr>
          <a:xfrm>
            <a:off x="611476" y="3557258"/>
            <a:ext cx="2424932" cy="2574592"/>
          </a:xfrm>
          <a:prstGeom prst="rect">
            <a:avLst/>
          </a:prstGeom>
        </p:spPr>
      </p:pic>
      <p:pic>
        <p:nvPicPr>
          <p:cNvPr id="24" name="Imatge 23">
            <a:extLst>
              <a:ext uri="{FF2B5EF4-FFF2-40B4-BE49-F238E27FC236}">
                <a16:creationId xmlns:a16="http://schemas.microsoft.com/office/drawing/2014/main" id="{72ACF7BF-32E0-309E-83E9-E773B35CD45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3798" t="811"/>
          <a:stretch/>
        </p:blipFill>
        <p:spPr>
          <a:xfrm>
            <a:off x="6539567" y="3689935"/>
            <a:ext cx="2227348" cy="26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9334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Props1.xml><?xml version="1.0" encoding="utf-8"?>
<ds:datastoreItem xmlns:ds="http://schemas.openxmlformats.org/officeDocument/2006/customXml" ds:itemID="{B9B681B9-9486-4679-9F37-D19D84EBDD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C54775-A621-4146-B228-E73F9B3F61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9159DA-1A42-434D-8443-3784B6897C61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15070</TotalTime>
  <Words>1451</Words>
  <Application>Microsoft Office PowerPoint</Application>
  <PresentationFormat>Presentació en pantalla (4:3)</PresentationFormat>
  <Paragraphs>226</Paragraphs>
  <Slides>25</Slides>
  <Notes>13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4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Verdana</vt:lpstr>
      <vt:lpstr>Calibri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Belén Bermejo Gálvez</cp:lastModifiedBy>
  <cp:revision>468</cp:revision>
  <dcterms:created xsi:type="dcterms:W3CDTF">2019-11-11T08:24:52Z</dcterms:created>
  <dcterms:modified xsi:type="dcterms:W3CDTF">2025-03-26T10:58:01Z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