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3"/>
  </p:notesMasterIdLst>
  <p:sldIdLst>
    <p:sldId id="659" r:id="rId5"/>
    <p:sldId id="324" r:id="rId6"/>
    <p:sldId id="666" r:id="rId7"/>
    <p:sldId id="667" r:id="rId8"/>
    <p:sldId id="369" r:id="rId9"/>
    <p:sldId id="377" r:id="rId10"/>
    <p:sldId id="677" r:id="rId11"/>
    <p:sldId id="687" r:id="rId12"/>
    <p:sldId id="692" r:id="rId13"/>
    <p:sldId id="676" r:id="rId14"/>
    <p:sldId id="383" r:id="rId15"/>
    <p:sldId id="688" r:id="rId16"/>
    <p:sldId id="619" r:id="rId17"/>
    <p:sldId id="678" r:id="rId18"/>
    <p:sldId id="679" r:id="rId19"/>
    <p:sldId id="683" r:id="rId20"/>
    <p:sldId id="680" r:id="rId21"/>
    <p:sldId id="689" r:id="rId22"/>
    <p:sldId id="690" r:id="rId23"/>
    <p:sldId id="693" r:id="rId24"/>
    <p:sldId id="691" r:id="rId25"/>
    <p:sldId id="622" r:id="rId26"/>
    <p:sldId id="291" r:id="rId27"/>
    <p:sldId id="671" r:id="rId28"/>
    <p:sldId id="668" r:id="rId29"/>
    <p:sldId id="617" r:id="rId30"/>
    <p:sldId id="611" r:id="rId31"/>
    <p:sldId id="309" r:id="rId3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2EA515"/>
    <a:srgbClr val="58BB2A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2DAC57-5051-44C1-B3D7-01C78CF7F04F}" v="1" dt="2025-03-26T10:59:53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79"/>
  </p:normalViewPr>
  <p:slideViewPr>
    <p:cSldViewPr snapToGrid="0">
      <p:cViewPr varScale="1">
        <p:scale>
          <a:sx n="105" d="100"/>
          <a:sy n="105" d="100"/>
        </p:scale>
        <p:origin x="16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il Sitjas i Fuentes" userId="b66e3df8-7e84-4501-ad52-709c67e0b8e5" providerId="ADAL" clId="{AEEF80EA-5CE0-462A-AE89-94033A5F79A6}"/>
    <pc:docChg chg="custSel modSld">
      <pc:chgData name="Abril Sitjas i Fuentes" userId="b66e3df8-7e84-4501-ad52-709c67e0b8e5" providerId="ADAL" clId="{AEEF80EA-5CE0-462A-AE89-94033A5F79A6}" dt="2025-01-23T12:01:47.080" v="104" actId="20577"/>
      <pc:docMkLst>
        <pc:docMk/>
      </pc:docMkLst>
      <pc:sldChg chg="addSp delSp modSp mod delAnim modAnim">
        <pc:chgData name="Abril Sitjas i Fuentes" userId="b66e3df8-7e84-4501-ad52-709c67e0b8e5" providerId="ADAL" clId="{AEEF80EA-5CE0-462A-AE89-94033A5F79A6}" dt="2025-01-23T12:01:47.080" v="104" actId="20577"/>
        <pc:sldMkLst>
          <pc:docMk/>
          <pc:sldMk cId="2368414864" sldId="412"/>
        </pc:sldMkLst>
        <pc:spChg chg="add mod">
          <ac:chgData name="Abril Sitjas i Fuentes" userId="b66e3df8-7e84-4501-ad52-709c67e0b8e5" providerId="ADAL" clId="{AEEF80EA-5CE0-462A-AE89-94033A5F79A6}" dt="2025-01-23T12:00:39.567" v="2"/>
          <ac:spMkLst>
            <pc:docMk/>
            <pc:sldMk cId="2368414864" sldId="412"/>
            <ac:spMk id="3" creationId="{78D202D7-E078-DCAD-43E0-D03D195B680C}"/>
          </ac:spMkLst>
        </pc:spChg>
        <pc:graphicFrameChg chg="modGraphic">
          <ac:chgData name="Abril Sitjas i Fuentes" userId="b66e3df8-7e84-4501-ad52-709c67e0b8e5" providerId="ADAL" clId="{AEEF80EA-5CE0-462A-AE89-94033A5F79A6}" dt="2025-01-23T12:01:47.080" v="104" actId="20577"/>
          <ac:graphicFrameMkLst>
            <pc:docMk/>
            <pc:sldMk cId="2368414864" sldId="412"/>
            <ac:graphicFrameMk id="8" creationId="{D9E0FB90-F38F-4429-AC7C-5801A6506609}"/>
          </ac:graphicFrameMkLst>
        </pc:graphicFrameChg>
        <pc:picChg chg="add mod">
          <ac:chgData name="Abril Sitjas i Fuentes" userId="b66e3df8-7e84-4501-ad52-709c67e0b8e5" providerId="ADAL" clId="{AEEF80EA-5CE0-462A-AE89-94033A5F79A6}" dt="2025-01-23T12:00:39.567" v="2"/>
          <ac:picMkLst>
            <pc:docMk/>
            <pc:sldMk cId="2368414864" sldId="412"/>
            <ac:picMk id="4" creationId="{A64FD9FB-9718-1149-A63B-44F4501CA63A}"/>
          </ac:picMkLst>
        </pc:picChg>
      </pc:sldChg>
    </pc:docChg>
  </pc:docChgLst>
  <pc:docChgLst>
    <pc:chgData name="Lylia Boukelmoune Martí" userId="e299aa62-65b1-407e-8156-45aa4a7d9d94" providerId="ADAL" clId="{19A4E071-E1B4-4340-8AF5-AFAE3F1C340D}"/>
    <pc:docChg chg="modSld">
      <pc:chgData name="Lylia Boukelmoune Martí" userId="e299aa62-65b1-407e-8156-45aa4a7d9d94" providerId="ADAL" clId="{19A4E071-E1B4-4340-8AF5-AFAE3F1C340D}" dt="2025-02-11T10:21:40.545" v="2" actId="20577"/>
      <pc:docMkLst>
        <pc:docMk/>
      </pc:docMkLst>
      <pc:sldChg chg="modSp mod">
        <pc:chgData name="Lylia Boukelmoune Martí" userId="e299aa62-65b1-407e-8156-45aa4a7d9d94" providerId="ADAL" clId="{19A4E071-E1B4-4340-8AF5-AFAE3F1C340D}" dt="2025-02-11T10:21:40.545" v="2" actId="20577"/>
        <pc:sldMkLst>
          <pc:docMk/>
          <pc:sldMk cId="2643353128" sldId="671"/>
        </pc:sldMkLst>
        <pc:spChg chg="mod">
          <ac:chgData name="Lylia Boukelmoune Martí" userId="e299aa62-65b1-407e-8156-45aa4a7d9d94" providerId="ADAL" clId="{19A4E071-E1B4-4340-8AF5-AFAE3F1C340D}" dt="2025-02-11T10:21:40.545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9A3EC4B3-9921-4797-9801-A70B990F422F}"/>
    <pc:docChg chg="delSld modSld">
      <pc:chgData name="Rosa María Cabrera Corchos" userId="f1659fda-de31-4a64-8d16-4a5c28fbfcfc" providerId="ADAL" clId="{9A3EC4B3-9921-4797-9801-A70B990F422F}" dt="2025-01-29T17:26:11.226" v="43" actId="47"/>
      <pc:docMkLst>
        <pc:docMk/>
      </pc:docMkLst>
      <pc:sldChg chg="modSp mod">
        <pc:chgData name="Rosa María Cabrera Corchos" userId="f1659fda-de31-4a64-8d16-4a5c28fbfcfc" providerId="ADAL" clId="{9A3EC4B3-9921-4797-9801-A70B990F422F}" dt="2025-01-26T09:23:52.910" v="39" actId="207"/>
        <pc:sldMkLst>
          <pc:docMk/>
          <pc:sldMk cId="2452994702" sldId="383"/>
        </pc:sldMkLst>
        <pc:spChg chg="mod">
          <ac:chgData name="Rosa María Cabrera Corchos" userId="f1659fda-de31-4a64-8d16-4a5c28fbfcfc" providerId="ADAL" clId="{9A3EC4B3-9921-4797-9801-A70B990F422F}" dt="2025-01-26T09:23:52.910" v="39" actId="207"/>
          <ac:spMkLst>
            <pc:docMk/>
            <pc:sldMk cId="2452994702" sldId="383"/>
            <ac:spMk id="43" creationId="{5B58EC49-632D-471B-BE87-FB8176B181D0}"/>
          </ac:spMkLst>
        </pc:spChg>
        <pc:spChg chg="mod">
          <ac:chgData name="Rosa María Cabrera Corchos" userId="f1659fda-de31-4a64-8d16-4a5c28fbfcfc" providerId="ADAL" clId="{9A3EC4B3-9921-4797-9801-A70B990F422F}" dt="2025-01-26T09:23:46.787" v="38" actId="207"/>
          <ac:spMkLst>
            <pc:docMk/>
            <pc:sldMk cId="2452994702" sldId="383"/>
            <ac:spMk id="44" creationId="{B7B6C75A-F4B0-4613-8C31-EB5200B72EE7}"/>
          </ac:spMkLst>
        </pc:spChg>
      </pc:sldChg>
      <pc:sldChg chg="modSp">
        <pc:chgData name="Rosa María Cabrera Corchos" userId="f1659fda-de31-4a64-8d16-4a5c28fbfcfc" providerId="ADAL" clId="{9A3EC4B3-9921-4797-9801-A70B990F422F}" dt="2025-01-26T21:26:54.367" v="42"/>
        <pc:sldMkLst>
          <pc:docMk/>
          <pc:sldMk cId="2368414864" sldId="412"/>
        </pc:sldMkLst>
        <pc:graphicFrameChg chg="mod">
          <ac:chgData name="Rosa María Cabrera Corchos" userId="f1659fda-de31-4a64-8d16-4a5c28fbfcfc" providerId="ADAL" clId="{9A3EC4B3-9921-4797-9801-A70B990F422F}" dt="2025-01-26T21:26:54.367" v="42"/>
          <ac:graphicFrameMkLst>
            <pc:docMk/>
            <pc:sldMk cId="2368414864" sldId="412"/>
            <ac:graphicFrameMk id="8" creationId="{D9E0FB90-F38F-4429-AC7C-5801A6506609}"/>
          </ac:graphicFrameMkLst>
        </pc:graphicFrameChg>
      </pc:sldChg>
      <pc:sldChg chg="del">
        <pc:chgData name="Rosa María Cabrera Corchos" userId="f1659fda-de31-4a64-8d16-4a5c28fbfcfc" providerId="ADAL" clId="{9A3EC4B3-9921-4797-9801-A70B990F422F}" dt="2025-01-29T17:26:11.226" v="43" actId="47"/>
        <pc:sldMkLst>
          <pc:docMk/>
          <pc:sldMk cId="367222070" sldId="605"/>
        </pc:sldMkLst>
      </pc:sldChg>
      <pc:sldChg chg="modSp mod modNotesTx">
        <pc:chgData name="Rosa María Cabrera Corchos" userId="f1659fda-de31-4a64-8d16-4a5c28fbfcfc" providerId="ADAL" clId="{9A3EC4B3-9921-4797-9801-A70B990F422F}" dt="2025-01-26T09:24:51.156" v="41" actId="20577"/>
        <pc:sldMkLst>
          <pc:docMk/>
          <pc:sldMk cId="708348372" sldId="659"/>
        </pc:sldMkLst>
        <pc:spChg chg="mod">
          <ac:chgData name="Rosa María Cabrera Corchos" userId="f1659fda-de31-4a64-8d16-4a5c28fbfcfc" providerId="ADAL" clId="{9A3EC4B3-9921-4797-9801-A70B990F422F}" dt="2025-01-26T09:22:20.082" v="37" actId="1036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Belén Bermejo Gálvez" userId="f1808d04-3c45-42c6-8782-2112856f2a66" providerId="ADAL" clId="{B62DAC57-5051-44C1-B3D7-01C78CF7F04F}"/>
    <pc:docChg chg="delSld modSld">
      <pc:chgData name="Belén Bermejo Gálvez" userId="f1808d04-3c45-42c6-8782-2112856f2a66" providerId="ADAL" clId="{B62DAC57-5051-44C1-B3D7-01C78CF7F04F}" dt="2025-03-26T10:59:54.785" v="2" actId="47"/>
      <pc:docMkLst>
        <pc:docMk/>
      </pc:docMkLst>
      <pc:sldChg chg="addSp modSp mod">
        <pc:chgData name="Belén Bermejo Gálvez" userId="f1808d04-3c45-42c6-8782-2112856f2a66" providerId="ADAL" clId="{B62DAC57-5051-44C1-B3D7-01C78CF7F04F}" dt="2025-03-26T10:59:53.063" v="1"/>
        <pc:sldMkLst>
          <pc:docMk/>
          <pc:sldMk cId="4226424508" sldId="377"/>
        </pc:sldMkLst>
        <pc:spChg chg="mod">
          <ac:chgData name="Belén Bermejo Gálvez" userId="f1808d04-3c45-42c6-8782-2112856f2a66" providerId="ADAL" clId="{B62DAC57-5051-44C1-B3D7-01C78CF7F04F}" dt="2025-03-26T10:59:53.063" v="1"/>
          <ac:spMkLst>
            <pc:docMk/>
            <pc:sldMk cId="4226424508" sldId="377"/>
            <ac:spMk id="6" creationId="{D86AB043-F2C7-581A-C859-F434A75F8979}"/>
          </ac:spMkLst>
        </pc:spChg>
        <pc:spChg chg="mod">
          <ac:chgData name="Belén Bermejo Gálvez" userId="f1808d04-3c45-42c6-8782-2112856f2a66" providerId="ADAL" clId="{B62DAC57-5051-44C1-B3D7-01C78CF7F04F}" dt="2025-03-26T10:59:48.244" v="0" actId="1076"/>
          <ac:spMkLst>
            <pc:docMk/>
            <pc:sldMk cId="4226424508" sldId="377"/>
            <ac:spMk id="15" creationId="{67ADC55A-B71F-46DE-8E04-E1716E9D80C0}"/>
          </ac:spMkLst>
        </pc:spChg>
        <pc:grpChg chg="add mod">
          <ac:chgData name="Belén Bermejo Gálvez" userId="f1808d04-3c45-42c6-8782-2112856f2a66" providerId="ADAL" clId="{B62DAC57-5051-44C1-B3D7-01C78CF7F04F}" dt="2025-03-26T10:59:53.063" v="1"/>
          <ac:grpSpMkLst>
            <pc:docMk/>
            <pc:sldMk cId="4226424508" sldId="377"/>
            <ac:grpSpMk id="4" creationId="{E63B2D5D-4102-CFA8-A3DE-8467B4C6EAF7}"/>
          </ac:grpSpMkLst>
        </pc:grpChg>
        <pc:picChg chg="mod">
          <ac:chgData name="Belén Bermejo Gálvez" userId="f1808d04-3c45-42c6-8782-2112856f2a66" providerId="ADAL" clId="{B62DAC57-5051-44C1-B3D7-01C78CF7F04F}" dt="2025-03-26T10:59:53.063" v="1"/>
          <ac:picMkLst>
            <pc:docMk/>
            <pc:sldMk cId="4226424508" sldId="377"/>
            <ac:picMk id="7" creationId="{8E8D746F-F520-A977-5169-9EBC38A39172}"/>
          </ac:picMkLst>
        </pc:picChg>
        <pc:picChg chg="mod">
          <ac:chgData name="Belén Bermejo Gálvez" userId="f1808d04-3c45-42c6-8782-2112856f2a66" providerId="ADAL" clId="{B62DAC57-5051-44C1-B3D7-01C78CF7F04F}" dt="2025-03-26T10:59:48.244" v="0" actId="1076"/>
          <ac:picMkLst>
            <pc:docMk/>
            <pc:sldMk cId="4226424508" sldId="377"/>
            <ac:picMk id="16" creationId="{7505F51C-F1F4-475D-9114-E1E5CE8A552D}"/>
          </ac:picMkLst>
        </pc:picChg>
      </pc:sldChg>
      <pc:sldChg chg="del">
        <pc:chgData name="Belén Bermejo Gálvez" userId="f1808d04-3c45-42c6-8782-2112856f2a66" providerId="ADAL" clId="{B62DAC57-5051-44C1-B3D7-01C78CF7F04F}" dt="2025-03-26T10:59:54.785" v="2" actId="47"/>
        <pc:sldMkLst>
          <pc:docMk/>
          <pc:sldMk cId="2368414864" sldId="412"/>
        </pc:sldMkLst>
      </pc:sldChg>
    </pc:docChg>
  </pc:docChgLst>
  <pc:docChgLst>
    <pc:chgData name="Lylia Boukelmoune Martí" userId="e299aa62-65b1-407e-8156-45aa4a7d9d94" providerId="ADAL" clId="{95A735EE-BF49-4B6E-BC32-21D2947CD4DE}"/>
    <pc:docChg chg="undo redo custSel addSld delSld modSld delMainMaster">
      <pc:chgData name="Lylia Boukelmoune Martí" userId="e299aa62-65b1-407e-8156-45aa4a7d9d94" providerId="ADAL" clId="{95A735EE-BF49-4B6E-BC32-21D2947CD4DE}" dt="2024-12-04T09:28:14.600" v="87" actId="14826"/>
      <pc:docMkLst>
        <pc:docMk/>
      </pc:docMkLst>
      <pc:sldChg chg="add">
        <pc:chgData name="Lylia Boukelmoune Martí" userId="e299aa62-65b1-407e-8156-45aa4a7d9d94" providerId="ADAL" clId="{95A735EE-BF49-4B6E-BC32-21D2947CD4DE}" dt="2024-12-04T09:27:04.321" v="78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95A735EE-BF49-4B6E-BC32-21D2947CD4DE}" dt="2024-12-04T09:27:04.321" v="78"/>
        <pc:sldMkLst>
          <pc:docMk/>
          <pc:sldMk cId="3083134075" sldId="309"/>
        </pc:sldMkLst>
      </pc:sldChg>
      <pc:sldChg chg="add">
        <pc:chgData name="Lylia Boukelmoune Martí" userId="e299aa62-65b1-407e-8156-45aa4a7d9d94" providerId="ADAL" clId="{95A735EE-BF49-4B6E-BC32-21D2947CD4DE}" dt="2024-12-04T09:19:53.879" v="26"/>
        <pc:sldMkLst>
          <pc:docMk/>
          <pc:sldMk cId="1642399041" sldId="324"/>
        </pc:sldMkLst>
      </pc:sldChg>
      <pc:sldChg chg="addSp delSp modSp mod">
        <pc:chgData name="Lylia Boukelmoune Martí" userId="e299aa62-65b1-407e-8156-45aa4a7d9d94" providerId="ADAL" clId="{95A735EE-BF49-4B6E-BC32-21D2947CD4DE}" dt="2024-12-04T09:20:49.525" v="39" actId="21"/>
        <pc:sldMkLst>
          <pc:docMk/>
          <pc:sldMk cId="2902783971" sldId="369"/>
        </pc:sldMkLst>
      </pc:sldChg>
      <pc:sldChg chg="modSp mod">
        <pc:chgData name="Lylia Boukelmoune Martí" userId="e299aa62-65b1-407e-8156-45aa4a7d9d94" providerId="ADAL" clId="{95A735EE-BF49-4B6E-BC32-21D2947CD4DE}" dt="2024-12-04T09:21:06.544" v="42" actId="14826"/>
        <pc:sldMkLst>
          <pc:docMk/>
          <pc:sldMk cId="4226424508" sldId="377"/>
        </pc:sldMkLst>
      </pc:sldChg>
      <pc:sldChg chg="addSp delSp modSp mod">
        <pc:chgData name="Lylia Boukelmoune Martí" userId="e299aa62-65b1-407e-8156-45aa4a7d9d94" providerId="ADAL" clId="{95A735EE-BF49-4B6E-BC32-21D2947CD4DE}" dt="2024-12-04T09:27:50.366" v="84" actId="478"/>
        <pc:sldMkLst>
          <pc:docMk/>
          <pc:sldMk cId="2452994702" sldId="383"/>
        </pc:sldMkLst>
      </pc:sldChg>
      <pc:sldChg chg="modSp mod">
        <pc:chgData name="Lylia Boukelmoune Martí" userId="e299aa62-65b1-407e-8156-45aa4a7d9d94" providerId="ADAL" clId="{95A735EE-BF49-4B6E-BC32-21D2947CD4DE}" dt="2024-12-04T09:21:15.201" v="44" actId="14826"/>
        <pc:sldMkLst>
          <pc:docMk/>
          <pc:sldMk cId="2368414864" sldId="412"/>
        </pc:sldMkLst>
      </pc:sldChg>
      <pc:sldChg chg="add del">
        <pc:chgData name="Lylia Boukelmoune Martí" userId="e299aa62-65b1-407e-8156-45aa4a7d9d94" providerId="ADAL" clId="{95A735EE-BF49-4B6E-BC32-21D2947CD4DE}" dt="2024-12-04T09:27:04.321" v="78"/>
        <pc:sldMkLst>
          <pc:docMk/>
          <pc:sldMk cId="367222070" sldId="605"/>
        </pc:sldMkLst>
      </pc:sldChg>
      <pc:sldChg chg="del">
        <pc:chgData name="Lylia Boukelmoune Martí" userId="e299aa62-65b1-407e-8156-45aa4a7d9d94" providerId="ADAL" clId="{95A735EE-BF49-4B6E-BC32-21D2947CD4DE}" dt="2024-12-04T09:27:01.639" v="77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95A735EE-BF49-4B6E-BC32-21D2947CD4DE}" dt="2024-12-04T09:27:04.321" v="78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95A735EE-BF49-4B6E-BC32-21D2947CD4DE}" dt="2024-12-04T09:27:04.321" v="78"/>
        <pc:sldMkLst>
          <pc:docMk/>
          <pc:sldMk cId="3679213256" sldId="617"/>
        </pc:sldMkLst>
      </pc:sldChg>
      <pc:sldChg chg="modSp mod">
        <pc:chgData name="Lylia Boukelmoune Martí" userId="e299aa62-65b1-407e-8156-45aa4a7d9d94" providerId="ADAL" clId="{95A735EE-BF49-4B6E-BC32-21D2947CD4DE}" dt="2024-12-04T09:23:22.420" v="60" actId="14826"/>
        <pc:sldMkLst>
          <pc:docMk/>
          <pc:sldMk cId="1187907305" sldId="619"/>
        </pc:sldMkLst>
      </pc:sldChg>
      <pc:sldChg chg="modSp mod">
        <pc:chgData name="Lylia Boukelmoune Martí" userId="e299aa62-65b1-407e-8156-45aa4a7d9d94" providerId="ADAL" clId="{95A735EE-BF49-4B6E-BC32-21D2947CD4DE}" dt="2024-12-04T09:26:40.548" v="76" actId="14826"/>
        <pc:sldMkLst>
          <pc:docMk/>
          <pc:sldMk cId="1785107525" sldId="622"/>
        </pc:sldMkLst>
      </pc:sldChg>
      <pc:sldChg chg="del">
        <pc:chgData name="Lylia Boukelmoune Martí" userId="e299aa62-65b1-407e-8156-45aa4a7d9d94" providerId="ADAL" clId="{95A735EE-BF49-4B6E-BC32-21D2947CD4DE}" dt="2024-12-04T09:19:42.209" v="25" actId="47"/>
        <pc:sldMkLst>
          <pc:docMk/>
          <pc:sldMk cId="3351530854" sldId="649"/>
        </pc:sldMkLst>
      </pc:sldChg>
      <pc:sldChg chg="del">
        <pc:chgData name="Lylia Boukelmoune Martí" userId="e299aa62-65b1-407e-8156-45aa4a7d9d94" providerId="ADAL" clId="{95A735EE-BF49-4B6E-BC32-21D2947CD4DE}" dt="2024-12-04T09:27:01.639" v="77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95A735EE-BF49-4B6E-BC32-21D2947CD4DE}" dt="2024-12-04T09:27:01.639" v="77" actId="47"/>
        <pc:sldMkLst>
          <pc:docMk/>
          <pc:sldMk cId="385276344" sldId="656"/>
        </pc:sldMkLst>
      </pc:sldChg>
      <pc:sldChg chg="modSp add mod">
        <pc:chgData name="Lylia Boukelmoune Martí" userId="e299aa62-65b1-407e-8156-45aa4a7d9d94" providerId="ADAL" clId="{95A735EE-BF49-4B6E-BC32-21D2947CD4DE}" dt="2024-12-04T09:20:23.195" v="33" actId="962"/>
        <pc:sldMkLst>
          <pc:docMk/>
          <pc:sldMk cId="708348372" sldId="659"/>
        </pc:sldMkLst>
      </pc:sldChg>
      <pc:sldChg chg="add">
        <pc:chgData name="Lylia Boukelmoune Martí" userId="e299aa62-65b1-407e-8156-45aa4a7d9d94" providerId="ADAL" clId="{95A735EE-BF49-4B6E-BC32-21D2947CD4DE}" dt="2024-12-04T09:19:53.879" v="26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95A735EE-BF49-4B6E-BC32-21D2947CD4DE}" dt="2024-12-04T09:19:53.879" v="26"/>
        <pc:sldMkLst>
          <pc:docMk/>
          <pc:sldMk cId="1580692803" sldId="667"/>
        </pc:sldMkLst>
      </pc:sldChg>
      <pc:sldChg chg="del">
        <pc:chgData name="Lylia Boukelmoune Martí" userId="e299aa62-65b1-407e-8156-45aa4a7d9d94" providerId="ADAL" clId="{95A735EE-BF49-4B6E-BC32-21D2947CD4DE}" dt="2024-12-04T09:20:12.460" v="29" actId="47"/>
        <pc:sldMkLst>
          <pc:docMk/>
          <pc:sldMk cId="953808155" sldId="668"/>
        </pc:sldMkLst>
      </pc:sldChg>
      <pc:sldChg chg="add">
        <pc:chgData name="Lylia Boukelmoune Martí" userId="e299aa62-65b1-407e-8156-45aa4a7d9d94" providerId="ADAL" clId="{95A735EE-BF49-4B6E-BC32-21D2947CD4DE}" dt="2024-12-04T09:27:04.321" v="78"/>
        <pc:sldMkLst>
          <pc:docMk/>
          <pc:sldMk cId="2011771982" sldId="668"/>
        </pc:sldMkLst>
      </pc:sldChg>
      <pc:sldChg chg="modSp mod">
        <pc:chgData name="Lylia Boukelmoune Martí" userId="e299aa62-65b1-407e-8156-45aa4a7d9d94" providerId="ADAL" clId="{95A735EE-BF49-4B6E-BC32-21D2947CD4DE}" dt="2024-12-04T09:22:08.480" v="51" actId="14826"/>
        <pc:sldMkLst>
          <pc:docMk/>
          <pc:sldMk cId="2859088826" sldId="676"/>
        </pc:sldMkLst>
      </pc:sldChg>
      <pc:sldChg chg="modSp mod">
        <pc:chgData name="Lylia Boukelmoune Martí" userId="e299aa62-65b1-407e-8156-45aa4a7d9d94" providerId="ADAL" clId="{95A735EE-BF49-4B6E-BC32-21D2947CD4DE}" dt="2024-12-04T09:21:19.142" v="45" actId="207"/>
        <pc:sldMkLst>
          <pc:docMk/>
          <pc:sldMk cId="3537765023" sldId="677"/>
        </pc:sldMkLst>
      </pc:sldChg>
      <pc:sldChg chg="modSp mod">
        <pc:chgData name="Lylia Boukelmoune Martí" userId="e299aa62-65b1-407e-8156-45aa4a7d9d94" providerId="ADAL" clId="{95A735EE-BF49-4B6E-BC32-21D2947CD4DE}" dt="2024-12-04T09:24:08.911" v="63" actId="207"/>
        <pc:sldMkLst>
          <pc:docMk/>
          <pc:sldMk cId="1452434118" sldId="678"/>
        </pc:sldMkLst>
      </pc:sldChg>
      <pc:sldChg chg="modSp mod">
        <pc:chgData name="Lylia Boukelmoune Martí" userId="e299aa62-65b1-407e-8156-45aa4a7d9d94" providerId="ADAL" clId="{95A735EE-BF49-4B6E-BC32-21D2947CD4DE}" dt="2024-12-04T09:28:14.600" v="87" actId="14826"/>
        <pc:sldMkLst>
          <pc:docMk/>
          <pc:sldMk cId="2141341166" sldId="679"/>
        </pc:sldMkLst>
      </pc:sldChg>
      <pc:sldChg chg="modSp mod">
        <pc:chgData name="Lylia Boukelmoune Martí" userId="e299aa62-65b1-407e-8156-45aa4a7d9d94" providerId="ADAL" clId="{95A735EE-BF49-4B6E-BC32-21D2947CD4DE}" dt="2024-12-04T09:24:54.152" v="67" actId="14826"/>
        <pc:sldMkLst>
          <pc:docMk/>
          <pc:sldMk cId="2884001136" sldId="680"/>
        </pc:sldMkLst>
      </pc:sldChg>
      <pc:sldChg chg="modSp mod">
        <pc:chgData name="Lylia Boukelmoune Martí" userId="e299aa62-65b1-407e-8156-45aa4a7d9d94" providerId="ADAL" clId="{95A735EE-BF49-4B6E-BC32-21D2947CD4DE}" dt="2024-12-04T09:24:18.691" v="65" actId="14826"/>
        <pc:sldMkLst>
          <pc:docMk/>
          <pc:sldMk cId="1734010594" sldId="683"/>
        </pc:sldMkLst>
      </pc:sldChg>
      <pc:sldChg chg="modSp mod">
        <pc:chgData name="Lylia Boukelmoune Martí" userId="e299aa62-65b1-407e-8156-45aa4a7d9d94" providerId="ADAL" clId="{95A735EE-BF49-4B6E-BC32-21D2947CD4DE}" dt="2024-12-04T09:21:41.351" v="47" actId="14826"/>
        <pc:sldMkLst>
          <pc:docMk/>
          <pc:sldMk cId="3649852608" sldId="687"/>
        </pc:sldMkLst>
      </pc:sldChg>
      <pc:sldChg chg="modSp mod">
        <pc:chgData name="Lylia Boukelmoune Martí" userId="e299aa62-65b1-407e-8156-45aa4a7d9d94" providerId="ADAL" clId="{95A735EE-BF49-4B6E-BC32-21D2947CD4DE}" dt="2024-12-04T09:22:52.040" v="58" actId="207"/>
        <pc:sldMkLst>
          <pc:docMk/>
          <pc:sldMk cId="1626468971" sldId="688"/>
        </pc:sldMkLst>
      </pc:sldChg>
      <pc:sldChg chg="modSp mod">
        <pc:chgData name="Lylia Boukelmoune Martí" userId="e299aa62-65b1-407e-8156-45aa4a7d9d94" providerId="ADAL" clId="{95A735EE-BF49-4B6E-BC32-21D2947CD4DE}" dt="2024-12-04T09:25:06.325" v="69" actId="14826"/>
        <pc:sldMkLst>
          <pc:docMk/>
          <pc:sldMk cId="1060247868" sldId="689"/>
        </pc:sldMkLst>
      </pc:sldChg>
      <pc:sldChg chg="modSp mod">
        <pc:chgData name="Lylia Boukelmoune Martí" userId="e299aa62-65b1-407e-8156-45aa4a7d9d94" providerId="ADAL" clId="{95A735EE-BF49-4B6E-BC32-21D2947CD4DE}" dt="2024-12-04T09:25:48.841" v="71" actId="14826"/>
        <pc:sldMkLst>
          <pc:docMk/>
          <pc:sldMk cId="4191959507" sldId="690"/>
        </pc:sldMkLst>
      </pc:sldChg>
      <pc:sldChg chg="modSp mod">
        <pc:chgData name="Lylia Boukelmoune Martí" userId="e299aa62-65b1-407e-8156-45aa4a7d9d94" providerId="ADAL" clId="{95A735EE-BF49-4B6E-BC32-21D2947CD4DE}" dt="2024-12-04T09:26:21.207" v="74" actId="14826"/>
        <pc:sldMkLst>
          <pc:docMk/>
          <pc:sldMk cId="1338773815" sldId="691"/>
        </pc:sldMkLst>
      </pc:sldChg>
      <pc:sldChg chg="modSp mod">
        <pc:chgData name="Lylia Boukelmoune Martí" userId="e299aa62-65b1-407e-8156-45aa4a7d9d94" providerId="ADAL" clId="{95A735EE-BF49-4B6E-BC32-21D2947CD4DE}" dt="2024-12-04T09:21:59.746" v="49" actId="207"/>
        <pc:sldMkLst>
          <pc:docMk/>
          <pc:sldMk cId="2805055469" sldId="692"/>
        </pc:sldMkLst>
      </pc:sldChg>
      <pc:sldChg chg="modSp mod">
        <pc:chgData name="Lylia Boukelmoune Martí" userId="e299aa62-65b1-407e-8156-45aa4a7d9d94" providerId="ADAL" clId="{95A735EE-BF49-4B6E-BC32-21D2947CD4DE}" dt="2024-12-04T09:25:51.968" v="72" actId="207"/>
        <pc:sldMkLst>
          <pc:docMk/>
          <pc:sldMk cId="4069745037" sldId="693"/>
        </pc:sldMkLst>
      </pc:sldChg>
      <pc:sldMasterChg chg="del delSldLayout">
        <pc:chgData name="Lylia Boukelmoune Martí" userId="e299aa62-65b1-407e-8156-45aa4a7d9d94" providerId="ADAL" clId="{95A735EE-BF49-4B6E-BC32-21D2947CD4DE}" dt="2024-12-04T09:27:01.639" v="77" actId="47"/>
        <pc:sldMasterMkLst>
          <pc:docMk/>
          <pc:sldMasterMk cId="2945639223" sldId="2147483660"/>
        </pc:sldMasterMkLst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2871155732" sldId="2147483661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337783410" sldId="2147483662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650181212" sldId="2147483663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1493116406" sldId="2147483664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1899859788" sldId="2147483665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3840745056" sldId="2147483666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5343357" sldId="2147483667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1293608111" sldId="2147483668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2334814926" sldId="2147483669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3481043434" sldId="2147483670"/>
          </pc:sldLayoutMkLst>
        </pc:sldLayoutChg>
        <pc:sldLayoutChg chg="del">
          <pc:chgData name="Lylia Boukelmoune Martí" userId="e299aa62-65b1-407e-8156-45aa4a7d9d94" providerId="ADAL" clId="{95A735EE-BF49-4B6E-BC32-21D2947CD4DE}" dt="2024-12-04T09:27:01.639" v="77" actId="47"/>
          <pc:sldLayoutMkLst>
            <pc:docMk/>
            <pc:sldMasterMk cId="2945639223" sldId="2147483660"/>
            <pc:sldLayoutMk cId="2364003797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1571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11148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643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880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i-guies-docents-dels-graus-1345689526566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-1345467811493.html?param1=134583488524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-1345467811493.html?param1=1345834885248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-1345467811493.html?param1=1345834885248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-1345467811493.html?param1=1345834885248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-1345467811493.html?param1=1345834885248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-1345467811493.html?param1=1345834885248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-1345467811493.html?param1=1345834885248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-1345467811493.html?param1=1345834885248&amp;utm_source=presen-visita&amp;utm_medium=other&amp;utm_campaign=presenvisita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62.jpg"/><Relationship Id="rId4" Type="http://schemas.openxmlformats.org/officeDocument/2006/relationships/image" Target="../media/image53.pn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-1345467811493.html?param1=1345834885248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-1216708251447.html?param1=1345834885248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2.png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12" Type="http://schemas.openxmlformats.org/officeDocument/2006/relationships/image" Target="../media/image71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jpeg"/><Relationship Id="rId3" Type="http://schemas.openxmlformats.org/officeDocument/2006/relationships/image" Target="../media/image77.png"/><Relationship Id="rId7" Type="http://schemas.openxmlformats.org/officeDocument/2006/relationships/image" Target="../media/image79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82.png"/><Relationship Id="rId4" Type="http://schemas.microsoft.com/office/2007/relationships/hdphoto" Target="../media/hdphoto5.wdp"/><Relationship Id="rId9" Type="http://schemas.openxmlformats.org/officeDocument/2006/relationships/image" Target="../media/image81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84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86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85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-1216708253769.html?param1=1345834885248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mobilitat-i-intercanvi-internacional/programes-de-mobilitat-i-intercanvi-internacional/mapa-de-tots-els-programes-d-intercanvi-1345687345967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mobilitat-i-intercanvi-internacional/programes-de-mobilitat-i-intercanvi-internacional/mapa-de-tots-els-programes-d-intercanvi-1345687345967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Història, Política i Economia Contemporànies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445053" y="5249942"/>
            <a:ext cx="809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32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Història</a:t>
            </a:r>
            <a:r>
              <a:rPr lang="es-E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Política </a:t>
            </a:r>
            <a:br>
              <a:rPr lang="es-E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32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  <a:r>
              <a:rPr lang="es-E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Contemporànies</a:t>
            </a:r>
            <a:endParaRPr lang="es-ES" sz="32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3FF5C6F-7BFE-4587-B78F-9071C6D35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27596"/>
              </p:ext>
            </p:extLst>
          </p:nvPr>
        </p:nvGraphicFramePr>
        <p:xfrm>
          <a:off x="1074766" y="2026307"/>
          <a:ext cx="6898460" cy="24567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</a:t>
                      </a:r>
                      <a:endParaRPr lang="ca-E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ca-E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tarda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Idioma: </a:t>
                      </a:r>
                      <a:r>
                        <a:rPr lang="ca-ES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anglès (80%), castellà (15%) i català (5%)</a:t>
                      </a:r>
                      <a:endParaRPr lang="ca-E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92554FA7-6F5A-42BD-AFA4-4EA2B3D2345A}"/>
              </a:ext>
            </a:extLst>
          </p:cNvPr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9" name="CuadroTexto 18">
            <a:hlinkClick r:id="rId4"/>
            <a:extLst>
              <a:ext uri="{FF2B5EF4-FFF2-40B4-BE49-F238E27FC236}">
                <a16:creationId xmlns:a16="http://schemas.microsoft.com/office/drawing/2014/main" id="{9386150D-3F33-4D51-8857-7A75E1F1C597}"/>
              </a:ext>
            </a:extLst>
          </p:cNvPr>
          <p:cNvSpPr txBox="1"/>
          <p:nvPr/>
        </p:nvSpPr>
        <p:spPr>
          <a:xfrm>
            <a:off x="623712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+info d’horaris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3BF8ED1-0002-4506-A089-29A3B929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11817" y="6133406"/>
            <a:ext cx="299886" cy="3092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E77AE2-A8A0-4511-BFDD-7D8BE6A2B0E5}"/>
              </a:ext>
            </a:extLst>
          </p:cNvPr>
          <p:cNvSpPr txBox="1"/>
          <p:nvPr/>
        </p:nvSpPr>
        <p:spPr>
          <a:xfrm>
            <a:off x="969207" y="388563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7EC2BBD-BEBD-AEA2-E895-58316F3BBDD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8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19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n 51">
            <a:extLst>
              <a:ext uri="{FF2B5EF4-FFF2-40B4-BE49-F238E27FC236}">
                <a16:creationId xmlns:a16="http://schemas.microsoft.com/office/drawing/2014/main" id="{E9A5AB57-D0B4-4E10-9047-99421075B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C1AEA17F-FA3B-4660-AF4A-A53C8E1F23E7}"/>
              </a:ext>
            </a:extLst>
          </p:cNvPr>
          <p:cNvGrpSpPr/>
          <p:nvPr/>
        </p:nvGrpSpPr>
        <p:grpSpPr>
          <a:xfrm>
            <a:off x="1075645" y="4894721"/>
            <a:ext cx="3930392" cy="620058"/>
            <a:chOff x="1075645" y="4894721"/>
            <a:chExt cx="3930392" cy="620058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B6028644-7CF6-4E58-A98C-90058C2915BD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A1D8C6A-206E-4164-A8E6-4F7E84F2887A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EE56E3-3E69-43AC-B382-794C7D7FE53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12 ECTS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E84D653-6D31-471D-91FE-FEFC3A53325A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619966"/>
              <a:chOff x="4939475" y="3645787"/>
              <a:chExt cx="2085176" cy="61996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EFB322A7-AB4B-4937-A11E-2F127AB9EF2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DBBE8BE-BD78-4163-9272-19EA16051B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23A2332-1FCE-4671-BAE2-611314EDCCE8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7D2F47A-8956-43DF-A46E-2EFBDFCACCD6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A3D355A1-E3B0-4222-907E-A193E4C6C0E5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A45D1BA-E5C0-4931-8998-774F479102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45F7E3D-84FD-4650-8563-300AFA35AE1A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11B63B29-2C58-4D14-8E76-DD04FE4F878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46707833-EB02-495B-A767-D78C486EA022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60 ECTS</a:t>
                </a: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38EA8E4-5EF0-494F-B34B-7E7BE57C4FD6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8413CAD-C1FF-49F3-9938-038ED025760F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FD2C52F5-9441-4DC5-96D2-5A0E1539D603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B88E042A-3025-4DB9-B81D-5900E15949FF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E5B58014-388B-461A-B0B1-3DCB948ECDBF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5476CEA-64DC-46A7-9D25-863AB1BA1C8B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8AC501F1-7F6E-4065-9E97-D85940932B63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38F3B59-F5A2-41B1-9ED5-1E709AE122BB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102 ECTS</a:t>
                </a:r>
              </a:p>
            </p:txBody>
          </p: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91C7B7E-00A0-43FE-90A8-F2CA00360991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5A19CD4-324E-4E4B-AFE7-197E5ECA172F}"/>
              </a:ext>
            </a:extLst>
          </p:cNvPr>
          <p:cNvGrpSpPr/>
          <p:nvPr/>
        </p:nvGrpSpPr>
        <p:grpSpPr>
          <a:xfrm>
            <a:off x="1075642" y="3893462"/>
            <a:ext cx="7515698" cy="524208"/>
            <a:chOff x="1075642" y="3893462"/>
            <a:chExt cx="7515698" cy="524208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C0D6080-BFE3-477E-B614-75A957240381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5B58EC49-632D-471B-BE87-FB8176B181D0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7B6C75A-F4B0-4613-8C31-EB5200B72EE7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150FA8B-E265-47AC-83E9-289FC0E43193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875522CB-5CDA-45F8-A144-191E6E290A9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2502979-3C47-498E-9049-F962B8025BE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66 ECTS</a:t>
                </a:r>
              </a:p>
            </p:txBody>
          </p:sp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3061A17-4A13-46F4-A062-E150099537E7}"/>
                </a:ext>
              </a:extLst>
            </p:cNvPr>
            <p:cNvSpPr txBox="1"/>
            <p:nvPr/>
          </p:nvSpPr>
          <p:spPr>
            <a:xfrm>
              <a:off x="5276809" y="3893462"/>
              <a:ext cx="3314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>
                  <a:latin typeface="Arial" panose="020B0604020202020204" pitchFamily="34" charset="0"/>
                  <a:cs typeface="Arial" panose="020B0604020202020204" pitchFamily="34" charset="0"/>
                </a:rPr>
                <a:t>Poden definir les </a:t>
              </a:r>
              <a:r>
                <a:rPr lang="ca-ES" sz="1400" b="1">
                  <a:latin typeface="Arial" panose="020B0604020202020204" pitchFamily="34" charset="0"/>
                  <a:cs typeface="Arial" panose="020B0604020202020204" pitchFamily="34" charset="0"/>
                </a:rPr>
                <a:t>mencions. Pràctiques externes </a:t>
              </a:r>
              <a:r>
                <a:rPr lang="ca-ES" sz="1400">
                  <a:latin typeface="Arial" panose="020B0604020202020204" pitchFamily="34" charset="0"/>
                  <a:cs typeface="Arial" panose="020B0604020202020204" pitchFamily="34" charset="0"/>
                </a:rPr>
                <a:t>(3r i 4t curs).</a:t>
              </a:r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79833E0-6837-4E61-9A9D-C147EBAA03EA}"/>
              </a:ext>
            </a:extLst>
          </p:cNvPr>
          <p:cNvSpPr txBox="1"/>
          <p:nvPr/>
        </p:nvSpPr>
        <p:spPr>
          <a:xfrm>
            <a:off x="969207" y="388563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30F0227-29D9-4299-B34B-28269E29B7FF}"/>
              </a:ext>
            </a:extLst>
          </p:cNvPr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48" name="CuadroTexto 47">
            <a:hlinkClick r:id="rId4"/>
            <a:extLst>
              <a:ext uri="{FF2B5EF4-FFF2-40B4-BE49-F238E27FC236}">
                <a16:creationId xmlns:a16="http://schemas.microsoft.com/office/drawing/2014/main" id="{5D1D4D9E-E8DA-4CBD-A918-03621EDB7FBB}"/>
              </a:ext>
            </a:extLst>
          </p:cNvPr>
          <p:cNvSpPr txBox="1"/>
          <p:nvPr/>
        </p:nvSpPr>
        <p:spPr>
          <a:xfrm>
            <a:off x="5670026" y="6213480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35F74916-C4C2-4C2D-882B-E9DA2889960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44176" y="6181276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33EE760-CCF8-21D3-ECCC-F87F79A058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94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8" grpId="0"/>
      <p:bldP spid="4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3FF5C6F-7BFE-4587-B78F-9071C6D35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2554FA7-6F5A-42BD-AFA4-4EA2B3D2345A}"/>
              </a:ext>
            </a:extLst>
          </p:cNvPr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0" name="QuadreDeText 13">
            <a:extLst>
              <a:ext uri="{FF2B5EF4-FFF2-40B4-BE49-F238E27FC236}">
                <a16:creationId xmlns:a16="http://schemas.microsoft.com/office/drawing/2014/main" id="{B1ED79A7-C60D-45E4-AAF8-2002F8D7498C}"/>
              </a:ext>
            </a:extLst>
          </p:cNvPr>
          <p:cNvSpPr txBox="1"/>
          <p:nvPr/>
        </p:nvSpPr>
        <p:spPr>
          <a:xfrm>
            <a:off x="969206" y="1835798"/>
            <a:ext cx="7234267" cy="274971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Aquest grau forma l’estudiant en els reptes del món global contemporani, del segon terç del segle XX ençà, i li proporciona de manera integrada competències professionals pròpies de la història, les ciències polítiques, la sociologia i l’economia en un grau únic.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El grau proporciona a les persones titulades les competències i els coneixements necessaris per analitzar i proposar solucions a qüestions polítiques i les seves conseqüències econòmiques en un entorn històric determinat.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A8DC5CF-6271-427A-9480-A20079FD7A31}"/>
              </a:ext>
            </a:extLst>
          </p:cNvPr>
          <p:cNvSpPr txBox="1"/>
          <p:nvPr/>
        </p:nvSpPr>
        <p:spPr>
          <a:xfrm>
            <a:off x="969207" y="368465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90C1BFDC-7C59-0678-ADAD-BC7A716A8F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68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3E7127F-72E1-4053-98DC-5FB1A2F4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75643" y="119816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C6A7A76F-1F21-4771-B469-D82DD069F483}"/>
              </a:ext>
            </a:extLst>
          </p:cNvPr>
          <p:cNvSpPr txBox="1"/>
          <p:nvPr/>
        </p:nvSpPr>
        <p:spPr>
          <a:xfrm>
            <a:off x="969207" y="1724169"/>
            <a:ext cx="3374524" cy="384995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2000" b="1">
                <a:latin typeface="Arial"/>
                <a:cs typeface="Arial"/>
              </a:rPr>
              <a:t>1r curs: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Universal (des de 1945)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Estructures Socials Contemporànies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Institucions Polítiques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Eines per a l’Anàlisi Econòmica Empírica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Introducció a l’Economia 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Introducció a l’Economia II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d’Europa (des de 1945)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40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E2AABF89-7DA4-4AA0-BF11-6721EDFCBBF0}"/>
              </a:ext>
            </a:extLst>
          </p:cNvPr>
          <p:cNvSpPr txBox="1"/>
          <p:nvPr/>
        </p:nvSpPr>
        <p:spPr>
          <a:xfrm>
            <a:off x="4800270" y="2145768"/>
            <a:ext cx="4339772" cy="96455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Teoria de la Democràcia</a:t>
            </a:r>
            <a:endParaRPr lang="ca-ES" sz="1400" b="1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d’Àsia Oriental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Econòmica Mundial 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A527EF7E-11D5-4617-9E20-A9BADCDBCA8C}"/>
              </a:ext>
            </a:extLst>
          </p:cNvPr>
          <p:cNvSpPr txBox="1"/>
          <p:nvPr/>
        </p:nvSpPr>
        <p:spPr>
          <a:xfrm>
            <a:off x="7026551" y="6213480"/>
            <a:ext cx="153464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61AFC3-1183-40BB-B3D0-1B527D3D5A4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00701" y="6181276"/>
            <a:ext cx="265309" cy="273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71DE59A-59A8-47EF-9542-E4E13CDCCE73}"/>
              </a:ext>
            </a:extLst>
          </p:cNvPr>
          <p:cNvSpPr txBox="1"/>
          <p:nvPr/>
        </p:nvSpPr>
        <p:spPr>
          <a:xfrm>
            <a:off x="969207" y="368465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04A6DE48-9D82-5F8C-5774-E3C88CA5CA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07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18" grpId="0"/>
      <p:bldP spid="11" grpId="0"/>
      <p:bldP spid="11" grpId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3E7127F-72E1-4053-98DC-5FB1A2F4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C6A7A76F-1F21-4771-B469-D82DD069F483}"/>
              </a:ext>
            </a:extLst>
          </p:cNvPr>
          <p:cNvSpPr txBox="1"/>
          <p:nvPr/>
        </p:nvSpPr>
        <p:spPr>
          <a:xfrm>
            <a:off x="969207" y="1724169"/>
            <a:ext cx="3261599" cy="350370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>
                <a:latin typeface="Arial"/>
                <a:cs typeface="Arial"/>
              </a:rPr>
              <a:t>2n curs: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Estadística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Administració Pública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Economia Pública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dels Estats Units d’Amèrica (des de 1945)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Del Feixisme al </a:t>
            </a:r>
            <a:r>
              <a:rPr lang="ca-ES" sz="1400" err="1">
                <a:latin typeface="Arial" pitchFamily="34" charset="0"/>
                <a:cs typeface="Arial" panose="020B0604020202020204" pitchFamily="34" charset="0"/>
              </a:rPr>
              <a:t>Nacionalpopulisme</a:t>
            </a:r>
            <a:endParaRPr lang="ca-ES" sz="140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Polítiques Públiques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Economia Internacional</a:t>
            </a: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E2AABF89-7DA4-4AA0-BF11-6721EDFCBBF0}"/>
              </a:ext>
            </a:extLst>
          </p:cNvPr>
          <p:cNvSpPr txBox="1"/>
          <p:nvPr/>
        </p:nvSpPr>
        <p:spPr>
          <a:xfrm>
            <a:off x="4913196" y="2194292"/>
            <a:ext cx="3684176" cy="137491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La Perspectiva de Gènere en el Món Contemporani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Relacions Internacionals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Moviments Socials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68956969-259B-4B44-AD79-840EA146A368}"/>
              </a:ext>
            </a:extLst>
          </p:cNvPr>
          <p:cNvSpPr txBox="1"/>
          <p:nvPr/>
        </p:nvSpPr>
        <p:spPr>
          <a:xfrm>
            <a:off x="7026551" y="6213480"/>
            <a:ext cx="153464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6088D3-7766-4477-89D2-06F392E558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00701" y="6181276"/>
            <a:ext cx="265309" cy="2736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723969A-32A0-4917-A172-BF4798CDDA3A}"/>
              </a:ext>
            </a:extLst>
          </p:cNvPr>
          <p:cNvSpPr txBox="1"/>
          <p:nvPr/>
        </p:nvSpPr>
        <p:spPr>
          <a:xfrm>
            <a:off x="969207" y="368465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4BD2AC83-CC01-18EA-639E-C0A4785F56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4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18" grpId="0"/>
      <p:bldP spid="11" grpId="0"/>
      <p:bldP spid="11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3E7127F-72E1-4053-98DC-5FB1A2F4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368465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C6A7A76F-1F21-4771-B469-D82DD069F483}"/>
              </a:ext>
            </a:extLst>
          </p:cNvPr>
          <p:cNvSpPr txBox="1"/>
          <p:nvPr/>
        </p:nvSpPr>
        <p:spPr>
          <a:xfrm>
            <a:off x="969207" y="1724169"/>
            <a:ext cx="3351584" cy="293945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>
                <a:latin typeface="Arial"/>
                <a:cs typeface="Arial"/>
              </a:rPr>
              <a:t>3r curs: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d’Amèrica Llatina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D’Espanya (de la Guerra Civil a la Democràcia)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Comportament Polític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Economia Europea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Política Comparada</a:t>
            </a: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E2AABF89-7DA4-4AA0-BF11-6721EDFCBBF0}"/>
              </a:ext>
            </a:extLst>
          </p:cNvPr>
          <p:cNvSpPr txBox="1"/>
          <p:nvPr/>
        </p:nvSpPr>
        <p:spPr>
          <a:xfrm>
            <a:off x="4941759" y="2185960"/>
            <a:ext cx="3599339" cy="122103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Models Econòmics d’Elecció i Interacció Estratègica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Institucions i Política de la Unió Europea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AEBA6FD0-2F1D-4ED9-B83E-3105B3BCC8B7}"/>
              </a:ext>
            </a:extLst>
          </p:cNvPr>
          <p:cNvSpPr txBox="1"/>
          <p:nvPr/>
        </p:nvSpPr>
        <p:spPr>
          <a:xfrm>
            <a:off x="7026551" y="6213480"/>
            <a:ext cx="153464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B512B2C-EE39-4560-B244-25C5EB994EA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00701" y="6181276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3059B9AC-8045-FB0C-2EFC-A791362B03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41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7" grpId="0"/>
      <p:bldP spid="18" grpId="0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3E7127F-72E1-4053-98DC-5FB1A2F4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70F679C7-B4F6-467A-8599-BC6BC8D5CB04}"/>
              </a:ext>
            </a:extLst>
          </p:cNvPr>
          <p:cNvSpPr txBox="1"/>
          <p:nvPr/>
        </p:nvSpPr>
        <p:spPr>
          <a:xfrm>
            <a:off x="969207" y="1606602"/>
            <a:ext cx="3890176" cy="36336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>
                <a:latin typeface="Arial"/>
                <a:cs typeface="Arial"/>
              </a:rPr>
              <a:t>4t curs: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DBEB04-F720-4B82-A6FC-D91BBAC184AD}"/>
              </a:ext>
            </a:extLst>
          </p:cNvPr>
          <p:cNvSpPr txBox="1"/>
          <p:nvPr/>
        </p:nvSpPr>
        <p:spPr>
          <a:xfrm>
            <a:off x="969207" y="2276401"/>
            <a:ext cx="7616163" cy="1206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800" b="1">
                <a:latin typeface="Arial" pitchFamily="34" charset="0"/>
                <a:cs typeface="Arial" panose="020B0604020202020204" pitchFamily="34" charset="0"/>
              </a:rPr>
              <a:t>Treball de Fi de Grau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>
                <a:latin typeface="Arial" pitchFamily="34" charset="0"/>
                <a:cs typeface="Arial" panose="020B0604020202020204" pitchFamily="34" charset="0"/>
              </a:rPr>
              <a:t>Pràctiques Professionals optatives</a:t>
            </a:r>
            <a:endParaRPr lang="ca-ES" sz="180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>
                <a:latin typeface="Arial" pitchFamily="34" charset="0"/>
                <a:cs typeface="Arial" panose="020B0604020202020204" pitchFamily="34" charset="0"/>
              </a:rPr>
              <a:t>Mencions:</a:t>
            </a:r>
            <a:endParaRPr lang="ca-ES" sz="1600" b="1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086C19C-60E2-425F-8288-1C551B11BC70}"/>
              </a:ext>
            </a:extLst>
          </p:cNvPr>
          <p:cNvSpPr txBox="1"/>
          <p:nvPr/>
        </p:nvSpPr>
        <p:spPr>
          <a:xfrm>
            <a:off x="969207" y="368465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D4733A-4569-46FF-891C-9E31CE25F69A}"/>
              </a:ext>
            </a:extLst>
          </p:cNvPr>
          <p:cNvSpPr txBox="1"/>
          <p:nvPr/>
        </p:nvSpPr>
        <p:spPr>
          <a:xfrm>
            <a:off x="1296511" y="3670963"/>
            <a:ext cx="7616163" cy="176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Per obtenir una menció cal cursar, com a mínim, 48 crèdits de l’itinerari. S’han de cursar quatre assignatures d’un bloc de la menció i quatre de l’altre bloc de la mateixa menció. </a:t>
            </a: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 pitchFamily="34" charset="0"/>
                <a:cs typeface="Arial" panose="020B0604020202020204" pitchFamily="34" charset="0"/>
              </a:rPr>
              <a:t>Menció en Història i Polítiques</a:t>
            </a:r>
            <a:br>
              <a:rPr lang="ca-ES" sz="1600" b="1">
                <a:latin typeface="Arial" pitchFamily="34" charset="0"/>
                <a:cs typeface="Arial" panose="020B0604020202020204" pitchFamily="34" charset="0"/>
              </a:rPr>
            </a:br>
            <a:r>
              <a:rPr lang="ca-ES" sz="1600" b="1">
                <a:latin typeface="Arial" pitchFamily="34" charset="0"/>
                <a:cs typeface="Arial" panose="020B0604020202020204" pitchFamily="34" charset="0"/>
              </a:rPr>
              <a:t>Menció en Polítiques i Economia</a:t>
            </a:r>
            <a:br>
              <a:rPr lang="ca-ES" sz="1600" b="1">
                <a:latin typeface="Arial" pitchFamily="34" charset="0"/>
                <a:cs typeface="Arial" panose="020B0604020202020204" pitchFamily="34" charset="0"/>
              </a:rPr>
            </a:br>
            <a:r>
              <a:rPr lang="ca-ES" sz="1600" b="1">
                <a:latin typeface="Arial" pitchFamily="34" charset="0"/>
                <a:cs typeface="Arial" panose="020B0604020202020204" pitchFamily="34" charset="0"/>
              </a:rPr>
              <a:t>Menció en Economia i Història</a:t>
            </a:r>
          </a:p>
        </p:txBody>
      </p:sp>
      <p:sp>
        <p:nvSpPr>
          <p:cNvPr id="18" name="CuadroTexto 17">
            <a:hlinkClick r:id="rId3"/>
            <a:extLst>
              <a:ext uri="{FF2B5EF4-FFF2-40B4-BE49-F238E27FC236}">
                <a16:creationId xmlns:a16="http://schemas.microsoft.com/office/drawing/2014/main" id="{B1873550-D26D-431D-9BEA-C7ABFF93E4C5}"/>
              </a:ext>
            </a:extLst>
          </p:cNvPr>
          <p:cNvSpPr txBox="1"/>
          <p:nvPr/>
        </p:nvSpPr>
        <p:spPr>
          <a:xfrm>
            <a:off x="7026551" y="6213480"/>
            <a:ext cx="153464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74DBDCE-0EC4-4D1E-AC8B-7478A5EF339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00701" y="6181276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654035D-5D91-2D79-15A1-67242E6E40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1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4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" grpId="0"/>
      <p:bldP spid="12" grpId="0"/>
      <p:bldP spid="17" grpId="0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3E7127F-72E1-4053-98DC-5FB1A2F4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Menció en Història i Polítiques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70F679C7-B4F6-467A-8599-BC6BC8D5CB04}"/>
              </a:ext>
            </a:extLst>
          </p:cNvPr>
          <p:cNvSpPr txBox="1"/>
          <p:nvPr/>
        </p:nvSpPr>
        <p:spPr>
          <a:xfrm>
            <a:off x="969207" y="1486023"/>
            <a:ext cx="4034872" cy="436291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Bloc d’Història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de Catalunya (de la Guerra Civil als Nostres Dies)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Tendències Historiogràfiques Actuals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Nacions i Nacionalismes en el Món Contemporani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Revolució i Contrarevolució a l’Època Contemporània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Relacions Internacionals i Conflictes a l’Època Contemporània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del Pensament i de les Cultures Polítiques Contemporànies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Geografia de les Desigualtats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Sistemes d’Informació Geogràfica</a:t>
            </a: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1A3C3016-50C5-43DA-B6D6-EF903EE689E8}"/>
              </a:ext>
            </a:extLst>
          </p:cNvPr>
          <p:cNvSpPr txBox="1"/>
          <p:nvPr/>
        </p:nvSpPr>
        <p:spPr>
          <a:xfrm>
            <a:off x="5548111" y="1486023"/>
            <a:ext cx="4034872" cy="274709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Bloc de Polítiques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Teoria Política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Partits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Comunicació i Opinió Pública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Processos Electorals en el Món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Habilitats Professionals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Demografia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Política Exterior Espanyola</a:t>
            </a:r>
          </a:p>
        </p:txBody>
      </p:sp>
      <p:sp>
        <p:nvSpPr>
          <p:cNvPr id="18" name="CuadroTexto 17">
            <a:hlinkClick r:id="rId3"/>
            <a:extLst>
              <a:ext uri="{FF2B5EF4-FFF2-40B4-BE49-F238E27FC236}">
                <a16:creationId xmlns:a16="http://schemas.microsoft.com/office/drawing/2014/main" id="{D0C0C744-E657-4D1D-8DEE-A1E47CE6C385}"/>
              </a:ext>
            </a:extLst>
          </p:cNvPr>
          <p:cNvSpPr txBox="1"/>
          <p:nvPr/>
        </p:nvSpPr>
        <p:spPr>
          <a:xfrm>
            <a:off x="7026551" y="6213480"/>
            <a:ext cx="153464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30FC1BF-18A2-41D6-91FE-F009794AA43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00701" y="6181276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279D9E8F-6ACB-A2E8-65F3-BBB64694CD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1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7" grpId="0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3E7127F-72E1-4053-98DC-5FB1A2F4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Menció en Polítiques i Economia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70F679C7-B4F6-467A-8599-BC6BC8D5CB04}"/>
              </a:ext>
            </a:extLst>
          </p:cNvPr>
          <p:cNvSpPr txBox="1"/>
          <p:nvPr/>
        </p:nvSpPr>
        <p:spPr>
          <a:xfrm>
            <a:off x="969207" y="1778026"/>
            <a:ext cx="3321439" cy="300357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Bloc de Polítiques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Teoria Política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Avaluació de la Gestió Pública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Negociació d’Intervencions Públiques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Govern Local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Govern Multinivell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Polítiques Comunitàries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Política Exterior Espanyola</a:t>
            </a: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1A3C3016-50C5-43DA-B6D6-EF903EE689E8}"/>
              </a:ext>
            </a:extLst>
          </p:cNvPr>
          <p:cNvSpPr txBox="1"/>
          <p:nvPr/>
        </p:nvSpPr>
        <p:spPr>
          <a:xfrm>
            <a:off x="4853356" y="1778026"/>
            <a:ext cx="3123616" cy="300357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Bloc d’Economia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Política Econòmica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Teoria de Jocs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Finances Públiques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Economia de les Polítiques Socials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Economia del Treball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Economia de la Informació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Organització Industrial</a:t>
            </a:r>
          </a:p>
        </p:txBody>
      </p:sp>
      <p:sp>
        <p:nvSpPr>
          <p:cNvPr id="18" name="CuadroTexto 17">
            <a:hlinkClick r:id="rId3"/>
            <a:extLst>
              <a:ext uri="{FF2B5EF4-FFF2-40B4-BE49-F238E27FC236}">
                <a16:creationId xmlns:a16="http://schemas.microsoft.com/office/drawing/2014/main" id="{D0C0C744-E657-4D1D-8DEE-A1E47CE6C385}"/>
              </a:ext>
            </a:extLst>
          </p:cNvPr>
          <p:cNvSpPr txBox="1"/>
          <p:nvPr/>
        </p:nvSpPr>
        <p:spPr>
          <a:xfrm>
            <a:off x="7026551" y="6213480"/>
            <a:ext cx="153464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30FC1BF-18A2-41D6-91FE-F009794AA43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00701" y="6181276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5A1C79BA-2B8F-45F2-5751-6D1F86256B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47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7" grpId="0"/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3E7127F-72E1-4053-98DC-5FB1A2F4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Menció en Economia i Història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70F679C7-B4F6-467A-8599-BC6BC8D5CB04}"/>
              </a:ext>
            </a:extLst>
          </p:cNvPr>
          <p:cNvSpPr txBox="1"/>
          <p:nvPr/>
        </p:nvSpPr>
        <p:spPr>
          <a:xfrm>
            <a:off x="969207" y="1486023"/>
            <a:ext cx="3502309" cy="300357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Bloc d’Economia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Política Econòmica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Comerç Internacional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Econòmica d’Espanya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Desenvolupament Econòmic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Globalització, Desigualtat i Pobresa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Economia Urbana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Benestar i Nivell de Vida en Perspectiva Històrica</a:t>
            </a: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1A3C3016-50C5-43DA-B6D6-EF903EE689E8}"/>
              </a:ext>
            </a:extLst>
          </p:cNvPr>
          <p:cNvSpPr txBox="1"/>
          <p:nvPr/>
        </p:nvSpPr>
        <p:spPr>
          <a:xfrm>
            <a:off x="4572000" y="1486023"/>
            <a:ext cx="3602793" cy="428597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Bloc d’Història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Ciutats, Globalització i Sostenibilitat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de Catalunya (de la Guerra Civil als Nostres Dies)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Mètodes i Tècniques per a la Recerca Històrica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Universal, l’Època de l’Imperialisme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de Catalunya (de la Restauració a la Guerra Civil)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Història Contemporània d’Espanya, de la Monarquia a la República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 pitchFamily="34" charset="0"/>
                <a:cs typeface="Arial" panose="020B0604020202020204" pitchFamily="34" charset="0"/>
              </a:rPr>
              <a:t>Globalització i Diversitat: Dinàmiques Geogràfiques Nord-Sud</a:t>
            </a:r>
          </a:p>
        </p:txBody>
      </p:sp>
      <p:sp>
        <p:nvSpPr>
          <p:cNvPr id="18" name="CuadroTexto 17">
            <a:hlinkClick r:id="rId3"/>
            <a:extLst>
              <a:ext uri="{FF2B5EF4-FFF2-40B4-BE49-F238E27FC236}">
                <a16:creationId xmlns:a16="http://schemas.microsoft.com/office/drawing/2014/main" id="{D0C0C744-E657-4D1D-8DEE-A1E47CE6C385}"/>
              </a:ext>
            </a:extLst>
          </p:cNvPr>
          <p:cNvSpPr txBox="1"/>
          <p:nvPr/>
        </p:nvSpPr>
        <p:spPr>
          <a:xfrm>
            <a:off x="7026551" y="6213480"/>
            <a:ext cx="153464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30FC1BF-18A2-41D6-91FE-F009794AA43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00701" y="6181276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82AD6840-1603-0B1F-FF9B-4819F19EB7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59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7" grpId="0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22C62-55DD-1412-7C66-0574DC25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D9DF2FF-4AA6-CD5C-1F44-470B9D794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60F005C-49C8-9560-B3AF-A46723C5758B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Pràctiques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754F461-12E9-B748-7D24-D18CA83A50A3}"/>
              </a:ext>
            </a:extLst>
          </p:cNvPr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5F8B2C06-C9A8-5574-7602-1139CD13B227}"/>
              </a:ext>
            </a:extLst>
          </p:cNvPr>
          <p:cNvSpPr txBox="1"/>
          <p:nvPr/>
        </p:nvSpPr>
        <p:spPr>
          <a:xfrm>
            <a:off x="969207" y="1486023"/>
            <a:ext cx="3602793" cy="274709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Cartera de pràctiques externes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Institucions Culturals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err="1">
                <a:latin typeface="Arial" pitchFamily="34" charset="0"/>
                <a:cs typeface="Arial" panose="020B0604020202020204" pitchFamily="34" charset="0"/>
              </a:rPr>
              <a:t>ONGs</a:t>
            </a: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 i </a:t>
            </a:r>
            <a:r>
              <a:rPr lang="ca-ES" sz="1600" err="1">
                <a:latin typeface="Arial" pitchFamily="34" charset="0"/>
                <a:cs typeface="Arial" panose="020B0604020202020204" pitchFamily="34" charset="0"/>
              </a:rPr>
              <a:t>Think</a:t>
            </a: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ca-ES" sz="1600" err="1">
                <a:latin typeface="Arial" pitchFamily="34" charset="0"/>
                <a:cs typeface="Arial" panose="020B0604020202020204" pitchFamily="34" charset="0"/>
              </a:rPr>
              <a:t>Tanks</a:t>
            </a:r>
            <a:endParaRPr lang="ca-ES" sz="160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Museus, Arxius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Empreses del sector cultural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Institucions Polítiques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Projectes Europeus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... I més!</a:t>
            </a: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9BC4492A-A02F-DB2F-65A8-5F5C243FA2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1026" name="Picture 2" descr="Organización de Regiones Unidas / Foro Global de Asociaciones de Regiones -  Wikipedia, la enciclopedia libre">
            <a:extLst>
              <a:ext uri="{FF2B5EF4-FFF2-40B4-BE49-F238E27FC236}">
                <a16:creationId xmlns:a16="http://schemas.microsoft.com/office/drawing/2014/main" id="{0037D802-17AE-7EF9-BC9D-76BF1988C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80067"/>
            <a:ext cx="2928551" cy="100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E466E514-E2AA-D722-077D-5D074C047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658" y="1952908"/>
            <a:ext cx="8889490" cy="78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0DA24E6-8681-E3E6-E556-3B0E19EDE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658" y="2325246"/>
            <a:ext cx="888949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8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endParaRPr kumimoji="0" lang="en-GB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6" name="Picture 12" descr="ARENAS – Countering Extremist Narratives">
            <a:extLst>
              <a:ext uri="{FF2B5EF4-FFF2-40B4-BE49-F238E27FC236}">
                <a16:creationId xmlns:a16="http://schemas.microsoft.com/office/drawing/2014/main" id="{C95904A6-CBF5-333B-837F-3F386FCC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87" y="3049208"/>
            <a:ext cx="4043247" cy="140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stitut de Ciències Polítiques i Socials (ICPS) | Barcelona">
            <a:extLst>
              <a:ext uri="{FF2B5EF4-FFF2-40B4-BE49-F238E27FC236}">
                <a16:creationId xmlns:a16="http://schemas.microsoft.com/office/drawing/2014/main" id="{D4835033-04A4-DB2B-9071-1FBB053CF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87" y="4544660"/>
            <a:ext cx="1579036" cy="15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70273D8D-9BEF-E8E2-61C1-68AD09995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287" y="2190837"/>
            <a:ext cx="2315307" cy="843750"/>
          </a:xfrm>
          <a:prstGeom prst="rect">
            <a:avLst/>
          </a:prstGeom>
        </p:spPr>
      </p:pic>
      <p:pic>
        <p:nvPicPr>
          <p:cNvPr id="12" name="Imagen 11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5F4168DC-7FFC-7627-6187-0370B56CC7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6147" y="4544660"/>
            <a:ext cx="1579036" cy="1579036"/>
          </a:xfrm>
          <a:prstGeom prst="rect">
            <a:avLst/>
          </a:prstGeom>
        </p:spPr>
      </p:pic>
      <p:pic>
        <p:nvPicPr>
          <p:cNvPr id="14" name="Imagen 13" descr="Imagen que contiene Gráfico circular&#10;&#10;El contenido generado por IA puede ser incorrecto.">
            <a:extLst>
              <a:ext uri="{FF2B5EF4-FFF2-40B4-BE49-F238E27FC236}">
                <a16:creationId xmlns:a16="http://schemas.microsoft.com/office/drawing/2014/main" id="{C65BE11A-256C-3491-C97E-74BACCE4BD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3960" y="1295671"/>
            <a:ext cx="1821861" cy="177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4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54263-DD29-D498-7CA6-978308904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7ABA68-EC10-1AFF-9EE7-02C5C7805C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1278145"/>
            <a:ext cx="9144000" cy="557985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0227CDA-0F79-65FA-91CF-D22921C9E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9E62D7C-985E-9EB5-A2DC-41E27622CD20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I el TFG?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059E686-A323-E741-1667-E30C540CA3E8}"/>
              </a:ext>
            </a:extLst>
          </p:cNvPr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76D48BC3-83E4-7C3C-1BE5-0247945BE695}"/>
              </a:ext>
            </a:extLst>
          </p:cNvPr>
          <p:cNvSpPr txBox="1"/>
          <p:nvPr/>
        </p:nvSpPr>
        <p:spPr>
          <a:xfrm>
            <a:off x="969207" y="1486023"/>
            <a:ext cx="6914404" cy="375319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 panose="020B0604020202020204" pitchFamily="34" charset="0"/>
                <a:cs typeface="Arial" panose="020B0604020202020204" pitchFamily="34" charset="0"/>
              </a:rPr>
              <a:t>Temàtiques segons els interessos de l’alumnat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Migracions i refugiats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Guerra, violència, conflictes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Global </a:t>
            </a:r>
            <a:r>
              <a:rPr lang="ca-ES" sz="1600" err="1">
                <a:latin typeface="Arial" pitchFamily="34" charset="0"/>
                <a:cs typeface="Arial" panose="020B0604020202020204" pitchFamily="34" charset="0"/>
              </a:rPr>
              <a:t>studies</a:t>
            </a: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 (H,P,E)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Relacions internacionals, drets humans, vida política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Globalització, Desigualtat, Pobresa, Canvi Climàtic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L’Estat del benestar i els seus límits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Narratives extremistes: democràcia i populisme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Perspectives de gènere en el Món contemporani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Estudis sobre Minories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8" name="CuadroTexto 17">
            <a:hlinkClick r:id="rId4"/>
            <a:extLst>
              <a:ext uri="{FF2B5EF4-FFF2-40B4-BE49-F238E27FC236}">
                <a16:creationId xmlns:a16="http://schemas.microsoft.com/office/drawing/2014/main" id="{8EED0EC9-5B77-5992-CF81-E16CBA68CF46}"/>
              </a:ext>
            </a:extLst>
          </p:cNvPr>
          <p:cNvSpPr txBox="1"/>
          <p:nvPr/>
        </p:nvSpPr>
        <p:spPr>
          <a:xfrm>
            <a:off x="7026551" y="6213480"/>
            <a:ext cx="153464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B1DAF6F-431D-AFF7-CC21-76CAA98D3C5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00701" y="6181276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E89D377-9F8A-9098-F734-9EA8BDE2C4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73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fographic: Mapping The World's Refugee Population | Statista">
            <a:extLst>
              <a:ext uri="{FF2B5EF4-FFF2-40B4-BE49-F238E27FC236}">
                <a16:creationId xmlns:a16="http://schemas.microsoft.com/office/drawing/2014/main" id="{5A512CE9-BA12-9A08-3D22-F331693C8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29964" r="3836" b="9335"/>
          <a:stretch/>
        </p:blipFill>
        <p:spPr bwMode="auto">
          <a:xfrm>
            <a:off x="0" y="1277860"/>
            <a:ext cx="9185668" cy="67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3B68BA-579B-4797-994D-98FF4825C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560564"/>
            <a:ext cx="7408983" cy="419242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Administració pública i agències estatals.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Cambres de comerç, organitzacions empresarials o sindicals.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Organitzacions internacionals (Parlament Europeu, Nacions Unides, Banc Mundial, Fons Monetari Internacional).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Organitzacions no governamentals.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Empreses de consultoria en les àrees d’economia, anàlisi geopolítica, transparència i qualitat democràtica.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Empreses de consultoria vinculades al suport logístic per a grans projectes de recerca (Programa Marc, Horitzó 2020, </a:t>
            </a:r>
            <a:r>
              <a:rPr lang="ca-ES" sz="1600" err="1">
                <a:latin typeface="Arial"/>
                <a:cs typeface="Arial"/>
              </a:rPr>
              <a:t>Science</a:t>
            </a:r>
            <a:r>
              <a:rPr lang="ca-ES" sz="1600">
                <a:latin typeface="Arial"/>
                <a:cs typeface="Arial"/>
              </a:rPr>
              <a:t> Foundation).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Mitjans de comunicació i agències internacionals de notícies.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Centres educatius.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Centres de recerca.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153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0600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02D6184A-9A77-4726-8D80-807832BFC386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3E6D8F-3D0E-4EBF-B3CC-F7F034ADB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672E79EF-A456-5494-64E8-CA3662FA83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0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327653"/>
            <a:ext cx="760166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Història, Política i Economia Contemporànies 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C5478C-ADA9-4294-8504-E2B35974E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5384"/>
            <a:ext cx="9144000" cy="4027497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C41DD388-243A-5098-3C3A-B2D9890799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F8EF90-785D-4744-82FF-929DFE2EE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0994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986264"/>
              </p:ext>
            </p:extLst>
          </p:nvPr>
        </p:nvGraphicFramePr>
        <p:xfrm>
          <a:off x="1075643" y="1843196"/>
          <a:ext cx="6840620" cy="203181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Història, Política i Economia Contemporànies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8,873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Història, Política i Economia Contemporànies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>
                <a:latin typeface="Arial"/>
                <a:cs typeface="Arial"/>
              </a:rPr>
              <a:t>Nota de tall 2024</a:t>
            </a:r>
          </a:p>
        </p:txBody>
      </p:sp>
      <p:sp>
        <p:nvSpPr>
          <p:cNvPr id="15" name="CuadroTexto 14">
            <a:hlinkClick r:id="rId5"/>
            <a:extLst>
              <a:ext uri="{FF2B5EF4-FFF2-40B4-BE49-F238E27FC236}">
                <a16:creationId xmlns:a16="http://schemas.microsoft.com/office/drawing/2014/main" id="{67ADC55A-B71F-46DE-8E04-E1716E9D80C0}"/>
              </a:ext>
            </a:extLst>
          </p:cNvPr>
          <p:cNvSpPr txBox="1"/>
          <p:nvPr/>
        </p:nvSpPr>
        <p:spPr>
          <a:xfrm>
            <a:off x="1368296" y="4150923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505F51C-F1F4-475D-9114-E1E5CE8A5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4118719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2B2C2D15-6D82-0C48-04FB-C6688B7FE7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E63B2D5D-4102-CFA8-A3DE-8467B4C6EAF7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6" name="CuadroTexto 13">
              <a:hlinkClick r:id="rId10"/>
              <a:extLst>
                <a:ext uri="{FF2B5EF4-FFF2-40B4-BE49-F238E27FC236}">
                  <a16:creationId xmlns:a16="http://schemas.microsoft.com/office/drawing/2014/main" id="{D86AB043-F2C7-581A-C859-F434A75F8979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8E8D746F-F520-A977-5169-9EBC38A39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3EB7D59-63E8-4177-9361-10B49FA2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67903"/>
            <a:ext cx="7853518" cy="417318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Consideres que els problemes complexos del món actual necessiten </a:t>
            </a:r>
            <a:r>
              <a:rPr lang="ca-ES" sz="1600" b="1">
                <a:latin typeface="Arial"/>
                <a:cs typeface="Arial"/>
              </a:rPr>
              <a:t>professionals capaços de fer anàlisis multidisciplinàries.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Ets una persona versàtil, amb capacitat d’anàlisi i vols aconseguir una visió global dels problemes sociopolítics i econòmics del món contemporani, resultants de les coordenades històriques recents.</a:t>
            </a:r>
            <a:endParaRPr lang="ca-ES" sz="1600" b="1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T’atrau l’actualitat i trobes a faltar en els mitjans de comunicació </a:t>
            </a:r>
            <a:r>
              <a:rPr lang="ca-ES" sz="1600" b="1">
                <a:latin typeface="Arial"/>
                <a:cs typeface="Arial"/>
              </a:rPr>
              <a:t>visions integradores basades en el coneixement històric, econòmic, polític i social.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Creus que la </a:t>
            </a:r>
            <a:r>
              <a:rPr lang="ca-ES" sz="1600" b="1">
                <a:latin typeface="Arial"/>
                <a:cs typeface="Arial"/>
              </a:rPr>
              <a:t>perspectiva multidisciplinària </a:t>
            </a:r>
            <a:r>
              <a:rPr lang="ca-ES" sz="1600">
                <a:latin typeface="Arial"/>
                <a:cs typeface="Arial"/>
              </a:rPr>
              <a:t>ajuda a l’hora de fer front als desafiaments de la societat actual i de proposar-hi solucions.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Penses que </a:t>
            </a:r>
            <a:r>
              <a:rPr lang="ca-ES" sz="1600" b="1">
                <a:latin typeface="Arial"/>
                <a:cs typeface="Arial"/>
              </a:rPr>
              <a:t>la història és imprescindible </a:t>
            </a:r>
            <a:r>
              <a:rPr lang="ca-ES" sz="1600">
                <a:latin typeface="Arial"/>
                <a:cs typeface="Arial"/>
              </a:rPr>
              <a:t>per analitzar qualsevol situació politicoeconòmica.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088E201-14C3-48F0-9080-29400C1E5856}"/>
              </a:ext>
            </a:extLst>
          </p:cNvPr>
          <p:cNvSpPr txBox="1"/>
          <p:nvPr/>
        </p:nvSpPr>
        <p:spPr>
          <a:xfrm>
            <a:off x="969207" y="368467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T’interessa si ...</a:t>
            </a: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1E056E0E-86BD-3688-744E-87D64DBEFE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3EB7D59-63E8-4177-9361-10B49FA2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835798"/>
            <a:ext cx="7234267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Tens un esperit discursiu; </a:t>
            </a:r>
            <a:r>
              <a:rPr lang="ca-ES" sz="1600">
                <a:latin typeface="Arial"/>
                <a:cs typeface="Arial"/>
              </a:rPr>
              <a:t>t’agrada argumentar, discutir i defensar les teves opinions, i no tens dificultats per acceptar anàlisis contràries.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Vols adquirir competències professionals per al </a:t>
            </a:r>
            <a:r>
              <a:rPr lang="ca-ES" sz="1600" b="1">
                <a:latin typeface="Arial"/>
                <a:cs typeface="Arial"/>
              </a:rPr>
              <a:t>treball en equip.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Ets una persona </a:t>
            </a:r>
            <a:r>
              <a:rPr lang="ca-ES" sz="1600" b="1">
                <a:latin typeface="Arial"/>
                <a:cs typeface="Arial"/>
              </a:rPr>
              <a:t>reflexiva, crítica i analítica.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Tens un </a:t>
            </a:r>
            <a:r>
              <a:rPr lang="ca-ES" sz="1600" b="1">
                <a:latin typeface="Arial"/>
                <a:cs typeface="Arial"/>
              </a:rPr>
              <a:t>coneixement d’anglès </a:t>
            </a:r>
            <a:r>
              <a:rPr lang="ca-ES" sz="1600">
                <a:latin typeface="Arial"/>
                <a:cs typeface="Arial"/>
              </a:rPr>
              <a:t>que et permeti seguir un 80% de les assignatures en aquesta llengua.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Estàs pensant en un grau que et permeti </a:t>
            </a:r>
            <a:r>
              <a:rPr lang="ca-ES" sz="1600" b="1">
                <a:latin typeface="Arial"/>
                <a:cs typeface="Arial"/>
              </a:rPr>
              <a:t>mobilitat internacional.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368467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I també si ...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05A46F8A-AA3C-4AB4-9D52-06390D384D7B}"/>
              </a:ext>
            </a:extLst>
          </p:cNvPr>
          <p:cNvSpPr txBox="1"/>
          <p:nvPr/>
        </p:nvSpPr>
        <p:spPr>
          <a:xfrm>
            <a:off x="4130065" y="6188438"/>
            <a:ext cx="44279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>
                <a:latin typeface="Arial"/>
                <a:cs typeface="Arial"/>
              </a:rPr>
              <a:t>Mobilitat i intercanvi internacional a la UAB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335998-9CCF-4E95-9BC5-597F133AD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0475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2C2762E-9013-4D32-826E-1CCE4F2AFD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5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E2535-AA5B-0629-4D51-AF1E62967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AC3E60F-4B2A-0B6A-217E-40E38A5B2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-19113"/>
            <a:ext cx="9144000" cy="1300163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ECEB85AB-4B19-89BC-6F35-23F4D23FB953}"/>
              </a:ext>
            </a:extLst>
          </p:cNvPr>
          <p:cNvSpPr txBox="1"/>
          <p:nvPr/>
        </p:nvSpPr>
        <p:spPr>
          <a:xfrm>
            <a:off x="969206" y="1835798"/>
            <a:ext cx="7234267" cy="368587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Un grau </a:t>
            </a:r>
            <a:r>
              <a:rPr lang="ca-ES" sz="1600" b="1">
                <a:latin typeface="Arial"/>
                <a:cs typeface="Arial"/>
              </a:rPr>
              <a:t>majoritàriament en anglès</a:t>
            </a:r>
            <a:r>
              <a:rPr lang="ca-ES" sz="1600">
                <a:latin typeface="Arial"/>
                <a:cs typeface="Arial"/>
              </a:rPr>
              <a:t>, que us obrirà les portes dels millors centres docents d'Europa i el món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Una </a:t>
            </a:r>
            <a:r>
              <a:rPr lang="ca-ES" sz="1600" b="1">
                <a:latin typeface="Arial"/>
                <a:cs typeface="Arial"/>
              </a:rPr>
              <a:t>metodologia docent </a:t>
            </a:r>
            <a:r>
              <a:rPr lang="ca-ES" sz="1600">
                <a:latin typeface="Arial"/>
                <a:cs typeface="Arial"/>
              </a:rPr>
              <a:t>que potenciï l'esperit crític, la construcció dels continguts de manera autònoma i el debat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Un </a:t>
            </a:r>
            <a:r>
              <a:rPr lang="ca-ES" sz="1600" b="1">
                <a:latin typeface="Arial"/>
                <a:cs typeface="Arial"/>
              </a:rPr>
              <a:t>professorat jove</a:t>
            </a:r>
            <a:r>
              <a:rPr lang="ca-ES" sz="1600">
                <a:latin typeface="Arial"/>
                <a:cs typeface="Arial"/>
              </a:rPr>
              <a:t>, vinculat a la recerca, internacional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Internacionalització</a:t>
            </a:r>
            <a:r>
              <a:rPr lang="ca-ES" sz="1600">
                <a:latin typeface="Arial"/>
                <a:cs typeface="Arial"/>
              </a:rPr>
              <a:t>: un grau global per a un món globalitzat, amb molta mobilitat IN i OUT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La interdisciplinarietat i la transversalitat </a:t>
            </a:r>
            <a:r>
              <a:rPr lang="ca-ES" sz="1600">
                <a:latin typeface="Arial"/>
                <a:cs typeface="Arial"/>
              </a:rPr>
              <a:t>dels continguts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endParaRPr lang="ca-ES" sz="1600" b="1"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2F0DCD3-4537-CEAE-3904-595E5248C1CC}"/>
              </a:ext>
            </a:extLst>
          </p:cNvPr>
          <p:cNvSpPr txBox="1"/>
          <p:nvPr/>
        </p:nvSpPr>
        <p:spPr>
          <a:xfrm>
            <a:off x="969207" y="368467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t’oferim?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231F516-61F1-006D-2DF8-96277B45FCCD}"/>
              </a:ext>
            </a:extLst>
          </p:cNvPr>
          <p:cNvSpPr/>
          <p:nvPr/>
        </p:nvSpPr>
        <p:spPr>
          <a:xfrm>
            <a:off x="1075643" y="120821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638C5A81-72FA-BAC8-5825-60C0A36071B0}"/>
              </a:ext>
            </a:extLst>
          </p:cNvPr>
          <p:cNvSpPr txBox="1"/>
          <p:nvPr/>
        </p:nvSpPr>
        <p:spPr>
          <a:xfrm>
            <a:off x="4130065" y="6188438"/>
            <a:ext cx="44279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>
                <a:latin typeface="Arial"/>
                <a:cs typeface="Arial"/>
              </a:rPr>
              <a:t>Mobilitat i intercanvi internacional a la UAB</a:t>
            </a:r>
            <a:endParaRPr kumimoji="0" lang="ca-ES" sz="1600" b="1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662544-90AE-809F-6008-57773B80D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0475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13E8DA05-B7A6-4576-98BC-CA49916727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18F3F2-CDB3-4331-998D-3B81DFF6D631}">
  <ds:schemaRefs>
    <ds:schemaRef ds:uri="4323b3df-8132-45da-9814-5f12b4f3bf2e"/>
    <ds:schemaRef ds:uri="ccf361f3-7d9d-47e4-9d86-af699410c5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46DAF0-FAC5-4A79-A3DB-84E11E46426F}">
  <ds:schemaRefs>
    <ds:schemaRef ds:uri="4323b3df-8132-45da-9814-5f12b4f3bf2e"/>
    <ds:schemaRef ds:uri="ccf361f3-7d9d-47e4-9d86-af699410c5d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3600D50-3477-4C51-B86E-E1631C1B6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1728</Words>
  <Application>Microsoft Office PowerPoint</Application>
  <PresentationFormat>Presentació en pantalla (4:3)</PresentationFormat>
  <Paragraphs>283</Paragraphs>
  <Slides>28</Slides>
  <Notes>14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Verdana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2</cp:revision>
  <dcterms:created xsi:type="dcterms:W3CDTF">2019-11-11T08:24:52Z</dcterms:created>
  <dcterms:modified xsi:type="dcterms:W3CDTF">2025-03-26T10:59:59Z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