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60" r:id="rId5"/>
  </p:sldMasterIdLst>
  <p:notesMasterIdLst>
    <p:notesMasterId r:id="rId25"/>
  </p:notesMasterIdLst>
  <p:sldIdLst>
    <p:sldId id="665" r:id="rId6"/>
    <p:sldId id="666" r:id="rId7"/>
    <p:sldId id="667" r:id="rId8"/>
    <p:sldId id="668" r:id="rId9"/>
    <p:sldId id="369" r:id="rId10"/>
    <p:sldId id="377" r:id="rId11"/>
    <p:sldId id="336" r:id="rId12"/>
    <p:sldId id="378" r:id="rId13"/>
    <p:sldId id="591" r:id="rId14"/>
    <p:sldId id="338" r:id="rId15"/>
    <p:sldId id="592" r:id="rId16"/>
    <p:sldId id="594" r:id="rId17"/>
    <p:sldId id="629" r:id="rId18"/>
    <p:sldId id="291" r:id="rId19"/>
    <p:sldId id="673" r:id="rId20"/>
    <p:sldId id="670" r:id="rId21"/>
    <p:sldId id="671" r:id="rId22"/>
    <p:sldId id="672" r:id="rId23"/>
    <p:sldId id="309" r:id="rId24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39"/>
    <a:srgbClr val="99CEB0"/>
    <a:srgbClr val="2EA515"/>
    <a:srgbClr val="58BB2A"/>
    <a:srgbClr val="EE00A5"/>
    <a:srgbClr val="13CD00"/>
    <a:srgbClr val="EF3633"/>
    <a:srgbClr val="FFDD5B"/>
    <a:srgbClr val="CF00F3"/>
    <a:srgbClr val="921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94E551-B5FE-4E15-8D4D-EDAF2137F4CE}" v="1" dt="2025-03-26T09:50:18.4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16" autoAdjust="0"/>
    <p:restoredTop sz="91017" autoAdjust="0"/>
  </p:normalViewPr>
  <p:slideViewPr>
    <p:cSldViewPr snapToGrid="0" showGuides="1">
      <p:cViewPr varScale="1">
        <p:scale>
          <a:sx n="101" d="100"/>
          <a:sy n="101" d="100"/>
        </p:scale>
        <p:origin x="2298" y="96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a María Cabrera Corchos" userId="f1659fda-de31-4a64-8d16-4a5c28fbfcfc" providerId="ADAL" clId="{BC23AC2A-EAB2-481C-82CC-31D4FC20B2A5}"/>
    <pc:docChg chg="custSel delSld modSld">
      <pc:chgData name="Rosa María Cabrera Corchos" userId="f1659fda-de31-4a64-8d16-4a5c28fbfcfc" providerId="ADAL" clId="{BC23AC2A-EAB2-481C-82CC-31D4FC20B2A5}" dt="2021-01-21T18:47:57.506" v="219" actId="47"/>
      <pc:docMkLst>
        <pc:docMk/>
      </pc:docMkLst>
      <pc:sldChg chg="del">
        <pc:chgData name="Rosa María Cabrera Corchos" userId="f1659fda-de31-4a64-8d16-4a5c28fbfcfc" providerId="ADAL" clId="{BC23AC2A-EAB2-481C-82CC-31D4FC20B2A5}" dt="2021-01-21T18:47:57.506" v="219" actId="47"/>
        <pc:sldMkLst>
          <pc:docMk/>
          <pc:sldMk cId="1608746075" sldId="260"/>
        </pc:sldMkLst>
      </pc:sldChg>
      <pc:sldChg chg="addSp delSp modSp mod delAnim modAnim">
        <pc:chgData name="Rosa María Cabrera Corchos" userId="f1659fda-de31-4a64-8d16-4a5c28fbfcfc" providerId="ADAL" clId="{BC23AC2A-EAB2-481C-82CC-31D4FC20B2A5}" dt="2021-01-21T18:40:08.626" v="152" actId="962"/>
        <pc:sldMkLst>
          <pc:docMk/>
          <pc:sldMk cId="1212307786" sldId="314"/>
        </pc:sldMkLst>
      </pc:sldChg>
      <pc:sldChg chg="modSp mod">
        <pc:chgData name="Rosa María Cabrera Corchos" userId="f1659fda-de31-4a64-8d16-4a5c28fbfcfc" providerId="ADAL" clId="{BC23AC2A-EAB2-481C-82CC-31D4FC20B2A5}" dt="2021-01-21T18:41:59.126" v="154" actId="790"/>
        <pc:sldMkLst>
          <pc:docMk/>
          <pc:sldMk cId="4164099481" sldId="331"/>
        </pc:sldMkLst>
      </pc:sldChg>
      <pc:sldChg chg="modSp mod">
        <pc:chgData name="Rosa María Cabrera Corchos" userId="f1659fda-de31-4a64-8d16-4a5c28fbfcfc" providerId="ADAL" clId="{BC23AC2A-EAB2-481C-82CC-31D4FC20B2A5}" dt="2021-01-21T18:42:35.850" v="156" actId="790"/>
        <pc:sldMkLst>
          <pc:docMk/>
          <pc:sldMk cId="1074027259" sldId="334"/>
        </pc:sldMkLst>
      </pc:sldChg>
      <pc:sldChg chg="modSp mod">
        <pc:chgData name="Rosa María Cabrera Corchos" userId="f1659fda-de31-4a64-8d16-4a5c28fbfcfc" providerId="ADAL" clId="{BC23AC2A-EAB2-481C-82CC-31D4FC20B2A5}" dt="2021-01-21T18:41:11.332" v="153" actId="790"/>
        <pc:sldMkLst>
          <pc:docMk/>
          <pc:sldMk cId="4226424508" sldId="377"/>
        </pc:sldMkLst>
      </pc:sldChg>
      <pc:sldChg chg="modSp">
        <pc:chgData name="Rosa María Cabrera Corchos" userId="f1659fda-de31-4a64-8d16-4a5c28fbfcfc" providerId="ADAL" clId="{BC23AC2A-EAB2-481C-82CC-31D4FC20B2A5}" dt="2021-01-21T18:44:52.658" v="157"/>
        <pc:sldMkLst>
          <pc:docMk/>
          <pc:sldMk cId="1485271109" sldId="591"/>
        </pc:sldMkLst>
      </pc:sldChg>
      <pc:sldChg chg="modSp mod">
        <pc:chgData name="Rosa María Cabrera Corchos" userId="f1659fda-de31-4a64-8d16-4a5c28fbfcfc" providerId="ADAL" clId="{BC23AC2A-EAB2-481C-82CC-31D4FC20B2A5}" dt="2021-01-21T18:45:26.862" v="179" actId="1036"/>
        <pc:sldMkLst>
          <pc:docMk/>
          <pc:sldMk cId="1540172325" sldId="592"/>
        </pc:sldMkLst>
      </pc:sldChg>
      <pc:sldChg chg="modSp mod">
        <pc:chgData name="Rosa María Cabrera Corchos" userId="f1659fda-de31-4a64-8d16-4a5c28fbfcfc" providerId="ADAL" clId="{BC23AC2A-EAB2-481C-82CC-31D4FC20B2A5}" dt="2021-01-21T18:45:54.421" v="195" actId="1035"/>
        <pc:sldMkLst>
          <pc:docMk/>
          <pc:sldMk cId="1092355877" sldId="593"/>
        </pc:sldMkLst>
      </pc:sldChg>
      <pc:sldChg chg="modSp mod">
        <pc:chgData name="Rosa María Cabrera Corchos" userId="f1659fda-de31-4a64-8d16-4a5c28fbfcfc" providerId="ADAL" clId="{BC23AC2A-EAB2-481C-82CC-31D4FC20B2A5}" dt="2021-01-21T18:46:57.963" v="207" actId="114"/>
        <pc:sldMkLst>
          <pc:docMk/>
          <pc:sldMk cId="266343940" sldId="594"/>
        </pc:sldMkLst>
      </pc:sldChg>
      <pc:sldChg chg="modSp mod">
        <pc:chgData name="Rosa María Cabrera Corchos" userId="f1659fda-de31-4a64-8d16-4a5c28fbfcfc" providerId="ADAL" clId="{BC23AC2A-EAB2-481C-82CC-31D4FC20B2A5}" dt="2021-01-21T18:47:07.755" v="218" actId="1035"/>
        <pc:sldMkLst>
          <pc:docMk/>
          <pc:sldMk cId="290026755" sldId="595"/>
        </pc:sldMkLst>
      </pc:sldChg>
    </pc:docChg>
  </pc:docChgLst>
  <pc:docChgLst>
    <pc:chgData name="Max Aragall Borràs" userId="87e097e4-5d98-43bc-9596-3648e60b41d0" providerId="ADAL" clId="{3928C046-DCAE-4B08-BF29-C3687280782E}"/>
    <pc:docChg chg="addSld delSld modSld">
      <pc:chgData name="Max Aragall Borràs" userId="87e097e4-5d98-43bc-9596-3648e60b41d0" providerId="ADAL" clId="{3928C046-DCAE-4B08-BF29-C3687280782E}" dt="2023-01-30T11:36:56.496" v="2"/>
      <pc:docMkLst>
        <pc:docMk/>
      </pc:docMkLst>
      <pc:sldChg chg="del">
        <pc:chgData name="Max Aragall Borràs" userId="87e097e4-5d98-43bc-9596-3648e60b41d0" providerId="ADAL" clId="{3928C046-DCAE-4B08-BF29-C3687280782E}" dt="2023-01-30T11:36:54.732" v="1" actId="47"/>
        <pc:sldMkLst>
          <pc:docMk/>
          <pc:sldMk cId="367222070" sldId="605"/>
        </pc:sldMkLst>
      </pc:sldChg>
      <pc:sldChg chg="del">
        <pc:chgData name="Max Aragall Borràs" userId="87e097e4-5d98-43bc-9596-3648e60b41d0" providerId="ADAL" clId="{3928C046-DCAE-4B08-BF29-C3687280782E}" dt="2023-01-30T11:36:53.820" v="0" actId="47"/>
        <pc:sldMkLst>
          <pc:docMk/>
          <pc:sldMk cId="850449991" sldId="606"/>
        </pc:sldMkLst>
      </pc:sldChg>
      <pc:sldChg chg="add">
        <pc:chgData name="Max Aragall Borràs" userId="87e097e4-5d98-43bc-9596-3648e60b41d0" providerId="ADAL" clId="{3928C046-DCAE-4B08-BF29-C3687280782E}" dt="2023-01-30T11:36:56.496" v="2"/>
        <pc:sldMkLst>
          <pc:docMk/>
          <pc:sldMk cId="3679213256" sldId="617"/>
        </pc:sldMkLst>
      </pc:sldChg>
      <pc:sldChg chg="add">
        <pc:chgData name="Max Aragall Borràs" userId="87e097e4-5d98-43bc-9596-3648e60b41d0" providerId="ADAL" clId="{3928C046-DCAE-4B08-BF29-C3687280782E}" dt="2023-01-30T11:36:56.496" v="2"/>
        <pc:sldMkLst>
          <pc:docMk/>
          <pc:sldMk cId="4249572832" sldId="645"/>
        </pc:sldMkLst>
      </pc:sldChg>
      <pc:sldChg chg="add">
        <pc:chgData name="Max Aragall Borràs" userId="87e097e4-5d98-43bc-9596-3648e60b41d0" providerId="ADAL" clId="{3928C046-DCAE-4B08-BF29-C3687280782E}" dt="2023-01-30T11:36:56.496" v="2"/>
        <pc:sldMkLst>
          <pc:docMk/>
          <pc:sldMk cId="883172147" sldId="647"/>
        </pc:sldMkLst>
      </pc:sldChg>
    </pc:docChg>
  </pc:docChgLst>
  <pc:docChgLst>
    <pc:chgData name="Belén Bermejo Gálvez" userId="f1808d04-3c45-42c6-8782-2112856f2a66" providerId="ADAL" clId="{8436896E-597E-4D23-A19D-EE62944ED1F7}"/>
    <pc:docChg chg="modSld">
      <pc:chgData name="Belén Bermejo Gálvez" userId="f1808d04-3c45-42c6-8782-2112856f2a66" providerId="ADAL" clId="{8436896E-597E-4D23-A19D-EE62944ED1F7}" dt="2025-02-11T10:15:20.488" v="2" actId="20577"/>
      <pc:docMkLst>
        <pc:docMk/>
      </pc:docMkLst>
      <pc:sldChg chg="modSp mod">
        <pc:chgData name="Belén Bermejo Gálvez" userId="f1808d04-3c45-42c6-8782-2112856f2a66" providerId="ADAL" clId="{8436896E-597E-4D23-A19D-EE62944ED1F7}" dt="2025-02-11T10:15:20.488" v="2" actId="20577"/>
        <pc:sldMkLst>
          <pc:docMk/>
          <pc:sldMk cId="2643353128" sldId="673"/>
        </pc:sldMkLst>
        <pc:spChg chg="mod">
          <ac:chgData name="Belén Bermejo Gálvez" userId="f1808d04-3c45-42c6-8782-2112856f2a66" providerId="ADAL" clId="{8436896E-597E-4D23-A19D-EE62944ED1F7}" dt="2025-02-11T10:15:20.488" v="2" actId="20577"/>
          <ac:spMkLst>
            <pc:docMk/>
            <pc:sldMk cId="2643353128" sldId="673"/>
            <ac:spMk id="36" creationId="{00000000-0000-0000-0000-000000000000}"/>
          </ac:spMkLst>
        </pc:spChg>
      </pc:sldChg>
    </pc:docChg>
  </pc:docChgLst>
  <pc:docChgLst>
    <pc:chgData name="Rosa María Cabrera Corchos" userId="f1659fda-de31-4a64-8d16-4a5c28fbfcfc" providerId="ADAL" clId="{18E017CC-5FEF-4013-A124-BD7C4FE24D3D}"/>
    <pc:docChg chg="modSld">
      <pc:chgData name="Rosa María Cabrera Corchos" userId="f1659fda-de31-4a64-8d16-4a5c28fbfcfc" providerId="ADAL" clId="{18E017CC-5FEF-4013-A124-BD7C4FE24D3D}" dt="2023-01-30T14:02:04.879" v="8" actId="1035"/>
      <pc:docMkLst>
        <pc:docMk/>
      </pc:docMkLst>
      <pc:sldChg chg="modSp mod">
        <pc:chgData name="Rosa María Cabrera Corchos" userId="f1659fda-de31-4a64-8d16-4a5c28fbfcfc" providerId="ADAL" clId="{18E017CC-5FEF-4013-A124-BD7C4FE24D3D}" dt="2023-01-30T14:02:04.879" v="8" actId="1035"/>
        <pc:sldMkLst>
          <pc:docMk/>
          <pc:sldMk cId="3843106006" sldId="342"/>
        </pc:sldMkLst>
      </pc:sldChg>
    </pc:docChg>
  </pc:docChgLst>
  <pc:docChgLst>
    <pc:chgData name="Max Aragall Borràs" userId="87e097e4-5d98-43bc-9596-3648e60b41d0" providerId="ADAL" clId="{D6FFD93B-2C71-4419-9E85-BF36B776BAA2}"/>
    <pc:docChg chg="modSld">
      <pc:chgData name="Max Aragall Borràs" userId="87e097e4-5d98-43bc-9596-3648e60b41d0" providerId="ADAL" clId="{D6FFD93B-2C71-4419-9E85-BF36B776BAA2}" dt="2022-12-20T09:28:14.117" v="109" actId="20577"/>
      <pc:docMkLst>
        <pc:docMk/>
      </pc:docMkLst>
      <pc:sldChg chg="modSp">
        <pc:chgData name="Max Aragall Borràs" userId="87e097e4-5d98-43bc-9596-3648e60b41d0" providerId="ADAL" clId="{D6FFD93B-2C71-4419-9E85-BF36B776BAA2}" dt="2022-12-20T09:17:18.776" v="57" actId="20577"/>
        <pc:sldMkLst>
          <pc:docMk/>
          <pc:sldMk cId="4176253884" sldId="336"/>
        </pc:sldMkLst>
      </pc:sldChg>
      <pc:sldChg chg="modSp mod">
        <pc:chgData name="Max Aragall Borràs" userId="87e097e4-5d98-43bc-9596-3648e60b41d0" providerId="ADAL" clId="{D6FFD93B-2C71-4419-9E85-BF36B776BAA2}" dt="2022-12-20T09:15:37.441" v="10" actId="1076"/>
        <pc:sldMkLst>
          <pc:docMk/>
          <pc:sldMk cId="3843106006" sldId="342"/>
        </pc:sldMkLst>
      </pc:sldChg>
      <pc:sldChg chg="modSp mod">
        <pc:chgData name="Max Aragall Borràs" userId="87e097e4-5d98-43bc-9596-3648e60b41d0" providerId="ADAL" clId="{D6FFD93B-2C71-4419-9E85-BF36B776BAA2}" dt="2022-12-20T09:15:50.045" v="20" actId="20577"/>
        <pc:sldMkLst>
          <pc:docMk/>
          <pc:sldMk cId="2902783971" sldId="369"/>
        </pc:sldMkLst>
      </pc:sldChg>
      <pc:sldChg chg="modSp mod">
        <pc:chgData name="Max Aragall Borràs" userId="87e097e4-5d98-43bc-9596-3648e60b41d0" providerId="ADAL" clId="{D6FFD93B-2C71-4419-9E85-BF36B776BAA2}" dt="2022-12-20T09:16:29.886" v="46" actId="20577"/>
        <pc:sldMkLst>
          <pc:docMk/>
          <pc:sldMk cId="4226424508" sldId="377"/>
        </pc:sldMkLst>
      </pc:sldChg>
      <pc:sldChg chg="modSp modAnim">
        <pc:chgData name="Max Aragall Borràs" userId="87e097e4-5d98-43bc-9596-3648e60b41d0" providerId="ADAL" clId="{D6FFD93B-2C71-4419-9E85-BF36B776BAA2}" dt="2022-12-20T09:28:14.117" v="109" actId="20577"/>
        <pc:sldMkLst>
          <pc:docMk/>
          <pc:sldMk cId="133244687" sldId="378"/>
        </pc:sldMkLst>
      </pc:sldChg>
      <pc:sldChg chg="modSp mod">
        <pc:chgData name="Max Aragall Borràs" userId="87e097e4-5d98-43bc-9596-3648e60b41d0" providerId="ADAL" clId="{D6FFD93B-2C71-4419-9E85-BF36B776BAA2}" dt="2022-12-20T09:18:17.201" v="61" actId="20577"/>
        <pc:sldMkLst>
          <pc:docMk/>
          <pc:sldMk cId="1485271109" sldId="591"/>
        </pc:sldMkLst>
      </pc:sldChg>
      <pc:sldChg chg="modSp">
        <pc:chgData name="Max Aragall Borràs" userId="87e097e4-5d98-43bc-9596-3648e60b41d0" providerId="ADAL" clId="{D6FFD93B-2C71-4419-9E85-BF36B776BAA2}" dt="2022-12-20T09:18:40.325" v="63" actId="20577"/>
        <pc:sldMkLst>
          <pc:docMk/>
          <pc:sldMk cId="1540172325" sldId="592"/>
        </pc:sldMkLst>
      </pc:sldChg>
      <pc:sldChg chg="modSp modAnim">
        <pc:chgData name="Max Aragall Borràs" userId="87e097e4-5d98-43bc-9596-3648e60b41d0" providerId="ADAL" clId="{D6FFD93B-2C71-4419-9E85-BF36B776BAA2}" dt="2022-12-20T09:20:13.575" v="75"/>
        <pc:sldMkLst>
          <pc:docMk/>
          <pc:sldMk cId="1092355877" sldId="593"/>
        </pc:sldMkLst>
      </pc:sldChg>
      <pc:sldChg chg="modSp modAnim">
        <pc:chgData name="Max Aragall Borràs" userId="87e097e4-5d98-43bc-9596-3648e60b41d0" providerId="ADAL" clId="{D6FFD93B-2C71-4419-9E85-BF36B776BAA2}" dt="2022-12-20T09:21:01.957" v="85" actId="20577"/>
        <pc:sldMkLst>
          <pc:docMk/>
          <pc:sldMk cId="266343940" sldId="594"/>
        </pc:sldMkLst>
      </pc:sldChg>
    </pc:docChg>
  </pc:docChgLst>
  <pc:docChgLst>
    <pc:chgData name="Neus Murcia Sadurní" userId="2c674b4e-4ed0-4f71-9773-0e903b570d67" providerId="ADAL" clId="{30EA07A2-6984-49AD-A4C9-51672BE0610A}"/>
    <pc:docChg chg="delSld">
      <pc:chgData name="Neus Murcia Sadurní" userId="2c674b4e-4ed0-4f71-9773-0e903b570d67" providerId="ADAL" clId="{30EA07A2-6984-49AD-A4C9-51672BE0610A}" dt="2022-01-17T14:44:23.036" v="1" actId="2696"/>
      <pc:docMkLst>
        <pc:docMk/>
      </pc:docMkLst>
      <pc:sldChg chg="del">
        <pc:chgData name="Neus Murcia Sadurní" userId="2c674b4e-4ed0-4f71-9773-0e903b570d67" providerId="ADAL" clId="{30EA07A2-6984-49AD-A4C9-51672BE0610A}" dt="2022-01-17T14:44:04.023" v="0" actId="2696"/>
        <pc:sldMkLst>
          <pc:docMk/>
          <pc:sldMk cId="2839987236" sldId="257"/>
        </pc:sldMkLst>
      </pc:sldChg>
      <pc:sldChg chg="del">
        <pc:chgData name="Neus Murcia Sadurní" userId="2c674b4e-4ed0-4f71-9773-0e903b570d67" providerId="ADAL" clId="{30EA07A2-6984-49AD-A4C9-51672BE0610A}" dt="2022-01-17T14:44:04.023" v="0" actId="2696"/>
        <pc:sldMkLst>
          <pc:docMk/>
          <pc:sldMk cId="2274150714" sldId="259"/>
        </pc:sldMkLst>
      </pc:sldChg>
      <pc:sldChg chg="del">
        <pc:chgData name="Neus Murcia Sadurní" userId="2c674b4e-4ed0-4f71-9773-0e903b570d67" providerId="ADAL" clId="{30EA07A2-6984-49AD-A4C9-51672BE0610A}" dt="2022-01-17T14:44:23.036" v="1" actId="2696"/>
        <pc:sldMkLst>
          <pc:docMk/>
          <pc:sldMk cId="3083134075" sldId="309"/>
        </pc:sldMkLst>
      </pc:sldChg>
      <pc:sldChg chg="del">
        <pc:chgData name="Neus Murcia Sadurní" userId="2c674b4e-4ed0-4f71-9773-0e903b570d67" providerId="ADAL" clId="{30EA07A2-6984-49AD-A4C9-51672BE0610A}" dt="2022-01-17T14:44:04.023" v="0" actId="2696"/>
        <pc:sldMkLst>
          <pc:docMk/>
          <pc:sldMk cId="3875791077" sldId="603"/>
        </pc:sldMkLst>
      </pc:sldChg>
      <pc:sldChg chg="del">
        <pc:chgData name="Neus Murcia Sadurní" userId="2c674b4e-4ed0-4f71-9773-0e903b570d67" providerId="ADAL" clId="{30EA07A2-6984-49AD-A4C9-51672BE0610A}" dt="2022-01-17T14:44:04.023" v="0" actId="2696"/>
        <pc:sldMkLst>
          <pc:docMk/>
          <pc:sldMk cId="3286338786" sldId="609"/>
        </pc:sldMkLst>
      </pc:sldChg>
      <pc:sldChg chg="del">
        <pc:chgData name="Neus Murcia Sadurní" userId="2c674b4e-4ed0-4f71-9773-0e903b570d67" providerId="ADAL" clId="{30EA07A2-6984-49AD-A4C9-51672BE0610A}" dt="2022-01-17T14:44:23.036" v="1" actId="2696"/>
        <pc:sldMkLst>
          <pc:docMk/>
          <pc:sldMk cId="1200396821" sldId="610"/>
        </pc:sldMkLst>
      </pc:sldChg>
      <pc:sldChg chg="del">
        <pc:chgData name="Neus Murcia Sadurní" userId="2c674b4e-4ed0-4f71-9773-0e903b570d67" providerId="ADAL" clId="{30EA07A2-6984-49AD-A4C9-51672BE0610A}" dt="2022-01-17T14:44:23.036" v="1" actId="2696"/>
        <pc:sldMkLst>
          <pc:docMk/>
          <pc:sldMk cId="4192630712" sldId="611"/>
        </pc:sldMkLst>
      </pc:sldChg>
      <pc:sldChg chg="del">
        <pc:chgData name="Neus Murcia Sadurní" userId="2c674b4e-4ed0-4f71-9773-0e903b570d67" providerId="ADAL" clId="{30EA07A2-6984-49AD-A4C9-51672BE0610A}" dt="2022-01-17T14:44:23.036" v="1" actId="2696"/>
        <pc:sldMkLst>
          <pc:docMk/>
          <pc:sldMk cId="3237864036" sldId="612"/>
        </pc:sldMkLst>
      </pc:sldChg>
    </pc:docChg>
  </pc:docChgLst>
  <pc:docChgLst>
    <pc:chgData name="Rosa María Cabrera Corchos" userId="f1659fda-de31-4a64-8d16-4a5c28fbfcfc" providerId="ADAL" clId="{88F29358-B6BD-4E6F-BCFF-3A84912A0CEE}"/>
    <pc:docChg chg="delSld modSld delMainMaster">
      <pc:chgData name="Rosa María Cabrera Corchos" userId="f1659fda-de31-4a64-8d16-4a5c28fbfcfc" providerId="ADAL" clId="{88F29358-B6BD-4E6F-BCFF-3A84912A0CEE}" dt="2024-01-24T11:34:59.793" v="18" actId="2696"/>
      <pc:docMkLst>
        <pc:docMk/>
      </pc:docMkLst>
      <pc:sldChg chg="del">
        <pc:chgData name="Rosa María Cabrera Corchos" userId="f1659fda-de31-4a64-8d16-4a5c28fbfcfc" providerId="ADAL" clId="{88F29358-B6BD-4E6F-BCFF-3A84912A0CEE}" dt="2024-01-24T11:34:59.793" v="18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88F29358-B6BD-4E6F-BCFF-3A84912A0CEE}" dt="2024-01-24T11:34:59.793" v="18" actId="2696"/>
        <pc:sldMkLst>
          <pc:docMk/>
          <pc:sldMk cId="1883697652" sldId="607"/>
        </pc:sldMkLst>
      </pc:sldChg>
      <pc:sldChg chg="del">
        <pc:chgData name="Rosa María Cabrera Corchos" userId="f1659fda-de31-4a64-8d16-4a5c28fbfcfc" providerId="ADAL" clId="{88F29358-B6BD-4E6F-BCFF-3A84912A0CEE}" dt="2024-01-24T11:24:22.576" v="0" actId="2696"/>
        <pc:sldMkLst>
          <pc:docMk/>
          <pc:sldMk cId="1063421158" sldId="650"/>
        </pc:sldMkLst>
      </pc:sldChg>
      <pc:sldChg chg="del">
        <pc:chgData name="Rosa María Cabrera Corchos" userId="f1659fda-de31-4a64-8d16-4a5c28fbfcfc" providerId="ADAL" clId="{88F29358-B6BD-4E6F-BCFF-3A84912A0CEE}" dt="2024-01-24T11:24:22.576" v="0" actId="2696"/>
        <pc:sldMkLst>
          <pc:docMk/>
          <pc:sldMk cId="4026550514" sldId="651"/>
        </pc:sldMkLst>
      </pc:sldChg>
      <pc:sldChg chg="del">
        <pc:chgData name="Rosa María Cabrera Corchos" userId="f1659fda-de31-4a64-8d16-4a5c28fbfcfc" providerId="ADAL" clId="{88F29358-B6BD-4E6F-BCFF-3A84912A0CEE}" dt="2024-01-24T11:24:22.576" v="0" actId="2696"/>
        <pc:sldMkLst>
          <pc:docMk/>
          <pc:sldMk cId="3546388945" sldId="652"/>
        </pc:sldMkLst>
      </pc:sldChg>
      <pc:sldChg chg="del">
        <pc:chgData name="Rosa María Cabrera Corchos" userId="f1659fda-de31-4a64-8d16-4a5c28fbfcfc" providerId="ADAL" clId="{88F29358-B6BD-4E6F-BCFF-3A84912A0CEE}" dt="2024-01-24T11:34:59.793" v="18" actId="2696"/>
        <pc:sldMkLst>
          <pc:docMk/>
          <pc:sldMk cId="4163575214" sldId="655"/>
        </pc:sldMkLst>
      </pc:sldChg>
      <pc:sldChg chg="del">
        <pc:chgData name="Rosa María Cabrera Corchos" userId="f1659fda-de31-4a64-8d16-4a5c28fbfcfc" providerId="ADAL" clId="{88F29358-B6BD-4E6F-BCFF-3A84912A0CEE}" dt="2024-01-24T11:34:59.793" v="18" actId="2696"/>
        <pc:sldMkLst>
          <pc:docMk/>
          <pc:sldMk cId="385276344" sldId="656"/>
        </pc:sldMkLst>
      </pc:sldChg>
      <pc:sldChg chg="del">
        <pc:chgData name="Rosa María Cabrera Corchos" userId="f1659fda-de31-4a64-8d16-4a5c28fbfcfc" providerId="ADAL" clId="{88F29358-B6BD-4E6F-BCFF-3A84912A0CEE}" dt="2024-01-24T11:34:59.793" v="18" actId="2696"/>
        <pc:sldMkLst>
          <pc:docMk/>
          <pc:sldMk cId="1241564248" sldId="657"/>
        </pc:sldMkLst>
      </pc:sldChg>
      <pc:sldChg chg="del">
        <pc:chgData name="Rosa María Cabrera Corchos" userId="f1659fda-de31-4a64-8d16-4a5c28fbfcfc" providerId="ADAL" clId="{88F29358-B6BD-4E6F-BCFF-3A84912A0CEE}" dt="2024-01-24T11:24:22.576" v="0" actId="2696"/>
        <pc:sldMkLst>
          <pc:docMk/>
          <pc:sldMk cId="930514415" sldId="658"/>
        </pc:sldMkLst>
      </pc:sldChg>
      <pc:sldChg chg="modSp">
        <pc:chgData name="Rosa María Cabrera Corchos" userId="f1659fda-de31-4a64-8d16-4a5c28fbfcfc" providerId="ADAL" clId="{88F29358-B6BD-4E6F-BCFF-3A84912A0CEE}" dt="2024-01-24T11:24:44.701" v="17" actId="20577"/>
        <pc:sldMkLst>
          <pc:docMk/>
          <pc:sldMk cId="773348093" sldId="660"/>
        </pc:sldMkLst>
      </pc:sldChg>
      <pc:sldMasterChg chg="del delSldLayout">
        <pc:chgData name="Rosa María Cabrera Corchos" userId="f1659fda-de31-4a64-8d16-4a5c28fbfcfc" providerId="ADAL" clId="{88F29358-B6BD-4E6F-BCFF-3A84912A0CEE}" dt="2024-01-24T11:34:59.793" v="18" actId="2696"/>
        <pc:sldMasterMkLst>
          <pc:docMk/>
          <pc:sldMasterMk cId="3529510109" sldId="2147483660"/>
        </pc:sldMasterMkLst>
        <pc:sldLayoutChg chg="del">
          <pc:chgData name="Rosa María Cabrera Corchos" userId="f1659fda-de31-4a64-8d16-4a5c28fbfcfc" providerId="ADAL" clId="{88F29358-B6BD-4E6F-BCFF-3A84912A0CEE}" dt="2024-01-24T11:34:59.793" v="18" actId="2696"/>
          <pc:sldLayoutMkLst>
            <pc:docMk/>
            <pc:sldMasterMk cId="3529510109" sldId="2147483660"/>
            <pc:sldLayoutMk cId="2697001282" sldId="2147483661"/>
          </pc:sldLayoutMkLst>
        </pc:sldLayoutChg>
        <pc:sldLayoutChg chg="del">
          <pc:chgData name="Rosa María Cabrera Corchos" userId="f1659fda-de31-4a64-8d16-4a5c28fbfcfc" providerId="ADAL" clId="{88F29358-B6BD-4E6F-BCFF-3A84912A0CEE}" dt="2024-01-24T11:34:59.793" v="18" actId="2696"/>
          <pc:sldLayoutMkLst>
            <pc:docMk/>
            <pc:sldMasterMk cId="3529510109" sldId="2147483660"/>
            <pc:sldLayoutMk cId="2723566431" sldId="2147483662"/>
          </pc:sldLayoutMkLst>
        </pc:sldLayoutChg>
        <pc:sldLayoutChg chg="del">
          <pc:chgData name="Rosa María Cabrera Corchos" userId="f1659fda-de31-4a64-8d16-4a5c28fbfcfc" providerId="ADAL" clId="{88F29358-B6BD-4E6F-BCFF-3A84912A0CEE}" dt="2024-01-24T11:34:59.793" v="18" actId="2696"/>
          <pc:sldLayoutMkLst>
            <pc:docMk/>
            <pc:sldMasterMk cId="3529510109" sldId="2147483660"/>
            <pc:sldLayoutMk cId="2229890765" sldId="2147483663"/>
          </pc:sldLayoutMkLst>
        </pc:sldLayoutChg>
        <pc:sldLayoutChg chg="del">
          <pc:chgData name="Rosa María Cabrera Corchos" userId="f1659fda-de31-4a64-8d16-4a5c28fbfcfc" providerId="ADAL" clId="{88F29358-B6BD-4E6F-BCFF-3A84912A0CEE}" dt="2024-01-24T11:34:59.793" v="18" actId="2696"/>
          <pc:sldLayoutMkLst>
            <pc:docMk/>
            <pc:sldMasterMk cId="3529510109" sldId="2147483660"/>
            <pc:sldLayoutMk cId="3488281405" sldId="2147483664"/>
          </pc:sldLayoutMkLst>
        </pc:sldLayoutChg>
        <pc:sldLayoutChg chg="del">
          <pc:chgData name="Rosa María Cabrera Corchos" userId="f1659fda-de31-4a64-8d16-4a5c28fbfcfc" providerId="ADAL" clId="{88F29358-B6BD-4E6F-BCFF-3A84912A0CEE}" dt="2024-01-24T11:34:59.793" v="18" actId="2696"/>
          <pc:sldLayoutMkLst>
            <pc:docMk/>
            <pc:sldMasterMk cId="3529510109" sldId="2147483660"/>
            <pc:sldLayoutMk cId="290090318" sldId="2147483665"/>
          </pc:sldLayoutMkLst>
        </pc:sldLayoutChg>
        <pc:sldLayoutChg chg="del">
          <pc:chgData name="Rosa María Cabrera Corchos" userId="f1659fda-de31-4a64-8d16-4a5c28fbfcfc" providerId="ADAL" clId="{88F29358-B6BD-4E6F-BCFF-3A84912A0CEE}" dt="2024-01-24T11:34:59.793" v="18" actId="2696"/>
          <pc:sldLayoutMkLst>
            <pc:docMk/>
            <pc:sldMasterMk cId="3529510109" sldId="2147483660"/>
            <pc:sldLayoutMk cId="4146681837" sldId="2147483666"/>
          </pc:sldLayoutMkLst>
        </pc:sldLayoutChg>
        <pc:sldLayoutChg chg="del">
          <pc:chgData name="Rosa María Cabrera Corchos" userId="f1659fda-de31-4a64-8d16-4a5c28fbfcfc" providerId="ADAL" clId="{88F29358-B6BD-4E6F-BCFF-3A84912A0CEE}" dt="2024-01-24T11:34:59.793" v="18" actId="2696"/>
          <pc:sldLayoutMkLst>
            <pc:docMk/>
            <pc:sldMasterMk cId="3529510109" sldId="2147483660"/>
            <pc:sldLayoutMk cId="2327174710" sldId="2147483667"/>
          </pc:sldLayoutMkLst>
        </pc:sldLayoutChg>
        <pc:sldLayoutChg chg="del">
          <pc:chgData name="Rosa María Cabrera Corchos" userId="f1659fda-de31-4a64-8d16-4a5c28fbfcfc" providerId="ADAL" clId="{88F29358-B6BD-4E6F-BCFF-3A84912A0CEE}" dt="2024-01-24T11:34:59.793" v="18" actId="2696"/>
          <pc:sldLayoutMkLst>
            <pc:docMk/>
            <pc:sldMasterMk cId="3529510109" sldId="2147483660"/>
            <pc:sldLayoutMk cId="1515193757" sldId="2147483668"/>
          </pc:sldLayoutMkLst>
        </pc:sldLayoutChg>
        <pc:sldLayoutChg chg="del">
          <pc:chgData name="Rosa María Cabrera Corchos" userId="f1659fda-de31-4a64-8d16-4a5c28fbfcfc" providerId="ADAL" clId="{88F29358-B6BD-4E6F-BCFF-3A84912A0CEE}" dt="2024-01-24T11:34:59.793" v="18" actId="2696"/>
          <pc:sldLayoutMkLst>
            <pc:docMk/>
            <pc:sldMasterMk cId="3529510109" sldId="2147483660"/>
            <pc:sldLayoutMk cId="3340992115" sldId="2147483669"/>
          </pc:sldLayoutMkLst>
        </pc:sldLayoutChg>
        <pc:sldLayoutChg chg="del">
          <pc:chgData name="Rosa María Cabrera Corchos" userId="f1659fda-de31-4a64-8d16-4a5c28fbfcfc" providerId="ADAL" clId="{88F29358-B6BD-4E6F-BCFF-3A84912A0CEE}" dt="2024-01-24T11:34:59.793" v="18" actId="2696"/>
          <pc:sldLayoutMkLst>
            <pc:docMk/>
            <pc:sldMasterMk cId="3529510109" sldId="2147483660"/>
            <pc:sldLayoutMk cId="3703627774" sldId="2147483670"/>
          </pc:sldLayoutMkLst>
        </pc:sldLayoutChg>
        <pc:sldLayoutChg chg="del">
          <pc:chgData name="Rosa María Cabrera Corchos" userId="f1659fda-de31-4a64-8d16-4a5c28fbfcfc" providerId="ADAL" clId="{88F29358-B6BD-4E6F-BCFF-3A84912A0CEE}" dt="2024-01-24T11:34:59.793" v="18" actId="2696"/>
          <pc:sldLayoutMkLst>
            <pc:docMk/>
            <pc:sldMasterMk cId="3529510109" sldId="2147483660"/>
            <pc:sldLayoutMk cId="2447108972" sldId="2147483671"/>
          </pc:sldLayoutMkLst>
        </pc:sldLayoutChg>
      </pc:sldMasterChg>
    </pc:docChg>
  </pc:docChgLst>
  <pc:docChgLst>
    <pc:chgData name="Max Aragall Borràs" userId="87e097e4-5d98-43bc-9596-3648e60b41d0" providerId="ADAL" clId="{4468E485-083E-46C9-939D-19A5B9D17F25}"/>
    <pc:docChg chg="undo custSel delSld modSld">
      <pc:chgData name="Max Aragall Borràs" userId="87e097e4-5d98-43bc-9596-3648e60b41d0" providerId="ADAL" clId="{4468E485-083E-46C9-939D-19A5B9D17F25}" dt="2022-12-20T11:07:57.790" v="148" actId="47"/>
      <pc:docMkLst>
        <pc:docMk/>
      </pc:docMkLst>
      <pc:sldChg chg="modSp mod">
        <pc:chgData name="Max Aragall Borràs" userId="87e097e4-5d98-43bc-9596-3648e60b41d0" providerId="ADAL" clId="{4468E485-083E-46C9-939D-19A5B9D17F25}" dt="2022-12-20T10:39:05.917" v="28" actId="20577"/>
        <pc:sldMkLst>
          <pc:docMk/>
          <pc:sldMk cId="3843106006" sldId="342"/>
        </pc:sldMkLst>
      </pc:sldChg>
      <pc:sldChg chg="modSp mod">
        <pc:chgData name="Max Aragall Borràs" userId="87e097e4-5d98-43bc-9596-3648e60b41d0" providerId="ADAL" clId="{4468E485-083E-46C9-939D-19A5B9D17F25}" dt="2022-12-20T10:39:21.111" v="50" actId="20577"/>
        <pc:sldMkLst>
          <pc:docMk/>
          <pc:sldMk cId="2902783971" sldId="369"/>
        </pc:sldMkLst>
      </pc:sldChg>
      <pc:sldChg chg="modSp mod">
        <pc:chgData name="Max Aragall Borràs" userId="87e097e4-5d98-43bc-9596-3648e60b41d0" providerId="ADAL" clId="{4468E485-083E-46C9-939D-19A5B9D17F25}" dt="2022-12-20T10:40:24.548" v="102" actId="20577"/>
        <pc:sldMkLst>
          <pc:docMk/>
          <pc:sldMk cId="4226424508" sldId="377"/>
        </pc:sldMkLst>
      </pc:sldChg>
      <pc:sldChg chg="modSp mod">
        <pc:chgData name="Max Aragall Borràs" userId="87e097e4-5d98-43bc-9596-3648e60b41d0" providerId="ADAL" clId="{4468E485-083E-46C9-939D-19A5B9D17F25}" dt="2022-12-20T10:43:07.779" v="128" actId="1076"/>
        <pc:sldMkLst>
          <pc:docMk/>
          <pc:sldMk cId="133244687" sldId="378"/>
        </pc:sldMkLst>
      </pc:sldChg>
      <pc:sldChg chg="modSp mod">
        <pc:chgData name="Max Aragall Borràs" userId="87e097e4-5d98-43bc-9596-3648e60b41d0" providerId="ADAL" clId="{4468E485-083E-46C9-939D-19A5B9D17F25}" dt="2022-12-20T10:43:25.946" v="130" actId="20577"/>
        <pc:sldMkLst>
          <pc:docMk/>
          <pc:sldMk cId="1485271109" sldId="591"/>
        </pc:sldMkLst>
      </pc:sldChg>
      <pc:sldChg chg="del">
        <pc:chgData name="Max Aragall Borràs" userId="87e097e4-5d98-43bc-9596-3648e60b41d0" providerId="ADAL" clId="{4468E485-083E-46C9-939D-19A5B9D17F25}" dt="2022-12-20T11:07:57.790" v="148" actId="47"/>
        <pc:sldMkLst>
          <pc:docMk/>
          <pc:sldMk cId="1092355877" sldId="593"/>
        </pc:sldMkLst>
      </pc:sldChg>
      <pc:sldChg chg="modSp mod">
        <pc:chgData name="Max Aragall Borràs" userId="87e097e4-5d98-43bc-9596-3648e60b41d0" providerId="ADAL" clId="{4468E485-083E-46C9-939D-19A5B9D17F25}" dt="2022-12-20T11:07:50.345" v="147" actId="1076"/>
        <pc:sldMkLst>
          <pc:docMk/>
          <pc:sldMk cId="266343940" sldId="594"/>
        </pc:sldMkLst>
      </pc:sldChg>
    </pc:docChg>
  </pc:docChgLst>
  <pc:docChgLst>
    <pc:chgData name="Rosa María Cabrera Corchos" userId="f1659fda-de31-4a64-8d16-4a5c28fbfcfc" providerId="ADAL" clId="{A8AE120C-7A9D-4EA3-B4C5-A2A22AAD9A98}"/>
    <pc:docChg chg="delSld modSld">
      <pc:chgData name="Rosa María Cabrera Corchos" userId="f1659fda-de31-4a64-8d16-4a5c28fbfcfc" providerId="ADAL" clId="{A8AE120C-7A9D-4EA3-B4C5-A2A22AAD9A98}" dt="2025-01-29T12:41:46.752" v="20" actId="2696"/>
      <pc:docMkLst>
        <pc:docMk/>
      </pc:docMkLst>
      <pc:sldChg chg="modSp mod">
        <pc:chgData name="Rosa María Cabrera Corchos" userId="f1659fda-de31-4a64-8d16-4a5c28fbfcfc" providerId="ADAL" clId="{A8AE120C-7A9D-4EA3-B4C5-A2A22AAD9A98}" dt="2025-01-24T10:23:16.306" v="16" actId="207"/>
        <pc:sldMkLst>
          <pc:docMk/>
          <pc:sldMk cId="556384190" sldId="338"/>
        </pc:sldMkLst>
        <pc:spChg chg="mod">
          <ac:chgData name="Rosa María Cabrera Corchos" userId="f1659fda-de31-4a64-8d16-4a5c28fbfcfc" providerId="ADAL" clId="{A8AE120C-7A9D-4EA3-B4C5-A2A22AAD9A98}" dt="2025-01-24T10:23:12.002" v="15" actId="207"/>
          <ac:spMkLst>
            <pc:docMk/>
            <pc:sldMk cId="556384190" sldId="338"/>
            <ac:spMk id="51" creationId="{2D7205D7-F613-4119-8155-93E02F833DA1}"/>
          </ac:spMkLst>
        </pc:spChg>
        <pc:spChg chg="mod">
          <ac:chgData name="Rosa María Cabrera Corchos" userId="f1659fda-de31-4a64-8d16-4a5c28fbfcfc" providerId="ADAL" clId="{A8AE120C-7A9D-4EA3-B4C5-A2A22AAD9A98}" dt="2025-01-24T10:23:16.306" v="16" actId="207"/>
          <ac:spMkLst>
            <pc:docMk/>
            <pc:sldMk cId="556384190" sldId="338"/>
            <ac:spMk id="54" creationId="{67103580-7AFF-4804-9D0D-638A26E1694B}"/>
          </ac:spMkLst>
        </pc:spChg>
      </pc:sldChg>
      <pc:sldChg chg="modSp mod modNotesTx">
        <pc:chgData name="Rosa María Cabrera Corchos" userId="f1659fda-de31-4a64-8d16-4a5c28fbfcfc" providerId="ADAL" clId="{A8AE120C-7A9D-4EA3-B4C5-A2A22AAD9A98}" dt="2025-01-29T12:41:08.485" v="19" actId="403"/>
        <pc:sldMkLst>
          <pc:docMk/>
          <pc:sldMk cId="3435900237" sldId="665"/>
        </pc:sldMkLst>
        <pc:spChg chg="mod">
          <ac:chgData name="Rosa María Cabrera Corchos" userId="f1659fda-de31-4a64-8d16-4a5c28fbfcfc" providerId="ADAL" clId="{A8AE120C-7A9D-4EA3-B4C5-A2A22AAD9A98}" dt="2025-01-29T12:41:08.485" v="19" actId="403"/>
          <ac:spMkLst>
            <pc:docMk/>
            <pc:sldMk cId="3435900237" sldId="665"/>
            <ac:spMk id="3" creationId="{612B76C6-00BA-CA7A-4CFB-C9D0FEB2895D}"/>
          </ac:spMkLst>
        </pc:spChg>
      </pc:sldChg>
      <pc:sldChg chg="del">
        <pc:chgData name="Rosa María Cabrera Corchos" userId="f1659fda-de31-4a64-8d16-4a5c28fbfcfc" providerId="ADAL" clId="{A8AE120C-7A9D-4EA3-B4C5-A2A22AAD9A98}" dt="2025-01-29T12:41:46.752" v="20" actId="2696"/>
        <pc:sldMkLst>
          <pc:docMk/>
          <pc:sldMk cId="280595870" sldId="669"/>
        </pc:sldMkLst>
      </pc:sldChg>
    </pc:docChg>
  </pc:docChgLst>
  <pc:docChgLst>
    <pc:chgData name="Neus Murcia Sadurní" userId="S::1567593@uab.cat::2c674b4e-4ed0-4f71-9773-0e903b570d67" providerId="AD" clId="Web-{4414C914-AFD0-E3E4-5E0C-5D54A3864BFD}"/>
    <pc:docChg chg="modSld">
      <pc:chgData name="Neus Murcia Sadurní" userId="S::1567593@uab.cat::2c674b4e-4ed0-4f71-9773-0e903b570d67" providerId="AD" clId="Web-{4414C914-AFD0-E3E4-5E0C-5D54A3864BFD}" dt="2021-10-08T09:26:24.993" v="19"/>
      <pc:docMkLst>
        <pc:docMk/>
      </pc:docMkLst>
    </pc:docChg>
  </pc:docChgLst>
  <pc:docChgLst>
    <pc:chgData name="Belén Bermejo Gálvez" userId="f1808d04-3c45-42c6-8782-2112856f2a66" providerId="ADAL" clId="{714DB586-B7EB-4AC6-9BB1-B13D0D0B7518}"/>
    <pc:docChg chg="custSel modSld">
      <pc:chgData name="Belén Bermejo Gálvez" userId="f1808d04-3c45-42c6-8782-2112856f2a66" providerId="ADAL" clId="{714DB586-B7EB-4AC6-9BB1-B13D0D0B7518}" dt="2025-01-23T09:48:45.797" v="1"/>
      <pc:docMkLst>
        <pc:docMk/>
      </pc:docMkLst>
      <pc:sldChg chg="addSp delSp modSp mod delAnim modAnim">
        <pc:chgData name="Belén Bermejo Gálvez" userId="f1808d04-3c45-42c6-8782-2112856f2a66" providerId="ADAL" clId="{714DB586-B7EB-4AC6-9BB1-B13D0D0B7518}" dt="2025-01-23T09:48:45.797" v="1"/>
        <pc:sldMkLst>
          <pc:docMk/>
          <pc:sldMk cId="4164099481" sldId="331"/>
        </pc:sldMkLst>
        <pc:spChg chg="add mod">
          <ac:chgData name="Belén Bermejo Gálvez" userId="f1808d04-3c45-42c6-8782-2112856f2a66" providerId="ADAL" clId="{714DB586-B7EB-4AC6-9BB1-B13D0D0B7518}" dt="2025-01-23T09:48:45.797" v="1"/>
          <ac:spMkLst>
            <pc:docMk/>
            <pc:sldMk cId="4164099481" sldId="331"/>
            <ac:spMk id="6" creationId="{88A8ED0D-2BE7-75E0-BAE9-98D0075E0F82}"/>
          </ac:spMkLst>
        </pc:spChg>
        <pc:picChg chg="add mod">
          <ac:chgData name="Belén Bermejo Gálvez" userId="f1808d04-3c45-42c6-8782-2112856f2a66" providerId="ADAL" clId="{714DB586-B7EB-4AC6-9BB1-B13D0D0B7518}" dt="2025-01-23T09:48:45.797" v="1"/>
          <ac:picMkLst>
            <pc:docMk/>
            <pc:sldMk cId="4164099481" sldId="331"/>
            <ac:picMk id="8" creationId="{7616ED90-D2FE-EC37-1EF5-73C82F2559FC}"/>
          </ac:picMkLst>
        </pc:picChg>
      </pc:sldChg>
    </pc:docChg>
  </pc:docChgLst>
  <pc:docChgLst>
    <pc:chgData name="Max Aragall Borràs" userId="87e097e4-5d98-43bc-9596-3648e60b41d0" providerId="ADAL" clId="{1139977F-5A2D-4937-AF99-12FA5A7A8890}"/>
    <pc:docChg chg="modSld">
      <pc:chgData name="Max Aragall Borràs" userId="87e097e4-5d98-43bc-9596-3648e60b41d0" providerId="ADAL" clId="{1139977F-5A2D-4937-AF99-12FA5A7A8890}" dt="2022-12-20T10:34:20.653" v="133"/>
      <pc:docMkLst>
        <pc:docMk/>
      </pc:docMkLst>
      <pc:sldChg chg="modSp mod">
        <pc:chgData name="Max Aragall Borràs" userId="87e097e4-5d98-43bc-9596-3648e60b41d0" providerId="ADAL" clId="{1139977F-5A2D-4937-AF99-12FA5A7A8890}" dt="2022-12-20T10:15:29.309" v="38" actId="1076"/>
        <pc:sldMkLst>
          <pc:docMk/>
          <pc:sldMk cId="3843106006" sldId="342"/>
        </pc:sldMkLst>
      </pc:sldChg>
      <pc:sldChg chg="modSp mod">
        <pc:chgData name="Max Aragall Borràs" userId="87e097e4-5d98-43bc-9596-3648e60b41d0" providerId="ADAL" clId="{1139977F-5A2D-4937-AF99-12FA5A7A8890}" dt="2022-12-20T10:17:13.455" v="55" actId="20577"/>
        <pc:sldMkLst>
          <pc:docMk/>
          <pc:sldMk cId="2902783971" sldId="369"/>
        </pc:sldMkLst>
      </pc:sldChg>
      <pc:sldChg chg="modSp mod">
        <pc:chgData name="Max Aragall Borràs" userId="87e097e4-5d98-43bc-9596-3648e60b41d0" providerId="ADAL" clId="{1139977F-5A2D-4937-AF99-12FA5A7A8890}" dt="2022-12-20T10:17:50.786" v="91" actId="20577"/>
        <pc:sldMkLst>
          <pc:docMk/>
          <pc:sldMk cId="4226424508" sldId="377"/>
        </pc:sldMkLst>
      </pc:sldChg>
      <pc:sldChg chg="modSp modAnim">
        <pc:chgData name="Max Aragall Borràs" userId="87e097e4-5d98-43bc-9596-3648e60b41d0" providerId="ADAL" clId="{1139977F-5A2D-4937-AF99-12FA5A7A8890}" dt="2022-12-20T10:27:49.436" v="113" actId="20577"/>
        <pc:sldMkLst>
          <pc:docMk/>
          <pc:sldMk cId="133244687" sldId="378"/>
        </pc:sldMkLst>
      </pc:sldChg>
      <pc:sldChg chg="modSp mod">
        <pc:chgData name="Max Aragall Borràs" userId="87e097e4-5d98-43bc-9596-3648e60b41d0" providerId="ADAL" clId="{1139977F-5A2D-4937-AF99-12FA5A7A8890}" dt="2022-12-20T10:32:17.821" v="115" actId="20577"/>
        <pc:sldMkLst>
          <pc:docMk/>
          <pc:sldMk cId="1485271109" sldId="591"/>
        </pc:sldMkLst>
      </pc:sldChg>
      <pc:sldChg chg="modSp">
        <pc:chgData name="Max Aragall Borràs" userId="87e097e4-5d98-43bc-9596-3648e60b41d0" providerId="ADAL" clId="{1139977F-5A2D-4937-AF99-12FA5A7A8890}" dt="2022-12-20T10:34:20.653" v="133"/>
        <pc:sldMkLst>
          <pc:docMk/>
          <pc:sldMk cId="1092355877" sldId="593"/>
        </pc:sldMkLst>
      </pc:sldChg>
      <pc:sldChg chg="modSp modAnim">
        <pc:chgData name="Max Aragall Borràs" userId="87e097e4-5d98-43bc-9596-3648e60b41d0" providerId="ADAL" clId="{1139977F-5A2D-4937-AF99-12FA5A7A8890}" dt="2022-12-20T10:33:32.314" v="125" actId="20577"/>
        <pc:sldMkLst>
          <pc:docMk/>
          <pc:sldMk cId="266343940" sldId="594"/>
        </pc:sldMkLst>
      </pc:sldChg>
    </pc:docChg>
  </pc:docChgLst>
  <pc:docChgLst>
    <pc:chgData name="Rosa María Cabrera Corchos" userId="f1659fda-de31-4a64-8d16-4a5c28fbfcfc" providerId="ADAL" clId="{79D58D28-42CD-4F8A-8FB5-AD192CB048BB}"/>
    <pc:docChg chg="modSld">
      <pc:chgData name="Rosa María Cabrera Corchos" userId="f1659fda-de31-4a64-8d16-4a5c28fbfcfc" providerId="ADAL" clId="{79D58D28-42CD-4F8A-8FB5-AD192CB048BB}" dt="2023-01-11T08:55:12.233" v="30" actId="20577"/>
      <pc:docMkLst>
        <pc:docMk/>
      </pc:docMkLst>
      <pc:sldChg chg="modSp">
        <pc:chgData name="Rosa María Cabrera Corchos" userId="f1659fda-de31-4a64-8d16-4a5c28fbfcfc" providerId="ADAL" clId="{79D58D28-42CD-4F8A-8FB5-AD192CB048BB}" dt="2023-01-11T08:54:33.863" v="29" actId="20577"/>
        <pc:sldMkLst>
          <pc:docMk/>
          <pc:sldMk cId="4176253884" sldId="336"/>
        </pc:sldMkLst>
      </pc:sldChg>
      <pc:sldChg chg="modSp mod modAnim">
        <pc:chgData name="Rosa María Cabrera Corchos" userId="f1659fda-de31-4a64-8d16-4a5c28fbfcfc" providerId="ADAL" clId="{79D58D28-42CD-4F8A-8FB5-AD192CB048BB}" dt="2023-01-11T08:53:29.612" v="28" actId="1076"/>
        <pc:sldMkLst>
          <pc:docMk/>
          <pc:sldMk cId="3843106006" sldId="342"/>
        </pc:sldMkLst>
      </pc:sldChg>
      <pc:sldChg chg="modSp mod">
        <pc:chgData name="Rosa María Cabrera Corchos" userId="f1659fda-de31-4a64-8d16-4a5c28fbfcfc" providerId="ADAL" clId="{79D58D28-42CD-4F8A-8FB5-AD192CB048BB}" dt="2023-01-11T08:55:12.233" v="30" actId="20577"/>
        <pc:sldMkLst>
          <pc:docMk/>
          <pc:sldMk cId="1485271109" sldId="591"/>
        </pc:sldMkLst>
      </pc:sldChg>
    </pc:docChg>
  </pc:docChgLst>
  <pc:docChgLst>
    <pc:chgData name="Belén Bermejo Gálvez" userId="f1808d04-3c45-42c6-8782-2112856f2a66" providerId="ADAL" clId="{3D97A38A-C3CA-431A-BA66-46D6ED9C4965}"/>
    <pc:docChg chg="undo custSel addSld delSld modSld">
      <pc:chgData name="Belén Bermejo Gálvez" userId="f1808d04-3c45-42c6-8782-2112856f2a66" providerId="ADAL" clId="{3D97A38A-C3CA-431A-BA66-46D6ED9C4965}" dt="2024-12-04T11:14:43.407" v="96" actId="47"/>
      <pc:docMkLst>
        <pc:docMk/>
      </pc:docMkLst>
      <pc:sldChg chg="add">
        <pc:chgData name="Belén Bermejo Gálvez" userId="f1808d04-3c45-42c6-8782-2112856f2a66" providerId="ADAL" clId="{3D97A38A-C3CA-431A-BA66-46D6ED9C4965}" dt="2024-12-04T11:13:55.174" v="85"/>
        <pc:sldMkLst>
          <pc:docMk/>
          <pc:sldMk cId="886091329" sldId="291"/>
        </pc:sldMkLst>
      </pc:sldChg>
      <pc:sldChg chg="del">
        <pc:chgData name="Belén Bermejo Gálvez" userId="f1808d04-3c45-42c6-8782-2112856f2a66" providerId="ADAL" clId="{3D97A38A-C3CA-431A-BA66-46D6ED9C4965}" dt="2024-12-04T11:10:17.478" v="52" actId="47"/>
        <pc:sldMkLst>
          <pc:docMk/>
          <pc:sldMk cId="2985893853" sldId="308"/>
        </pc:sldMkLst>
      </pc:sldChg>
      <pc:sldChg chg="add">
        <pc:chgData name="Belén Bermejo Gálvez" userId="f1808d04-3c45-42c6-8782-2112856f2a66" providerId="ADAL" clId="{3D97A38A-C3CA-431A-BA66-46D6ED9C4965}" dt="2024-12-04T11:14:40.767" v="95"/>
        <pc:sldMkLst>
          <pc:docMk/>
          <pc:sldMk cId="3083134075" sldId="309"/>
        </pc:sldMkLst>
      </pc:sldChg>
      <pc:sldChg chg="del">
        <pc:chgData name="Belén Bermejo Gálvez" userId="f1808d04-3c45-42c6-8782-2112856f2a66" providerId="ADAL" clId="{3D97A38A-C3CA-431A-BA66-46D6ED9C4965}" dt="2024-12-04T11:09:59.106" v="48" actId="47"/>
        <pc:sldMkLst>
          <pc:docMk/>
          <pc:sldMk cId="1642399041" sldId="324"/>
        </pc:sldMkLst>
      </pc:sldChg>
      <pc:sldChg chg="modSp mod">
        <pc:chgData name="Belén Bermejo Gálvez" userId="f1808d04-3c45-42c6-8782-2112856f2a66" providerId="ADAL" clId="{3D97A38A-C3CA-431A-BA66-46D6ED9C4965}" dt="2024-12-04T11:11:14.794" v="59" actId="14826"/>
        <pc:sldMkLst>
          <pc:docMk/>
          <pc:sldMk cId="4164099481" sldId="331"/>
        </pc:sldMkLst>
      </pc:sldChg>
      <pc:sldChg chg="modSp mod">
        <pc:chgData name="Belén Bermejo Gálvez" userId="f1808d04-3c45-42c6-8782-2112856f2a66" providerId="ADAL" clId="{3D97A38A-C3CA-431A-BA66-46D6ED9C4965}" dt="2024-12-04T11:11:29.775" v="61" actId="14826"/>
        <pc:sldMkLst>
          <pc:docMk/>
          <pc:sldMk cId="4176253884" sldId="336"/>
        </pc:sldMkLst>
      </pc:sldChg>
      <pc:sldChg chg="addSp delSp modSp mod">
        <pc:chgData name="Belén Bermejo Gálvez" userId="f1808d04-3c45-42c6-8782-2112856f2a66" providerId="ADAL" clId="{3D97A38A-C3CA-431A-BA66-46D6ED9C4965}" dt="2024-12-04T11:12:49.362" v="76" actId="478"/>
        <pc:sldMkLst>
          <pc:docMk/>
          <pc:sldMk cId="556384190" sldId="338"/>
        </pc:sldMkLst>
      </pc:sldChg>
      <pc:sldChg chg="modSp mod">
        <pc:chgData name="Belén Bermejo Gálvez" userId="f1808d04-3c45-42c6-8782-2112856f2a66" providerId="ADAL" clId="{3D97A38A-C3CA-431A-BA66-46D6ED9C4965}" dt="2024-12-04T11:10:44.015" v="53" actId="207"/>
        <pc:sldMkLst>
          <pc:docMk/>
          <pc:sldMk cId="2902783971" sldId="369"/>
        </pc:sldMkLst>
      </pc:sldChg>
      <pc:sldChg chg="modSp mod">
        <pc:chgData name="Belén Bermejo Gálvez" userId="f1808d04-3c45-42c6-8782-2112856f2a66" providerId="ADAL" clId="{3D97A38A-C3CA-431A-BA66-46D6ED9C4965}" dt="2024-12-04T11:11:45.832" v="63" actId="14826"/>
        <pc:sldMkLst>
          <pc:docMk/>
          <pc:sldMk cId="133244687" sldId="378"/>
        </pc:sldMkLst>
      </pc:sldChg>
      <pc:sldChg chg="modSp mod">
        <pc:chgData name="Belén Bermejo Gálvez" userId="f1808d04-3c45-42c6-8782-2112856f2a66" providerId="ADAL" clId="{3D97A38A-C3CA-431A-BA66-46D6ED9C4965}" dt="2024-12-04T11:11:54.528" v="65" actId="14826"/>
        <pc:sldMkLst>
          <pc:docMk/>
          <pc:sldMk cId="1485271109" sldId="591"/>
        </pc:sldMkLst>
      </pc:sldChg>
      <pc:sldChg chg="modSp mod">
        <pc:chgData name="Belén Bermejo Gálvez" userId="f1808d04-3c45-42c6-8782-2112856f2a66" providerId="ADAL" clId="{3D97A38A-C3CA-431A-BA66-46D6ED9C4965}" dt="2024-12-04T11:13:15.612" v="80" actId="14826"/>
        <pc:sldMkLst>
          <pc:docMk/>
          <pc:sldMk cId="1540172325" sldId="592"/>
        </pc:sldMkLst>
      </pc:sldChg>
      <pc:sldChg chg="modSp mod">
        <pc:chgData name="Belén Bermejo Gálvez" userId="f1808d04-3c45-42c6-8782-2112856f2a66" providerId="ADAL" clId="{3D97A38A-C3CA-431A-BA66-46D6ED9C4965}" dt="2024-12-04T11:13:32.467" v="82" actId="14826"/>
        <pc:sldMkLst>
          <pc:docMk/>
          <pc:sldMk cId="266343940" sldId="594"/>
        </pc:sldMkLst>
      </pc:sldChg>
      <pc:sldChg chg="del">
        <pc:chgData name="Belén Bermejo Gálvez" userId="f1808d04-3c45-42c6-8782-2112856f2a66" providerId="ADAL" clId="{3D97A38A-C3CA-431A-BA66-46D6ED9C4965}" dt="2024-12-04T11:14:05.735" v="88" actId="47"/>
        <pc:sldMkLst>
          <pc:docMk/>
          <pc:sldMk cId="367222070" sldId="605"/>
        </pc:sldMkLst>
      </pc:sldChg>
      <pc:sldChg chg="del">
        <pc:chgData name="Belén Bermejo Gálvez" userId="f1808d04-3c45-42c6-8782-2112856f2a66" providerId="ADAL" clId="{3D97A38A-C3CA-431A-BA66-46D6ED9C4965}" dt="2024-12-04T11:14:14.799" v="90" actId="47"/>
        <pc:sldMkLst>
          <pc:docMk/>
          <pc:sldMk cId="1883697652" sldId="607"/>
        </pc:sldMkLst>
      </pc:sldChg>
      <pc:sldChg chg="del">
        <pc:chgData name="Belén Bermejo Gálvez" userId="f1808d04-3c45-42c6-8782-2112856f2a66" providerId="ADAL" clId="{3D97A38A-C3CA-431A-BA66-46D6ED9C4965}" dt="2024-12-04T11:14:32.548" v="94" actId="47"/>
        <pc:sldMkLst>
          <pc:docMk/>
          <pc:sldMk cId="2080844025" sldId="611"/>
        </pc:sldMkLst>
      </pc:sldChg>
      <pc:sldChg chg="del">
        <pc:chgData name="Belén Bermejo Gálvez" userId="f1808d04-3c45-42c6-8782-2112856f2a66" providerId="ADAL" clId="{3D97A38A-C3CA-431A-BA66-46D6ED9C4965}" dt="2024-12-04T11:14:23.714" v="92" actId="47"/>
        <pc:sldMkLst>
          <pc:docMk/>
          <pc:sldMk cId="3679213256" sldId="617"/>
        </pc:sldMkLst>
      </pc:sldChg>
      <pc:sldChg chg="modSp mod">
        <pc:chgData name="Belén Bermejo Gálvez" userId="f1808d04-3c45-42c6-8782-2112856f2a66" providerId="ADAL" clId="{3D97A38A-C3CA-431A-BA66-46D6ED9C4965}" dt="2024-12-04T11:13:47.922" v="84" actId="14826"/>
        <pc:sldMkLst>
          <pc:docMk/>
          <pc:sldMk cId="449166255" sldId="629"/>
        </pc:sldMkLst>
      </pc:sldChg>
      <pc:sldChg chg="del">
        <pc:chgData name="Belén Bermejo Gálvez" userId="f1808d04-3c45-42c6-8782-2112856f2a66" providerId="ADAL" clId="{3D97A38A-C3CA-431A-BA66-46D6ED9C4965}" dt="2024-12-04T11:14:43.407" v="96" actId="47"/>
        <pc:sldMkLst>
          <pc:docMk/>
          <pc:sldMk cId="4163575214" sldId="655"/>
        </pc:sldMkLst>
      </pc:sldChg>
      <pc:sldChg chg="del">
        <pc:chgData name="Belén Bermejo Gálvez" userId="f1808d04-3c45-42c6-8782-2112856f2a66" providerId="ADAL" clId="{3D97A38A-C3CA-431A-BA66-46D6ED9C4965}" dt="2024-12-04T11:13:57.613" v="86" actId="47"/>
        <pc:sldMkLst>
          <pc:docMk/>
          <pc:sldMk cId="385276344" sldId="656"/>
        </pc:sldMkLst>
      </pc:sldChg>
      <pc:sldChg chg="del">
        <pc:chgData name="Belén Bermejo Gálvez" userId="f1808d04-3c45-42c6-8782-2112856f2a66" providerId="ADAL" clId="{3D97A38A-C3CA-431A-BA66-46D6ED9C4965}" dt="2024-12-04T11:09:15.530" v="26" actId="47"/>
        <pc:sldMkLst>
          <pc:docMk/>
          <pc:sldMk cId="773348093" sldId="660"/>
        </pc:sldMkLst>
      </pc:sldChg>
      <pc:sldChg chg="del">
        <pc:chgData name="Belén Bermejo Gálvez" userId="f1808d04-3c45-42c6-8782-2112856f2a66" providerId="ADAL" clId="{3D97A38A-C3CA-431A-BA66-46D6ED9C4965}" dt="2024-12-04T11:10:08.587" v="50" actId="47"/>
        <pc:sldMkLst>
          <pc:docMk/>
          <pc:sldMk cId="4242988088" sldId="661"/>
        </pc:sldMkLst>
      </pc:sldChg>
      <pc:sldChg chg="modSp add mod modAnim">
        <pc:chgData name="Belén Bermejo Gálvez" userId="f1808d04-3c45-42c6-8782-2112856f2a66" providerId="ADAL" clId="{3D97A38A-C3CA-431A-BA66-46D6ED9C4965}" dt="2024-12-04T11:09:49.113" v="46" actId="962"/>
        <pc:sldMkLst>
          <pc:docMk/>
          <pc:sldMk cId="3435900237" sldId="665"/>
        </pc:sldMkLst>
      </pc:sldChg>
      <pc:sldChg chg="add">
        <pc:chgData name="Belén Bermejo Gálvez" userId="f1808d04-3c45-42c6-8782-2112856f2a66" providerId="ADAL" clId="{3D97A38A-C3CA-431A-BA66-46D6ED9C4965}" dt="2024-12-04T11:09:56.843" v="47"/>
        <pc:sldMkLst>
          <pc:docMk/>
          <pc:sldMk cId="3085015207" sldId="666"/>
        </pc:sldMkLst>
      </pc:sldChg>
      <pc:sldChg chg="add">
        <pc:chgData name="Belén Bermejo Gálvez" userId="f1808d04-3c45-42c6-8782-2112856f2a66" providerId="ADAL" clId="{3D97A38A-C3CA-431A-BA66-46D6ED9C4965}" dt="2024-12-04T11:10:05.808" v="49"/>
        <pc:sldMkLst>
          <pc:docMk/>
          <pc:sldMk cId="3316851170" sldId="667"/>
        </pc:sldMkLst>
      </pc:sldChg>
      <pc:sldChg chg="add">
        <pc:chgData name="Belén Bermejo Gálvez" userId="f1808d04-3c45-42c6-8782-2112856f2a66" providerId="ADAL" clId="{3D97A38A-C3CA-431A-BA66-46D6ED9C4965}" dt="2024-12-04T11:10:14.851" v="51"/>
        <pc:sldMkLst>
          <pc:docMk/>
          <pc:sldMk cId="1580692803" sldId="668"/>
        </pc:sldMkLst>
      </pc:sldChg>
      <pc:sldChg chg="add">
        <pc:chgData name="Belén Bermejo Gálvez" userId="f1808d04-3c45-42c6-8782-2112856f2a66" providerId="ADAL" clId="{3D97A38A-C3CA-431A-BA66-46D6ED9C4965}" dt="2024-12-04T11:14:03.325" v="87"/>
        <pc:sldMkLst>
          <pc:docMk/>
          <pc:sldMk cId="280595870" sldId="669"/>
        </pc:sldMkLst>
      </pc:sldChg>
      <pc:sldChg chg="add">
        <pc:chgData name="Belén Bermejo Gálvez" userId="f1808d04-3c45-42c6-8782-2112856f2a66" providerId="ADAL" clId="{3D97A38A-C3CA-431A-BA66-46D6ED9C4965}" dt="2024-12-04T11:14:11.551" v="89"/>
        <pc:sldMkLst>
          <pc:docMk/>
          <pc:sldMk cId="2011771982" sldId="670"/>
        </pc:sldMkLst>
      </pc:sldChg>
      <pc:sldChg chg="add">
        <pc:chgData name="Belén Bermejo Gálvez" userId="f1808d04-3c45-42c6-8782-2112856f2a66" providerId="ADAL" clId="{3D97A38A-C3CA-431A-BA66-46D6ED9C4965}" dt="2024-12-04T11:14:21.173" v="91"/>
        <pc:sldMkLst>
          <pc:docMk/>
          <pc:sldMk cId="1095342321" sldId="671"/>
        </pc:sldMkLst>
      </pc:sldChg>
      <pc:sldChg chg="add">
        <pc:chgData name="Belén Bermejo Gálvez" userId="f1808d04-3c45-42c6-8782-2112856f2a66" providerId="ADAL" clId="{3D97A38A-C3CA-431A-BA66-46D6ED9C4965}" dt="2024-12-04T11:14:30.079" v="93"/>
        <pc:sldMkLst>
          <pc:docMk/>
          <pc:sldMk cId="774750953" sldId="672"/>
        </pc:sldMkLst>
      </pc:sldChg>
    </pc:docChg>
  </pc:docChgLst>
  <pc:docChgLst>
    <pc:chgData name="Rosa María Cabrera Corchos" userId="f1659fda-de31-4a64-8d16-4a5c28fbfcfc" providerId="ADAL" clId="{A2506EAD-4A8B-4E66-A010-317695B32E8B}"/>
    <pc:docChg chg="modSld">
      <pc:chgData name="Rosa María Cabrera Corchos" userId="f1659fda-de31-4a64-8d16-4a5c28fbfcfc" providerId="ADAL" clId="{A2506EAD-4A8B-4E66-A010-317695B32E8B}" dt="2022-01-26T18:41:39.018" v="1" actId="404"/>
      <pc:docMkLst>
        <pc:docMk/>
      </pc:docMkLst>
      <pc:sldChg chg="modSp">
        <pc:chgData name="Rosa María Cabrera Corchos" userId="f1659fda-de31-4a64-8d16-4a5c28fbfcfc" providerId="ADAL" clId="{A2506EAD-4A8B-4E66-A010-317695B32E8B}" dt="2022-01-26T18:41:39.018" v="1" actId="404"/>
        <pc:sldMkLst>
          <pc:docMk/>
          <pc:sldMk cId="3843106006" sldId="342"/>
        </pc:sldMkLst>
      </pc:sldChg>
    </pc:docChg>
  </pc:docChgLst>
  <pc:docChgLst>
    <pc:chgData name="Max Aragall Borràs" userId="87e097e4-5d98-43bc-9596-3648e60b41d0" providerId="ADAL" clId="{35DB8BCE-73A4-4888-957E-45CB2D5F289B}"/>
    <pc:docChg chg="undo custSel addSld modSld">
      <pc:chgData name="Max Aragall Borràs" userId="87e097e4-5d98-43bc-9596-3648e60b41d0" providerId="ADAL" clId="{35DB8BCE-73A4-4888-957E-45CB2D5F289B}" dt="2022-12-22T10:31:26.093" v="243" actId="20577"/>
      <pc:docMkLst>
        <pc:docMk/>
      </pc:docMkLst>
      <pc:sldChg chg="addSp delSp modSp mod">
        <pc:chgData name="Max Aragall Borràs" userId="87e097e4-5d98-43bc-9596-3648e60b41d0" providerId="ADAL" clId="{35DB8BCE-73A4-4888-957E-45CB2D5F289B}" dt="2022-12-21T09:48:38.426" v="184"/>
        <pc:sldMkLst>
          <pc:docMk/>
          <pc:sldMk cId="4164099481" sldId="331"/>
        </pc:sldMkLst>
      </pc:sldChg>
      <pc:sldChg chg="addSp delSp modSp mod">
        <pc:chgData name="Max Aragall Borràs" userId="87e097e4-5d98-43bc-9596-3648e60b41d0" providerId="ADAL" clId="{35DB8BCE-73A4-4888-957E-45CB2D5F289B}" dt="2022-12-22T10:31:26.093" v="243" actId="20577"/>
        <pc:sldMkLst>
          <pc:docMk/>
          <pc:sldMk cId="4176253884" sldId="336"/>
        </pc:sldMkLst>
      </pc:sldChg>
      <pc:sldChg chg="addSp delSp modSp mod">
        <pc:chgData name="Max Aragall Borràs" userId="87e097e4-5d98-43bc-9596-3648e60b41d0" providerId="ADAL" clId="{35DB8BCE-73A4-4888-957E-45CB2D5F289B}" dt="2022-12-21T09:50:31.178" v="194"/>
        <pc:sldMkLst>
          <pc:docMk/>
          <pc:sldMk cId="556384190" sldId="338"/>
        </pc:sldMkLst>
      </pc:sldChg>
      <pc:sldChg chg="addSp modSp mod">
        <pc:chgData name="Max Aragall Borràs" userId="87e097e4-5d98-43bc-9596-3648e60b41d0" providerId="ADAL" clId="{35DB8BCE-73A4-4888-957E-45CB2D5F289B}" dt="2022-12-20T11:56:46.726" v="105" actId="18131"/>
        <pc:sldMkLst>
          <pc:docMk/>
          <pc:sldMk cId="2902783971" sldId="369"/>
        </pc:sldMkLst>
      </pc:sldChg>
      <pc:sldChg chg="addSp delSp modSp mod">
        <pc:chgData name="Max Aragall Borràs" userId="87e097e4-5d98-43bc-9596-3648e60b41d0" providerId="ADAL" clId="{35DB8BCE-73A4-4888-957E-45CB2D5F289B}" dt="2022-12-21T09:48:24.603" v="182"/>
        <pc:sldMkLst>
          <pc:docMk/>
          <pc:sldMk cId="4226424508" sldId="377"/>
        </pc:sldMkLst>
      </pc:sldChg>
      <pc:sldChg chg="addSp delSp modSp mod">
        <pc:chgData name="Max Aragall Borràs" userId="87e097e4-5d98-43bc-9596-3648e60b41d0" providerId="ADAL" clId="{35DB8BCE-73A4-4888-957E-45CB2D5F289B}" dt="2022-12-21T09:48:53.314" v="186"/>
        <pc:sldMkLst>
          <pc:docMk/>
          <pc:sldMk cId="133244687" sldId="378"/>
        </pc:sldMkLst>
      </pc:sldChg>
      <pc:sldChg chg="addSp delSp modSp mod">
        <pc:chgData name="Max Aragall Borràs" userId="87e097e4-5d98-43bc-9596-3648e60b41d0" providerId="ADAL" clId="{35DB8BCE-73A4-4888-957E-45CB2D5F289B}" dt="2022-12-21T09:49:51.686" v="190"/>
        <pc:sldMkLst>
          <pc:docMk/>
          <pc:sldMk cId="1485271109" sldId="591"/>
        </pc:sldMkLst>
      </pc:sldChg>
      <pc:sldChg chg="addSp delSp modSp mod">
        <pc:chgData name="Max Aragall Borràs" userId="87e097e4-5d98-43bc-9596-3648e60b41d0" providerId="ADAL" clId="{35DB8BCE-73A4-4888-957E-45CB2D5F289B}" dt="2022-12-22T10:30:55.357" v="241" actId="20577"/>
        <pc:sldMkLst>
          <pc:docMk/>
          <pc:sldMk cId="1540172325" sldId="592"/>
        </pc:sldMkLst>
      </pc:sldChg>
      <pc:sldChg chg="addSp delSp modSp mod modAnim">
        <pc:chgData name="Max Aragall Borràs" userId="87e097e4-5d98-43bc-9596-3648e60b41d0" providerId="ADAL" clId="{35DB8BCE-73A4-4888-957E-45CB2D5F289B}" dt="2022-12-21T09:51:45.198" v="198"/>
        <pc:sldMkLst>
          <pc:docMk/>
          <pc:sldMk cId="266343940" sldId="594"/>
        </pc:sldMkLst>
      </pc:sldChg>
      <pc:sldChg chg="addSp delSp modSp add mod">
        <pc:chgData name="Max Aragall Borràs" userId="87e097e4-5d98-43bc-9596-3648e60b41d0" providerId="ADAL" clId="{35DB8BCE-73A4-4888-957E-45CB2D5F289B}" dt="2022-12-21T09:51:58.233" v="200"/>
        <pc:sldMkLst>
          <pc:docMk/>
          <pc:sldMk cId="449166255" sldId="629"/>
        </pc:sldMkLst>
      </pc:sldChg>
    </pc:docChg>
  </pc:docChgLst>
  <pc:docChgLst>
    <pc:chgData name="Marta Pastor Cuesta" userId="76d4e7e4-7313-4d36-8bbd-2bb12a8a30f1" providerId="ADAL" clId="{C84CC16F-399D-4512-80DE-B2162BC6661F}"/>
    <pc:docChg chg="custSel delSld modSld">
      <pc:chgData name="Marta Pastor Cuesta" userId="76d4e7e4-7313-4d36-8bbd-2bb12a8a30f1" providerId="ADAL" clId="{C84CC16F-399D-4512-80DE-B2162BC6661F}" dt="2023-12-22T10:01:45.617" v="55" actId="20577"/>
      <pc:docMkLst>
        <pc:docMk/>
      </pc:docMkLst>
      <pc:sldChg chg="del">
        <pc:chgData name="Marta Pastor Cuesta" userId="76d4e7e4-7313-4d36-8bbd-2bb12a8a30f1" providerId="ADAL" clId="{C84CC16F-399D-4512-80DE-B2162BC6661F}" dt="2023-12-18T11:23:04.887" v="32" actId="47"/>
        <pc:sldMkLst>
          <pc:docMk/>
          <pc:sldMk cId="886091329" sldId="291"/>
        </pc:sldMkLst>
      </pc:sldChg>
      <pc:sldChg chg="del">
        <pc:chgData name="Marta Pastor Cuesta" userId="76d4e7e4-7313-4d36-8bbd-2bb12a8a30f1" providerId="ADAL" clId="{C84CC16F-399D-4512-80DE-B2162BC6661F}" dt="2023-12-19T10:50:29.185" v="53" actId="47"/>
        <pc:sldMkLst>
          <pc:docMk/>
          <pc:sldMk cId="2985893853" sldId="308"/>
        </pc:sldMkLst>
      </pc:sldChg>
      <pc:sldChg chg="del">
        <pc:chgData name="Marta Pastor Cuesta" userId="76d4e7e4-7313-4d36-8bbd-2bb12a8a30f1" providerId="ADAL" clId="{C84CC16F-399D-4512-80DE-B2162BC6661F}" dt="2023-12-18T11:22:02.885" v="9" actId="47"/>
        <pc:sldMkLst>
          <pc:docMk/>
          <pc:sldMk cId="1809974266" sldId="318"/>
        </pc:sldMkLst>
      </pc:sldChg>
      <pc:sldChg chg="addSp delSp modSp mod modAnim">
        <pc:chgData name="Marta Pastor Cuesta" userId="76d4e7e4-7313-4d36-8bbd-2bb12a8a30f1" providerId="ADAL" clId="{C84CC16F-399D-4512-80DE-B2162BC6661F}" dt="2023-12-18T11:22:27.796" v="16"/>
        <pc:sldMkLst>
          <pc:docMk/>
          <pc:sldMk cId="4164099481" sldId="331"/>
        </pc:sldMkLst>
      </pc:sldChg>
      <pc:sldChg chg="addSp delSp modSp mod modAnim">
        <pc:chgData name="Marta Pastor Cuesta" userId="76d4e7e4-7313-4d36-8bbd-2bb12a8a30f1" providerId="ADAL" clId="{C84CC16F-399D-4512-80DE-B2162BC6661F}" dt="2023-12-18T11:22:32.707" v="18"/>
        <pc:sldMkLst>
          <pc:docMk/>
          <pc:sldMk cId="4176253884" sldId="336"/>
        </pc:sldMkLst>
      </pc:sldChg>
      <pc:sldChg chg="addSp delSp modSp mod modAnim">
        <pc:chgData name="Marta Pastor Cuesta" userId="76d4e7e4-7313-4d36-8bbd-2bb12a8a30f1" providerId="ADAL" clId="{C84CC16F-399D-4512-80DE-B2162BC6661F}" dt="2023-12-18T11:22:44.734" v="25"/>
        <pc:sldMkLst>
          <pc:docMk/>
          <pc:sldMk cId="556384190" sldId="338"/>
        </pc:sldMkLst>
      </pc:sldChg>
      <pc:sldChg chg="del">
        <pc:chgData name="Marta Pastor Cuesta" userId="76d4e7e4-7313-4d36-8bbd-2bb12a8a30f1" providerId="ADAL" clId="{C84CC16F-399D-4512-80DE-B2162BC6661F}" dt="2023-12-18T11:21:49.297" v="8" actId="47"/>
        <pc:sldMkLst>
          <pc:docMk/>
          <pc:sldMk cId="3843106006" sldId="342"/>
        </pc:sldMkLst>
      </pc:sldChg>
      <pc:sldChg chg="addSp delSp modSp mod modAnim">
        <pc:chgData name="Marta Pastor Cuesta" userId="76d4e7e4-7313-4d36-8bbd-2bb12a8a30f1" providerId="ADAL" clId="{C84CC16F-399D-4512-80DE-B2162BC6661F}" dt="2023-12-18T11:22:21.582" v="12"/>
        <pc:sldMkLst>
          <pc:docMk/>
          <pc:sldMk cId="2902783971" sldId="369"/>
        </pc:sldMkLst>
      </pc:sldChg>
      <pc:sldChg chg="addSp delSp modSp mod modAnim">
        <pc:chgData name="Marta Pastor Cuesta" userId="76d4e7e4-7313-4d36-8bbd-2bb12a8a30f1" providerId="ADAL" clId="{C84CC16F-399D-4512-80DE-B2162BC6661F}" dt="2023-12-22T10:01:45.617" v="55" actId="20577"/>
        <pc:sldMkLst>
          <pc:docMk/>
          <pc:sldMk cId="4226424508" sldId="377"/>
        </pc:sldMkLst>
      </pc:sldChg>
      <pc:sldChg chg="addSp delSp modSp mod modAnim">
        <pc:chgData name="Marta Pastor Cuesta" userId="76d4e7e4-7313-4d36-8bbd-2bb12a8a30f1" providerId="ADAL" clId="{C84CC16F-399D-4512-80DE-B2162BC6661F}" dt="2023-12-18T11:22:38.936" v="21"/>
        <pc:sldMkLst>
          <pc:docMk/>
          <pc:sldMk cId="133244687" sldId="378"/>
        </pc:sldMkLst>
      </pc:sldChg>
      <pc:sldChg chg="addSp delSp modSp mod modAnim">
        <pc:chgData name="Marta Pastor Cuesta" userId="76d4e7e4-7313-4d36-8bbd-2bb12a8a30f1" providerId="ADAL" clId="{C84CC16F-399D-4512-80DE-B2162BC6661F}" dt="2023-12-18T11:22:42.006" v="23"/>
        <pc:sldMkLst>
          <pc:docMk/>
          <pc:sldMk cId="1485271109" sldId="591"/>
        </pc:sldMkLst>
      </pc:sldChg>
      <pc:sldChg chg="addSp delSp modSp mod modAnim">
        <pc:chgData name="Marta Pastor Cuesta" userId="76d4e7e4-7313-4d36-8bbd-2bb12a8a30f1" providerId="ADAL" clId="{C84CC16F-399D-4512-80DE-B2162BC6661F}" dt="2023-12-18T11:22:46.870" v="27"/>
        <pc:sldMkLst>
          <pc:docMk/>
          <pc:sldMk cId="1540172325" sldId="592"/>
        </pc:sldMkLst>
      </pc:sldChg>
      <pc:sldChg chg="addSp delSp modSp mod modAnim">
        <pc:chgData name="Marta Pastor Cuesta" userId="76d4e7e4-7313-4d36-8bbd-2bb12a8a30f1" providerId="ADAL" clId="{C84CC16F-399D-4512-80DE-B2162BC6661F}" dt="2023-12-18T11:22:49.623" v="29"/>
        <pc:sldMkLst>
          <pc:docMk/>
          <pc:sldMk cId="266343940" sldId="594"/>
        </pc:sldMkLst>
      </pc:sldChg>
      <pc:sldChg chg="del">
        <pc:chgData name="Marta Pastor Cuesta" userId="76d4e7e4-7313-4d36-8bbd-2bb12a8a30f1" providerId="ADAL" clId="{C84CC16F-399D-4512-80DE-B2162BC6661F}" dt="2023-12-18T11:23:53.140" v="36" actId="47"/>
        <pc:sldMkLst>
          <pc:docMk/>
          <pc:sldMk cId="3606291980" sldId="611"/>
        </pc:sldMkLst>
      </pc:sldChg>
      <pc:sldChg chg="del">
        <pc:chgData name="Marta Pastor Cuesta" userId="76d4e7e4-7313-4d36-8bbd-2bb12a8a30f1" providerId="ADAL" clId="{C84CC16F-399D-4512-80DE-B2162BC6661F}" dt="2023-12-18T11:23:46.254" v="35" actId="47"/>
        <pc:sldMkLst>
          <pc:docMk/>
          <pc:sldMk cId="3679213256" sldId="617"/>
        </pc:sldMkLst>
      </pc:sldChg>
      <pc:sldChg chg="del">
        <pc:chgData name="Marta Pastor Cuesta" userId="76d4e7e4-7313-4d36-8bbd-2bb12a8a30f1" providerId="ADAL" clId="{C84CC16F-399D-4512-80DE-B2162BC6661F}" dt="2023-12-18T11:22:13.079" v="10" actId="47"/>
        <pc:sldMkLst>
          <pc:docMk/>
          <pc:sldMk cId="4242988088" sldId="628"/>
        </pc:sldMkLst>
      </pc:sldChg>
      <pc:sldChg chg="addSp delSp modSp mod modAnim">
        <pc:chgData name="Marta Pastor Cuesta" userId="76d4e7e4-7313-4d36-8bbd-2bb12a8a30f1" providerId="ADAL" clId="{C84CC16F-399D-4512-80DE-B2162BC6661F}" dt="2023-12-18T11:22:54.540" v="31"/>
        <pc:sldMkLst>
          <pc:docMk/>
          <pc:sldMk cId="449166255" sldId="629"/>
        </pc:sldMkLst>
      </pc:sldChg>
      <pc:sldChg chg="del">
        <pc:chgData name="Marta Pastor Cuesta" userId="76d4e7e4-7313-4d36-8bbd-2bb12a8a30f1" providerId="ADAL" clId="{C84CC16F-399D-4512-80DE-B2162BC6661F}" dt="2023-12-18T11:23:11.818" v="33" actId="47"/>
        <pc:sldMkLst>
          <pc:docMk/>
          <pc:sldMk cId="4249572832" sldId="645"/>
        </pc:sldMkLst>
      </pc:sldChg>
      <pc:sldChg chg="del">
        <pc:chgData name="Marta Pastor Cuesta" userId="76d4e7e4-7313-4d36-8bbd-2bb12a8a30f1" providerId="ADAL" clId="{C84CC16F-399D-4512-80DE-B2162BC6661F}" dt="2023-12-18T11:23:33.500" v="34" actId="47"/>
        <pc:sldMkLst>
          <pc:docMk/>
          <pc:sldMk cId="883172147" sldId="647"/>
        </pc:sldMkLst>
      </pc:sldChg>
      <pc:sldChg chg="modSp">
        <pc:chgData name="Marta Pastor Cuesta" userId="76d4e7e4-7313-4d36-8bbd-2bb12a8a30f1" providerId="ADAL" clId="{C84CC16F-399D-4512-80DE-B2162BC6661F}" dt="2023-12-18T11:21:42.733" v="7" actId="20577"/>
        <pc:sldMkLst>
          <pc:docMk/>
          <pc:sldMk cId="1063421158" sldId="650"/>
        </pc:sldMkLst>
      </pc:sldChg>
    </pc:docChg>
  </pc:docChgLst>
  <pc:docChgLst>
    <pc:chgData name="Rosa María Cabrera Corchos" userId="f1659fda-de31-4a64-8d16-4a5c28fbfcfc" providerId="ADAL" clId="{E5C760E7-E61C-4525-AB3C-90BD671A0565}"/>
    <pc:docChg chg="undo custSel delSld modSld">
      <pc:chgData name="Rosa María Cabrera Corchos" userId="f1659fda-de31-4a64-8d16-4a5c28fbfcfc" providerId="ADAL" clId="{E5C760E7-E61C-4525-AB3C-90BD671A0565}" dt="2022-12-14T09:52:54.615" v="135" actId="14100"/>
      <pc:docMkLst>
        <pc:docMk/>
      </pc:docMkLst>
      <pc:sldChg chg="del">
        <pc:chgData name="Rosa María Cabrera Corchos" userId="f1659fda-de31-4a64-8d16-4a5c28fbfcfc" providerId="ADAL" clId="{E5C760E7-E61C-4525-AB3C-90BD671A0565}" dt="2022-12-14T09:26:55.461" v="51" actId="2696"/>
        <pc:sldMkLst>
          <pc:docMk/>
          <pc:sldMk cId="2985893853" sldId="308"/>
        </pc:sldMkLst>
      </pc:sldChg>
      <pc:sldChg chg="del">
        <pc:chgData name="Rosa María Cabrera Corchos" userId="f1659fda-de31-4a64-8d16-4a5c28fbfcfc" providerId="ADAL" clId="{E5C760E7-E61C-4525-AB3C-90BD671A0565}" dt="2022-12-14T09:26:46.703" v="49" actId="2696"/>
        <pc:sldMkLst>
          <pc:docMk/>
          <pc:sldMk cId="1809974266" sldId="318"/>
        </pc:sldMkLst>
      </pc:sldChg>
      <pc:sldChg chg="modSp">
        <pc:chgData name="Rosa María Cabrera Corchos" userId="f1659fda-de31-4a64-8d16-4a5c28fbfcfc" providerId="ADAL" clId="{E5C760E7-E61C-4525-AB3C-90BD671A0565}" dt="2022-12-14T09:52:41.854" v="133" actId="14100"/>
        <pc:sldMkLst>
          <pc:docMk/>
          <pc:sldMk cId="4164099481" sldId="331"/>
        </pc:sldMkLst>
      </pc:sldChg>
      <pc:sldChg chg="modSp">
        <pc:chgData name="Rosa María Cabrera Corchos" userId="f1659fda-de31-4a64-8d16-4a5c28fbfcfc" providerId="ADAL" clId="{E5C760E7-E61C-4525-AB3C-90BD671A0565}" dt="2022-12-14T09:52:54.615" v="135" actId="14100"/>
        <pc:sldMkLst>
          <pc:docMk/>
          <pc:sldMk cId="1074027259" sldId="334"/>
        </pc:sldMkLst>
      </pc:sldChg>
      <pc:sldChg chg="modSp mod modAnim">
        <pc:chgData name="Rosa María Cabrera Corchos" userId="f1659fda-de31-4a64-8d16-4a5c28fbfcfc" providerId="ADAL" clId="{E5C760E7-E61C-4525-AB3C-90BD671A0565}" dt="2022-12-14T09:25:55.408" v="48" actId="1076"/>
        <pc:sldMkLst>
          <pc:docMk/>
          <pc:sldMk cId="3843106006" sldId="342"/>
        </pc:sldMkLst>
      </pc:sldChg>
      <pc:sldChg chg="addSp delSp modSp mod">
        <pc:chgData name="Rosa María Cabrera Corchos" userId="f1659fda-de31-4a64-8d16-4a5c28fbfcfc" providerId="ADAL" clId="{E5C760E7-E61C-4525-AB3C-90BD671A0565}" dt="2022-12-14T09:32:40.647" v="111" actId="962"/>
        <pc:sldMkLst>
          <pc:docMk/>
          <pc:sldMk cId="2902783971" sldId="369"/>
        </pc:sldMkLst>
      </pc:sldChg>
      <pc:sldChg chg="addSp delSp modSp mod">
        <pc:chgData name="Rosa María Cabrera Corchos" userId="f1659fda-de31-4a64-8d16-4a5c28fbfcfc" providerId="ADAL" clId="{E5C760E7-E61C-4525-AB3C-90BD671A0565}" dt="2022-12-14T09:52:21.205" v="131" actId="478"/>
        <pc:sldMkLst>
          <pc:docMk/>
          <pc:sldMk cId="4226424508" sldId="377"/>
        </pc:sldMkLst>
      </pc:sldChg>
      <pc:sldChg chg="del">
        <pc:chgData name="Rosa María Cabrera Corchos" userId="f1659fda-de31-4a64-8d16-4a5c28fbfcfc" providerId="ADAL" clId="{E5C760E7-E61C-4525-AB3C-90BD671A0565}" dt="2022-12-14T09:26:49.697" v="50" actId="2696"/>
        <pc:sldMkLst>
          <pc:docMk/>
          <pc:sldMk cId="4242988088" sldId="613"/>
        </pc:sldMkLst>
      </pc:sldChg>
    </pc:docChg>
  </pc:docChgLst>
  <pc:docChgLst>
    <pc:chgData name="Max Aragall Borràs" userId="87e097e4-5d98-43bc-9596-3648e60b41d0" providerId="ADAL" clId="{077E50A5-4588-4528-879B-DEF9366D5F66}"/>
    <pc:docChg chg="custSel modSld sldOrd">
      <pc:chgData name="Max Aragall Borràs" userId="87e097e4-5d98-43bc-9596-3648e60b41d0" providerId="ADAL" clId="{077E50A5-4588-4528-879B-DEF9366D5F66}" dt="2022-12-20T10:09:45.396" v="116" actId="20577"/>
      <pc:docMkLst>
        <pc:docMk/>
      </pc:docMkLst>
      <pc:sldChg chg="modSp mod">
        <pc:chgData name="Max Aragall Borràs" userId="87e097e4-5d98-43bc-9596-3648e60b41d0" providerId="ADAL" clId="{077E50A5-4588-4528-879B-DEF9366D5F66}" dt="2022-12-20T10:04:42.248" v="61" actId="2165"/>
        <pc:sldMkLst>
          <pc:docMk/>
          <pc:sldMk cId="4164099481" sldId="331"/>
        </pc:sldMkLst>
      </pc:sldChg>
      <pc:sldChg chg="addSp delSp modSp mod delAnim modAnim">
        <pc:chgData name="Max Aragall Borràs" userId="87e097e4-5d98-43bc-9596-3648e60b41d0" providerId="ADAL" clId="{077E50A5-4588-4528-879B-DEF9366D5F66}" dt="2022-12-20T09:30:57.780" v="13" actId="20577"/>
        <pc:sldMkLst>
          <pc:docMk/>
          <pc:sldMk cId="3843106006" sldId="342"/>
        </pc:sldMkLst>
      </pc:sldChg>
      <pc:sldChg chg="modSp mod">
        <pc:chgData name="Max Aragall Borràs" userId="87e097e4-5d98-43bc-9596-3648e60b41d0" providerId="ADAL" clId="{077E50A5-4588-4528-879B-DEF9366D5F66}" dt="2022-12-20T10:00:27.357" v="52" actId="20577"/>
        <pc:sldMkLst>
          <pc:docMk/>
          <pc:sldMk cId="2902783971" sldId="369"/>
        </pc:sldMkLst>
      </pc:sldChg>
      <pc:sldChg chg="modSp mod">
        <pc:chgData name="Max Aragall Borràs" userId="87e097e4-5d98-43bc-9596-3648e60b41d0" providerId="ADAL" clId="{077E50A5-4588-4528-879B-DEF9366D5F66}" dt="2022-12-20T10:00:56.896" v="58" actId="20577"/>
        <pc:sldMkLst>
          <pc:docMk/>
          <pc:sldMk cId="4226424508" sldId="377"/>
        </pc:sldMkLst>
      </pc:sldChg>
      <pc:sldChg chg="modSp modAnim">
        <pc:chgData name="Max Aragall Borràs" userId="87e097e4-5d98-43bc-9596-3648e60b41d0" providerId="ADAL" clId="{077E50A5-4588-4528-879B-DEF9366D5F66}" dt="2022-12-20T10:06:45.516" v="90" actId="20577"/>
        <pc:sldMkLst>
          <pc:docMk/>
          <pc:sldMk cId="133244687" sldId="378"/>
        </pc:sldMkLst>
      </pc:sldChg>
      <pc:sldChg chg="modSp modAnim">
        <pc:chgData name="Max Aragall Borràs" userId="87e097e4-5d98-43bc-9596-3648e60b41d0" providerId="ADAL" clId="{077E50A5-4588-4528-879B-DEF9366D5F66}" dt="2022-12-20T10:09:45.396" v="116" actId="20577"/>
        <pc:sldMkLst>
          <pc:docMk/>
          <pc:sldMk cId="1092355877" sldId="593"/>
        </pc:sldMkLst>
      </pc:sldChg>
      <pc:sldChg chg="modSp ord modAnim">
        <pc:chgData name="Max Aragall Borràs" userId="87e097e4-5d98-43bc-9596-3648e60b41d0" providerId="ADAL" clId="{077E50A5-4588-4528-879B-DEF9366D5F66}" dt="2022-12-20T10:09:08.295" v="106"/>
        <pc:sldMkLst>
          <pc:docMk/>
          <pc:sldMk cId="266343940" sldId="594"/>
        </pc:sldMkLst>
      </pc:sldChg>
    </pc:docChg>
  </pc:docChgLst>
  <pc:docChgLst>
    <pc:chgData name="Belén Bermejo Gálvez" userId="f1808d04-3c45-42c6-8782-2112856f2a66" providerId="ADAL" clId="{5C94E551-B5FE-4E15-8D4D-EDAF2137F4CE}"/>
    <pc:docChg chg="delSld modSld">
      <pc:chgData name="Belén Bermejo Gálvez" userId="f1808d04-3c45-42c6-8782-2112856f2a66" providerId="ADAL" clId="{5C94E551-B5FE-4E15-8D4D-EDAF2137F4CE}" dt="2025-03-26T09:50:20.976" v="2" actId="47"/>
      <pc:docMkLst>
        <pc:docMk/>
      </pc:docMkLst>
      <pc:sldChg chg="del">
        <pc:chgData name="Belén Bermejo Gálvez" userId="f1808d04-3c45-42c6-8782-2112856f2a66" providerId="ADAL" clId="{5C94E551-B5FE-4E15-8D4D-EDAF2137F4CE}" dt="2025-03-26T09:50:20.976" v="2" actId="47"/>
        <pc:sldMkLst>
          <pc:docMk/>
          <pc:sldMk cId="4164099481" sldId="331"/>
        </pc:sldMkLst>
      </pc:sldChg>
      <pc:sldChg chg="addSp modSp mod">
        <pc:chgData name="Belén Bermejo Gálvez" userId="f1808d04-3c45-42c6-8782-2112856f2a66" providerId="ADAL" clId="{5C94E551-B5FE-4E15-8D4D-EDAF2137F4CE}" dt="2025-03-26T09:50:18.428" v="1"/>
        <pc:sldMkLst>
          <pc:docMk/>
          <pc:sldMk cId="4226424508" sldId="377"/>
        </pc:sldMkLst>
        <pc:spChg chg="mod">
          <ac:chgData name="Belén Bermejo Gálvez" userId="f1808d04-3c45-42c6-8782-2112856f2a66" providerId="ADAL" clId="{5C94E551-B5FE-4E15-8D4D-EDAF2137F4CE}" dt="2025-03-26T09:50:18.428" v="1"/>
          <ac:spMkLst>
            <pc:docMk/>
            <pc:sldMk cId="4226424508" sldId="377"/>
            <ac:spMk id="6" creationId="{120E16C8-FA66-CD27-087D-A5287918835F}"/>
          </ac:spMkLst>
        </pc:spChg>
        <pc:spChg chg="mod">
          <ac:chgData name="Belén Bermejo Gálvez" userId="f1808d04-3c45-42c6-8782-2112856f2a66" providerId="ADAL" clId="{5C94E551-B5FE-4E15-8D4D-EDAF2137F4CE}" dt="2025-03-26T09:50:10.774" v="0" actId="1076"/>
          <ac:spMkLst>
            <pc:docMk/>
            <pc:sldMk cId="4226424508" sldId="377"/>
            <ac:spMk id="8" creationId="{94BC8914-82CF-4FB0-AFD8-906871D65C13}"/>
          </ac:spMkLst>
        </pc:spChg>
        <pc:grpChg chg="add mod">
          <ac:chgData name="Belén Bermejo Gálvez" userId="f1808d04-3c45-42c6-8782-2112856f2a66" providerId="ADAL" clId="{5C94E551-B5FE-4E15-8D4D-EDAF2137F4CE}" dt="2025-03-26T09:50:18.428" v="1"/>
          <ac:grpSpMkLst>
            <pc:docMk/>
            <pc:sldMk cId="4226424508" sldId="377"/>
            <ac:grpSpMk id="5" creationId="{C21310BD-9DCD-5E1C-2E9B-33ED0F1040E0}"/>
          </ac:grpSpMkLst>
        </pc:grpChg>
        <pc:picChg chg="mod">
          <ac:chgData name="Belén Bermejo Gálvez" userId="f1808d04-3c45-42c6-8782-2112856f2a66" providerId="ADAL" clId="{5C94E551-B5FE-4E15-8D4D-EDAF2137F4CE}" dt="2025-03-26T09:50:18.428" v="1"/>
          <ac:picMkLst>
            <pc:docMk/>
            <pc:sldMk cId="4226424508" sldId="377"/>
            <ac:picMk id="7" creationId="{412C2FA9-FD6A-A061-72A3-FB2ECA155B37}"/>
          </ac:picMkLst>
        </pc:picChg>
        <pc:picChg chg="mod">
          <ac:chgData name="Belén Bermejo Gálvez" userId="f1808d04-3c45-42c6-8782-2112856f2a66" providerId="ADAL" clId="{5C94E551-B5FE-4E15-8D4D-EDAF2137F4CE}" dt="2025-03-26T09:50:10.774" v="0" actId="1076"/>
          <ac:picMkLst>
            <pc:docMk/>
            <pc:sldMk cId="4226424508" sldId="377"/>
            <ac:picMk id="12" creationId="{D60CE117-E8AC-4B70-A4D0-3C991BB9081D}"/>
          </ac:picMkLst>
        </pc:picChg>
      </pc:sldChg>
    </pc:docChg>
  </pc:docChgLst>
  <pc:docChgLst>
    <pc:chgData name="Max Aragall Borràs" userId="87e097e4-5d98-43bc-9596-3648e60b41d0" providerId="ADAL" clId="{450E1AA1-5615-4D0D-8A74-AB16C06F1DD2}"/>
    <pc:docChg chg="undo custSel addSld delSld modSld">
      <pc:chgData name="Max Aragall Borràs" userId="87e097e4-5d98-43bc-9596-3648e60b41d0" providerId="ADAL" clId="{450E1AA1-5615-4D0D-8A74-AB16C06F1DD2}" dt="2022-12-20T09:10:31.900" v="445" actId="113"/>
      <pc:docMkLst>
        <pc:docMk/>
      </pc:docMkLst>
      <pc:sldChg chg="add setBg">
        <pc:chgData name="Max Aragall Borràs" userId="87e097e4-5d98-43bc-9596-3648e60b41d0" providerId="ADAL" clId="{450E1AA1-5615-4D0D-8A74-AB16C06F1DD2}" dt="2022-12-14T10:44:06.304" v="405"/>
        <pc:sldMkLst>
          <pc:docMk/>
          <pc:sldMk cId="886091329" sldId="291"/>
        </pc:sldMkLst>
      </pc:sldChg>
      <pc:sldChg chg="addSp modSp mod modAnim">
        <pc:chgData name="Max Aragall Borràs" userId="87e097e4-5d98-43bc-9596-3648e60b41d0" providerId="ADAL" clId="{450E1AA1-5615-4D0D-8A74-AB16C06F1DD2}" dt="2022-12-14T11:23:54.297" v="412"/>
        <pc:sldMkLst>
          <pc:docMk/>
          <pc:sldMk cId="4164099481" sldId="331"/>
        </pc:sldMkLst>
      </pc:sldChg>
      <pc:sldChg chg="modSp del mod">
        <pc:chgData name="Max Aragall Borràs" userId="87e097e4-5d98-43bc-9596-3648e60b41d0" providerId="ADAL" clId="{450E1AA1-5615-4D0D-8A74-AB16C06F1DD2}" dt="2022-12-14T10:08:01.287" v="118" actId="47"/>
        <pc:sldMkLst>
          <pc:docMk/>
          <pc:sldMk cId="1074027259" sldId="334"/>
        </pc:sldMkLst>
      </pc:sldChg>
      <pc:sldChg chg="addSp delSp modSp mod modAnim">
        <pc:chgData name="Max Aragall Borràs" userId="87e097e4-5d98-43bc-9596-3648e60b41d0" providerId="ADAL" clId="{450E1AA1-5615-4D0D-8A74-AB16C06F1DD2}" dt="2022-12-14T11:24:38.016" v="414"/>
        <pc:sldMkLst>
          <pc:docMk/>
          <pc:sldMk cId="4176253884" sldId="336"/>
        </pc:sldMkLst>
      </pc:sldChg>
      <pc:sldChg chg="addSp delSp modSp mod">
        <pc:chgData name="Max Aragall Borràs" userId="87e097e4-5d98-43bc-9596-3648e60b41d0" providerId="ADAL" clId="{450E1AA1-5615-4D0D-8A74-AB16C06F1DD2}" dt="2022-12-14T11:27:58.650" v="422"/>
        <pc:sldMkLst>
          <pc:docMk/>
          <pc:sldMk cId="556384190" sldId="338"/>
        </pc:sldMkLst>
      </pc:sldChg>
      <pc:sldChg chg="addSp delSp modSp mod modAnim">
        <pc:chgData name="Max Aragall Borràs" userId="87e097e4-5d98-43bc-9596-3648e60b41d0" providerId="ADAL" clId="{450E1AA1-5615-4D0D-8A74-AB16C06F1DD2}" dt="2022-12-14T11:25:08.152" v="416"/>
        <pc:sldMkLst>
          <pc:docMk/>
          <pc:sldMk cId="133244687" sldId="378"/>
        </pc:sldMkLst>
      </pc:sldChg>
      <pc:sldChg chg="addSp delSp modSp mod">
        <pc:chgData name="Max Aragall Borràs" userId="87e097e4-5d98-43bc-9596-3648e60b41d0" providerId="ADAL" clId="{450E1AA1-5615-4D0D-8A74-AB16C06F1DD2}" dt="2022-12-20T09:10:31.900" v="445" actId="113"/>
        <pc:sldMkLst>
          <pc:docMk/>
          <pc:sldMk cId="1485271109" sldId="591"/>
        </pc:sldMkLst>
      </pc:sldChg>
      <pc:sldChg chg="addSp delSp modSp">
        <pc:chgData name="Max Aragall Borràs" userId="87e097e4-5d98-43bc-9596-3648e60b41d0" providerId="ADAL" clId="{450E1AA1-5615-4D0D-8A74-AB16C06F1DD2}" dt="2022-12-14T10:39:40.367" v="351" actId="20577"/>
        <pc:sldMkLst>
          <pc:docMk/>
          <pc:sldMk cId="1540172325" sldId="592"/>
        </pc:sldMkLst>
      </pc:sldChg>
      <pc:sldChg chg="addSp delSp modSp mod modAnim">
        <pc:chgData name="Max Aragall Borràs" userId="87e097e4-5d98-43bc-9596-3648e60b41d0" providerId="ADAL" clId="{450E1AA1-5615-4D0D-8A74-AB16C06F1DD2}" dt="2022-12-14T11:29:59.209" v="424"/>
        <pc:sldMkLst>
          <pc:docMk/>
          <pc:sldMk cId="1092355877" sldId="593"/>
        </pc:sldMkLst>
      </pc:sldChg>
      <pc:sldChg chg="addSp delSp modSp">
        <pc:chgData name="Max Aragall Borràs" userId="87e097e4-5d98-43bc-9596-3648e60b41d0" providerId="ADAL" clId="{450E1AA1-5615-4D0D-8A74-AB16C06F1DD2}" dt="2022-12-14T11:30:13.437" v="426"/>
        <pc:sldMkLst>
          <pc:docMk/>
          <pc:sldMk cId="266343940" sldId="594"/>
        </pc:sldMkLst>
      </pc:sldChg>
      <pc:sldChg chg="del">
        <pc:chgData name="Max Aragall Borràs" userId="87e097e4-5d98-43bc-9596-3648e60b41d0" providerId="ADAL" clId="{450E1AA1-5615-4D0D-8A74-AB16C06F1DD2}" dt="2022-12-14T10:42:51.395" v="398" actId="47"/>
        <pc:sldMkLst>
          <pc:docMk/>
          <pc:sldMk cId="290026755" sldId="595"/>
        </pc:sldMkLst>
      </pc:sldChg>
      <pc:sldChg chg="add">
        <pc:chgData name="Max Aragall Borràs" userId="87e097e4-5d98-43bc-9596-3648e60b41d0" providerId="ADAL" clId="{450E1AA1-5615-4D0D-8A74-AB16C06F1DD2}" dt="2022-12-14T10:44:06.304" v="405"/>
        <pc:sldMkLst>
          <pc:docMk/>
          <pc:sldMk cId="367222070" sldId="605"/>
        </pc:sldMkLst>
      </pc:sldChg>
      <pc:sldChg chg="add">
        <pc:chgData name="Max Aragall Borràs" userId="87e097e4-5d98-43bc-9596-3648e60b41d0" providerId="ADAL" clId="{450E1AA1-5615-4D0D-8A74-AB16C06F1DD2}" dt="2022-12-14T10:44:06.304" v="405"/>
        <pc:sldMkLst>
          <pc:docMk/>
          <pc:sldMk cId="850449991" sldId="606"/>
        </pc:sldMkLst>
      </pc:sldChg>
      <pc:sldChg chg="del">
        <pc:chgData name="Max Aragall Borràs" userId="87e097e4-5d98-43bc-9596-3648e60b41d0" providerId="ADAL" clId="{450E1AA1-5615-4D0D-8A74-AB16C06F1DD2}" dt="2022-12-14T10:44:09.648" v="406" actId="47"/>
        <pc:sldMkLst>
          <pc:docMk/>
          <pc:sldMk cId="3729795641" sldId="607"/>
        </pc:sldMkLst>
      </pc:sldChg>
      <pc:sldChg chg="del">
        <pc:chgData name="Max Aragall Borràs" userId="87e097e4-5d98-43bc-9596-3648e60b41d0" providerId="ADAL" clId="{450E1AA1-5615-4D0D-8A74-AB16C06F1DD2}" dt="2022-12-14T10:44:11.528" v="407" actId="47"/>
        <pc:sldMkLst>
          <pc:docMk/>
          <pc:sldMk cId="835176781" sldId="608"/>
        </pc:sldMkLst>
      </pc:sldChg>
      <pc:sldChg chg="del">
        <pc:chgData name="Max Aragall Borràs" userId="87e097e4-5d98-43bc-9596-3648e60b41d0" providerId="ADAL" clId="{450E1AA1-5615-4D0D-8A74-AB16C06F1DD2}" dt="2022-12-14T10:44:13.530" v="408" actId="47"/>
        <pc:sldMkLst>
          <pc:docMk/>
          <pc:sldMk cId="2124201775" sldId="60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17190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/>
              <a:t>Els estudiants poden descarregar-se </a:t>
            </a:r>
            <a:r>
              <a:rPr lang="ca-ES" sz="1200" b="1" i="0"/>
              <a:t>aquesta presentació </a:t>
            </a:r>
            <a:r>
              <a:rPr lang="ca-ES" sz="1200" b="0" i="0"/>
              <a:t>i els </a:t>
            </a:r>
            <a:r>
              <a:rPr lang="ca-ES" sz="1200" b="1" i="0"/>
              <a:t>plans d’estudi </a:t>
            </a:r>
            <a:r>
              <a:rPr lang="ca-ES" sz="1200" b="0" i="0"/>
              <a:t>en PDF a l’adreça de la diapositiva. Aquesta adreça apareix igualment a la bola verda dels </a:t>
            </a:r>
            <a:r>
              <a:rPr lang="ca-ES" sz="1200" b="0" i="0" err="1"/>
              <a:t>flyers</a:t>
            </a:r>
            <a:r>
              <a:rPr lang="ca-ES" sz="1200" b="0" i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0755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20591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08818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Informació general, </a:t>
            </a:r>
            <a:r>
              <a:rPr lang="ca-ES" sz="1200" i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Accés, </a:t>
            </a:r>
            <a:r>
              <a:rPr lang="ca-ES" sz="1200" i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Pla d’estudis, </a:t>
            </a:r>
            <a:r>
              <a:rPr lang="ca-ES" sz="1200" i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Matrícula, </a:t>
            </a:r>
            <a:r>
              <a:rPr lang="ca-ES" sz="1200" i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/>
              <a:t>Pestanya Qualitat, </a:t>
            </a:r>
            <a:r>
              <a:rPr lang="ca-ES" sz="1200" i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03242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73424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76585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47896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48798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73056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24702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8764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a-ES"/>
              <a:t>Feu clic a la icona per afegir una imatge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32421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12288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5025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FEC45-04D4-403B-9307-6B6B61388169}" type="datetimeFigureOut">
              <a:rPr lang="ca-ES" smtClean="0"/>
              <a:t>26/3/2025</a:t>
            </a:fld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FBA69-1D41-4BA2-95F9-CCD2542BB36B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7185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microsoft.com/office/2007/relationships/hdphoto" Target="../media/hdphoto2.wdp"/><Relationship Id="rId7" Type="http://schemas.openxmlformats.org/officeDocument/2006/relationships/hyperlink" Target="https://www.uab.cat/web/estudiar/llistat-de-graus/pla-d-estudis/guies-docents/genetica-1345467811508.html?param1=1231491110582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pla-d-estudis-i-horaris/genetica-1345467811493.html?param1=1231491110582" TargetMode="External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pla-d-estudis/competencies/genetica-1345467819221.html?param1=1231491110582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genetica-1216708251447.html?param1=1231491110582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genetica-1216708251447.html?param1=1231491110582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3.png"/><Relationship Id="rId18" Type="http://schemas.openxmlformats.org/officeDocument/2006/relationships/image" Target="../media/image6.png"/><Relationship Id="rId3" Type="http://schemas.openxmlformats.org/officeDocument/2006/relationships/image" Target="../media/image56.jpeg"/><Relationship Id="rId7" Type="http://schemas.openxmlformats.org/officeDocument/2006/relationships/image" Target="../media/image4.png"/><Relationship Id="rId12" Type="http://schemas.openxmlformats.org/officeDocument/2006/relationships/image" Target="../media/image62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microsoft.com/office/2007/relationships/hdphoto" Target="../media/hdphoto3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65.jpeg"/><Relationship Id="rId7" Type="http://schemas.openxmlformats.org/officeDocument/2006/relationships/image" Target="../media/image67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4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66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jpeg"/><Relationship Id="rId3" Type="http://schemas.openxmlformats.org/officeDocument/2006/relationships/image" Target="../media/image68.png"/><Relationship Id="rId7" Type="http://schemas.openxmlformats.org/officeDocument/2006/relationships/image" Target="../media/image70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4.png"/><Relationship Id="rId10" Type="http://schemas.openxmlformats.org/officeDocument/2006/relationships/image" Target="../media/image73.png"/><Relationship Id="rId4" Type="http://schemas.microsoft.com/office/2007/relationships/hdphoto" Target="../media/hdphoto5.wdp"/><Relationship Id="rId9" Type="http://schemas.openxmlformats.org/officeDocument/2006/relationships/image" Target="../media/image72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75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77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76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uab.cat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79.jpeg"/><Relationship Id="rId7" Type="http://schemas.openxmlformats.org/officeDocument/2006/relationships/image" Target="../media/image8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6.wdp"/><Relationship Id="rId10" Type="http://schemas.openxmlformats.org/officeDocument/2006/relationships/image" Target="../media/image5.svg"/><Relationship Id="rId4" Type="http://schemas.openxmlformats.org/officeDocument/2006/relationships/image" Target="../media/image80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image" Target="../media/image5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acces/genetica-1216708253769.html?param1=1231491110582" TargetMode="External"/><Relationship Id="rId10" Type="http://schemas.openxmlformats.org/officeDocument/2006/relationships/hyperlink" Target="https://universitats.gencat.cat/es/preinscripcions/sobre-preinscripcio/ponderacions/" TargetMode="External"/><Relationship Id="rId4" Type="http://schemas.microsoft.com/office/2007/relationships/hdphoto" Target="../media/hdphoto2.wdp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informacio-general/genetica-1216708251447.html?param1=1231491110582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2.wdp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acces/genetica-1216708253769.html?param1=1231491110582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universitat-autonoma-de-barcelona-1345467950436.html" TargetMode="External"/><Relationship Id="rId3" Type="http://schemas.openxmlformats.org/officeDocument/2006/relationships/image" Target="../media/image55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www.uab.cat/web/estudiar/llistat-de-graus/pla-d-estudis/pla-d-estudis-i-horaris/genetica-1345467811493.html?param1=1231491110582" TargetMode="External"/><Relationship Id="rId4" Type="http://schemas.microsoft.com/office/2007/relationships/hdphoto" Target="../media/hdphoto2.wdp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94BCE-6A39-830F-A404-DD4CC4EA7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9B7DC06E-A2AC-8EB1-6D0A-417B929038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3" name="CuadroTexto 7" descr="Genètica&#10;">
            <a:extLst>
              <a:ext uri="{FF2B5EF4-FFF2-40B4-BE49-F238E27FC236}">
                <a16:creationId xmlns:a16="http://schemas.microsoft.com/office/drawing/2014/main" id="{612B76C6-00BA-CA7A-4CFB-C9D0FEB2895D}"/>
              </a:ext>
            </a:extLst>
          </p:cNvPr>
          <p:cNvSpPr txBox="1"/>
          <p:nvPr/>
        </p:nvSpPr>
        <p:spPr>
          <a:xfrm>
            <a:off x="495869" y="5887643"/>
            <a:ext cx="4048049" cy="52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4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Genètica</a:t>
            </a:r>
          </a:p>
        </p:txBody>
      </p:sp>
    </p:spTree>
    <p:extLst>
      <p:ext uri="{BB962C8B-B14F-4D97-AF65-F5344CB8AC3E}">
        <p14:creationId xmlns:p14="http://schemas.microsoft.com/office/powerpoint/2010/main" val="343590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Hombre con ropa deportiva&#10;&#10;Descripción generada automáticamente con confianza baja">
            <a:extLst>
              <a:ext uri="{FF2B5EF4-FFF2-40B4-BE49-F238E27FC236}">
                <a16:creationId xmlns:a16="http://schemas.microsoft.com/office/drawing/2014/main" id="{E104347B-A7E1-7742-2462-5B3B71C280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-101" t="27582" r="101" b="50998"/>
          <a:stretch/>
        </p:blipFill>
        <p:spPr>
          <a:xfrm>
            <a:off x="-9236" y="-9236"/>
            <a:ext cx="9153236" cy="1305768"/>
          </a:xfrm>
          <a:prstGeom prst="rect">
            <a:avLst/>
          </a:prstGeom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5" y="4894721"/>
            <a:ext cx="3930392" cy="501363"/>
            <a:chOff x="1075645" y="4894721"/>
            <a:chExt cx="3930392" cy="501363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 ECTS</a:t>
                </a:r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/>
                  <a:t>60 </a:t>
                </a:r>
                <a:r>
                  <a:rPr lang="ca-ES" dirty="0"/>
                  <a:t>ECTS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titulació.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914053"/>
            <a:ext cx="7058669" cy="523226"/>
            <a:chOff x="1075641" y="2914053"/>
            <a:chExt cx="7058669" cy="52322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/>
                  <a:t>120 </a:t>
                </a:r>
                <a:r>
                  <a:rPr lang="ca-ES" dirty="0"/>
                  <a:t>ECTS</a:t>
                </a:r>
              </a:p>
            </p:txBody>
          </p:sp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d’estudis.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915411"/>
            <a:ext cx="3930394" cy="502259"/>
            <a:chOff x="1075642" y="3915411"/>
            <a:chExt cx="3930394" cy="502259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/>
                  <a:t>54 </a:t>
                </a:r>
                <a:r>
                  <a:rPr lang="ca-ES" dirty="0"/>
                  <a:t>ECTS</a:t>
                </a:r>
              </a:p>
            </p:txBody>
          </p:sp>
        </p:grpSp>
      </p:grpSp>
      <p:sp>
        <p:nvSpPr>
          <p:cNvPr id="38" name="CuadroTexto 37">
            <a:hlinkClick r:id="rId4"/>
            <a:extLst>
              <a:ext uri="{FF2B5EF4-FFF2-40B4-BE49-F238E27FC236}">
                <a16:creationId xmlns:a16="http://schemas.microsoft.com/office/drawing/2014/main" id="{253E7904-9CA4-467A-9579-959F3F2D6B8D}"/>
              </a:ext>
            </a:extLst>
          </p:cNvPr>
          <p:cNvSpPr txBox="1"/>
          <p:nvPr/>
        </p:nvSpPr>
        <p:spPr>
          <a:xfrm>
            <a:off x="5779460" y="5860096"/>
            <a:ext cx="29489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del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9" name="Imagen 38">
            <a:hlinkClick r:id="rId4"/>
            <a:extLst>
              <a:ext uri="{FF2B5EF4-FFF2-40B4-BE49-F238E27FC236}">
                <a16:creationId xmlns:a16="http://schemas.microsoft.com/office/drawing/2014/main" id="{BBC7A719-3066-47CE-8060-29ECB7C2C58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53610" y="5827892"/>
            <a:ext cx="265309" cy="273600"/>
          </a:xfrm>
          <a:prstGeom prst="rect">
            <a:avLst/>
          </a:prstGeom>
        </p:spPr>
      </p:pic>
      <p:sp>
        <p:nvSpPr>
          <p:cNvPr id="40" name="CuadroTexto 39">
            <a:hlinkClick r:id="rId7"/>
            <a:extLst>
              <a:ext uri="{FF2B5EF4-FFF2-40B4-BE49-F238E27FC236}">
                <a16:creationId xmlns:a16="http://schemas.microsoft.com/office/drawing/2014/main" id="{146CF3A2-BD06-47B6-8D4E-AEFE65783C58}"/>
              </a:ext>
            </a:extLst>
          </p:cNvPr>
          <p:cNvSpPr txBox="1"/>
          <p:nvPr/>
        </p:nvSpPr>
        <p:spPr>
          <a:xfrm>
            <a:off x="5779460" y="6315517"/>
            <a:ext cx="2948904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41" name="Imagen 40">
            <a:hlinkClick r:id="rId7"/>
            <a:extLst>
              <a:ext uri="{FF2B5EF4-FFF2-40B4-BE49-F238E27FC236}">
                <a16:creationId xmlns:a16="http://schemas.microsoft.com/office/drawing/2014/main" id="{B746091E-3B1E-468C-80F0-48401C7518F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53610" y="6283313"/>
            <a:ext cx="265309" cy="273600"/>
          </a:xfrm>
          <a:prstGeom prst="rect">
            <a:avLst/>
          </a:prstGeom>
        </p:spPr>
      </p:pic>
      <p:pic>
        <p:nvPicPr>
          <p:cNvPr id="5" name="Imagen 13">
            <a:hlinkClick r:id="rId8"/>
            <a:extLst>
              <a:ext uri="{FF2B5EF4-FFF2-40B4-BE49-F238E27FC236}">
                <a16:creationId xmlns:a16="http://schemas.microsoft.com/office/drawing/2014/main" id="{CD2371D8-60BA-F739-7B98-878B5F9FCC4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84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80"/>
                            </p:stCondLst>
                            <p:childTnLst>
                              <p:par>
                                <p:cTn id="4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48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98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86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38" grpId="0"/>
      <p:bldP spid="38" grpId="1"/>
      <p:bldP spid="40" grpId="0"/>
      <p:bldP spid="4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Hombre con ropa deportiva&#10;&#10;Descripción generada automáticamente con confianza baja">
            <a:extLst>
              <a:ext uri="{FF2B5EF4-FFF2-40B4-BE49-F238E27FC236}">
                <a16:creationId xmlns:a16="http://schemas.microsoft.com/office/drawing/2014/main" id="{138CF2ED-C193-0BC2-B86D-F515F09612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-101" t="27582" r="101" b="50998"/>
          <a:stretch/>
        </p:blipFill>
        <p:spPr>
          <a:xfrm>
            <a:off x="-9236" y="-9236"/>
            <a:ext cx="9153236" cy="1305768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838348"/>
            <a:ext cx="7466870" cy="277536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Aquest grau ofereix una formació interdisciplinària que va des de la genètica clàssica, la genètica molecular i de poblacions, la genòmica i la bioinformàtica, fins al diagnòstic genètic o la bioètica.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Obtindràs els coneixements teòrics i pràctics necessaris per treballar a l’empresa pública o privada i podràs desenvolupar la teva feina en recerca bàsica o aplicada, i tot això en els camps de la genòmica, la biomedicina, la biotecnologia, el sector farmacèutic, la genètica forense, la millora genètica agropecuària i la indústria alimentària.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 dirty="0">
                <a:solidFill>
                  <a:schemeClr val="bg1"/>
                </a:solidFill>
                <a:latin typeface="Arial"/>
                <a:cs typeface="Arial"/>
              </a:rPr>
              <a:t>Què </a:t>
            </a:r>
            <a:r>
              <a:rPr lang="ca-ES" sz="3100" b="1" spc="-100">
                <a:solidFill>
                  <a:schemeClr val="bg1"/>
                </a:solidFill>
                <a:latin typeface="Arial"/>
                <a:cs typeface="Arial"/>
              </a:rPr>
              <a:t>n’aprendràs? </a:t>
            </a:r>
            <a:endParaRPr lang="ca-ES" sz="31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0C9B808F-1CBE-4132-B1B7-E995C2B9649D}"/>
              </a:ext>
            </a:extLst>
          </p:cNvPr>
          <p:cNvSpPr txBox="1"/>
          <p:nvPr/>
        </p:nvSpPr>
        <p:spPr>
          <a:xfrm>
            <a:off x="5109633" y="6188438"/>
            <a:ext cx="346171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competències específiques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8" name="Imagen 7">
            <a:hlinkClick r:id="rId4"/>
            <a:extLst>
              <a:ext uri="{FF2B5EF4-FFF2-40B4-BE49-F238E27FC236}">
                <a16:creationId xmlns:a16="http://schemas.microsoft.com/office/drawing/2014/main" id="{C7D4050D-A386-40F8-A772-01B207CCCD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784326" y="6156234"/>
            <a:ext cx="299886" cy="309258"/>
          </a:xfrm>
          <a:prstGeom prst="rect">
            <a:avLst/>
          </a:prstGeom>
        </p:spPr>
      </p:pic>
      <p:pic>
        <p:nvPicPr>
          <p:cNvPr id="3" name="Imagen 13">
            <a:hlinkClick r:id="rId7"/>
            <a:extLst>
              <a:ext uri="{FF2B5EF4-FFF2-40B4-BE49-F238E27FC236}">
                <a16:creationId xmlns:a16="http://schemas.microsoft.com/office/drawing/2014/main" id="{B380BF97-7FD5-C1A3-C6AE-09A893B25C8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72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3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ombre con ropa deportiva&#10;&#10;Descripción generada automáticamente con confianza baja">
            <a:extLst>
              <a:ext uri="{FF2B5EF4-FFF2-40B4-BE49-F238E27FC236}">
                <a16:creationId xmlns:a16="http://schemas.microsoft.com/office/drawing/2014/main" id="{A6448643-CC8B-3AAF-2810-D799331C37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-101" t="27582" r="101" b="50998"/>
          <a:stretch/>
        </p:blipFill>
        <p:spPr>
          <a:xfrm>
            <a:off x="-9236" y="-9236"/>
            <a:ext cx="9153236" cy="1305768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876843" y="1526973"/>
            <a:ext cx="7123660" cy="427577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sz="1600" dirty="0" err="1">
                <a:latin typeface="Arial"/>
                <a:cs typeface="Arial"/>
              </a:rPr>
              <a:t>Investigació</a:t>
            </a:r>
            <a:r>
              <a:rPr lang="es-ES" sz="1600" dirty="0">
                <a:latin typeface="Arial"/>
                <a:cs typeface="Arial"/>
              </a:rPr>
              <a:t> en </a:t>
            </a:r>
            <a:r>
              <a:rPr lang="es-ES" sz="1600" dirty="0" err="1">
                <a:latin typeface="Arial"/>
                <a:cs typeface="Arial"/>
              </a:rPr>
              <a:t>genètica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fent</a:t>
            </a:r>
            <a:r>
              <a:rPr lang="es-ES" sz="1600" dirty="0">
                <a:latin typeface="Arial"/>
                <a:cs typeface="Arial"/>
              </a:rPr>
              <a:t> recerca </a:t>
            </a:r>
            <a:r>
              <a:rPr lang="es-ES" sz="1600" dirty="0" err="1">
                <a:latin typeface="Arial"/>
                <a:cs typeface="Arial"/>
              </a:rPr>
              <a:t>bàsica</a:t>
            </a:r>
            <a:r>
              <a:rPr lang="es-ES" sz="1600" dirty="0">
                <a:latin typeface="Arial"/>
                <a:cs typeface="Arial"/>
              </a:rPr>
              <a:t>, aplicada i clínica, en centres </a:t>
            </a:r>
            <a:r>
              <a:rPr lang="es-ES" sz="1600" dirty="0" err="1">
                <a:latin typeface="Arial"/>
                <a:cs typeface="Arial"/>
              </a:rPr>
              <a:t>públics</a:t>
            </a:r>
            <a:r>
              <a:rPr lang="es-ES" sz="1600" dirty="0">
                <a:latin typeface="Arial"/>
                <a:cs typeface="Arial"/>
              </a:rPr>
              <a:t>, </a:t>
            </a:r>
            <a:r>
              <a:rPr lang="es-ES" sz="1600" dirty="0" err="1">
                <a:latin typeface="Arial"/>
                <a:cs typeface="Arial"/>
              </a:rPr>
              <a:t>empreses</a:t>
            </a:r>
            <a:r>
              <a:rPr lang="es-ES" sz="1600" dirty="0">
                <a:latin typeface="Arial"/>
                <a:cs typeface="Arial"/>
              </a:rPr>
              <a:t> i </a:t>
            </a:r>
            <a:r>
              <a:rPr lang="es-ES" sz="1600" dirty="0" err="1">
                <a:latin typeface="Arial"/>
                <a:cs typeface="Arial"/>
              </a:rPr>
              <a:t>hospitals</a:t>
            </a:r>
            <a:r>
              <a:rPr lang="es-ES" sz="16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sz="1600" dirty="0" err="1">
                <a:latin typeface="Arial"/>
                <a:cs typeface="Arial"/>
              </a:rPr>
              <a:t>Assessorament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genètic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d'individus</a:t>
            </a:r>
            <a:r>
              <a:rPr lang="es-ES" sz="1600" dirty="0">
                <a:latin typeface="Arial"/>
                <a:cs typeface="Arial"/>
              </a:rPr>
              <a:t> i </a:t>
            </a:r>
            <a:r>
              <a:rPr lang="es-ES" sz="1600" dirty="0" err="1">
                <a:latin typeface="Arial"/>
                <a:cs typeface="Arial"/>
              </a:rPr>
              <a:t>poblacions</a:t>
            </a:r>
            <a:r>
              <a:rPr lang="es-ES" sz="1600" dirty="0">
                <a:latin typeface="Arial"/>
                <a:cs typeface="Arial"/>
              </a:rPr>
              <a:t> en </a:t>
            </a:r>
            <a:r>
              <a:rPr lang="es-ES" sz="1600" dirty="0" err="1">
                <a:latin typeface="Arial"/>
                <a:cs typeface="Arial"/>
              </a:rPr>
              <a:t>empreses</a:t>
            </a:r>
            <a:r>
              <a:rPr lang="es-ES" sz="1600" dirty="0">
                <a:latin typeface="Arial"/>
                <a:cs typeface="Arial"/>
              </a:rPr>
              <a:t> o </a:t>
            </a:r>
            <a:r>
              <a:rPr lang="es-ES" sz="1600" dirty="0" err="1">
                <a:latin typeface="Arial"/>
                <a:cs typeface="Arial"/>
              </a:rPr>
              <a:t>serveis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genètics</a:t>
            </a:r>
            <a:r>
              <a:rPr lang="es-ES" sz="1600" dirty="0">
                <a:latin typeface="Arial"/>
                <a:cs typeface="Arial"/>
              </a:rPr>
              <a:t> de </a:t>
            </a:r>
            <a:r>
              <a:rPr lang="es-ES" sz="1600" dirty="0" err="1">
                <a:latin typeface="Arial"/>
                <a:cs typeface="Arial"/>
              </a:rPr>
              <a:t>salut</a:t>
            </a:r>
            <a:r>
              <a:rPr lang="es-ES" sz="16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sz="1600" dirty="0" err="1">
                <a:latin typeface="Arial"/>
                <a:cs typeface="Arial"/>
              </a:rPr>
              <a:t>Direcció</a:t>
            </a:r>
            <a:r>
              <a:rPr lang="es-ES" sz="1600" dirty="0">
                <a:latin typeface="Arial"/>
                <a:cs typeface="Arial"/>
              </a:rPr>
              <a:t> i </a:t>
            </a:r>
            <a:r>
              <a:rPr lang="es-ES" sz="1600" dirty="0" err="1">
                <a:latin typeface="Arial"/>
                <a:cs typeface="Arial"/>
              </a:rPr>
              <a:t>assessoria</a:t>
            </a:r>
            <a:r>
              <a:rPr lang="es-ES" sz="1600" dirty="0">
                <a:latin typeface="Arial"/>
                <a:cs typeface="Arial"/>
              </a:rPr>
              <a:t> científica </a:t>
            </a:r>
            <a:r>
              <a:rPr lang="es-ES" sz="1600" dirty="0" err="1">
                <a:latin typeface="Arial"/>
                <a:cs typeface="Arial"/>
              </a:rPr>
              <a:t>d'empreses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genòmiques</a:t>
            </a:r>
            <a:r>
              <a:rPr lang="es-ES" sz="1600" dirty="0">
                <a:latin typeface="Arial"/>
                <a:cs typeface="Arial"/>
              </a:rPr>
              <a:t>, de </a:t>
            </a:r>
            <a:r>
              <a:rPr lang="es-ES" sz="1600" dirty="0" err="1">
                <a:latin typeface="Arial"/>
                <a:cs typeface="Arial"/>
              </a:rPr>
              <a:t>diagnòstic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genètic</a:t>
            </a:r>
            <a:r>
              <a:rPr lang="es-ES" sz="1600" dirty="0">
                <a:latin typeface="Arial"/>
                <a:cs typeface="Arial"/>
              </a:rPr>
              <a:t> prenatal i postnatal, </a:t>
            </a:r>
            <a:r>
              <a:rPr lang="es-ES" sz="1600" dirty="0" err="1">
                <a:latin typeface="Arial"/>
                <a:cs typeface="Arial"/>
              </a:rPr>
              <a:t>biotecnològiques</a:t>
            </a:r>
            <a:r>
              <a:rPr lang="es-ES" sz="1600" dirty="0">
                <a:latin typeface="Arial"/>
                <a:cs typeface="Arial"/>
              </a:rPr>
              <a:t> (</a:t>
            </a:r>
            <a:r>
              <a:rPr lang="es-ES" sz="1600" dirty="0" err="1">
                <a:latin typeface="Arial"/>
                <a:cs typeface="Arial"/>
              </a:rPr>
              <a:t>transgènics</a:t>
            </a:r>
            <a:r>
              <a:rPr lang="es-ES" sz="1600" dirty="0">
                <a:latin typeface="Arial"/>
                <a:cs typeface="Arial"/>
              </a:rPr>
              <a:t>, </a:t>
            </a:r>
            <a:r>
              <a:rPr lang="es-ES" sz="1600" dirty="0" err="1">
                <a:latin typeface="Arial"/>
                <a:cs typeface="Arial"/>
              </a:rPr>
              <a:t>recombinants</a:t>
            </a:r>
            <a:r>
              <a:rPr lang="es-ES" sz="1600" dirty="0">
                <a:latin typeface="Arial"/>
                <a:cs typeface="Arial"/>
              </a:rPr>
              <a:t>, </a:t>
            </a:r>
            <a:r>
              <a:rPr lang="es-ES" sz="1600" dirty="0" err="1">
                <a:latin typeface="Arial"/>
                <a:cs typeface="Arial"/>
              </a:rPr>
              <a:t>teràpia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gènica</a:t>
            </a:r>
            <a:r>
              <a:rPr lang="es-ES" sz="1600" dirty="0">
                <a:latin typeface="Arial"/>
                <a:cs typeface="Arial"/>
              </a:rPr>
              <a:t>) i </a:t>
            </a:r>
            <a:r>
              <a:rPr lang="es-ES" sz="1600" dirty="0" err="1">
                <a:latin typeface="Arial"/>
                <a:cs typeface="Arial"/>
              </a:rPr>
              <a:t>farmacèutiques</a:t>
            </a:r>
            <a:r>
              <a:rPr lang="es-ES" sz="1600" dirty="0">
                <a:latin typeface="Arial"/>
                <a:cs typeface="Arial"/>
              </a:rPr>
              <a:t> (</a:t>
            </a:r>
            <a:r>
              <a:rPr lang="es-ES" sz="1600" dirty="0" err="1">
                <a:latin typeface="Arial"/>
                <a:cs typeface="Arial"/>
              </a:rPr>
              <a:t>fàrmacs</a:t>
            </a:r>
            <a:r>
              <a:rPr lang="es-ES" sz="1600" dirty="0">
                <a:latin typeface="Arial"/>
                <a:cs typeface="Arial"/>
              </a:rPr>
              <a:t> a la carta, </a:t>
            </a:r>
            <a:r>
              <a:rPr lang="es-ES" sz="1600" dirty="0" err="1">
                <a:latin typeface="Arial"/>
                <a:cs typeface="Arial"/>
              </a:rPr>
              <a:t>genotoxicitat</a:t>
            </a:r>
            <a:r>
              <a:rPr lang="es-ES" sz="1600" dirty="0">
                <a:latin typeface="Arial"/>
                <a:cs typeface="Arial"/>
              </a:rPr>
              <a:t>).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sz="1600" dirty="0" err="1">
                <a:latin typeface="Arial"/>
                <a:cs typeface="Arial"/>
              </a:rPr>
              <a:t>Empreses</a:t>
            </a:r>
            <a:r>
              <a:rPr lang="es-ES" sz="1600" dirty="0">
                <a:latin typeface="Arial"/>
                <a:cs typeface="Arial"/>
              </a:rPr>
              <a:t> de </a:t>
            </a:r>
            <a:r>
              <a:rPr lang="es-ES" sz="1600" dirty="0" err="1">
                <a:latin typeface="Arial"/>
                <a:cs typeface="Arial"/>
              </a:rPr>
              <a:t>serveis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genètics</a:t>
            </a:r>
            <a:r>
              <a:rPr lang="es-ES" sz="1600" dirty="0">
                <a:latin typeface="Arial"/>
                <a:cs typeface="Arial"/>
              </a:rPr>
              <a:t> (</a:t>
            </a:r>
            <a:r>
              <a:rPr lang="es-ES" sz="1600" dirty="0" err="1">
                <a:latin typeface="Arial"/>
                <a:cs typeface="Arial"/>
              </a:rPr>
              <a:t>seqüenciació</a:t>
            </a:r>
            <a:r>
              <a:rPr lang="es-ES" sz="1600" dirty="0">
                <a:latin typeface="Arial"/>
                <a:cs typeface="Arial"/>
              </a:rPr>
              <a:t>, </a:t>
            </a:r>
            <a:r>
              <a:rPr lang="es-ES" sz="1600" dirty="0" err="1">
                <a:latin typeface="Arial"/>
                <a:cs typeface="Arial"/>
              </a:rPr>
              <a:t>microxips</a:t>
            </a:r>
            <a:r>
              <a:rPr lang="es-ES" sz="1600" dirty="0">
                <a:latin typeface="Arial"/>
                <a:cs typeface="Arial"/>
              </a:rPr>
              <a:t>, </a:t>
            </a:r>
            <a:r>
              <a:rPr lang="es-ES" sz="1600" dirty="0" err="1">
                <a:latin typeface="Arial"/>
                <a:cs typeface="Arial"/>
              </a:rPr>
              <a:t>anàlisis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genòmiques</a:t>
            </a:r>
            <a:r>
              <a:rPr lang="es-ES" sz="1600" dirty="0">
                <a:latin typeface="Arial"/>
                <a:cs typeface="Arial"/>
              </a:rPr>
              <a:t>, </a:t>
            </a:r>
            <a:r>
              <a:rPr lang="es-ES" sz="1600" dirty="0" err="1">
                <a:latin typeface="Arial"/>
                <a:cs typeface="Arial"/>
              </a:rPr>
              <a:t>bioinformàtica</a:t>
            </a:r>
            <a:r>
              <a:rPr lang="es-ES" sz="1600" dirty="0">
                <a:latin typeface="Arial"/>
                <a:cs typeface="Arial"/>
              </a:rPr>
              <a:t>).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sz="1600" dirty="0" err="1">
                <a:latin typeface="Arial"/>
                <a:cs typeface="Arial"/>
              </a:rPr>
              <a:t>Educació</a:t>
            </a:r>
            <a:r>
              <a:rPr lang="es-ES" sz="1600" dirty="0">
                <a:latin typeface="Arial"/>
                <a:cs typeface="Arial"/>
              </a:rPr>
              <a:t> i </a:t>
            </a:r>
            <a:r>
              <a:rPr lang="es-ES" sz="1600" dirty="0" err="1">
                <a:latin typeface="Arial"/>
                <a:cs typeface="Arial"/>
              </a:rPr>
              <a:t>docència</a:t>
            </a:r>
            <a:r>
              <a:rPr lang="es-ES" sz="1600" dirty="0">
                <a:latin typeface="Arial"/>
                <a:cs typeface="Arial"/>
              </a:rPr>
              <a:t> en </a:t>
            </a:r>
            <a:r>
              <a:rPr lang="es-ES" sz="1600" dirty="0" err="1">
                <a:latin typeface="Arial"/>
                <a:cs typeface="Arial"/>
              </a:rPr>
              <a:t>universitats</a:t>
            </a:r>
            <a:r>
              <a:rPr lang="es-ES" sz="1600" dirty="0">
                <a:latin typeface="Arial"/>
                <a:cs typeface="Arial"/>
              </a:rPr>
              <a:t>, centres </a:t>
            </a:r>
            <a:r>
              <a:rPr lang="es-ES" sz="1600" dirty="0" err="1">
                <a:latin typeface="Arial"/>
                <a:cs typeface="Arial"/>
              </a:rPr>
              <a:t>d'ensenyament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mitjà</a:t>
            </a:r>
            <a:r>
              <a:rPr lang="es-ES" sz="1600" dirty="0">
                <a:latin typeface="Arial"/>
                <a:cs typeface="Arial"/>
              </a:rPr>
              <a:t> i </a:t>
            </a:r>
            <a:r>
              <a:rPr lang="es-ES" sz="1600" dirty="0" err="1">
                <a:latin typeface="Arial"/>
                <a:cs typeface="Arial"/>
              </a:rPr>
              <a:t>institucions</a:t>
            </a:r>
            <a:r>
              <a:rPr lang="es-ES" sz="1600" dirty="0">
                <a:latin typeface="Arial"/>
                <a:cs typeface="Arial"/>
              </a:rPr>
              <a:t>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4C21DC31-5AD3-4DDC-B241-E2430E2199E4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hlinkClick r:id="rId4"/>
            <a:extLst>
              <a:ext uri="{FF2B5EF4-FFF2-40B4-BE49-F238E27FC236}">
                <a16:creationId xmlns:a16="http://schemas.microsoft.com/office/drawing/2014/main" id="{F41FFDBA-30E1-4B56-BFFF-41B2591A2A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8FD3855C-451A-A153-BC9F-BF40AE51752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39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ombre con ropa deportiva&#10;&#10;Descripción generada automáticamente con confianza baja">
            <a:extLst>
              <a:ext uri="{FF2B5EF4-FFF2-40B4-BE49-F238E27FC236}">
                <a16:creationId xmlns:a16="http://schemas.microsoft.com/office/drawing/2014/main" id="{B03D6A9B-7208-B7DC-0768-EFA879F94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-101" t="27582" r="101" b="50998"/>
          <a:stretch/>
        </p:blipFill>
        <p:spPr>
          <a:xfrm>
            <a:off x="-9236" y="-9236"/>
            <a:ext cx="9153236" cy="1305768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876843" y="1581791"/>
            <a:ext cx="7123660" cy="363457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sz="1600" dirty="0" err="1">
                <a:latin typeface="Arial"/>
                <a:cs typeface="Arial"/>
              </a:rPr>
              <a:t>Millora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genètica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agropecuària</a:t>
            </a:r>
            <a:r>
              <a:rPr lang="es-ES" sz="16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sz="1600" dirty="0" err="1">
                <a:latin typeface="Arial"/>
                <a:cs typeface="Arial"/>
              </a:rPr>
              <a:t>Policia</a:t>
            </a:r>
            <a:r>
              <a:rPr lang="es-ES" sz="1600" dirty="0">
                <a:latin typeface="Arial"/>
                <a:cs typeface="Arial"/>
              </a:rPr>
              <a:t> científica, medicina forense, </a:t>
            </a:r>
            <a:r>
              <a:rPr lang="es-ES" sz="1600" dirty="0" err="1">
                <a:latin typeface="Arial"/>
                <a:cs typeface="Arial"/>
              </a:rPr>
              <a:t>proves</a:t>
            </a:r>
            <a:r>
              <a:rPr lang="es-ES" sz="1600" dirty="0">
                <a:latin typeface="Arial"/>
                <a:cs typeface="Arial"/>
              </a:rPr>
              <a:t> de </a:t>
            </a:r>
            <a:r>
              <a:rPr lang="es-ES" sz="1600" dirty="0" err="1">
                <a:latin typeface="Arial"/>
                <a:cs typeface="Arial"/>
              </a:rPr>
              <a:t>paternitat</a:t>
            </a:r>
            <a:r>
              <a:rPr lang="es-ES" sz="16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sz="1600" dirty="0">
                <a:latin typeface="Arial"/>
                <a:cs typeface="Arial"/>
              </a:rPr>
              <a:t>Control de </a:t>
            </a:r>
            <a:r>
              <a:rPr lang="es-ES" sz="1600" dirty="0" err="1">
                <a:latin typeface="Arial"/>
                <a:cs typeface="Arial"/>
              </a:rPr>
              <a:t>qualitat</a:t>
            </a:r>
            <a:r>
              <a:rPr lang="es-ES" sz="1600" dirty="0">
                <a:latin typeface="Arial"/>
                <a:cs typeface="Arial"/>
              </a:rPr>
              <a:t> de la </a:t>
            </a:r>
            <a:r>
              <a:rPr lang="es-ES" sz="1600" dirty="0" err="1">
                <a:latin typeface="Arial"/>
                <a:cs typeface="Arial"/>
              </a:rPr>
              <a:t>indústria</a:t>
            </a:r>
            <a:r>
              <a:rPr lang="es-ES" sz="1600" dirty="0">
                <a:latin typeface="Arial"/>
                <a:cs typeface="Arial"/>
              </a:rPr>
              <a:t> </a:t>
            </a:r>
            <a:r>
              <a:rPr lang="es-ES" sz="1600" dirty="0" err="1">
                <a:latin typeface="Arial"/>
                <a:cs typeface="Arial"/>
              </a:rPr>
              <a:t>alimentària</a:t>
            </a:r>
            <a:r>
              <a:rPr lang="es-ES" sz="1600" dirty="0">
                <a:latin typeface="Arial"/>
                <a:cs typeface="Arial"/>
              </a:rPr>
              <a:t> (</a:t>
            </a:r>
            <a:r>
              <a:rPr lang="es-ES" sz="1600" dirty="0" err="1">
                <a:latin typeface="Arial"/>
                <a:cs typeface="Arial"/>
              </a:rPr>
              <a:t>traçabilitat</a:t>
            </a:r>
            <a:r>
              <a:rPr lang="es-ES" sz="1600" dirty="0">
                <a:latin typeface="Arial"/>
                <a:cs typeface="Arial"/>
              </a:rPr>
              <a:t>, </a:t>
            </a:r>
            <a:r>
              <a:rPr lang="es-ES" sz="1600" dirty="0" err="1">
                <a:latin typeface="Arial"/>
                <a:cs typeface="Arial"/>
              </a:rPr>
              <a:t>detecció</a:t>
            </a:r>
            <a:r>
              <a:rPr lang="es-ES" sz="1600" dirty="0">
                <a:latin typeface="Arial"/>
                <a:cs typeface="Arial"/>
              </a:rPr>
              <a:t> de </a:t>
            </a:r>
            <a:r>
              <a:rPr lang="es-ES" sz="1600" dirty="0" err="1">
                <a:latin typeface="Arial"/>
                <a:cs typeface="Arial"/>
              </a:rPr>
              <a:t>races</a:t>
            </a:r>
            <a:r>
              <a:rPr lang="es-ES" sz="1600" dirty="0">
                <a:latin typeface="Arial"/>
                <a:cs typeface="Arial"/>
              </a:rPr>
              <a:t>, </a:t>
            </a:r>
            <a:r>
              <a:rPr lang="es-ES" sz="1600" dirty="0" err="1">
                <a:latin typeface="Arial"/>
                <a:cs typeface="Arial"/>
              </a:rPr>
              <a:t>varietats</a:t>
            </a:r>
            <a:r>
              <a:rPr lang="es-ES" sz="1600" dirty="0">
                <a:latin typeface="Arial"/>
                <a:cs typeface="Arial"/>
              </a:rPr>
              <a:t>, </a:t>
            </a:r>
            <a:r>
              <a:rPr lang="es-ES" sz="1600" dirty="0" err="1">
                <a:latin typeface="Arial"/>
                <a:cs typeface="Arial"/>
              </a:rPr>
              <a:t>transgènics</a:t>
            </a:r>
            <a:r>
              <a:rPr lang="es-ES" sz="1600" dirty="0">
                <a:latin typeface="Arial"/>
                <a:cs typeface="Arial"/>
              </a:rPr>
              <a:t>, etc.).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pt-BR" sz="1600" dirty="0" err="1">
                <a:latin typeface="Arial"/>
                <a:cs typeface="Arial"/>
              </a:rPr>
              <a:t>Institucions</a:t>
            </a:r>
            <a:r>
              <a:rPr lang="pt-BR" sz="1600" dirty="0">
                <a:latin typeface="Arial"/>
                <a:cs typeface="Arial"/>
              </a:rPr>
              <a:t> i empreses d'assessoria ambiental, </a:t>
            </a:r>
            <a:r>
              <a:rPr lang="pt-BR" sz="1600" dirty="0" err="1">
                <a:latin typeface="Arial"/>
                <a:cs typeface="Arial"/>
              </a:rPr>
              <a:t>diversitat</a:t>
            </a:r>
            <a:r>
              <a:rPr lang="pt-BR" sz="1600" dirty="0">
                <a:latin typeface="Arial"/>
                <a:cs typeface="Arial"/>
              </a:rPr>
              <a:t> </a:t>
            </a:r>
            <a:r>
              <a:rPr lang="pt-BR" sz="1600" dirty="0" err="1">
                <a:latin typeface="Arial"/>
                <a:cs typeface="Arial"/>
              </a:rPr>
              <a:t>genètica</a:t>
            </a:r>
            <a:r>
              <a:rPr lang="pt-BR" sz="1600" dirty="0">
                <a:latin typeface="Arial"/>
                <a:cs typeface="Arial"/>
              </a:rPr>
              <a:t>, </a:t>
            </a:r>
            <a:r>
              <a:rPr lang="pt-BR" sz="1600" dirty="0" err="1">
                <a:latin typeface="Arial"/>
                <a:cs typeface="Arial"/>
              </a:rPr>
              <a:t>conservació</a:t>
            </a:r>
            <a:r>
              <a:rPr lang="pt-BR" sz="1600" dirty="0">
                <a:latin typeface="Arial"/>
                <a:cs typeface="Arial"/>
              </a:rPr>
              <a:t> (</a:t>
            </a:r>
            <a:r>
              <a:rPr lang="pt-BR" sz="1600" dirty="0" err="1">
                <a:latin typeface="Arial"/>
                <a:cs typeface="Arial"/>
              </a:rPr>
              <a:t>zoològics</a:t>
            </a:r>
            <a:r>
              <a:rPr lang="pt-BR" sz="1600" dirty="0">
                <a:latin typeface="Arial"/>
                <a:cs typeface="Arial"/>
              </a:rPr>
              <a:t>, </a:t>
            </a:r>
            <a:r>
              <a:rPr lang="pt-BR" sz="1600" dirty="0" err="1">
                <a:latin typeface="Arial"/>
                <a:cs typeface="Arial"/>
              </a:rPr>
              <a:t>parcs</a:t>
            </a:r>
            <a:r>
              <a:rPr lang="pt-BR" sz="1600" dirty="0">
                <a:latin typeface="Arial"/>
                <a:cs typeface="Arial"/>
              </a:rPr>
              <a:t> </a:t>
            </a:r>
            <a:r>
              <a:rPr lang="pt-BR" sz="1600" dirty="0" err="1">
                <a:latin typeface="Arial"/>
                <a:cs typeface="Arial"/>
              </a:rPr>
              <a:t>naturals</a:t>
            </a:r>
            <a:r>
              <a:rPr lang="pt-BR" sz="1600" dirty="0">
                <a:latin typeface="Arial"/>
                <a:cs typeface="Arial"/>
              </a:rPr>
              <a:t>).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es-ES" sz="1600" dirty="0" err="1">
                <a:latin typeface="Arial"/>
                <a:cs typeface="Arial"/>
              </a:rPr>
              <a:t>Divulgació</a:t>
            </a:r>
            <a:r>
              <a:rPr lang="es-ES" sz="1600" dirty="0">
                <a:latin typeface="Arial"/>
                <a:cs typeface="Arial"/>
              </a:rPr>
              <a:t> i </a:t>
            </a:r>
            <a:r>
              <a:rPr lang="es-ES" sz="1600" dirty="0" err="1">
                <a:latin typeface="Arial"/>
                <a:cs typeface="Arial"/>
              </a:rPr>
              <a:t>traducció</a:t>
            </a:r>
            <a:r>
              <a:rPr lang="es-ES" sz="1600" dirty="0">
                <a:latin typeface="Arial"/>
                <a:cs typeface="Arial"/>
              </a:rPr>
              <a:t> científica </a:t>
            </a:r>
            <a:r>
              <a:rPr lang="es-ES" sz="1600" dirty="0" err="1">
                <a:latin typeface="Arial"/>
                <a:cs typeface="Arial"/>
              </a:rPr>
              <a:t>especialitzada</a:t>
            </a:r>
            <a:r>
              <a:rPr lang="es-ES" sz="1600" dirty="0">
                <a:latin typeface="Arial"/>
                <a:cs typeface="Arial"/>
              </a:rPr>
              <a:t> en </a:t>
            </a:r>
            <a:r>
              <a:rPr lang="es-ES" sz="1600" dirty="0" err="1">
                <a:latin typeface="Arial"/>
                <a:cs typeface="Arial"/>
              </a:rPr>
              <a:t>editorials</a:t>
            </a:r>
            <a:r>
              <a:rPr lang="es-ES" sz="1600" dirty="0">
                <a:latin typeface="Arial"/>
                <a:cs typeface="Arial"/>
              </a:rPr>
              <a:t>, </a:t>
            </a:r>
            <a:r>
              <a:rPr lang="es-ES" sz="1600" dirty="0" err="1">
                <a:latin typeface="Arial"/>
                <a:cs typeface="Arial"/>
              </a:rPr>
              <a:t>gabinets</a:t>
            </a:r>
            <a:r>
              <a:rPr lang="es-ES" sz="1600" dirty="0">
                <a:latin typeface="Arial"/>
                <a:cs typeface="Arial"/>
              </a:rPr>
              <a:t> de </a:t>
            </a:r>
            <a:r>
              <a:rPr lang="es-ES" sz="1600" dirty="0" err="1">
                <a:latin typeface="Arial"/>
                <a:cs typeface="Arial"/>
              </a:rPr>
              <a:t>comunicació</a:t>
            </a:r>
            <a:r>
              <a:rPr lang="es-ES" sz="1600" dirty="0">
                <a:latin typeface="Arial"/>
                <a:cs typeface="Arial"/>
              </a:rPr>
              <a:t>, </a:t>
            </a:r>
            <a:r>
              <a:rPr lang="es-ES" sz="1600" dirty="0" err="1">
                <a:latin typeface="Arial"/>
                <a:cs typeface="Arial"/>
              </a:rPr>
              <a:t>empreses</a:t>
            </a:r>
            <a:r>
              <a:rPr lang="es-ES" sz="1600" dirty="0">
                <a:latin typeface="Arial"/>
                <a:cs typeface="Arial"/>
              </a:rPr>
              <a:t>, </a:t>
            </a:r>
            <a:r>
              <a:rPr lang="es-ES" sz="1600" dirty="0" err="1">
                <a:latin typeface="Arial"/>
                <a:cs typeface="Arial"/>
              </a:rPr>
              <a:t>mitjans</a:t>
            </a:r>
            <a:r>
              <a:rPr lang="es-ES" sz="1600" dirty="0">
                <a:latin typeface="Arial"/>
                <a:cs typeface="Arial"/>
              </a:rPr>
              <a:t> de </a:t>
            </a:r>
            <a:r>
              <a:rPr lang="es-ES" sz="1600" dirty="0" err="1">
                <a:latin typeface="Arial"/>
                <a:cs typeface="Arial"/>
              </a:rPr>
              <a:t>comunicació</a:t>
            </a:r>
            <a:r>
              <a:rPr lang="es-ES" sz="1600" dirty="0">
                <a:latin typeface="Arial"/>
                <a:cs typeface="Arial"/>
              </a:rPr>
              <a:t> o </a:t>
            </a:r>
            <a:r>
              <a:rPr lang="es-ES" sz="1600" dirty="0" err="1">
                <a:latin typeface="Arial"/>
                <a:cs typeface="Arial"/>
              </a:rPr>
              <a:t>fundacions</a:t>
            </a:r>
            <a:r>
              <a:rPr lang="es-ES" sz="1600" dirty="0">
                <a:latin typeface="Arial"/>
                <a:cs typeface="Arial"/>
              </a:rPr>
              <a:t> científiques.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4C21DC31-5AD3-4DDC-B241-E2430E2199E4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hlinkClick r:id="rId4"/>
            <a:extLst>
              <a:ext uri="{FF2B5EF4-FFF2-40B4-BE49-F238E27FC236}">
                <a16:creationId xmlns:a16="http://schemas.microsoft.com/office/drawing/2014/main" id="{F41FFDBA-30E1-4B56-BFFF-41B2591A2A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B00C93C2-B483-E200-A4AF-6F5EBC9C448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66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10 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(NEE), adreça’t al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42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75095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3085015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>
            <a:extLst>
              <a:ext uri="{FF2B5EF4-FFF2-40B4-BE49-F238E27FC236}">
                <a16:creationId xmlns:a16="http://schemas.microsoft.com/office/drawing/2014/main" id="{5E00E41B-6D1E-4F9E-8EF3-8D7CE51F3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8" r="8"/>
          <a:stretch/>
        </p:blipFill>
        <p:spPr bwMode="auto">
          <a:xfrm>
            <a:off x="0" y="1702269"/>
            <a:ext cx="9144000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latin typeface="Arial"/>
                <a:cs typeface="Arial"/>
              </a:rPr>
              <a:t>Genètica</a:t>
            </a:r>
            <a:endParaRPr lang="ca-ES" sz="3200" b="1" dirty="0"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3" name="Imagen 2" descr="Hombre con ropa deportiva&#10;&#10;Descripción generada automáticamente con confianza baja">
            <a:extLst>
              <a:ext uri="{FF2B5EF4-FFF2-40B4-BE49-F238E27FC236}">
                <a16:creationId xmlns:a16="http://schemas.microsoft.com/office/drawing/2014/main" id="{D0FAA9A7-B5F2-34FD-2858-1C5EB952A0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59" b="20730"/>
          <a:stretch/>
        </p:blipFill>
        <p:spPr>
          <a:xfrm>
            <a:off x="0" y="1702268"/>
            <a:ext cx="9144000" cy="4054475"/>
          </a:xfrm>
          <a:prstGeom prst="rect">
            <a:avLst/>
          </a:prstGeom>
        </p:spPr>
      </p:pic>
      <p:pic>
        <p:nvPicPr>
          <p:cNvPr id="2" name="Imagen 13">
            <a:hlinkClick r:id="rId5"/>
            <a:extLst>
              <a:ext uri="{FF2B5EF4-FFF2-40B4-BE49-F238E27FC236}">
                <a16:creationId xmlns:a16="http://schemas.microsoft.com/office/drawing/2014/main" id="{C4624437-413D-FB48-5E66-1B222DE05C6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3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Hombre con ropa deportiva&#10;&#10;Descripción generada automáticamente con confianza baja">
            <a:extLst>
              <a:ext uri="{FF2B5EF4-FFF2-40B4-BE49-F238E27FC236}">
                <a16:creationId xmlns:a16="http://schemas.microsoft.com/office/drawing/2014/main" id="{72FBB955-A031-9813-F77D-9D271538DB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-101" t="27582" r="101" b="50998"/>
          <a:stretch/>
        </p:blipFill>
        <p:spPr>
          <a:xfrm>
            <a:off x="-9236" y="-9236"/>
            <a:ext cx="9153236" cy="1305768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48180"/>
              </p:ext>
            </p:extLst>
          </p:nvPr>
        </p:nvGraphicFramePr>
        <p:xfrm>
          <a:off x="1075643" y="1843196"/>
          <a:ext cx="6840620" cy="1819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Genètica</a:t>
                      </a:r>
                      <a:endParaRPr lang="ca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11,740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Genètica</a:t>
                      </a:r>
                      <a:endParaRPr lang="ca-ES" sz="14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fr-FR" sz="1200" dirty="0">
                <a:latin typeface="Arial"/>
                <a:cs typeface="Arial"/>
              </a:rPr>
              <a:t>Nota de </a:t>
            </a:r>
            <a:r>
              <a:rPr lang="fr-FR" sz="1200" dirty="0" err="1">
                <a:latin typeface="Arial"/>
                <a:cs typeface="Arial"/>
              </a:rPr>
              <a:t>tall</a:t>
            </a:r>
            <a:r>
              <a:rPr lang="fr-FR" sz="1200" dirty="0">
                <a:latin typeface="Arial"/>
                <a:cs typeface="Arial"/>
              </a:rPr>
              <a:t> </a:t>
            </a:r>
            <a:r>
              <a:rPr lang="fr-FR" sz="1200" dirty="0" err="1">
                <a:latin typeface="Arial"/>
                <a:cs typeface="Arial"/>
              </a:rPr>
              <a:t>juny</a:t>
            </a:r>
            <a:r>
              <a:rPr lang="fr-FR" sz="1200">
                <a:latin typeface="Arial"/>
                <a:cs typeface="Arial"/>
              </a:rPr>
              <a:t> 2024</a:t>
            </a:r>
            <a:endParaRPr lang="fr-FR" sz="1200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5"/>
            <a:extLst>
              <a:ext uri="{FF2B5EF4-FFF2-40B4-BE49-F238E27FC236}">
                <a16:creationId xmlns:a16="http://schemas.microsoft.com/office/drawing/2014/main" id="{94BC8914-82CF-4FB0-AFD8-906871D65C13}"/>
              </a:ext>
            </a:extLst>
          </p:cNvPr>
          <p:cNvSpPr txBox="1"/>
          <p:nvPr/>
        </p:nvSpPr>
        <p:spPr>
          <a:xfrm>
            <a:off x="1400951" y="3919466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2" name="Imagen 11">
            <a:hlinkClick r:id="rId5"/>
            <a:extLst>
              <a:ext uri="{FF2B5EF4-FFF2-40B4-BE49-F238E27FC236}">
                <a16:creationId xmlns:a16="http://schemas.microsoft.com/office/drawing/2014/main" id="{D60CE117-E8AC-4B70-A4D0-3C991BB908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75643" y="3887262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679C09B5-6081-47A8-CF2B-A45EDF101C5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grpSp>
        <p:nvGrpSpPr>
          <p:cNvPr id="5" name="Agrupa 4">
            <a:extLst>
              <a:ext uri="{FF2B5EF4-FFF2-40B4-BE49-F238E27FC236}">
                <a16:creationId xmlns:a16="http://schemas.microsoft.com/office/drawing/2014/main" id="{C21310BD-9DCD-5E1C-2E9B-33ED0F1040E0}"/>
              </a:ext>
            </a:extLst>
          </p:cNvPr>
          <p:cNvGrpSpPr/>
          <p:nvPr/>
        </p:nvGrpSpPr>
        <p:grpSpPr>
          <a:xfrm>
            <a:off x="3792368" y="6180138"/>
            <a:ext cx="4971385" cy="309716"/>
            <a:chOff x="3652668" y="6143472"/>
            <a:chExt cx="4971385" cy="309716"/>
          </a:xfrm>
        </p:grpSpPr>
        <p:sp>
          <p:nvSpPr>
            <p:cNvPr id="6" name="CuadroTexto 13">
              <a:hlinkClick r:id="rId10"/>
              <a:extLst>
                <a:ext uri="{FF2B5EF4-FFF2-40B4-BE49-F238E27FC236}">
                  <a16:creationId xmlns:a16="http://schemas.microsoft.com/office/drawing/2014/main" id="{120E16C8-FA66-CD27-087D-A5287918835F}"/>
                </a:ext>
              </a:extLst>
            </p:cNvPr>
            <p:cNvSpPr txBox="1"/>
            <p:nvPr/>
          </p:nvSpPr>
          <p:spPr>
            <a:xfrm>
              <a:off x="3977974" y="6175676"/>
              <a:ext cx="4646079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600" b="1" noProof="0" dirty="0">
                  <a:solidFill>
                    <a:prstClr val="black"/>
                  </a:solidFill>
                  <a:latin typeface="Arial"/>
                  <a:cs typeface="Arial"/>
                </a:rPr>
                <a:t>Totes les ponderacions al Canal Universitats</a:t>
              </a:r>
              <a:endPara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7" name="Imagen 14">
              <a:extLst>
                <a:ext uri="{FF2B5EF4-FFF2-40B4-BE49-F238E27FC236}">
                  <a16:creationId xmlns:a16="http://schemas.microsoft.com/office/drawing/2014/main" id="{412C2FA9-FD6A-A061-72A3-FB2ECA155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3652668" y="6143472"/>
              <a:ext cx="299886" cy="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6424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Hombre con ropa deportiva&#10;&#10;Descripción generada automáticamente con confianza baja">
            <a:extLst>
              <a:ext uri="{FF2B5EF4-FFF2-40B4-BE49-F238E27FC236}">
                <a16:creationId xmlns:a16="http://schemas.microsoft.com/office/drawing/2014/main" id="{FC807FAB-C393-0D19-C63A-72E2FF0D4C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-101" t="27582" r="101" b="50998"/>
          <a:stretch/>
        </p:blipFill>
        <p:spPr>
          <a:xfrm>
            <a:off x="-9236" y="-9236"/>
            <a:ext cx="9153236" cy="1305768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961451"/>
            <a:ext cx="7123660" cy="263430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La UAB és l’única universitat pública espanyola que imparteix aquest grau i se situa al nivell d’universitats europees i mundials de prestigi.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El programa d’estudis inclou pràctiques professionals en entitats públiques i privades de reconegut prestigi.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També compta amb programes d’intercanvi que et permetran fer estades en altres universitats o centres de l’àmbit de la genètica, tant nacionals com internacionals.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>
                <a:solidFill>
                  <a:schemeClr val="bg1"/>
                </a:solidFill>
                <a:latin typeface="Arial"/>
                <a:cs typeface="Arial"/>
              </a:rPr>
              <a:t>Genètica a la UAB</a:t>
            </a:r>
            <a:endParaRPr lang="ca-ES" sz="31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4"/>
            <a:extLst>
              <a:ext uri="{FF2B5EF4-FFF2-40B4-BE49-F238E27FC236}">
                <a16:creationId xmlns:a16="http://schemas.microsoft.com/office/drawing/2014/main" id="{4A2AAC17-DB05-45D2-AEE1-CBA4B0CC2F6D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8" name="Imagen 7">
            <a:hlinkClick r:id="rId4"/>
            <a:extLst>
              <a:ext uri="{FF2B5EF4-FFF2-40B4-BE49-F238E27FC236}">
                <a16:creationId xmlns:a16="http://schemas.microsoft.com/office/drawing/2014/main" id="{68BCA209-2E14-4D32-8008-25AD1CEB13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3" name="Imagen 13">
            <a:hlinkClick r:id="rId7"/>
            <a:extLst>
              <a:ext uri="{FF2B5EF4-FFF2-40B4-BE49-F238E27FC236}">
                <a16:creationId xmlns:a16="http://schemas.microsoft.com/office/drawing/2014/main" id="{7B86FE7D-F8ED-6BFF-2147-690B2A96021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53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ombre con ropa deportiva&#10;&#10;Descripción generada automáticamente con confianza baja">
            <a:extLst>
              <a:ext uri="{FF2B5EF4-FFF2-40B4-BE49-F238E27FC236}">
                <a16:creationId xmlns:a16="http://schemas.microsoft.com/office/drawing/2014/main" id="{CEE658F0-5DBF-6B81-E7E8-951F8E82EE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-101" t="27582" r="101" b="50998"/>
          <a:stretch/>
        </p:blipFill>
        <p:spPr>
          <a:xfrm>
            <a:off x="-9236" y="-9236"/>
            <a:ext cx="9153236" cy="1305768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674516"/>
            <a:ext cx="7123660" cy="395517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fr-FR" sz="1600" dirty="0" err="1">
                <a:latin typeface="Arial"/>
                <a:cs typeface="Arial"/>
              </a:rPr>
              <a:t>Estar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interessat</a:t>
            </a:r>
            <a:r>
              <a:rPr lang="fr-FR" sz="1600" dirty="0">
                <a:latin typeface="Arial"/>
                <a:cs typeface="Arial"/>
              </a:rPr>
              <a:t> per l'</a:t>
            </a:r>
            <a:r>
              <a:rPr lang="fr-FR" sz="1600" dirty="0" err="1">
                <a:latin typeface="Arial"/>
                <a:cs typeface="Arial"/>
              </a:rPr>
              <a:t>estudi</a:t>
            </a:r>
            <a:r>
              <a:rPr lang="fr-FR" sz="1600" dirty="0">
                <a:latin typeface="Arial"/>
                <a:cs typeface="Arial"/>
              </a:rPr>
              <a:t> de la base </a:t>
            </a:r>
            <a:r>
              <a:rPr lang="fr-FR" sz="1600" dirty="0" err="1">
                <a:latin typeface="Arial"/>
                <a:cs typeface="Arial"/>
              </a:rPr>
              <a:t>genètica</a:t>
            </a:r>
            <a:r>
              <a:rPr lang="fr-FR" sz="1600" dirty="0">
                <a:latin typeface="Arial"/>
                <a:cs typeface="Arial"/>
              </a:rPr>
              <a:t> de la vida i per les </a:t>
            </a:r>
            <a:r>
              <a:rPr lang="fr-FR" sz="1600" dirty="0" err="1">
                <a:latin typeface="Arial"/>
                <a:cs typeface="Arial"/>
              </a:rPr>
              <a:t>múltiples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aplicacions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derivades</a:t>
            </a:r>
            <a:r>
              <a:rPr lang="fr-FR" sz="1600" dirty="0">
                <a:latin typeface="Arial"/>
                <a:cs typeface="Arial"/>
              </a:rPr>
              <a:t> d'</a:t>
            </a:r>
            <a:r>
              <a:rPr lang="fr-FR" sz="1600" dirty="0" err="1">
                <a:latin typeface="Arial"/>
                <a:cs typeface="Arial"/>
              </a:rPr>
              <a:t>aquest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coneixement</a:t>
            </a:r>
            <a:r>
              <a:rPr lang="fr-FR" sz="1600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fr-FR" sz="1600" dirty="0">
                <a:latin typeface="Arial"/>
                <a:cs typeface="Arial"/>
              </a:rPr>
              <a:t>El grau </a:t>
            </a:r>
            <a:r>
              <a:rPr lang="fr-FR" sz="1600" dirty="0" err="1">
                <a:latin typeface="Arial"/>
                <a:cs typeface="Arial"/>
              </a:rPr>
              <a:t>és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adient</a:t>
            </a:r>
            <a:r>
              <a:rPr lang="fr-FR" sz="1600" dirty="0">
                <a:latin typeface="Arial"/>
                <a:cs typeface="Arial"/>
              </a:rPr>
              <a:t> tant per a </a:t>
            </a:r>
            <a:r>
              <a:rPr lang="ca-ES" sz="1600" dirty="0">
                <a:latin typeface="Arial"/>
                <a:cs typeface="Arial"/>
              </a:rPr>
              <a:t>estudiants que vulguin dedicar-se a la recerca bàsica i a la docència de la genètica i ciències afins, com per a estudiants que vulguin adquirir una formació més aplicada en els camps genòmic, biomèdic, biotecnològic, farmacèutic, entre d'altres.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És molt recomanable tenir un bon nivell de biologia i haver cursat al batxillerat les assignatures de matemàtiques, física i química.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fr-FR" sz="1600" dirty="0">
                <a:latin typeface="Arial"/>
                <a:cs typeface="Arial"/>
              </a:rPr>
              <a:t>Es </a:t>
            </a:r>
            <a:r>
              <a:rPr lang="fr-FR" sz="1600" dirty="0" err="1">
                <a:latin typeface="Arial"/>
                <a:cs typeface="Arial"/>
              </a:rPr>
              <a:t>recomana</a:t>
            </a:r>
            <a:r>
              <a:rPr lang="fr-FR" sz="1600" dirty="0">
                <a:latin typeface="Arial"/>
                <a:cs typeface="Arial"/>
              </a:rPr>
              <a:t> tenir </a:t>
            </a:r>
            <a:r>
              <a:rPr lang="fr-FR" sz="1600" dirty="0" err="1">
                <a:latin typeface="Arial"/>
                <a:cs typeface="Arial"/>
              </a:rPr>
              <a:t>coneixements</a:t>
            </a:r>
            <a:r>
              <a:rPr lang="fr-FR" sz="1600" dirty="0">
                <a:latin typeface="Arial"/>
                <a:cs typeface="Arial"/>
              </a:rPr>
              <a:t> </a:t>
            </a:r>
            <a:r>
              <a:rPr lang="fr-FR" sz="1600" dirty="0" err="1">
                <a:latin typeface="Arial"/>
                <a:cs typeface="Arial"/>
              </a:rPr>
              <a:t>d'anglès</a:t>
            </a:r>
            <a:r>
              <a:rPr lang="fr-FR" sz="1600" dirty="0">
                <a:latin typeface="Arial"/>
                <a:cs typeface="Arial"/>
              </a:rPr>
              <a:t>.</a:t>
            </a:r>
            <a:endParaRPr lang="ca-ES" sz="1600" dirty="0">
              <a:latin typeface="Arial"/>
              <a:cs typeface="Arial"/>
            </a:endParaRPr>
          </a:p>
          <a:p>
            <a:pPr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endParaRPr lang="ca-ES" sz="1600" dirty="0"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49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100" b="1" spc="-100" dirty="0">
                <a:solidFill>
                  <a:schemeClr val="bg1"/>
                </a:solidFill>
                <a:latin typeface="Arial"/>
                <a:cs typeface="Arial"/>
              </a:rPr>
              <a:t>Què </a:t>
            </a:r>
            <a:r>
              <a:rPr lang="ca-ES" sz="3100" b="1" spc="-100">
                <a:solidFill>
                  <a:schemeClr val="bg1"/>
                </a:solidFill>
                <a:latin typeface="Arial"/>
                <a:cs typeface="Arial"/>
              </a:rPr>
              <a:t>necessites? </a:t>
            </a:r>
            <a:endParaRPr lang="ca-ES" sz="31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10F46FA9-1AB9-4C32-8840-0A6EE66731DD}"/>
              </a:ext>
            </a:extLst>
          </p:cNvPr>
          <p:cNvSpPr txBox="1"/>
          <p:nvPr/>
        </p:nvSpPr>
        <p:spPr>
          <a:xfrm>
            <a:off x="5885486" y="6200964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Imagen 10">
            <a:hlinkClick r:id="rId4"/>
            <a:extLst>
              <a:ext uri="{FF2B5EF4-FFF2-40B4-BE49-F238E27FC236}">
                <a16:creationId xmlns:a16="http://schemas.microsoft.com/office/drawing/2014/main" id="{E8688B1D-F88D-4155-853A-A0FE2CB33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560178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2B197A48-9D76-CC32-27A2-566BB6C0B63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46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ombre con ropa deportiva&#10;&#10;Descripción generada automáticamente con confianza baja">
            <a:extLst>
              <a:ext uri="{FF2B5EF4-FFF2-40B4-BE49-F238E27FC236}">
                <a16:creationId xmlns:a16="http://schemas.microsoft.com/office/drawing/2014/main" id="{D6FDE030-DCFF-2F23-F841-993B35BAB8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-101" t="27582" r="101" b="50998"/>
          <a:stretch/>
        </p:blipFill>
        <p:spPr>
          <a:xfrm>
            <a:off x="-9236" y="-9236"/>
            <a:ext cx="9153236" cy="1305768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</a:t>
            </a:r>
            <a:r>
              <a:rPr lang="ca-ES" sz="3200" b="1" spc="-100">
                <a:solidFill>
                  <a:schemeClr val="bg1"/>
                </a:solidFill>
                <a:latin typeface="Arial"/>
                <a:cs typeface="Arial"/>
              </a:rPr>
              <a:t>el grau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F7350A3-3D27-4A73-8D18-6ED323849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400524"/>
              </p:ext>
            </p:extLst>
          </p:nvPr>
        </p:nvGraphicFramePr>
        <p:xfrm>
          <a:off x="1074766" y="1843425"/>
          <a:ext cx="6898460" cy="2456780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</a:t>
                      </a:r>
                      <a:r>
                        <a:rPr lang="ca-E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ca-E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(4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</a:t>
                      </a:r>
                      <a:r>
                        <a:rPr lang="ca-E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ca-ES" sz="16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ca-ES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800" b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matí i tarda</a:t>
                      </a:r>
                      <a:endParaRPr lang="ca-E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Idioma: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Català, castellà i anglès</a:t>
                      </a:r>
                      <a:endParaRPr lang="ca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89533745"/>
                  </a:ext>
                </a:extLst>
              </a:tr>
            </a:tbl>
          </a:graphicData>
        </a:graphic>
      </p:graphicFrame>
      <p:sp>
        <p:nvSpPr>
          <p:cNvPr id="8" name="CuadroTexto 7">
            <a:hlinkClick r:id="rId5"/>
            <a:extLst>
              <a:ext uri="{FF2B5EF4-FFF2-40B4-BE49-F238E27FC236}">
                <a16:creationId xmlns:a16="http://schemas.microsoft.com/office/drawing/2014/main" id="{0617AC23-E10B-4757-A47C-A946AE0F25DB}"/>
              </a:ext>
            </a:extLst>
          </p:cNvPr>
          <p:cNvSpPr txBox="1"/>
          <p:nvPr/>
        </p:nvSpPr>
        <p:spPr>
          <a:xfrm>
            <a:off x="6162506" y="6177498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1" name="Imagen 10">
            <a:hlinkClick r:id="rId5"/>
            <a:extLst>
              <a:ext uri="{FF2B5EF4-FFF2-40B4-BE49-F238E27FC236}">
                <a16:creationId xmlns:a16="http://schemas.microsoft.com/office/drawing/2014/main" id="{D3F33741-54EA-4928-9780-6A1DCEF0E0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837198" y="614529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8"/>
            <a:extLst>
              <a:ext uri="{FF2B5EF4-FFF2-40B4-BE49-F238E27FC236}">
                <a16:creationId xmlns:a16="http://schemas.microsoft.com/office/drawing/2014/main" id="{EC5A306D-D52D-5AD6-4066-18831A772EB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71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8" grpId="0"/>
      <p:bldP spid="8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l'Office">
  <a:themeElements>
    <a:clrScheme name="Tema de l'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l'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l'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Props1.xml><?xml version="1.0" encoding="utf-8"?>
<ds:datastoreItem xmlns:ds="http://schemas.openxmlformats.org/officeDocument/2006/customXml" ds:itemID="{6E9CD7C1-D3FE-464E-9A30-9FE572F7E0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3C7B0C-71E3-4E49-B8C7-FFD25726EC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D8CDD25-3DE0-4C2E-8E08-30EA39C873DC}">
  <ds:schemaRefs>
    <ds:schemaRef ds:uri="http://www.w3.org/XML/1998/namespace"/>
    <ds:schemaRef ds:uri="http://purl.org/dc/elements/1.1/"/>
    <ds:schemaRef ds:uri="http://purl.org/dc/terms/"/>
    <ds:schemaRef ds:uri="http://schemas.microsoft.com/office/2006/documentManagement/types"/>
    <ds:schemaRef ds:uri="ccf361f3-7d9d-47e4-9d86-af699410c5d4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4323b3df-8132-45da-9814-5f12b4f3bf2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14487</TotalTime>
  <Words>1163</Words>
  <Application>Microsoft Office PowerPoint</Application>
  <PresentationFormat>Presentació en pantalla (4:3)</PresentationFormat>
  <Paragraphs>154</Paragraphs>
  <Slides>19</Slides>
  <Notes>12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5</vt:i4>
      </vt:variant>
      <vt:variant>
        <vt:lpstr>Tema</vt:lpstr>
      </vt:variant>
      <vt:variant>
        <vt:i4>2</vt:i4>
      </vt:variant>
      <vt:variant>
        <vt:lpstr>Títols de les diapositives</vt:lpstr>
      </vt:variant>
      <vt:variant>
        <vt:i4>19</vt:i4>
      </vt:variant>
    </vt:vector>
  </HeadingPairs>
  <TitlesOfParts>
    <vt:vector size="26" baseType="lpstr">
      <vt:lpstr>Calibri Light</vt:lpstr>
      <vt:lpstr>Arial</vt:lpstr>
      <vt:lpstr>Arial Black</vt:lpstr>
      <vt:lpstr>Verdana</vt:lpstr>
      <vt:lpstr>Calibri</vt:lpstr>
      <vt:lpstr>Tema de Office</vt:lpstr>
      <vt:lpstr>Tema de l'Office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Belén Bermejo Gálvez</cp:lastModifiedBy>
  <cp:revision>433</cp:revision>
  <dcterms:created xsi:type="dcterms:W3CDTF">2019-11-11T08:24:52Z</dcterms:created>
  <dcterms:modified xsi:type="dcterms:W3CDTF">2025-03-26T09:50:30Z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