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33"/>
  </p:notesMasterIdLst>
  <p:sldIdLst>
    <p:sldId id="659" r:id="rId5"/>
    <p:sldId id="324" r:id="rId6"/>
    <p:sldId id="666" r:id="rId7"/>
    <p:sldId id="667" r:id="rId8"/>
    <p:sldId id="349" r:id="rId9"/>
    <p:sldId id="351" r:id="rId10"/>
    <p:sldId id="332" r:id="rId11"/>
    <p:sldId id="333" r:id="rId12"/>
    <p:sldId id="334" r:id="rId13"/>
    <p:sldId id="335" r:id="rId14"/>
    <p:sldId id="336" r:id="rId15"/>
    <p:sldId id="337" r:id="rId16"/>
    <p:sldId id="338" r:id="rId17"/>
    <p:sldId id="339" r:id="rId18"/>
    <p:sldId id="340" r:id="rId19"/>
    <p:sldId id="341" r:id="rId20"/>
    <p:sldId id="342" r:id="rId21"/>
    <p:sldId id="343" r:id="rId22"/>
    <p:sldId id="651" r:id="rId23"/>
    <p:sldId id="345" r:id="rId24"/>
    <p:sldId id="346" r:id="rId25"/>
    <p:sldId id="347" r:id="rId26"/>
    <p:sldId id="291" r:id="rId27"/>
    <p:sldId id="671" r:id="rId28"/>
    <p:sldId id="668" r:id="rId29"/>
    <p:sldId id="617" r:id="rId30"/>
    <p:sldId id="611" r:id="rId31"/>
    <p:sldId id="309" r:id="rId32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34"/>
    </p:embeddedFont>
    <p:embeddedFont>
      <p:font typeface="Verdana" panose="020B0604030504040204" pitchFamily="34" charset="0"/>
      <p:regular r:id="rId35"/>
      <p:bold r:id="rId36"/>
      <p:italic r:id="rId37"/>
      <p:boldItalic r:id="rId38"/>
    </p:embeddedFont>
  </p:embeddedFontLst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72">
          <p15:clr>
            <a:srgbClr val="A4A3A4"/>
          </p15:clr>
        </p15:guide>
        <p15:guide id="2" orient="horz" pos="3893">
          <p15:clr>
            <a:srgbClr val="A4A3A4"/>
          </p15:clr>
        </p15:guide>
        <p15:guide id="3" orient="horz" pos="2941">
          <p15:clr>
            <a:srgbClr val="A4A3A4"/>
          </p15:clr>
        </p15:guide>
        <p15:guide id="4" orient="horz" pos="2159">
          <p15:clr>
            <a:srgbClr val="A4A3A4"/>
          </p15:clr>
        </p15:guide>
        <p15:guide id="5" orient="horz" pos="3782">
          <p15:clr>
            <a:srgbClr val="A4A3A4"/>
          </p15:clr>
        </p15:guide>
        <p15:guide id="6" orient="horz" pos="1841">
          <p15:clr>
            <a:srgbClr val="A4A3A4"/>
          </p15:clr>
        </p15:guide>
        <p15:guide id="7" orient="horz" pos="3144">
          <p15:clr>
            <a:srgbClr val="A4A3A4"/>
          </p15:clr>
        </p15:guide>
        <p15:guide id="8" orient="horz" pos="3692">
          <p15:clr>
            <a:srgbClr val="A4A3A4"/>
          </p15:clr>
        </p15:guide>
        <p15:guide id="9" orient="horz" pos="3690">
          <p15:clr>
            <a:srgbClr val="A4A3A4"/>
          </p15:clr>
        </p15:guide>
        <p15:guide id="10" orient="horz" pos="1430">
          <p15:clr>
            <a:srgbClr val="A4A3A4"/>
          </p15:clr>
        </p15:guide>
        <p15:guide id="11" pos="4703">
          <p15:clr>
            <a:srgbClr val="A4A3A4"/>
          </p15:clr>
        </p15:guide>
        <p15:guide id="12" pos="4031">
          <p15:clr>
            <a:srgbClr val="A4A3A4"/>
          </p15:clr>
        </p15:guide>
        <p15:guide id="13" pos="2883">
          <p15:clr>
            <a:srgbClr val="A4A3A4"/>
          </p15:clr>
        </p15:guide>
        <p15:guide id="14" pos="5759">
          <p15:clr>
            <a:srgbClr val="A4A3A4"/>
          </p15:clr>
        </p15:guide>
        <p15:guide id="15" orient="horz" pos="1743">
          <p15:clr>
            <a:srgbClr val="A4A3A4"/>
          </p15:clr>
        </p15:guide>
        <p15:guide id="16" orient="horz" pos="13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EB0"/>
    <a:srgbClr val="008539"/>
    <a:srgbClr val="339D61"/>
    <a:srgbClr val="2EA515"/>
    <a:srgbClr val="008000"/>
    <a:srgbClr val="58BB2A"/>
    <a:srgbClr val="EE00A5"/>
    <a:srgbClr val="13CD00"/>
    <a:srgbClr val="EF3633"/>
    <a:srgbClr val="FFDD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3E8386-B34E-4EC3-AFBF-43F2B0BF56C7}" v="5" dt="2025-03-26T11:05:34.9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Énfasis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22" autoAdjust="0"/>
    <p:restoredTop sz="90986" autoAdjust="0"/>
  </p:normalViewPr>
  <p:slideViewPr>
    <p:cSldViewPr snapToGrid="0" showGuides="1">
      <p:cViewPr varScale="1">
        <p:scale>
          <a:sx n="101" d="100"/>
          <a:sy n="101" d="100"/>
        </p:scale>
        <p:origin x="2298" y="96"/>
      </p:cViewPr>
      <p:guideLst>
        <p:guide orient="horz" pos="4072"/>
        <p:guide orient="horz" pos="3893"/>
        <p:guide orient="horz" pos="2941"/>
        <p:guide orient="horz" pos="2159"/>
        <p:guide orient="horz" pos="3782"/>
        <p:guide orient="horz" pos="1841"/>
        <p:guide orient="horz" pos="3144"/>
        <p:guide orient="horz" pos="3692"/>
        <p:guide orient="horz" pos="3690"/>
        <p:guide orient="horz" pos="1430"/>
        <p:guide pos="4703"/>
        <p:guide pos="4031"/>
        <p:guide pos="2883"/>
        <p:guide pos="5759"/>
        <p:guide orient="horz" pos="1743"/>
        <p:guide orient="horz" pos="13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4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ylia Boukelmoune Martí" userId="e299aa62-65b1-407e-8156-45aa4a7d9d94" providerId="ADAL" clId="{49B34A12-799A-45DF-BBE5-5EFE4D415812}"/>
    <pc:docChg chg="custSel modSld">
      <pc:chgData name="Lylia Boukelmoune Martí" userId="e299aa62-65b1-407e-8156-45aa4a7d9d94" providerId="ADAL" clId="{49B34A12-799A-45DF-BBE5-5EFE4D415812}" dt="2025-01-23T11:26:15.675" v="1"/>
      <pc:docMkLst>
        <pc:docMk/>
      </pc:docMkLst>
      <pc:sldChg chg="addSp delSp modSp mod delAnim modAnim">
        <pc:chgData name="Lylia Boukelmoune Martí" userId="e299aa62-65b1-407e-8156-45aa4a7d9d94" providerId="ADAL" clId="{49B34A12-799A-45DF-BBE5-5EFE4D415812}" dt="2025-01-23T11:26:15.675" v="1"/>
        <pc:sldMkLst>
          <pc:docMk/>
          <pc:sldMk cId="504947660" sldId="331"/>
        </pc:sldMkLst>
        <pc:spChg chg="add mod">
          <ac:chgData name="Lylia Boukelmoune Martí" userId="e299aa62-65b1-407e-8156-45aa4a7d9d94" providerId="ADAL" clId="{49B34A12-799A-45DF-BBE5-5EFE4D415812}" dt="2025-01-23T11:26:15.675" v="1"/>
          <ac:spMkLst>
            <pc:docMk/>
            <pc:sldMk cId="504947660" sldId="331"/>
            <ac:spMk id="4" creationId="{D20C398B-5714-3231-3DE2-EB5F2B0B7F11}"/>
          </ac:spMkLst>
        </pc:spChg>
        <pc:picChg chg="add mod">
          <ac:chgData name="Lylia Boukelmoune Martí" userId="e299aa62-65b1-407e-8156-45aa4a7d9d94" providerId="ADAL" clId="{49B34A12-799A-45DF-BBE5-5EFE4D415812}" dt="2025-01-23T11:26:15.675" v="1"/>
          <ac:picMkLst>
            <pc:docMk/>
            <pc:sldMk cId="504947660" sldId="331"/>
            <ac:picMk id="5" creationId="{0A97BE5E-3F78-A218-54D7-BF572ADEFD8D}"/>
          </ac:picMkLst>
        </pc:picChg>
      </pc:sldChg>
    </pc:docChg>
  </pc:docChgLst>
  <pc:docChgLst>
    <pc:chgData name="Rosa María Cabrera Corchos" userId="f1659fda-de31-4a64-8d16-4a5c28fbfcfc" providerId="ADAL" clId="{03D5B7EB-6CFA-4822-A609-4BC17E57FA8B}"/>
    <pc:docChg chg="custSel delSld modSld">
      <pc:chgData name="Rosa María Cabrera Corchos" userId="f1659fda-de31-4a64-8d16-4a5c28fbfcfc" providerId="ADAL" clId="{03D5B7EB-6CFA-4822-A609-4BC17E57FA8B}" dt="2025-01-29T17:40:50.111" v="45" actId="47"/>
      <pc:docMkLst>
        <pc:docMk/>
      </pc:docMkLst>
      <pc:sldChg chg="modSp">
        <pc:chgData name="Rosa María Cabrera Corchos" userId="f1659fda-de31-4a64-8d16-4a5c28fbfcfc" providerId="ADAL" clId="{03D5B7EB-6CFA-4822-A609-4BC17E57FA8B}" dt="2025-01-29T17:39:27.790" v="42"/>
        <pc:sldMkLst>
          <pc:docMk/>
          <pc:sldMk cId="504947660" sldId="331"/>
        </pc:sldMkLst>
        <pc:graphicFrameChg chg="mod">
          <ac:chgData name="Rosa María Cabrera Corchos" userId="f1659fda-de31-4a64-8d16-4a5c28fbfcfc" providerId="ADAL" clId="{03D5B7EB-6CFA-4822-A609-4BC17E57FA8B}" dt="2025-01-29T17:39:27.790" v="42"/>
          <ac:graphicFrameMkLst>
            <pc:docMk/>
            <pc:sldMk cId="504947660" sldId="331"/>
            <ac:graphicFrameMk id="2" creationId="{00000000-0000-0000-0000-000000000000}"/>
          </ac:graphicFrameMkLst>
        </pc:graphicFrameChg>
      </pc:sldChg>
      <pc:sldChg chg="modSp mod">
        <pc:chgData name="Rosa María Cabrera Corchos" userId="f1659fda-de31-4a64-8d16-4a5c28fbfcfc" providerId="ADAL" clId="{03D5B7EB-6CFA-4822-A609-4BC17E57FA8B}" dt="2025-01-29T17:39:58.587" v="44" actId="207"/>
        <pc:sldMkLst>
          <pc:docMk/>
          <pc:sldMk cId="2352923129" sldId="336"/>
        </pc:sldMkLst>
        <pc:spChg chg="mod">
          <ac:chgData name="Rosa María Cabrera Corchos" userId="f1659fda-de31-4a64-8d16-4a5c28fbfcfc" providerId="ADAL" clId="{03D5B7EB-6CFA-4822-A609-4BC17E57FA8B}" dt="2025-01-29T17:39:53.502" v="43" actId="207"/>
          <ac:spMkLst>
            <pc:docMk/>
            <pc:sldMk cId="2352923129" sldId="336"/>
            <ac:spMk id="53" creationId="{4295DEBC-4AA1-4747-A7E0-7E8217F71E29}"/>
          </ac:spMkLst>
        </pc:spChg>
        <pc:spChg chg="mod">
          <ac:chgData name="Rosa María Cabrera Corchos" userId="f1659fda-de31-4a64-8d16-4a5c28fbfcfc" providerId="ADAL" clId="{03D5B7EB-6CFA-4822-A609-4BC17E57FA8B}" dt="2025-01-29T17:39:58.587" v="44" actId="207"/>
          <ac:spMkLst>
            <pc:docMk/>
            <pc:sldMk cId="2352923129" sldId="336"/>
            <ac:spMk id="54" creationId="{67103580-7AFF-4804-9D0D-638A26E1694B}"/>
          </ac:spMkLst>
        </pc:spChg>
      </pc:sldChg>
      <pc:sldChg chg="addSp delSp modSp mod modAnim">
        <pc:chgData name="Rosa María Cabrera Corchos" userId="f1659fda-de31-4a64-8d16-4a5c28fbfcfc" providerId="ADAL" clId="{03D5B7EB-6CFA-4822-A609-4BC17E57FA8B}" dt="2025-01-29T17:38:30.341" v="41"/>
        <pc:sldMkLst>
          <pc:docMk/>
          <pc:sldMk cId="4293385530" sldId="351"/>
        </pc:sldMkLst>
        <pc:picChg chg="add mod">
          <ac:chgData name="Rosa María Cabrera Corchos" userId="f1659fda-de31-4a64-8d16-4a5c28fbfcfc" providerId="ADAL" clId="{03D5B7EB-6CFA-4822-A609-4BC17E57FA8B}" dt="2025-01-29T17:38:16.600" v="40" actId="1076"/>
          <ac:picMkLst>
            <pc:docMk/>
            <pc:sldMk cId="4293385530" sldId="351"/>
            <ac:picMk id="6" creationId="{A7E11485-09F3-EB70-D893-68910DED19D5}"/>
          </ac:picMkLst>
        </pc:picChg>
      </pc:sldChg>
      <pc:sldChg chg="del">
        <pc:chgData name="Rosa María Cabrera Corchos" userId="f1659fda-de31-4a64-8d16-4a5c28fbfcfc" providerId="ADAL" clId="{03D5B7EB-6CFA-4822-A609-4BC17E57FA8B}" dt="2025-01-29T17:40:50.111" v="45" actId="47"/>
        <pc:sldMkLst>
          <pc:docMk/>
          <pc:sldMk cId="367222070" sldId="605"/>
        </pc:sldMkLst>
      </pc:sldChg>
      <pc:sldChg chg="modSp mod modNotesTx">
        <pc:chgData name="Rosa María Cabrera Corchos" userId="f1659fda-de31-4a64-8d16-4a5c28fbfcfc" providerId="ADAL" clId="{03D5B7EB-6CFA-4822-A609-4BC17E57FA8B}" dt="2025-01-29T17:36:48.464" v="32"/>
        <pc:sldMkLst>
          <pc:docMk/>
          <pc:sldMk cId="708348372" sldId="659"/>
        </pc:sldMkLst>
        <pc:spChg chg="mod">
          <ac:chgData name="Rosa María Cabrera Corchos" userId="f1659fda-de31-4a64-8d16-4a5c28fbfcfc" providerId="ADAL" clId="{03D5B7EB-6CFA-4822-A609-4BC17E57FA8B}" dt="2025-01-29T17:36:31.854" v="31" actId="1035"/>
          <ac:spMkLst>
            <pc:docMk/>
            <pc:sldMk cId="708348372" sldId="659"/>
            <ac:spMk id="8" creationId="{8BC07BB4-6026-FEB0-7113-3561C9044851}"/>
          </ac:spMkLst>
        </pc:spChg>
      </pc:sldChg>
    </pc:docChg>
  </pc:docChgLst>
  <pc:docChgLst>
    <pc:chgData name="Rosa María Cabrera Corchos" userId="f1659fda-de31-4a64-8d16-4a5c28fbfcfc" providerId="ADAL" clId="{AF5E26D5-C5D1-4BB5-9297-A481F819C415}"/>
    <pc:docChg chg="custSel modSld">
      <pc:chgData name="Rosa María Cabrera Corchos" userId="f1659fda-de31-4a64-8d16-4a5c28fbfcfc" providerId="ADAL" clId="{AF5E26D5-C5D1-4BB5-9297-A481F819C415}" dt="2024-02-06T15:00:47.196" v="10" actId="255"/>
      <pc:docMkLst>
        <pc:docMk/>
      </pc:docMkLst>
      <pc:sldChg chg="modNotesTx">
        <pc:chgData name="Rosa María Cabrera Corchos" userId="f1659fda-de31-4a64-8d16-4a5c28fbfcfc" providerId="ADAL" clId="{AF5E26D5-C5D1-4BB5-9297-A481F819C415}" dt="2024-02-06T14:54:44.051" v="0" actId="6549"/>
        <pc:sldMkLst>
          <pc:docMk/>
          <pc:sldMk cId="3725098190" sldId="333"/>
        </pc:sldMkLst>
      </pc:sldChg>
      <pc:sldChg chg="modSp mod">
        <pc:chgData name="Rosa María Cabrera Corchos" userId="f1659fda-de31-4a64-8d16-4a5c28fbfcfc" providerId="ADAL" clId="{AF5E26D5-C5D1-4BB5-9297-A481F819C415}" dt="2024-02-06T15:00:47.196" v="10" actId="255"/>
        <pc:sldMkLst>
          <pc:docMk/>
          <pc:sldMk cId="266111547" sldId="335"/>
        </pc:sldMkLst>
      </pc:sldChg>
      <pc:sldChg chg="modSp">
        <pc:chgData name="Rosa María Cabrera Corchos" userId="f1659fda-de31-4a64-8d16-4a5c28fbfcfc" providerId="ADAL" clId="{AF5E26D5-C5D1-4BB5-9297-A481F819C415}" dt="2024-02-06T14:59:57.347" v="7" actId="207"/>
        <pc:sldMkLst>
          <pc:docMk/>
          <pc:sldMk cId="682038991" sldId="342"/>
        </pc:sldMkLst>
      </pc:sldChg>
    </pc:docChg>
  </pc:docChgLst>
  <pc:docChgLst>
    <pc:chgData name="Lylia Boukelmoune Martí" userId="e299aa62-65b1-407e-8156-45aa4a7d9d94" providerId="ADAL" clId="{B7B5AF72-0932-4925-A7CB-A5288E7A0083}"/>
    <pc:docChg chg="undo custSel addSld delSld modSld delMainMaster">
      <pc:chgData name="Lylia Boukelmoune Martí" userId="e299aa62-65b1-407e-8156-45aa4a7d9d94" providerId="ADAL" clId="{B7B5AF72-0932-4925-A7CB-A5288E7A0083}" dt="2024-12-04T10:08:30.718" v="101"/>
      <pc:docMkLst>
        <pc:docMk/>
      </pc:docMkLst>
      <pc:sldChg chg="add">
        <pc:chgData name="Lylia Boukelmoune Martí" userId="e299aa62-65b1-407e-8156-45aa4a7d9d94" providerId="ADAL" clId="{B7B5AF72-0932-4925-A7CB-A5288E7A0083}" dt="2024-12-04T10:08:30.718" v="101"/>
        <pc:sldMkLst>
          <pc:docMk/>
          <pc:sldMk cId="886091329" sldId="291"/>
        </pc:sldMkLst>
      </pc:sldChg>
      <pc:sldChg chg="add">
        <pc:chgData name="Lylia Boukelmoune Martí" userId="e299aa62-65b1-407e-8156-45aa4a7d9d94" providerId="ADAL" clId="{B7B5AF72-0932-4925-A7CB-A5288E7A0083}" dt="2024-12-04T10:08:30.718" v="101"/>
        <pc:sldMkLst>
          <pc:docMk/>
          <pc:sldMk cId="3083134075" sldId="309"/>
        </pc:sldMkLst>
      </pc:sldChg>
      <pc:sldChg chg="add del">
        <pc:chgData name="Lylia Boukelmoune Martí" userId="e299aa62-65b1-407e-8156-45aa4a7d9d94" providerId="ADAL" clId="{B7B5AF72-0932-4925-A7CB-A5288E7A0083}" dt="2024-12-04T10:00:30.974" v="42"/>
        <pc:sldMkLst>
          <pc:docMk/>
          <pc:sldMk cId="1642399041" sldId="324"/>
        </pc:sldMkLst>
      </pc:sldChg>
      <pc:sldChg chg="modSp mod">
        <pc:chgData name="Lylia Boukelmoune Martí" userId="e299aa62-65b1-407e-8156-45aa4a7d9d94" providerId="ADAL" clId="{B7B5AF72-0932-4925-A7CB-A5288E7A0083}" dt="2024-12-04T10:01:40.200" v="54" actId="207"/>
        <pc:sldMkLst>
          <pc:docMk/>
          <pc:sldMk cId="504947660" sldId="331"/>
        </pc:sldMkLst>
      </pc:sldChg>
      <pc:sldChg chg="modSp mod">
        <pc:chgData name="Lylia Boukelmoune Martí" userId="e299aa62-65b1-407e-8156-45aa4a7d9d94" providerId="ADAL" clId="{B7B5AF72-0932-4925-A7CB-A5288E7A0083}" dt="2024-12-04T10:01:29.231" v="52" actId="14826"/>
        <pc:sldMkLst>
          <pc:docMk/>
          <pc:sldMk cId="2663703414" sldId="332"/>
        </pc:sldMkLst>
      </pc:sldChg>
      <pc:sldChg chg="modSp mod">
        <pc:chgData name="Lylia Boukelmoune Martí" userId="e299aa62-65b1-407e-8156-45aa4a7d9d94" providerId="ADAL" clId="{B7B5AF72-0932-4925-A7CB-A5288E7A0083}" dt="2024-12-04T10:01:54.467" v="56" actId="14826"/>
        <pc:sldMkLst>
          <pc:docMk/>
          <pc:sldMk cId="3725098190" sldId="333"/>
        </pc:sldMkLst>
      </pc:sldChg>
      <pc:sldChg chg="modSp mod">
        <pc:chgData name="Lylia Boukelmoune Martí" userId="e299aa62-65b1-407e-8156-45aa4a7d9d94" providerId="ADAL" clId="{B7B5AF72-0932-4925-A7CB-A5288E7A0083}" dt="2024-12-04T10:02:39.616" v="58" actId="14826"/>
        <pc:sldMkLst>
          <pc:docMk/>
          <pc:sldMk cId="3626266723" sldId="334"/>
        </pc:sldMkLst>
      </pc:sldChg>
      <pc:sldChg chg="modSp mod">
        <pc:chgData name="Lylia Boukelmoune Martí" userId="e299aa62-65b1-407e-8156-45aa4a7d9d94" providerId="ADAL" clId="{B7B5AF72-0932-4925-A7CB-A5288E7A0083}" dt="2024-12-04T10:02:56.732" v="61" actId="14826"/>
        <pc:sldMkLst>
          <pc:docMk/>
          <pc:sldMk cId="266111547" sldId="335"/>
        </pc:sldMkLst>
      </pc:sldChg>
      <pc:sldChg chg="addSp delSp modSp mod">
        <pc:chgData name="Lylia Boukelmoune Martí" userId="e299aa62-65b1-407e-8156-45aa4a7d9d94" providerId="ADAL" clId="{B7B5AF72-0932-4925-A7CB-A5288E7A0083}" dt="2024-12-04T10:03:53.365" v="74" actId="478"/>
        <pc:sldMkLst>
          <pc:docMk/>
          <pc:sldMk cId="2352923129" sldId="336"/>
        </pc:sldMkLst>
      </pc:sldChg>
      <pc:sldChg chg="modSp mod">
        <pc:chgData name="Lylia Boukelmoune Martí" userId="e299aa62-65b1-407e-8156-45aa4a7d9d94" providerId="ADAL" clId="{B7B5AF72-0932-4925-A7CB-A5288E7A0083}" dt="2024-12-04T10:04:16.973" v="76" actId="207"/>
        <pc:sldMkLst>
          <pc:docMk/>
          <pc:sldMk cId="1058610178" sldId="337"/>
        </pc:sldMkLst>
      </pc:sldChg>
      <pc:sldChg chg="modSp mod">
        <pc:chgData name="Lylia Boukelmoune Martí" userId="e299aa62-65b1-407e-8156-45aa4a7d9d94" providerId="ADAL" clId="{B7B5AF72-0932-4925-A7CB-A5288E7A0083}" dt="2024-12-04T10:04:35.095" v="78" actId="14826"/>
        <pc:sldMkLst>
          <pc:docMk/>
          <pc:sldMk cId="1500823671" sldId="338"/>
        </pc:sldMkLst>
      </pc:sldChg>
      <pc:sldChg chg="modSp mod">
        <pc:chgData name="Lylia Boukelmoune Martí" userId="e299aa62-65b1-407e-8156-45aa4a7d9d94" providerId="ADAL" clId="{B7B5AF72-0932-4925-A7CB-A5288E7A0083}" dt="2024-12-04T10:05:24.239" v="86" actId="14826"/>
        <pc:sldMkLst>
          <pc:docMk/>
          <pc:sldMk cId="1969137955" sldId="339"/>
        </pc:sldMkLst>
      </pc:sldChg>
      <pc:sldChg chg="modSp mod">
        <pc:chgData name="Lylia Boukelmoune Martí" userId="e299aa62-65b1-407e-8156-45aa4a7d9d94" providerId="ADAL" clId="{B7B5AF72-0932-4925-A7CB-A5288E7A0083}" dt="2024-12-04T10:05:46.136" v="88" actId="12"/>
        <pc:sldMkLst>
          <pc:docMk/>
          <pc:sldMk cId="879949526" sldId="340"/>
        </pc:sldMkLst>
      </pc:sldChg>
      <pc:sldChg chg="modSp mod">
        <pc:chgData name="Lylia Boukelmoune Martí" userId="e299aa62-65b1-407e-8156-45aa4a7d9d94" providerId="ADAL" clId="{B7B5AF72-0932-4925-A7CB-A5288E7A0083}" dt="2024-12-04T10:06:18.773" v="90" actId="14826"/>
        <pc:sldMkLst>
          <pc:docMk/>
          <pc:sldMk cId="19463158" sldId="341"/>
        </pc:sldMkLst>
      </pc:sldChg>
      <pc:sldChg chg="modSp mod">
        <pc:chgData name="Lylia Boukelmoune Martí" userId="e299aa62-65b1-407e-8156-45aa4a7d9d94" providerId="ADAL" clId="{B7B5AF72-0932-4925-A7CB-A5288E7A0083}" dt="2024-12-04T10:06:42.029" v="92" actId="14826"/>
        <pc:sldMkLst>
          <pc:docMk/>
          <pc:sldMk cId="682038991" sldId="342"/>
        </pc:sldMkLst>
      </pc:sldChg>
      <pc:sldChg chg="modSp mod">
        <pc:chgData name="Lylia Boukelmoune Martí" userId="e299aa62-65b1-407e-8156-45aa4a7d9d94" providerId="ADAL" clId="{B7B5AF72-0932-4925-A7CB-A5288E7A0083}" dt="2024-12-04T10:06:58.170" v="94" actId="14826"/>
        <pc:sldMkLst>
          <pc:docMk/>
          <pc:sldMk cId="3303741806" sldId="343"/>
        </pc:sldMkLst>
      </pc:sldChg>
      <pc:sldChg chg="modSp mod">
        <pc:chgData name="Lylia Boukelmoune Martí" userId="e299aa62-65b1-407e-8156-45aa4a7d9d94" providerId="ADAL" clId="{B7B5AF72-0932-4925-A7CB-A5288E7A0083}" dt="2024-12-04T10:07:50.353" v="96" actId="207"/>
        <pc:sldMkLst>
          <pc:docMk/>
          <pc:sldMk cId="485465734" sldId="345"/>
        </pc:sldMkLst>
      </pc:sldChg>
      <pc:sldChg chg="modSp mod">
        <pc:chgData name="Lylia Boukelmoune Martí" userId="e299aa62-65b1-407e-8156-45aa4a7d9d94" providerId="ADAL" clId="{B7B5AF72-0932-4925-A7CB-A5288E7A0083}" dt="2024-12-04T10:07:53.587" v="97" actId="207"/>
        <pc:sldMkLst>
          <pc:docMk/>
          <pc:sldMk cId="2311504777" sldId="346"/>
        </pc:sldMkLst>
      </pc:sldChg>
      <pc:sldChg chg="modSp mod">
        <pc:chgData name="Lylia Boukelmoune Martí" userId="e299aa62-65b1-407e-8156-45aa4a7d9d94" providerId="ADAL" clId="{B7B5AF72-0932-4925-A7CB-A5288E7A0083}" dt="2024-12-04T10:08:11.850" v="99" actId="14826"/>
        <pc:sldMkLst>
          <pc:docMk/>
          <pc:sldMk cId="2886468151" sldId="347"/>
        </pc:sldMkLst>
      </pc:sldChg>
      <pc:sldChg chg="modSp mod">
        <pc:chgData name="Lylia Boukelmoune Martí" userId="e299aa62-65b1-407e-8156-45aa4a7d9d94" providerId="ADAL" clId="{B7B5AF72-0932-4925-A7CB-A5288E7A0083}" dt="2024-12-04T10:01:00.558" v="47" actId="207"/>
        <pc:sldMkLst>
          <pc:docMk/>
          <pc:sldMk cId="1606433625" sldId="349"/>
        </pc:sldMkLst>
      </pc:sldChg>
      <pc:sldChg chg="modSp mod">
        <pc:chgData name="Lylia Boukelmoune Martí" userId="e299aa62-65b1-407e-8156-45aa4a7d9d94" providerId="ADAL" clId="{B7B5AF72-0932-4925-A7CB-A5288E7A0083}" dt="2024-12-04T10:01:14.590" v="49" actId="14826"/>
        <pc:sldMkLst>
          <pc:docMk/>
          <pc:sldMk cId="4293385530" sldId="351"/>
        </pc:sldMkLst>
      </pc:sldChg>
      <pc:sldChg chg="add">
        <pc:chgData name="Lylia Boukelmoune Martí" userId="e299aa62-65b1-407e-8156-45aa4a7d9d94" providerId="ADAL" clId="{B7B5AF72-0932-4925-A7CB-A5288E7A0083}" dt="2024-12-04T10:08:30.718" v="101"/>
        <pc:sldMkLst>
          <pc:docMk/>
          <pc:sldMk cId="367222070" sldId="605"/>
        </pc:sldMkLst>
      </pc:sldChg>
      <pc:sldChg chg="del">
        <pc:chgData name="Lylia Boukelmoune Martí" userId="e299aa62-65b1-407e-8156-45aa4a7d9d94" providerId="ADAL" clId="{B7B5AF72-0932-4925-A7CB-A5288E7A0083}" dt="2024-12-04T10:08:19.108" v="100" actId="47"/>
        <pc:sldMkLst>
          <pc:docMk/>
          <pc:sldMk cId="1883697652" sldId="607"/>
        </pc:sldMkLst>
      </pc:sldChg>
      <pc:sldChg chg="add del">
        <pc:chgData name="Lylia Boukelmoune Martí" userId="e299aa62-65b1-407e-8156-45aa4a7d9d94" providerId="ADAL" clId="{B7B5AF72-0932-4925-A7CB-A5288E7A0083}" dt="2024-12-04T10:08:30.718" v="101"/>
        <pc:sldMkLst>
          <pc:docMk/>
          <pc:sldMk cId="2080844025" sldId="611"/>
        </pc:sldMkLst>
      </pc:sldChg>
      <pc:sldChg chg="add del">
        <pc:chgData name="Lylia Boukelmoune Martí" userId="e299aa62-65b1-407e-8156-45aa4a7d9d94" providerId="ADAL" clId="{B7B5AF72-0932-4925-A7CB-A5288E7A0083}" dt="2024-12-04T10:08:30.718" v="101"/>
        <pc:sldMkLst>
          <pc:docMk/>
          <pc:sldMk cId="3679213256" sldId="617"/>
        </pc:sldMkLst>
      </pc:sldChg>
      <pc:sldChg chg="del">
        <pc:chgData name="Lylia Boukelmoune Martí" userId="e299aa62-65b1-407e-8156-45aa4a7d9d94" providerId="ADAL" clId="{B7B5AF72-0932-4925-A7CB-A5288E7A0083}" dt="2024-12-04T10:08:19.108" v="100" actId="47"/>
        <pc:sldMkLst>
          <pc:docMk/>
          <pc:sldMk cId="4249572832" sldId="645"/>
        </pc:sldMkLst>
      </pc:sldChg>
      <pc:sldChg chg="del">
        <pc:chgData name="Lylia Boukelmoune Martí" userId="e299aa62-65b1-407e-8156-45aa4a7d9d94" providerId="ADAL" clId="{B7B5AF72-0932-4925-A7CB-A5288E7A0083}" dt="2024-12-04T10:00:28.036" v="41" actId="47"/>
        <pc:sldMkLst>
          <pc:docMk/>
          <pc:sldMk cId="2618196326" sldId="649"/>
        </pc:sldMkLst>
      </pc:sldChg>
      <pc:sldChg chg="del">
        <pc:chgData name="Lylia Boukelmoune Martí" userId="e299aa62-65b1-407e-8156-45aa4a7d9d94" providerId="ADAL" clId="{B7B5AF72-0932-4925-A7CB-A5288E7A0083}" dt="2024-12-04T10:00:28.036" v="41" actId="47"/>
        <pc:sldMkLst>
          <pc:docMk/>
          <pc:sldMk cId="1055903627" sldId="650"/>
        </pc:sldMkLst>
      </pc:sldChg>
      <pc:sldChg chg="modSp mod">
        <pc:chgData name="Lylia Boukelmoune Martí" userId="e299aa62-65b1-407e-8156-45aa4a7d9d94" providerId="ADAL" clId="{B7B5AF72-0932-4925-A7CB-A5288E7A0083}" dt="2024-12-04T10:07:42.135" v="95" actId="14826"/>
        <pc:sldMkLst>
          <pc:docMk/>
          <pc:sldMk cId="694751493" sldId="651"/>
        </pc:sldMkLst>
      </pc:sldChg>
      <pc:sldChg chg="del">
        <pc:chgData name="Lylia Boukelmoune Martí" userId="e299aa62-65b1-407e-8156-45aa4a7d9d94" providerId="ADAL" clId="{B7B5AF72-0932-4925-A7CB-A5288E7A0083}" dt="2024-12-04T10:08:19.108" v="100" actId="47"/>
        <pc:sldMkLst>
          <pc:docMk/>
          <pc:sldMk cId="4163575214" sldId="655"/>
        </pc:sldMkLst>
      </pc:sldChg>
      <pc:sldChg chg="del">
        <pc:chgData name="Lylia Boukelmoune Martí" userId="e299aa62-65b1-407e-8156-45aa4a7d9d94" providerId="ADAL" clId="{B7B5AF72-0932-4925-A7CB-A5288E7A0083}" dt="2024-12-04T10:08:19.108" v="100" actId="47"/>
        <pc:sldMkLst>
          <pc:docMk/>
          <pc:sldMk cId="385276344" sldId="656"/>
        </pc:sldMkLst>
      </pc:sldChg>
      <pc:sldChg chg="modSp add mod">
        <pc:chgData name="Lylia Boukelmoune Martí" userId="e299aa62-65b1-407e-8156-45aa4a7d9d94" providerId="ADAL" clId="{B7B5AF72-0932-4925-A7CB-A5288E7A0083}" dt="2024-12-04T10:00:48.601" v="46" actId="962"/>
        <pc:sldMkLst>
          <pc:docMk/>
          <pc:sldMk cId="708348372" sldId="659"/>
        </pc:sldMkLst>
      </pc:sldChg>
      <pc:sldChg chg="add">
        <pc:chgData name="Lylia Boukelmoune Martí" userId="e299aa62-65b1-407e-8156-45aa4a7d9d94" providerId="ADAL" clId="{B7B5AF72-0932-4925-A7CB-A5288E7A0083}" dt="2024-12-04T10:00:30.974" v="42"/>
        <pc:sldMkLst>
          <pc:docMk/>
          <pc:sldMk cId="3316851170" sldId="666"/>
        </pc:sldMkLst>
      </pc:sldChg>
      <pc:sldChg chg="add">
        <pc:chgData name="Lylia Boukelmoune Martí" userId="e299aa62-65b1-407e-8156-45aa4a7d9d94" providerId="ADAL" clId="{B7B5AF72-0932-4925-A7CB-A5288E7A0083}" dt="2024-12-04T10:00:30.974" v="42"/>
        <pc:sldMkLst>
          <pc:docMk/>
          <pc:sldMk cId="1580692803" sldId="667"/>
        </pc:sldMkLst>
      </pc:sldChg>
      <pc:sldChg chg="add">
        <pc:chgData name="Lylia Boukelmoune Martí" userId="e299aa62-65b1-407e-8156-45aa4a7d9d94" providerId="ADAL" clId="{B7B5AF72-0932-4925-A7CB-A5288E7A0083}" dt="2024-12-04T10:08:30.718" v="101"/>
        <pc:sldMkLst>
          <pc:docMk/>
          <pc:sldMk cId="2011771982" sldId="668"/>
        </pc:sldMkLst>
      </pc:sldChg>
      <pc:sldChg chg="del">
        <pc:chgData name="Lylia Boukelmoune Martí" userId="e299aa62-65b1-407e-8156-45aa4a7d9d94" providerId="ADAL" clId="{B7B5AF72-0932-4925-A7CB-A5288E7A0083}" dt="2024-12-04T10:00:40.271" v="44" actId="47"/>
        <pc:sldMkLst>
          <pc:docMk/>
          <pc:sldMk cId="3675683085" sldId="670"/>
        </pc:sldMkLst>
      </pc:sldChg>
      <pc:sldMasterChg chg="del delSldLayout">
        <pc:chgData name="Lylia Boukelmoune Martí" userId="e299aa62-65b1-407e-8156-45aa4a7d9d94" providerId="ADAL" clId="{B7B5AF72-0932-4925-A7CB-A5288E7A0083}" dt="2024-12-04T10:08:19.108" v="100" actId="47"/>
        <pc:sldMasterMkLst>
          <pc:docMk/>
          <pc:sldMasterMk cId="227951804" sldId="2147483660"/>
        </pc:sldMasterMkLst>
        <pc:sldLayoutChg chg="del">
          <pc:chgData name="Lylia Boukelmoune Martí" userId="e299aa62-65b1-407e-8156-45aa4a7d9d94" providerId="ADAL" clId="{B7B5AF72-0932-4925-A7CB-A5288E7A0083}" dt="2024-12-04T10:08:19.108" v="100" actId="47"/>
          <pc:sldLayoutMkLst>
            <pc:docMk/>
            <pc:sldMasterMk cId="227951804" sldId="2147483660"/>
            <pc:sldLayoutMk cId="3712973467" sldId="2147483661"/>
          </pc:sldLayoutMkLst>
        </pc:sldLayoutChg>
        <pc:sldLayoutChg chg="del">
          <pc:chgData name="Lylia Boukelmoune Martí" userId="e299aa62-65b1-407e-8156-45aa4a7d9d94" providerId="ADAL" clId="{B7B5AF72-0932-4925-A7CB-A5288E7A0083}" dt="2024-12-04T10:08:19.108" v="100" actId="47"/>
          <pc:sldLayoutMkLst>
            <pc:docMk/>
            <pc:sldMasterMk cId="227951804" sldId="2147483660"/>
            <pc:sldLayoutMk cId="1591827030" sldId="2147483662"/>
          </pc:sldLayoutMkLst>
        </pc:sldLayoutChg>
        <pc:sldLayoutChg chg="del">
          <pc:chgData name="Lylia Boukelmoune Martí" userId="e299aa62-65b1-407e-8156-45aa4a7d9d94" providerId="ADAL" clId="{B7B5AF72-0932-4925-A7CB-A5288E7A0083}" dt="2024-12-04T10:08:19.108" v="100" actId="47"/>
          <pc:sldLayoutMkLst>
            <pc:docMk/>
            <pc:sldMasterMk cId="227951804" sldId="2147483660"/>
            <pc:sldLayoutMk cId="3207037665" sldId="2147483663"/>
          </pc:sldLayoutMkLst>
        </pc:sldLayoutChg>
        <pc:sldLayoutChg chg="del">
          <pc:chgData name="Lylia Boukelmoune Martí" userId="e299aa62-65b1-407e-8156-45aa4a7d9d94" providerId="ADAL" clId="{B7B5AF72-0932-4925-A7CB-A5288E7A0083}" dt="2024-12-04T10:08:19.108" v="100" actId="47"/>
          <pc:sldLayoutMkLst>
            <pc:docMk/>
            <pc:sldMasterMk cId="227951804" sldId="2147483660"/>
            <pc:sldLayoutMk cId="1829415433" sldId="2147483664"/>
          </pc:sldLayoutMkLst>
        </pc:sldLayoutChg>
        <pc:sldLayoutChg chg="del">
          <pc:chgData name="Lylia Boukelmoune Martí" userId="e299aa62-65b1-407e-8156-45aa4a7d9d94" providerId="ADAL" clId="{B7B5AF72-0932-4925-A7CB-A5288E7A0083}" dt="2024-12-04T10:08:19.108" v="100" actId="47"/>
          <pc:sldLayoutMkLst>
            <pc:docMk/>
            <pc:sldMasterMk cId="227951804" sldId="2147483660"/>
            <pc:sldLayoutMk cId="228948118" sldId="2147483665"/>
          </pc:sldLayoutMkLst>
        </pc:sldLayoutChg>
        <pc:sldLayoutChg chg="del">
          <pc:chgData name="Lylia Boukelmoune Martí" userId="e299aa62-65b1-407e-8156-45aa4a7d9d94" providerId="ADAL" clId="{B7B5AF72-0932-4925-A7CB-A5288E7A0083}" dt="2024-12-04T10:08:19.108" v="100" actId="47"/>
          <pc:sldLayoutMkLst>
            <pc:docMk/>
            <pc:sldMasterMk cId="227951804" sldId="2147483660"/>
            <pc:sldLayoutMk cId="2623369624" sldId="2147483666"/>
          </pc:sldLayoutMkLst>
        </pc:sldLayoutChg>
        <pc:sldLayoutChg chg="del">
          <pc:chgData name="Lylia Boukelmoune Martí" userId="e299aa62-65b1-407e-8156-45aa4a7d9d94" providerId="ADAL" clId="{B7B5AF72-0932-4925-A7CB-A5288E7A0083}" dt="2024-12-04T10:08:19.108" v="100" actId="47"/>
          <pc:sldLayoutMkLst>
            <pc:docMk/>
            <pc:sldMasterMk cId="227951804" sldId="2147483660"/>
            <pc:sldLayoutMk cId="2072570490" sldId="2147483667"/>
          </pc:sldLayoutMkLst>
        </pc:sldLayoutChg>
        <pc:sldLayoutChg chg="del">
          <pc:chgData name="Lylia Boukelmoune Martí" userId="e299aa62-65b1-407e-8156-45aa4a7d9d94" providerId="ADAL" clId="{B7B5AF72-0932-4925-A7CB-A5288E7A0083}" dt="2024-12-04T10:08:19.108" v="100" actId="47"/>
          <pc:sldLayoutMkLst>
            <pc:docMk/>
            <pc:sldMasterMk cId="227951804" sldId="2147483660"/>
            <pc:sldLayoutMk cId="2946446954" sldId="2147483668"/>
          </pc:sldLayoutMkLst>
        </pc:sldLayoutChg>
        <pc:sldLayoutChg chg="del">
          <pc:chgData name="Lylia Boukelmoune Martí" userId="e299aa62-65b1-407e-8156-45aa4a7d9d94" providerId="ADAL" clId="{B7B5AF72-0932-4925-A7CB-A5288E7A0083}" dt="2024-12-04T10:08:19.108" v="100" actId="47"/>
          <pc:sldLayoutMkLst>
            <pc:docMk/>
            <pc:sldMasterMk cId="227951804" sldId="2147483660"/>
            <pc:sldLayoutMk cId="2702702275" sldId="2147483669"/>
          </pc:sldLayoutMkLst>
        </pc:sldLayoutChg>
        <pc:sldLayoutChg chg="del">
          <pc:chgData name="Lylia Boukelmoune Martí" userId="e299aa62-65b1-407e-8156-45aa4a7d9d94" providerId="ADAL" clId="{B7B5AF72-0932-4925-A7CB-A5288E7A0083}" dt="2024-12-04T10:08:19.108" v="100" actId="47"/>
          <pc:sldLayoutMkLst>
            <pc:docMk/>
            <pc:sldMasterMk cId="227951804" sldId="2147483660"/>
            <pc:sldLayoutMk cId="1039904129" sldId="2147483670"/>
          </pc:sldLayoutMkLst>
        </pc:sldLayoutChg>
        <pc:sldLayoutChg chg="del">
          <pc:chgData name="Lylia Boukelmoune Martí" userId="e299aa62-65b1-407e-8156-45aa4a7d9d94" providerId="ADAL" clId="{B7B5AF72-0932-4925-A7CB-A5288E7A0083}" dt="2024-12-04T10:08:19.108" v="100" actId="47"/>
          <pc:sldLayoutMkLst>
            <pc:docMk/>
            <pc:sldMasterMk cId="227951804" sldId="2147483660"/>
            <pc:sldLayoutMk cId="424050178" sldId="2147483671"/>
          </pc:sldLayoutMkLst>
        </pc:sldLayoutChg>
      </pc:sldMasterChg>
    </pc:docChg>
  </pc:docChgLst>
  <pc:docChgLst>
    <pc:chgData name="Abril Sitjas i Fuentes" userId="b66e3df8-7e84-4501-ad52-709c67e0b8e5" providerId="ADAL" clId="{913E8386-B34E-4EC3-AFBF-43F2B0BF56C7}"/>
    <pc:docChg chg="custSel delSld modSld">
      <pc:chgData name="Abril Sitjas i Fuentes" userId="b66e3df8-7e84-4501-ad52-709c67e0b8e5" providerId="ADAL" clId="{913E8386-B34E-4EC3-AFBF-43F2B0BF56C7}" dt="2025-03-26T11:06:43.052" v="33" actId="2696"/>
      <pc:docMkLst>
        <pc:docMk/>
      </pc:docMkLst>
      <pc:sldChg chg="delSp del mod delAnim">
        <pc:chgData name="Abril Sitjas i Fuentes" userId="b66e3df8-7e84-4501-ad52-709c67e0b8e5" providerId="ADAL" clId="{913E8386-B34E-4EC3-AFBF-43F2B0BF56C7}" dt="2025-03-26T11:06:43.052" v="33" actId="2696"/>
        <pc:sldMkLst>
          <pc:docMk/>
          <pc:sldMk cId="504947660" sldId="331"/>
        </pc:sldMkLst>
        <pc:spChg chg="del">
          <ac:chgData name="Abril Sitjas i Fuentes" userId="b66e3df8-7e84-4501-ad52-709c67e0b8e5" providerId="ADAL" clId="{913E8386-B34E-4EC3-AFBF-43F2B0BF56C7}" dt="2025-03-26T11:05:26.308" v="15" actId="21"/>
          <ac:spMkLst>
            <pc:docMk/>
            <pc:sldMk cId="504947660" sldId="331"/>
            <ac:spMk id="4" creationId="{D20C398B-5714-3231-3DE2-EB5F2B0B7F11}"/>
          </ac:spMkLst>
        </pc:spChg>
        <pc:picChg chg="del">
          <ac:chgData name="Abril Sitjas i Fuentes" userId="b66e3df8-7e84-4501-ad52-709c67e0b8e5" providerId="ADAL" clId="{913E8386-B34E-4EC3-AFBF-43F2B0BF56C7}" dt="2025-03-26T11:05:32.961" v="17" actId="21"/>
          <ac:picMkLst>
            <pc:docMk/>
            <pc:sldMk cId="504947660" sldId="331"/>
            <ac:picMk id="5" creationId="{0A97BE5E-3F78-A218-54D7-BF572ADEFD8D}"/>
          </ac:picMkLst>
        </pc:picChg>
      </pc:sldChg>
      <pc:sldChg chg="addSp modSp mod modAnim">
        <pc:chgData name="Abril Sitjas i Fuentes" userId="b66e3df8-7e84-4501-ad52-709c67e0b8e5" providerId="ADAL" clId="{913E8386-B34E-4EC3-AFBF-43F2B0BF56C7}" dt="2025-03-26T11:06:33.252" v="32" actId="1037"/>
        <pc:sldMkLst>
          <pc:docMk/>
          <pc:sldMk cId="2663703414" sldId="332"/>
        </pc:sldMkLst>
        <pc:spChg chg="add mod">
          <ac:chgData name="Abril Sitjas i Fuentes" userId="b66e3df8-7e84-4501-ad52-709c67e0b8e5" providerId="ADAL" clId="{913E8386-B34E-4EC3-AFBF-43F2B0BF56C7}" dt="2025-03-26T11:05:29.145" v="16"/>
          <ac:spMkLst>
            <pc:docMk/>
            <pc:sldMk cId="2663703414" sldId="332"/>
            <ac:spMk id="4" creationId="{D20C398B-5714-3231-3DE2-EB5F2B0B7F11}"/>
          </ac:spMkLst>
        </pc:spChg>
        <pc:spChg chg="mod">
          <ac:chgData name="Abril Sitjas i Fuentes" userId="b66e3df8-7e84-4501-ad52-709c67e0b8e5" providerId="ADAL" clId="{913E8386-B34E-4EC3-AFBF-43F2B0BF56C7}" dt="2025-03-26T11:04:27.254" v="2" actId="1076"/>
          <ac:spMkLst>
            <pc:docMk/>
            <pc:sldMk cId="2663703414" sldId="332"/>
            <ac:spMk id="9" creationId="{00000000-0000-0000-0000-000000000000}"/>
          </ac:spMkLst>
        </pc:spChg>
        <pc:spChg chg="mod">
          <ac:chgData name="Abril Sitjas i Fuentes" userId="b66e3df8-7e84-4501-ad52-709c67e0b8e5" providerId="ADAL" clId="{913E8386-B34E-4EC3-AFBF-43F2B0BF56C7}" dt="2025-03-26T11:06:28.548" v="29" actId="1035"/>
          <ac:spMkLst>
            <pc:docMk/>
            <pc:sldMk cId="2663703414" sldId="332"/>
            <ac:spMk id="12" creationId="{DF250B64-01F5-4281-A485-9553B6DD9B43}"/>
          </ac:spMkLst>
        </pc:spChg>
        <pc:spChg chg="mod">
          <ac:chgData name="Abril Sitjas i Fuentes" userId="b66e3df8-7e84-4501-ad52-709c67e0b8e5" providerId="ADAL" clId="{913E8386-B34E-4EC3-AFBF-43F2B0BF56C7}" dt="2025-03-26T11:06:33.252" v="32" actId="1037"/>
          <ac:spMkLst>
            <pc:docMk/>
            <pc:sldMk cId="2663703414" sldId="332"/>
            <ac:spMk id="15" creationId="{146E0075-CCFB-46DC-8D9E-DD60E6066B3B}"/>
          </ac:spMkLst>
        </pc:spChg>
        <pc:graphicFrameChg chg="mod modGraphic">
          <ac:chgData name="Abril Sitjas i Fuentes" userId="b66e3df8-7e84-4501-ad52-709c67e0b8e5" providerId="ADAL" clId="{913E8386-B34E-4EC3-AFBF-43F2B0BF56C7}" dt="2025-03-26T11:05:54.793" v="22" actId="255"/>
          <ac:graphicFrameMkLst>
            <pc:docMk/>
            <pc:sldMk cId="2663703414" sldId="332"/>
            <ac:graphicFrameMk id="3" creationId="{AAE4920D-4120-477B-B7FA-ABC8E045DA77}"/>
          </ac:graphicFrameMkLst>
        </pc:graphicFrameChg>
        <pc:graphicFrameChg chg="mod modGraphic">
          <ac:chgData name="Abril Sitjas i Fuentes" userId="b66e3df8-7e84-4501-ad52-709c67e0b8e5" providerId="ADAL" clId="{913E8386-B34E-4EC3-AFBF-43F2B0BF56C7}" dt="2025-03-26T11:06:00.181" v="23" actId="1076"/>
          <ac:graphicFrameMkLst>
            <pc:docMk/>
            <pc:sldMk cId="2663703414" sldId="332"/>
            <ac:graphicFrameMk id="11" creationId="{7F9B8838-6228-4D57-88B3-94E1251F796A}"/>
          </ac:graphicFrameMkLst>
        </pc:graphicFrameChg>
        <pc:picChg chg="mod">
          <ac:chgData name="Abril Sitjas i Fuentes" userId="b66e3df8-7e84-4501-ad52-709c67e0b8e5" providerId="ADAL" clId="{913E8386-B34E-4EC3-AFBF-43F2B0BF56C7}" dt="2025-03-26T11:05:37.855" v="19" actId="1076"/>
          <ac:picMkLst>
            <pc:docMk/>
            <pc:sldMk cId="2663703414" sldId="332"/>
            <ac:picMk id="2" creationId="{61CC5BB0-54D9-2DAD-83FA-2E2E9DE03622}"/>
          </ac:picMkLst>
        </pc:picChg>
        <pc:picChg chg="add mod">
          <ac:chgData name="Abril Sitjas i Fuentes" userId="b66e3df8-7e84-4501-ad52-709c67e0b8e5" providerId="ADAL" clId="{913E8386-B34E-4EC3-AFBF-43F2B0BF56C7}" dt="2025-03-26T11:05:34.985" v="18"/>
          <ac:picMkLst>
            <pc:docMk/>
            <pc:sldMk cId="2663703414" sldId="332"/>
            <ac:picMk id="5" creationId="{0A97BE5E-3F78-A218-54D7-BF572ADEFD8D}"/>
          </ac:picMkLst>
        </pc:picChg>
        <pc:picChg chg="mod">
          <ac:chgData name="Abril Sitjas i Fuentes" userId="b66e3df8-7e84-4501-ad52-709c67e0b8e5" providerId="ADAL" clId="{913E8386-B34E-4EC3-AFBF-43F2B0BF56C7}" dt="2025-03-26T11:06:13.294" v="24" actId="1076"/>
          <ac:picMkLst>
            <pc:docMk/>
            <pc:sldMk cId="2663703414" sldId="332"/>
            <ac:picMk id="13" creationId="{F4597BA7-C9FF-4E94-9512-3A8401F7232C}"/>
          </ac:picMkLst>
        </pc:picChg>
        <pc:picChg chg="mod">
          <ac:chgData name="Abril Sitjas i Fuentes" userId="b66e3df8-7e84-4501-ad52-709c67e0b8e5" providerId="ADAL" clId="{913E8386-B34E-4EC3-AFBF-43F2B0BF56C7}" dt="2025-03-26T11:06:19.111" v="25" actId="1076"/>
          <ac:picMkLst>
            <pc:docMk/>
            <pc:sldMk cId="2663703414" sldId="332"/>
            <ac:picMk id="16" creationId="{5849A77B-4815-48BC-934A-A6D5ABEE14DD}"/>
          </ac:picMkLst>
        </pc:picChg>
      </pc:sldChg>
    </pc:docChg>
  </pc:docChgLst>
  <pc:docChgLst>
    <pc:chgData name="Lylia Boukelmoune Martí" userId="e299aa62-65b1-407e-8156-45aa4a7d9d94" providerId="ADAL" clId="{4AB0ADF9-BD14-4C06-AB9A-58780EA5EBF5}"/>
    <pc:docChg chg="modSld">
      <pc:chgData name="Lylia Boukelmoune Martí" userId="e299aa62-65b1-407e-8156-45aa4a7d9d94" providerId="ADAL" clId="{4AB0ADF9-BD14-4C06-AB9A-58780EA5EBF5}" dt="2025-02-11T10:26:45.864" v="2" actId="20577"/>
      <pc:docMkLst>
        <pc:docMk/>
      </pc:docMkLst>
      <pc:sldChg chg="modSp mod">
        <pc:chgData name="Lylia Boukelmoune Martí" userId="e299aa62-65b1-407e-8156-45aa4a7d9d94" providerId="ADAL" clId="{4AB0ADF9-BD14-4C06-AB9A-58780EA5EBF5}" dt="2025-02-11T10:26:45.864" v="2" actId="20577"/>
        <pc:sldMkLst>
          <pc:docMk/>
          <pc:sldMk cId="2643353128" sldId="671"/>
        </pc:sldMkLst>
        <pc:spChg chg="mod">
          <ac:chgData name="Lylia Boukelmoune Martí" userId="e299aa62-65b1-407e-8156-45aa4a7d9d94" providerId="ADAL" clId="{4AB0ADF9-BD14-4C06-AB9A-58780EA5EBF5}" dt="2025-02-11T10:26:45.864" v="2" actId="20577"/>
          <ac:spMkLst>
            <pc:docMk/>
            <pc:sldMk cId="2643353128" sldId="671"/>
            <ac:spMk id="36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46729-B4FD-CE4D-8474-D8AE98975348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E2D60-2D6B-6F4B-9BB5-F7428F642FF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89527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b="1"/>
              <a:t>Vista moderador: </a:t>
            </a:r>
            <a:r>
              <a:rPr lang="ca-ES"/>
              <a:t>permet veure la presentació amb les notes de l'orador en un equip (el teu portàtil, per exemple), mentre que l'audiència la veu a pantalla sencera en altre equip. Per treure la vista moderador, cal deseleccionar l’opció a la pestanya “Presentació amb diapositives”.</a:t>
            </a:r>
          </a:p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754262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He </a:t>
            </a:r>
            <a:r>
              <a:rPr lang="en-US" dirty="0" err="1">
                <a:ea typeface="Calibri"/>
                <a:cs typeface="Calibri"/>
              </a:rPr>
              <a:t>esborrat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una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optativa</a:t>
            </a:r>
            <a:r>
              <a:rPr lang="en-US" dirty="0">
                <a:ea typeface="Calibri"/>
                <a:cs typeface="Calibri"/>
              </a:rPr>
              <a:t> de 3º que </a:t>
            </a:r>
            <a:r>
              <a:rPr lang="en-US" dirty="0" err="1">
                <a:ea typeface="Calibri"/>
                <a:cs typeface="Calibri"/>
              </a:rPr>
              <a:t>actualment</a:t>
            </a:r>
            <a:r>
              <a:rPr lang="en-US" dirty="0">
                <a:ea typeface="Calibri"/>
                <a:cs typeface="Calibri"/>
              </a:rPr>
              <a:t> no </a:t>
            </a:r>
            <a:r>
              <a:rPr lang="en-US" dirty="0" err="1">
                <a:ea typeface="Calibri"/>
                <a:cs typeface="Calibri"/>
              </a:rPr>
              <a:t>oferim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407134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ea typeface="Calibri"/>
                <a:cs typeface="Calibri"/>
              </a:rPr>
              <a:t>Correcció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ortogràfica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824140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a-ES" sz="1200" b="0" i="0" dirty="0"/>
              <a:t>Cliqueu al nom del programa per a més informació.</a:t>
            </a:r>
            <a:br>
              <a:rPr lang="ca-ES" sz="1200" b="1" i="0" dirty="0"/>
            </a:br>
            <a:endParaRPr lang="ca-ES" sz="1200" b="1" i="0" dirty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Programa DRAC: </a:t>
            </a:r>
            <a:r>
              <a:rPr lang="ca-ES" sz="1200" b="0" i="0" dirty="0"/>
              <a:t>impulsa la </a:t>
            </a:r>
            <a:r>
              <a:rPr lang="ca-ES" sz="1200" i="0" dirty="0"/>
              <a:t>mobilitat de tota la comunitat universitària de 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Catalunya, el País 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Valencià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les Illes Balears, Catalunya Nord i Andorra</a:t>
            </a:r>
            <a:r>
              <a:rPr lang="ca-ES" sz="1200" i="0" dirty="0"/>
              <a:t>, mitjançant l’atorgament d’ajuts per a docència, recerca i activitats culturals.</a:t>
            </a:r>
            <a:endParaRPr lang="ca-ES" sz="1200" b="0" i="0" dirty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Programa SICUE: </a:t>
            </a:r>
            <a:r>
              <a:rPr lang="ca-ES" sz="1200" i="0" dirty="0"/>
              <a:t>ofereix als estudiants de grau la possibilitat de realitzar estades d'intercanvi a altres universitats espanyoles.</a:t>
            </a:r>
            <a:endParaRPr lang="ca-ES" sz="1200" b="1" i="0" dirty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Erasmus+: </a:t>
            </a:r>
            <a:r>
              <a:rPr lang="ca-ES" sz="1200" i="0" dirty="0"/>
              <a:t>estades d’intercanvi a universitats de la Unió Europea. 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UAB Exchange </a:t>
            </a:r>
            <a:r>
              <a:rPr lang="ca-ES" sz="1200" b="1" i="0" dirty="0" err="1"/>
              <a:t>Programme</a:t>
            </a:r>
            <a:r>
              <a:rPr lang="ca-ES" sz="1200" b="1" i="0" dirty="0"/>
              <a:t>: </a:t>
            </a:r>
            <a:r>
              <a:rPr lang="ca-ES" sz="1200" i="0" dirty="0"/>
              <a:t>programa propi de la UAB, que estableix conveni amb la universitat estrangera. Estades d’intercanvi a universitats d’altres països fora de la Unió Europea, per exemple: </a:t>
            </a:r>
            <a:r>
              <a:rPr lang="it-IT" sz="1200" b="1" i="0" dirty="0"/>
              <a:t>Japó, Estats Units, Austràlia, Xile, Argentina, Sudàfrica i Canadà.</a:t>
            </a:r>
            <a:endParaRPr lang="ca-ES" sz="1200" b="1" i="0" dirty="0"/>
          </a:p>
          <a:p>
            <a:pPr marL="0" marR="0" indent="0" algn="l" defTabSz="4572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ca-ES" sz="1200" i="1" dirty="0">
              <a:solidFill>
                <a:srgbClr val="C00000"/>
              </a:solidFill>
            </a:endParaRP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508170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/>
              <a:t>A cadascuna de les fitxes de grau disposen de tota la informació detallada sobre l’estudi: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Informació general, </a:t>
            </a:r>
            <a:r>
              <a:rPr lang="ca-ES" sz="1200" i="0"/>
              <a:t>amb la nota de tall, preu, sortides professionals,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Accés, </a:t>
            </a:r>
            <a:r>
              <a:rPr lang="ca-ES" sz="1200" i="0"/>
              <a:t>amb nota de tall per via d’accés, codi de preinscripció, taules d’adaptació,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Pla d’estudis, </a:t>
            </a:r>
            <a:r>
              <a:rPr lang="ca-ES" sz="1200" i="0"/>
              <a:t>amb horaris, guies docents, competències,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Professorat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Matrícula, </a:t>
            </a:r>
            <a:r>
              <a:rPr lang="ca-ES" sz="1200" i="0"/>
              <a:t>amb procediment de matrícula.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Qualitat, </a:t>
            </a:r>
            <a:r>
              <a:rPr lang="ca-ES" sz="1200" i="0"/>
              <a:t>amb informació sobre el Sistema de Garantia Interna de Qualitat de centres, dades estadístiques de l’estudi, ...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/>
              <a:t>Els estudiants tenen l’opció de fer consultes via web.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Cliqueu sobre l’activitat per a més informació.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Guies d’informació amb informació detallada i enllaços per a més informació, sobre:</a:t>
            </a:r>
          </a:p>
          <a:p>
            <a:endParaRPr lang="ca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l’accés als estudis de grau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 de Batxillerat, CFGS, titulats,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Batxibac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estudiants internacionals, Més grans de 25, 45 i 40, ....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beques i ajuts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generals i específiques de la UAB.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mobilitat i intercanvi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tipus d’intercanvi i possibilitats d’ajuts.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pràctiques i ocupabilitat,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curriculars i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extracurriculars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91079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ca-ES" sz="12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589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0" i="0"/>
              <a:t>Els estudiants poden descarregar-se </a:t>
            </a:r>
            <a:r>
              <a:rPr lang="ca-ES" sz="1200" b="1" i="0"/>
              <a:t>aquesta presentació </a:t>
            </a:r>
            <a:r>
              <a:rPr lang="ca-ES" sz="1200" b="0" i="0"/>
              <a:t>i els </a:t>
            </a:r>
            <a:r>
              <a:rPr lang="ca-ES" sz="1200" b="1" i="0"/>
              <a:t>plans d’estudi </a:t>
            </a:r>
            <a:r>
              <a:rPr lang="ca-ES" sz="1200" b="0" i="0"/>
              <a:t>en PDF a l’adreça de la diapositiva. Aquesta adreça apareix igualment a la bola verda dels </a:t>
            </a:r>
            <a:r>
              <a:rPr lang="ca-ES" sz="1200" b="0" i="0" err="1"/>
              <a:t>flyers</a:t>
            </a:r>
            <a:r>
              <a:rPr lang="ca-ES" sz="1200" b="0" i="0"/>
              <a:t> i a la portada de tots els plans d’estudi.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b="0" i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1" i="0"/>
              <a:t>Moment de les preguntes!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/>
              <a:t>Us adjuntem una selecció de les preguntes més freqüents: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és un crèdit ECTS?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Quan dura un grau?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són les mencions?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vol dir preu públic?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és la nota de tall?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ca-ES"/>
              <a:t>Vídeo de presentació de la UAB de 24 segons.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017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ca-ES" sz="1200" i="1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29733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84355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40247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37425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380622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77972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7130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43725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38096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77685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2946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5677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87975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93929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6410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08444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71337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015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6.pn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graus/graus/horaris-examens-i-guies-docents-1345703088357.htm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pla-d-estudis/pla-d-estudis-i-horaris/fisioterapia-1345467811493.html?param1=1265293758365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pla-d-estudis/competencies/x-1345467819221.html?param1=1265293758365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pla-d-estudis/guies-docents/x-1345467811508.html?param1=1265293758365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pla-d-estudis/guies-docents/x-1345467811508.html?param1=1265293758365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pla-d-estudis/guies-docents/x-1345467811508.html?param1=1265293758365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4.pn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guies-docents/x-1345467811508.html?param1=1265293758365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pla-d-estudis/guies-docents/x-1345467811508.html?param1=1265293758365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hyperlink" Target="https://www.uab.cat/web/mobilitat-i-intercanvi-internacional/programes-de-mobilitat-i-intercanvi-internacional/programa-drac-1345664819870.html?utm_source=presen-visita&amp;utm_medium=other&amp;utm_campaign=presenvisita" TargetMode="External"/><Relationship Id="rId18" Type="http://schemas.openxmlformats.org/officeDocument/2006/relationships/image" Target="../media/image6.pn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12" Type="http://schemas.openxmlformats.org/officeDocument/2006/relationships/image" Target="../media/image5.svg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2.xml"/><Relationship Id="rId16" Type="http://schemas.openxmlformats.org/officeDocument/2006/relationships/hyperlink" Target="https://www.uab.cat/web/mobilitat-i-intercanvi-internacional/programes-de-mobilitat-i-intercanvi-internacional/uab-exchange-programme/condicions-generals-1345664822069.html?utm_source=presen-visita&amp;utm_medium=other&amp;utm_campaign=presenvisita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11" Type="http://schemas.openxmlformats.org/officeDocument/2006/relationships/image" Target="../media/image4.png"/><Relationship Id="rId5" Type="http://schemas.openxmlformats.org/officeDocument/2006/relationships/image" Target="../media/image59.jpeg"/><Relationship Id="rId15" Type="http://schemas.openxmlformats.org/officeDocument/2006/relationships/hyperlink" Target="https://www.uab.cat/web/mobilitat-i-intercanvi-internacional/programes-de-mobilitat-i-intercanvi-internacional/erasmus-estudis/informacio-general-1345664833348.html?utm_source=presen-visita&amp;utm_medium=other&amp;utm_campaign=presenvisita" TargetMode="External"/><Relationship Id="rId10" Type="http://schemas.openxmlformats.org/officeDocument/2006/relationships/hyperlink" Target="https://www.uab.cat/web/mobilitat-i-intercanvi-internacional-1345680108534.html" TargetMode="External"/><Relationship Id="rId4" Type="http://schemas.openxmlformats.org/officeDocument/2006/relationships/image" Target="../media/image58.jpeg"/><Relationship Id="rId9" Type="http://schemas.openxmlformats.org/officeDocument/2006/relationships/image" Target="../media/image63.png"/><Relationship Id="rId14" Type="http://schemas.openxmlformats.org/officeDocument/2006/relationships/hyperlink" Target="https://www.uab.cat/web/mobilitat-i-intercanvi-internacional/programes-de-mobilitat-i-intercanvi-internacional/programa-sicue-1345664842248.html?utm_source=presen-visita&amp;utm_medium=other&amp;utm_campaign=presenvisita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uabbarcelona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hyperlink" Target="https://www.youtube.com/watch?v=v3z4K_igVW0" TargetMode="External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4.pn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informacio-general/fisioterapia-1216708251447.html?param1=1265293758365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72.png"/><Relationship Id="rId18" Type="http://schemas.openxmlformats.org/officeDocument/2006/relationships/image" Target="../media/image6.png"/><Relationship Id="rId3" Type="http://schemas.openxmlformats.org/officeDocument/2006/relationships/image" Target="../media/image65.jpeg"/><Relationship Id="rId7" Type="http://schemas.openxmlformats.org/officeDocument/2006/relationships/image" Target="../media/image4.png"/><Relationship Id="rId12" Type="http://schemas.openxmlformats.org/officeDocument/2006/relationships/image" Target="../media/image71.png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4.xml"/><Relationship Id="rId16" Type="http://schemas.openxmlformats.org/officeDocument/2006/relationships/hyperlink" Target="https://www.uab.cat/web/universitat-autonoma-de-barcelona-1345467950436.html?utm_source=presen-visita&amp;utm_medium=other&amp;utm_campaign=presenvisita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openxmlformats.org/officeDocument/2006/relationships/image" Target="../media/image70.png"/><Relationship Id="rId5" Type="http://schemas.microsoft.com/office/2007/relationships/hdphoto" Target="../media/hdphoto2.wdp"/><Relationship Id="rId15" Type="http://schemas.openxmlformats.org/officeDocument/2006/relationships/hyperlink" Target="https://www.uab.cat/web/estudiar/grau/oferta-de-graus/tots-els-graus-1345661751752.html" TargetMode="External"/><Relationship Id="rId10" Type="http://schemas.openxmlformats.org/officeDocument/2006/relationships/image" Target="../media/image69.png"/><Relationship Id="rId4" Type="http://schemas.openxmlformats.org/officeDocument/2006/relationships/image" Target="../media/image66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-tesperemalauab-1345811559072.html?utm_source=presen-visita&amp;utm_medium=link&amp;utm_campaign=presenvisita" TargetMode="External"/><Relationship Id="rId13" Type="http://schemas.openxmlformats.org/officeDocument/2006/relationships/hyperlink" Target="https://www.uab.cat/web/estudis/visita-la-uab/visites-als-centres-de-secundaria-1345662188985.html" TargetMode="External"/><Relationship Id="rId18" Type="http://schemas.openxmlformats.org/officeDocument/2006/relationships/image" Target="../media/image6.png"/><Relationship Id="rId3" Type="http://schemas.openxmlformats.org/officeDocument/2006/relationships/image" Target="../media/image74.jpeg"/><Relationship Id="rId7" Type="http://schemas.openxmlformats.org/officeDocument/2006/relationships/image" Target="../media/image76.png"/><Relationship Id="rId12" Type="http://schemas.openxmlformats.org/officeDocument/2006/relationships/hyperlink" Target="https://www.uab.cat/web/estudis/visita-la-uab/dia-de-les-families-1345662188968.html" TargetMode="External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openxmlformats.org/officeDocument/2006/relationships/hyperlink" Target="https://www.uab.cat/web/estudis/visita-la-uab/visites-al-campus-per-a-centres-de-secundaria-particulars-i-families-1345850698230.html" TargetMode="External"/><Relationship Id="rId5" Type="http://schemas.microsoft.com/office/2007/relationships/hdphoto" Target="../media/hdphoto3.wdp"/><Relationship Id="rId15" Type="http://schemas.openxmlformats.org/officeDocument/2006/relationships/image" Target="../media/image4.png"/><Relationship Id="rId10" Type="http://schemas.openxmlformats.org/officeDocument/2006/relationships/hyperlink" Target="http://www.ensenyament.com/" TargetMode="External"/><Relationship Id="rId4" Type="http://schemas.openxmlformats.org/officeDocument/2006/relationships/image" Target="../media/image75.png"/><Relationship Id="rId9" Type="http://schemas.openxmlformats.org/officeDocument/2006/relationships/hyperlink" Target="https://www.uab.cat/web/estudis/visita-la-uab/jornades-de-portes-obertes-1345662188932.html" TargetMode="External"/><Relationship Id="rId14" Type="http://schemas.openxmlformats.org/officeDocument/2006/relationships/hyperlink" Target="https://www.uab.cat/web/estudis/visita-la-uab-1345811559072.html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3.jpeg"/><Relationship Id="rId3" Type="http://schemas.openxmlformats.org/officeDocument/2006/relationships/image" Target="../media/image77.png"/><Relationship Id="rId7" Type="http://schemas.openxmlformats.org/officeDocument/2006/relationships/image" Target="../media/image79.jpeg"/><Relationship Id="rId12" Type="http://schemas.openxmlformats.org/officeDocument/2006/relationships/image" Target="../media/image5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11" Type="http://schemas.openxmlformats.org/officeDocument/2006/relationships/image" Target="../media/image4.png"/><Relationship Id="rId5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15" Type="http://schemas.openxmlformats.org/officeDocument/2006/relationships/image" Target="../media/image53.png"/><Relationship Id="rId10" Type="http://schemas.openxmlformats.org/officeDocument/2006/relationships/image" Target="../media/image82.png"/><Relationship Id="rId4" Type="http://schemas.microsoft.com/office/2007/relationships/hdphoto" Target="../media/hdphoto4.wdp"/><Relationship Id="rId9" Type="http://schemas.openxmlformats.org/officeDocument/2006/relationships/image" Target="../media/image81.jpeg"/><Relationship Id="rId14" Type="http://schemas.openxmlformats.org/officeDocument/2006/relationships/hyperlink" Target="https://www.uab.cat/web/universitat-autonoma-de-barcelona-1345467950436.html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.png"/><Relationship Id="rId3" Type="http://schemas.openxmlformats.org/officeDocument/2006/relationships/image" Target="../media/image84.png"/><Relationship Id="rId7" Type="http://schemas.openxmlformats.org/officeDocument/2006/relationships/image" Target="../media/image4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coneix-el-piune-1345750500520.html" TargetMode="External"/><Relationship Id="rId11" Type="http://schemas.openxmlformats.org/officeDocument/2006/relationships/hyperlink" Target="https://www.uab.cat/web/responsables-d-inclusio-1345767327905.html" TargetMode="External"/><Relationship Id="rId5" Type="http://schemas.openxmlformats.org/officeDocument/2006/relationships/image" Target="../media/image86.png"/><Relationship Id="rId10" Type="http://schemas.openxmlformats.org/officeDocument/2006/relationships/hyperlink" Target="https://www.uab.cat/web/discapacitat-i-nee/com-accedir-als-serveis-1345767249636.html" TargetMode="External"/><Relationship Id="rId4" Type="http://schemas.openxmlformats.org/officeDocument/2006/relationships/image" Target="../media/image85.png"/><Relationship Id="rId9" Type="http://schemas.openxmlformats.org/officeDocument/2006/relationships/hyperlink" Target="https://www.uab.cat/web/discapacitat-i-nee/coneix-el-piune-1345750500520.html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doc/guia-estudiant.pdf" TargetMode="Externa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ab.cat/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3" Type="http://schemas.openxmlformats.org/officeDocument/2006/relationships/image" Target="../media/image88.jpeg"/><Relationship Id="rId7" Type="http://schemas.openxmlformats.org/officeDocument/2006/relationships/image" Target="../media/image90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openxmlformats.org/officeDocument/2006/relationships/hyperlink" Target="https://www.uab.cat/web/universitat-autonoma-de-barcelona-1345467950436.html" TargetMode="External"/><Relationship Id="rId5" Type="http://schemas.microsoft.com/office/2007/relationships/hdphoto" Target="../media/hdphoto5.wdp"/><Relationship Id="rId10" Type="http://schemas.openxmlformats.org/officeDocument/2006/relationships/image" Target="../media/image5.svg"/><Relationship Id="rId4" Type="http://schemas.openxmlformats.org/officeDocument/2006/relationships/image" Target="../media/image89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hyperlink" Target="https://www.uab.cat/saf/" TargetMode="External"/><Relationship Id="rId26" Type="http://schemas.openxmlformats.org/officeDocument/2006/relationships/hyperlink" Target="https://vilauniversitaria.uab.cat/coneix-la-vila/campus/placa-civica/" TargetMode="External"/><Relationship Id="rId39" Type="http://schemas.openxmlformats.org/officeDocument/2006/relationships/image" Target="../media/image41.png"/><Relationship Id="rId21" Type="http://schemas.openxmlformats.org/officeDocument/2006/relationships/image" Target="../media/image28.png"/><Relationship Id="rId34" Type="http://schemas.openxmlformats.org/officeDocument/2006/relationships/image" Target="../media/image36.png"/><Relationship Id="rId42" Type="http://schemas.openxmlformats.org/officeDocument/2006/relationships/image" Target="../media/image44.png"/><Relationship Id="rId47" Type="http://schemas.openxmlformats.org/officeDocument/2006/relationships/image" Target="../media/image45.png"/><Relationship Id="rId50" Type="http://schemas.openxmlformats.org/officeDocument/2006/relationships/hyperlink" Target="https://www.uab.cat/web/mobilitat-i-transports-1345743863531.html" TargetMode="External"/><Relationship Id="rId55" Type="http://schemas.openxmlformats.org/officeDocument/2006/relationships/image" Target="../media/image51.png"/><Relationship Id="rId7" Type="http://schemas.openxmlformats.org/officeDocument/2006/relationships/hyperlink" Target="https://www.uab.cat/web/estudiar/grau/oferta-de-graus/centres-docents-1345664532351.html" TargetMode="External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vilauniversitaria.uab.cat/" TargetMode="External"/><Relationship Id="rId29" Type="http://schemas.openxmlformats.org/officeDocument/2006/relationships/image" Target="../media/image32.png"/><Relationship Id="rId11" Type="http://schemas.openxmlformats.org/officeDocument/2006/relationships/image" Target="../media/image23.png"/><Relationship Id="rId24" Type="http://schemas.openxmlformats.org/officeDocument/2006/relationships/hyperlink" Target="https://www.uab.cat/web/viure-el-campus/cultura-en-viu-1345780447256.html" TargetMode="External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40" Type="http://schemas.openxmlformats.org/officeDocument/2006/relationships/image" Target="../media/image42.png"/><Relationship Id="rId45" Type="http://schemas.openxmlformats.org/officeDocument/2006/relationships/image" Target="../media/image5.svg"/><Relationship Id="rId53" Type="http://schemas.openxmlformats.org/officeDocument/2006/relationships/hyperlink" Target="https://www.uab.cat/web/coneix-la-uab/punt-d-informacio-1345671073930.html" TargetMode="External"/><Relationship Id="rId5" Type="http://schemas.microsoft.com/office/2007/relationships/hdphoto" Target="../media/hdphoto1.wdp"/><Relationship Id="rId19" Type="http://schemas.openxmlformats.org/officeDocument/2006/relationships/image" Target="../media/image27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hyperlink" Target="https://www.uab.cat/web/servei-de-restauracio-uab-1345703317945.html" TargetMode="External"/><Relationship Id="rId22" Type="http://schemas.openxmlformats.org/officeDocument/2006/relationships/hyperlink" Target="https://www.uab.cat/ca/sas" TargetMode="External"/><Relationship Id="rId27" Type="http://schemas.openxmlformats.org/officeDocument/2006/relationships/image" Target="../media/image31.png"/><Relationship Id="rId30" Type="http://schemas.openxmlformats.org/officeDocument/2006/relationships/hyperlink" Target="https://www.uab.cat/servei-llengues/" TargetMode="External"/><Relationship Id="rId35" Type="http://schemas.openxmlformats.org/officeDocument/2006/relationships/image" Target="../media/image37.png"/><Relationship Id="rId43" Type="http://schemas.openxmlformats.org/officeDocument/2006/relationships/hyperlink" Target="https://www.uab.cat/web/viure-el-campus/serveis-1345661544192.html" TargetMode="External"/><Relationship Id="rId48" Type="http://schemas.openxmlformats.org/officeDocument/2006/relationships/image" Target="../media/image46.png"/><Relationship Id="rId56" Type="http://schemas.openxmlformats.org/officeDocument/2006/relationships/hyperlink" Target="https://www.uab.cat/web/universitat-autonoma-de-barcelona-1345467950436.html" TargetMode="External"/><Relationship Id="rId8" Type="http://schemas.openxmlformats.org/officeDocument/2006/relationships/image" Target="../media/image21.png"/><Relationship Id="rId51" Type="http://schemas.openxmlformats.org/officeDocument/2006/relationships/image" Target="../media/image48.png"/><Relationship Id="rId3" Type="http://schemas.openxmlformats.org/officeDocument/2006/relationships/image" Target="../media/image18.png"/><Relationship Id="rId12" Type="http://schemas.openxmlformats.org/officeDocument/2006/relationships/hyperlink" Target="https://www.uab.cat/ca/biblioteques" TargetMode="External"/><Relationship Id="rId17" Type="http://schemas.openxmlformats.org/officeDocument/2006/relationships/image" Target="../media/image26.png"/><Relationship Id="rId25" Type="http://schemas.openxmlformats.org/officeDocument/2006/relationships/image" Target="../media/image30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Relationship Id="rId46" Type="http://schemas.openxmlformats.org/officeDocument/2006/relationships/hyperlink" Target="https://www.uab.cat/accessibilitat-transports/" TargetMode="External"/><Relationship Id="rId20" Type="http://schemas.openxmlformats.org/officeDocument/2006/relationships/hyperlink" Target="https://www.uab.cat/web/viure-el-campus/participacio-estudiantil-1345661544137.html" TargetMode="External"/><Relationship Id="rId41" Type="http://schemas.openxmlformats.org/officeDocument/2006/relationships/image" Target="../media/image43.png"/><Relationship Id="rId54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5" Type="http://schemas.openxmlformats.org/officeDocument/2006/relationships/image" Target="../media/image25.png"/><Relationship Id="rId23" Type="http://schemas.openxmlformats.org/officeDocument/2006/relationships/image" Target="../media/image29.png"/><Relationship Id="rId28" Type="http://schemas.openxmlformats.org/officeDocument/2006/relationships/hyperlink" Target="https://www.uab.cat/mediambient/" TargetMode="External"/><Relationship Id="rId36" Type="http://schemas.openxmlformats.org/officeDocument/2006/relationships/image" Target="../media/image38.png"/><Relationship Id="rId49" Type="http://schemas.openxmlformats.org/officeDocument/2006/relationships/image" Target="../media/image47.png"/><Relationship Id="rId57" Type="http://schemas.openxmlformats.org/officeDocument/2006/relationships/image" Target="../media/image6.png"/><Relationship Id="rId10" Type="http://schemas.openxmlformats.org/officeDocument/2006/relationships/hyperlink" Target="https://www.uab.cat/web/investigar/itineraris/la-recerca/centres-i-instituts-de-recerca-1345662120408.html" TargetMode="External"/><Relationship Id="rId31" Type="http://schemas.openxmlformats.org/officeDocument/2006/relationships/image" Target="../media/image33.png"/><Relationship Id="rId44" Type="http://schemas.openxmlformats.org/officeDocument/2006/relationships/image" Target="../media/image4.png"/><Relationship Id="rId52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4.pn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informacio-general/fisioterapia-1216708251447.html?param1=1265293758365" TargetMode="External"/><Relationship Id="rId9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54.png"/><Relationship Id="rId7" Type="http://schemas.openxmlformats.org/officeDocument/2006/relationships/hyperlink" Target="https://www.uab.cat/web/estudiar/llistat-de-graus/acces/fisioterapia-escola-adscrita-1216708253769.html?param1=1232089770443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hyperlink" Target="https://universitats.gencat.cat/es/preinscripcions/sobre-preinscripcio/ponderacions/" TargetMode="External"/><Relationship Id="rId4" Type="http://schemas.openxmlformats.org/officeDocument/2006/relationships/hyperlink" Target="https://www.uab.cat/web/estudiar/llistat-de-graus/acces/fisioterapia-1216708253769.html?param1=1265293758365" TargetMode="External"/><Relationship Id="rId9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4.pn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informacio-general/fisioterapia-1216708251447.html?param1=1265293758365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acces/x-1216708253769.html?param1=1265293758365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tge 6" descr="Estudiants al campus UAB. &quot;UAB, un campus ple d'experiències&quot;. Logotip UAB, Universitat Autònoma de Barcelona.">
            <a:extLst>
              <a:ext uri="{FF2B5EF4-FFF2-40B4-BE49-F238E27FC236}">
                <a16:creationId xmlns:a16="http://schemas.microsoft.com/office/drawing/2014/main" id="{51005F8D-116D-2B1B-74D0-142D6BA3AA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2193" y="0"/>
            <a:ext cx="9168386" cy="6858000"/>
          </a:xfrm>
          <a:prstGeom prst="rect">
            <a:avLst/>
          </a:prstGeom>
        </p:spPr>
      </p:pic>
      <p:sp>
        <p:nvSpPr>
          <p:cNvPr id="8" name="CuadroTexto 4" descr="Fisioteràpia a la UAB&#10;">
            <a:extLst>
              <a:ext uri="{FF2B5EF4-FFF2-40B4-BE49-F238E27FC236}">
                <a16:creationId xmlns:a16="http://schemas.microsoft.com/office/drawing/2014/main" id="{8BC07BB4-6026-FEB0-7113-3561C9044851}"/>
              </a:ext>
            </a:extLst>
          </p:cNvPr>
          <p:cNvSpPr txBox="1"/>
          <p:nvPr/>
        </p:nvSpPr>
        <p:spPr>
          <a:xfrm>
            <a:off x="501613" y="5751096"/>
            <a:ext cx="8096884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800"/>
              </a:lnSpc>
              <a:defRPr/>
            </a:pPr>
            <a:r>
              <a:rPr lang="es-E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Fisioteràpia</a:t>
            </a:r>
            <a:r>
              <a:rPr lang="es-E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la UAB</a:t>
            </a:r>
          </a:p>
        </p:txBody>
      </p:sp>
    </p:spTree>
    <p:extLst>
      <p:ext uri="{BB962C8B-B14F-4D97-AF65-F5344CB8AC3E}">
        <p14:creationId xmlns:p14="http://schemas.microsoft.com/office/powerpoint/2010/main" val="70834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" y="0"/>
            <a:ext cx="9144000" cy="1300163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Així s’estructura el grau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AB965EF1-3482-4C59-B9DD-E23A73B1D3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8506702"/>
              </p:ext>
            </p:extLst>
          </p:nvPr>
        </p:nvGraphicFramePr>
        <p:xfrm>
          <a:off x="1073924" y="1650709"/>
          <a:ext cx="7692342" cy="3937518"/>
        </p:xfrm>
        <a:graphic>
          <a:graphicData uri="http://schemas.openxmlformats.org/drawingml/2006/table">
            <a:tbl>
              <a:tblPr/>
              <a:tblGrid>
                <a:gridCol w="76923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7796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Crèdits: </a:t>
                      </a: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 ECTS (4 anys)</a:t>
                      </a:r>
                      <a:endParaRPr lang="ca-E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36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8028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/>
                          <a:cs typeface="Arial"/>
                        </a:rPr>
                        <a:t>Places: </a:t>
                      </a:r>
                      <a:r>
                        <a:rPr lang="ca-ES" sz="1600" dirty="0">
                          <a:latin typeface="Arial"/>
                          <a:cs typeface="Arial"/>
                        </a:rPr>
                        <a:t>80</a:t>
                      </a:r>
                      <a:endParaRPr lang="ca-ES" sz="1600" b="1" dirty="0">
                        <a:latin typeface="Arial"/>
                        <a:cs typeface="Arial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0894463"/>
                  </a:ext>
                </a:extLst>
              </a:tr>
              <a:tr h="2673143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Horaris i lloc de docència:</a:t>
                      </a:r>
                      <a:endParaRPr lang="ca-E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8539"/>
                        </a:buClr>
                        <a:buFont typeface="Verdana" panose="020B0604030504040204" pitchFamily="34" charset="0"/>
                        <a:buChar char="•"/>
                      </a:pPr>
                      <a:r>
                        <a:rPr lang="ca-ES" sz="1600" b="1" dirty="0">
                          <a:latin typeface="Arial"/>
                          <a:cs typeface="Arial"/>
                        </a:rPr>
                        <a:t>1r curs: al Campus </a:t>
                      </a:r>
                      <a:r>
                        <a:rPr lang="ca-ES" sz="1600" b="0" baseline="0" dirty="0">
                          <a:latin typeface="Arial"/>
                          <a:cs typeface="Arial"/>
                        </a:rPr>
                        <a:t>UDCM Bellaterra. </a:t>
                      </a:r>
                      <a:r>
                        <a:rPr lang="ca-ES" sz="1600" b="1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Classes de matí i tarda </a:t>
                      </a:r>
                      <a:r>
                        <a:rPr lang="ca-ES" sz="1600" b="0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a la Facultat de Medicina UAB (Bellaterra).</a:t>
                      </a:r>
                      <a:endParaRPr lang="ca-ES" sz="1600" b="0" dirty="0">
                        <a:latin typeface="Arial"/>
                        <a:cs typeface="Arial"/>
                      </a:endParaRP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8539"/>
                        </a:buClr>
                        <a:buSzTx/>
                        <a:buFont typeface="Verdana" panose="020B0604030504040204" pitchFamily="34" charset="0"/>
                        <a:buChar char="•"/>
                        <a:tabLst/>
                        <a:defRPr/>
                      </a:pPr>
                      <a:r>
                        <a:rPr lang="ca-E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2n i 3r </a:t>
                      </a:r>
                      <a:r>
                        <a:rPr lang="ca-ES" sz="16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un sol </a:t>
                      </a:r>
                      <a:r>
                        <a:rPr lang="ca-ES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torn de tarda </a:t>
                      </a:r>
                      <a:r>
                        <a:rPr lang="ca-ES" sz="16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 classes de</a:t>
                      </a:r>
                      <a:r>
                        <a:rPr lang="ca-ES" sz="1600" b="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ca-ES" sz="16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teoria i pràctiques al Campus UDH Sant Pau</a:t>
                      </a:r>
                      <a:endParaRPr lang="ca-E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8539"/>
                        </a:buClr>
                        <a:buSzTx/>
                        <a:buFont typeface="Verdana" panose="020B0604030504040204" pitchFamily="34" charset="0"/>
                        <a:buChar char="•"/>
                        <a:tabLst/>
                        <a:defRPr/>
                      </a:pPr>
                      <a:r>
                        <a:rPr lang="ca-E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4t curs:</a:t>
                      </a:r>
                      <a:r>
                        <a:rPr lang="ca-ES" sz="16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a-ES" sz="16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un sol </a:t>
                      </a:r>
                      <a:r>
                        <a:rPr lang="ca-ES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torn de tarda </a:t>
                      </a:r>
                      <a:r>
                        <a:rPr lang="ca-ES" sz="16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 classes de</a:t>
                      </a:r>
                      <a:r>
                        <a:rPr lang="ca-ES" sz="1600" b="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ca-ES" sz="16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teoria i pràctiques al Campus UDH Sant Pau i Campus UDH Vall d’Hebron.</a:t>
                      </a:r>
                      <a:endParaRPr lang="ca-ES" sz="1600" b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8539"/>
                        </a:buClr>
                        <a:buFont typeface="Verdana" panose="020B0604030504040204" pitchFamily="34" charset="0"/>
                        <a:buChar char="•"/>
                      </a:pPr>
                      <a:r>
                        <a:rPr lang="ca-E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Pràctiques clíniques</a:t>
                      </a:r>
                      <a:r>
                        <a:rPr lang="ca-ES" sz="1600" b="0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:</a:t>
                      </a:r>
                      <a:r>
                        <a:rPr lang="ca-ES" sz="1600" b="0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 5</a:t>
                      </a:r>
                      <a:r>
                        <a:rPr lang="ca-ES" sz="1600" b="0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 setmanes en</a:t>
                      </a:r>
                      <a:r>
                        <a:rPr lang="ca-ES" sz="1600" b="0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ca-ES" sz="1600" b="0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torn de matí, cada semestre. </a:t>
                      </a:r>
                      <a:endParaRPr lang="ca-E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7367762"/>
                  </a:ext>
                </a:extLst>
              </a:tr>
            </a:tbl>
          </a:graphicData>
        </a:graphic>
      </p:graphicFrame>
      <p:sp>
        <p:nvSpPr>
          <p:cNvPr id="10" name="CuadroTexto 9">
            <a:hlinkClick r:id="rId4"/>
            <a:extLst>
              <a:ext uri="{FF2B5EF4-FFF2-40B4-BE49-F238E27FC236}">
                <a16:creationId xmlns:a16="http://schemas.microsoft.com/office/drawing/2014/main" id="{F2DE9F3D-1811-4B27-B771-F539DAB27487}"/>
              </a:ext>
            </a:extLst>
          </p:cNvPr>
          <p:cNvSpPr txBox="1"/>
          <p:nvPr/>
        </p:nvSpPr>
        <p:spPr>
          <a:xfrm>
            <a:off x="6615488" y="6212710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+info horaris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AAD48A4-8B24-4079-9641-F5DE1F1E5B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290180" y="618050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E058BC6E-B7DA-B484-24DC-B5632863125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1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7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0" grpId="0"/>
      <p:bldP spid="1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n 3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" y="0"/>
            <a:ext cx="9144000" cy="1300163"/>
          </a:xfrm>
          <a:prstGeom prst="rect">
            <a:avLst/>
          </a:prstGeom>
        </p:spPr>
      </p:pic>
      <p:sp>
        <p:nvSpPr>
          <p:cNvPr id="49" name="CuadroTexto 23"/>
          <p:cNvSpPr txBox="1"/>
          <p:nvPr/>
        </p:nvSpPr>
        <p:spPr>
          <a:xfrm>
            <a:off x="836028" y="5848945"/>
            <a:ext cx="129074" cy="280845"/>
          </a:xfrm>
          <a:prstGeom prst="rect">
            <a:avLst/>
          </a:prstGeom>
          <a:noFill/>
        </p:spPr>
        <p:txBody>
          <a:bodyPr wrap="none" lIns="63881" tIns="31940" rIns="63881" bIns="31940" rtlCol="0">
            <a:spAutoFit/>
          </a:bodyPr>
          <a:lstStyle/>
          <a:p>
            <a:endParaRPr lang="ca-ES" sz="1406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Així s’estructura el grau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CEAB4FC1-D394-4902-B42F-1F55FD602481}"/>
              </a:ext>
            </a:extLst>
          </p:cNvPr>
          <p:cNvGrpSpPr/>
          <p:nvPr/>
        </p:nvGrpSpPr>
        <p:grpSpPr>
          <a:xfrm>
            <a:off x="1075645" y="4894721"/>
            <a:ext cx="3930392" cy="501363"/>
            <a:chOff x="1075645" y="4894721"/>
            <a:chExt cx="3930392" cy="501363"/>
          </a:xfrm>
        </p:grpSpPr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3105E752-F504-414F-95F7-DF18586F9933}"/>
                </a:ext>
              </a:extLst>
            </p:cNvPr>
            <p:cNvGrpSpPr/>
            <p:nvPr/>
          </p:nvGrpSpPr>
          <p:grpSpPr>
            <a:xfrm>
              <a:off x="3929268" y="4894721"/>
              <a:ext cx="1076769" cy="501271"/>
              <a:chOff x="4651130" y="5208042"/>
              <a:chExt cx="879232" cy="501271"/>
            </a:xfrm>
          </p:grpSpPr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34BDBA39-2347-4BD5-BA0F-4FA18D7BFE78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76DFB24B-A9D9-465F-89AE-EC64A016BCDE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12 ECTS</a:t>
                </a:r>
              </a:p>
            </p:txBody>
          </p:sp>
        </p:grpSp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A17E4D43-91F0-45CD-8C84-C3029586C9DB}"/>
                </a:ext>
              </a:extLst>
            </p:cNvPr>
            <p:cNvGrpSpPr/>
            <p:nvPr/>
          </p:nvGrpSpPr>
          <p:grpSpPr>
            <a:xfrm>
              <a:off x="1075645" y="4894813"/>
              <a:ext cx="2439494" cy="501271"/>
              <a:chOff x="4939475" y="3645787"/>
              <a:chExt cx="2085176" cy="501271"/>
            </a:xfrm>
          </p:grpSpPr>
          <p:sp>
            <p:nvSpPr>
              <p:cNvPr id="34" name="Rectángulo 33">
                <a:extLst>
                  <a:ext uri="{FF2B5EF4-FFF2-40B4-BE49-F238E27FC236}">
                    <a16:creationId xmlns:a16="http://schemas.microsoft.com/office/drawing/2014/main" id="{3A0F5341-1E1F-4FF1-8DB7-E2B667F3AF9C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5" name="CuadroTexto 34">
                <a:extLst>
                  <a:ext uri="{FF2B5EF4-FFF2-40B4-BE49-F238E27FC236}">
                    <a16:creationId xmlns:a16="http://schemas.microsoft.com/office/drawing/2014/main" id="{324C48E6-226E-4872-B2BA-7A13F7D77B18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Treball de fi de grau (TFG)</a:t>
                </a:r>
              </a:p>
            </p:txBody>
          </p:sp>
        </p:grp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F97D1955-95DE-4F0D-8715-CA34CC80ADD0}"/>
              </a:ext>
            </a:extLst>
          </p:cNvPr>
          <p:cNvGrpSpPr/>
          <p:nvPr/>
        </p:nvGrpSpPr>
        <p:grpSpPr>
          <a:xfrm>
            <a:off x="1075643" y="1945950"/>
            <a:ext cx="7058667" cy="523220"/>
            <a:chOff x="1075643" y="1945950"/>
            <a:chExt cx="7058667" cy="523220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70B1920B-6F41-4E1A-AAE1-CF1B38D3E2E5}"/>
                </a:ext>
              </a:extLst>
            </p:cNvPr>
            <p:cNvGrpSpPr/>
            <p:nvPr/>
          </p:nvGrpSpPr>
          <p:grpSpPr>
            <a:xfrm>
              <a:off x="1075643" y="1956605"/>
              <a:ext cx="2439488" cy="501271"/>
              <a:chOff x="4939475" y="3645787"/>
              <a:chExt cx="2085176" cy="501271"/>
            </a:xfrm>
          </p:grpSpPr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6A8F20CE-308E-4436-B360-9FB7CE798753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DAA3CA6E-9157-4272-BAE4-8343672860FC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Formació Bàsica</a:t>
                </a:r>
              </a:p>
            </p:txBody>
          </p:sp>
        </p:grpSp>
        <p:grpSp>
          <p:nvGrpSpPr>
            <p:cNvPr id="61" name="Grupo 60">
              <a:extLst>
                <a:ext uri="{FF2B5EF4-FFF2-40B4-BE49-F238E27FC236}">
                  <a16:creationId xmlns:a16="http://schemas.microsoft.com/office/drawing/2014/main" id="{346F28F3-3557-4BE0-ADA0-4F7DC2C672BD}"/>
                </a:ext>
              </a:extLst>
            </p:cNvPr>
            <p:cNvGrpSpPr/>
            <p:nvPr/>
          </p:nvGrpSpPr>
          <p:grpSpPr>
            <a:xfrm>
              <a:off x="3929266" y="1956605"/>
              <a:ext cx="1076771" cy="501271"/>
              <a:chOff x="4651130" y="5208042"/>
              <a:chExt cx="879232" cy="501271"/>
            </a:xfrm>
          </p:grpSpPr>
          <p:sp>
            <p:nvSpPr>
              <p:cNvPr id="62" name="Rectángulo 61">
                <a:extLst>
                  <a:ext uri="{FF2B5EF4-FFF2-40B4-BE49-F238E27FC236}">
                    <a16:creationId xmlns:a16="http://schemas.microsoft.com/office/drawing/2014/main" id="{EEEC36C6-CDC7-474C-9EC8-7DF55C521B95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63" name="CuadroTexto 62">
                <a:extLst>
                  <a:ext uri="{FF2B5EF4-FFF2-40B4-BE49-F238E27FC236}">
                    <a16:creationId xmlns:a16="http://schemas.microsoft.com/office/drawing/2014/main" id="{B05E49E1-6D36-4A95-95CE-4327088C18DF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60 ECTS</a:t>
                </a:r>
              </a:p>
            </p:txBody>
          </p:sp>
        </p:grp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BDAEC35A-5080-43C3-A028-11BBB279B09D}"/>
                </a:ext>
              </a:extLst>
            </p:cNvPr>
            <p:cNvSpPr txBox="1"/>
            <p:nvPr/>
          </p:nvSpPr>
          <p:spPr>
            <a:xfrm>
              <a:off x="5276810" y="1945950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Assignatures de la branca de coneixement de la titulació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ACD71E2-084F-49AE-BA2D-390F563B611A}"/>
              </a:ext>
            </a:extLst>
          </p:cNvPr>
          <p:cNvGrpSpPr/>
          <p:nvPr/>
        </p:nvGrpSpPr>
        <p:grpSpPr>
          <a:xfrm>
            <a:off x="1075641" y="2914053"/>
            <a:ext cx="7310977" cy="523226"/>
            <a:chOff x="1075641" y="2914053"/>
            <a:chExt cx="7310977" cy="523226"/>
          </a:xfrm>
        </p:grpSpPr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A147467E-0970-454C-ADD3-B99B7A2F9CD5}"/>
                </a:ext>
              </a:extLst>
            </p:cNvPr>
            <p:cNvGrpSpPr/>
            <p:nvPr/>
          </p:nvGrpSpPr>
          <p:grpSpPr>
            <a:xfrm>
              <a:off x="1075641" y="2936008"/>
              <a:ext cx="2439491" cy="501271"/>
              <a:chOff x="4939475" y="3645787"/>
              <a:chExt cx="2085176" cy="501271"/>
            </a:xfrm>
          </p:grpSpPr>
          <p:sp>
            <p:nvSpPr>
              <p:cNvPr id="50" name="Rectángulo 49">
                <a:extLst>
                  <a:ext uri="{FF2B5EF4-FFF2-40B4-BE49-F238E27FC236}">
                    <a16:creationId xmlns:a16="http://schemas.microsoft.com/office/drawing/2014/main" id="{49FF6B60-8E7B-4ADC-9FD8-F861FB82DE09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1" name="CuadroTexto 50">
                <a:extLst>
                  <a:ext uri="{FF2B5EF4-FFF2-40B4-BE49-F238E27FC236}">
                    <a16:creationId xmlns:a16="http://schemas.microsoft.com/office/drawing/2014/main" id="{2D7205D7-F613-4119-8155-93E02F833DA1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Obligatòries</a:t>
                </a:r>
              </a:p>
            </p:txBody>
          </p:sp>
        </p:grpSp>
        <p:grpSp>
          <p:nvGrpSpPr>
            <p:cNvPr id="55" name="Grupo 54">
              <a:extLst>
                <a:ext uri="{FF2B5EF4-FFF2-40B4-BE49-F238E27FC236}">
                  <a16:creationId xmlns:a16="http://schemas.microsoft.com/office/drawing/2014/main" id="{F009C257-2258-49B0-AA54-F4F62771E33F}"/>
                </a:ext>
              </a:extLst>
            </p:cNvPr>
            <p:cNvGrpSpPr/>
            <p:nvPr/>
          </p:nvGrpSpPr>
          <p:grpSpPr>
            <a:xfrm>
              <a:off x="3929265" y="2935379"/>
              <a:ext cx="1076771" cy="501271"/>
              <a:chOff x="4651130" y="5208042"/>
              <a:chExt cx="879232" cy="501271"/>
            </a:xfrm>
          </p:grpSpPr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F8793B04-7372-4438-967B-F7A214EF8F3C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7" name="CuadroTexto 56">
                <a:extLst>
                  <a:ext uri="{FF2B5EF4-FFF2-40B4-BE49-F238E27FC236}">
                    <a16:creationId xmlns:a16="http://schemas.microsoft.com/office/drawing/2014/main" id="{7C7D2943-7BF2-4A9F-A28F-3EC4B14E8A83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120 ECTS</a:t>
                </a:r>
              </a:p>
            </p:txBody>
          </p:sp>
        </p:grpSp>
        <p:sp>
          <p:nvSpPr>
            <p:cNvPr id="64" name="CuadroTexto 63">
              <a:extLst>
                <a:ext uri="{FF2B5EF4-FFF2-40B4-BE49-F238E27FC236}">
                  <a16:creationId xmlns:a16="http://schemas.microsoft.com/office/drawing/2014/main" id="{1DC4AED9-8CA2-48CA-823A-1467291A2E0D}"/>
                </a:ext>
              </a:extLst>
            </p:cNvPr>
            <p:cNvSpPr txBox="1"/>
            <p:nvPr/>
          </p:nvSpPr>
          <p:spPr>
            <a:xfrm>
              <a:off x="5276810" y="2914053"/>
              <a:ext cx="31098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Representen el gruix del pla d’estudis</a:t>
              </a:r>
              <a:endParaRPr lang="ca-E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7F41D106-9724-4255-8E78-D8DE474C3A9F}"/>
              </a:ext>
            </a:extLst>
          </p:cNvPr>
          <p:cNvGrpSpPr/>
          <p:nvPr/>
        </p:nvGrpSpPr>
        <p:grpSpPr>
          <a:xfrm>
            <a:off x="1075642" y="3893462"/>
            <a:ext cx="7058668" cy="524208"/>
            <a:chOff x="1075642" y="3893462"/>
            <a:chExt cx="7058668" cy="524208"/>
          </a:xfrm>
        </p:grpSpPr>
        <p:grpSp>
          <p:nvGrpSpPr>
            <p:cNvPr id="52" name="Grupo 51">
              <a:extLst>
                <a:ext uri="{FF2B5EF4-FFF2-40B4-BE49-F238E27FC236}">
                  <a16:creationId xmlns:a16="http://schemas.microsoft.com/office/drawing/2014/main" id="{9204D771-4ACB-4FAA-80CF-763095E5AF65}"/>
                </a:ext>
              </a:extLst>
            </p:cNvPr>
            <p:cNvGrpSpPr/>
            <p:nvPr/>
          </p:nvGrpSpPr>
          <p:grpSpPr>
            <a:xfrm>
              <a:off x="1075642" y="3915411"/>
              <a:ext cx="2439492" cy="501271"/>
              <a:chOff x="4939475" y="3645787"/>
              <a:chExt cx="2085176" cy="501271"/>
            </a:xfrm>
          </p:grpSpPr>
          <p:sp>
            <p:nvSpPr>
              <p:cNvPr id="53" name="Rectángulo 52">
                <a:extLst>
                  <a:ext uri="{FF2B5EF4-FFF2-40B4-BE49-F238E27FC236}">
                    <a16:creationId xmlns:a16="http://schemas.microsoft.com/office/drawing/2014/main" id="{4295DEBC-4AA1-4747-A7E0-7E8217F71E29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4" name="CuadroTexto 53">
                <a:extLst>
                  <a:ext uri="{FF2B5EF4-FFF2-40B4-BE49-F238E27FC236}">
                    <a16:creationId xmlns:a16="http://schemas.microsoft.com/office/drawing/2014/main" id="{67103580-7AFF-4804-9D0D-638A26E1694B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Optatives</a:t>
                </a:r>
              </a:p>
            </p:txBody>
          </p:sp>
        </p:grpSp>
        <p:grpSp>
          <p:nvGrpSpPr>
            <p:cNvPr id="58" name="Grupo 57">
              <a:extLst>
                <a:ext uri="{FF2B5EF4-FFF2-40B4-BE49-F238E27FC236}">
                  <a16:creationId xmlns:a16="http://schemas.microsoft.com/office/drawing/2014/main" id="{09AA47C1-D4C3-4EEB-88CA-44984FCF22E0}"/>
                </a:ext>
              </a:extLst>
            </p:cNvPr>
            <p:cNvGrpSpPr/>
            <p:nvPr/>
          </p:nvGrpSpPr>
          <p:grpSpPr>
            <a:xfrm>
              <a:off x="3929265" y="3916399"/>
              <a:ext cx="1076771" cy="501271"/>
              <a:chOff x="4651130" y="5208042"/>
              <a:chExt cx="879232" cy="501271"/>
            </a:xfrm>
          </p:grpSpPr>
          <p:sp>
            <p:nvSpPr>
              <p:cNvPr id="59" name="Rectángulo 58">
                <a:extLst>
                  <a:ext uri="{FF2B5EF4-FFF2-40B4-BE49-F238E27FC236}">
                    <a16:creationId xmlns:a16="http://schemas.microsoft.com/office/drawing/2014/main" id="{2FB37463-AAFE-4BF9-8F9F-4C3AA941814C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60" name="CuadroTexto 59">
                <a:extLst>
                  <a:ext uri="{FF2B5EF4-FFF2-40B4-BE49-F238E27FC236}">
                    <a16:creationId xmlns:a16="http://schemas.microsoft.com/office/drawing/2014/main" id="{644AD811-D1E4-4A3C-B257-2178EBC91497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48 ECTS</a:t>
                </a:r>
              </a:p>
            </p:txBody>
          </p:sp>
        </p:grpSp>
        <p:sp>
          <p:nvSpPr>
            <p:cNvPr id="65" name="CuadroTexto 64">
              <a:extLst>
                <a:ext uri="{FF2B5EF4-FFF2-40B4-BE49-F238E27FC236}">
                  <a16:creationId xmlns:a16="http://schemas.microsoft.com/office/drawing/2014/main" id="{69713A4E-5F8A-4926-A7AF-BDD91D8FEC3B}"/>
                </a:ext>
              </a:extLst>
            </p:cNvPr>
            <p:cNvSpPr txBox="1"/>
            <p:nvPr/>
          </p:nvSpPr>
          <p:spPr>
            <a:xfrm>
              <a:off x="5276810" y="3893462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Poden definir els itineraris o mencions</a:t>
              </a:r>
            </a:p>
          </p:txBody>
        </p:sp>
      </p:grpSp>
      <p:sp>
        <p:nvSpPr>
          <p:cNvPr id="39" name="CuadroTexto 38">
            <a:hlinkClick r:id="rId3"/>
            <a:extLst>
              <a:ext uri="{FF2B5EF4-FFF2-40B4-BE49-F238E27FC236}">
                <a16:creationId xmlns:a16="http://schemas.microsoft.com/office/drawing/2014/main" id="{FB3C5B99-2FCC-46D6-BB4C-7F3781212257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151EEDAE-94E7-447E-ACBB-044779DA3A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F7C7CF98-8520-70DB-E021-5EC844054D0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92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64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39" grpId="0"/>
      <p:bldP spid="3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" y="0"/>
            <a:ext cx="9144000" cy="1308798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n’aprendràs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31900"/>
            <a:ext cx="989264" cy="76898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QuadreDeText 13"/>
          <p:cNvSpPr txBox="1"/>
          <p:nvPr/>
        </p:nvSpPr>
        <p:spPr>
          <a:xfrm>
            <a:off x="969207" y="1987145"/>
            <a:ext cx="7123660" cy="1867553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30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 panose="020B0604020202020204" pitchFamily="34" charset="0"/>
                <a:cs typeface="Arial" panose="020B0604020202020204" pitchFamily="34" charset="0"/>
              </a:rPr>
              <a:t>Coneixements de teoria bàsics i fonamentals per l’</a:t>
            </a:r>
            <a:r>
              <a:rPr lang="ca-ES" b="1" dirty="0">
                <a:latin typeface="Arial" panose="020B0604020202020204" pitchFamily="34" charset="0"/>
                <a:cs typeface="Arial" panose="020B0604020202020204" pitchFamily="34" charset="0"/>
              </a:rPr>
              <a:t>activitat professional </a:t>
            </a:r>
            <a:r>
              <a:rPr lang="ca-ES" dirty="0">
                <a:latin typeface="Arial" panose="020B0604020202020204" pitchFamily="34" charset="0"/>
                <a:cs typeface="Arial" panose="020B0604020202020204" pitchFamily="34" charset="0"/>
              </a:rPr>
              <a:t>de la Fisioteràpia general.  </a:t>
            </a:r>
          </a:p>
          <a:p>
            <a:pPr marL="319387" indent="-319387" defTabSz="910227" fontAlgn="base">
              <a:lnSpc>
                <a:spcPts val="30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 panose="020B0604020202020204" pitchFamily="34" charset="0"/>
                <a:cs typeface="Arial" panose="020B0604020202020204" pitchFamily="34" charset="0"/>
              </a:rPr>
              <a:t>Habilitats practiques especifiques en Fisioteràpia durant les </a:t>
            </a:r>
            <a:r>
              <a:rPr lang="ca-ES" b="1" dirty="0">
                <a:latin typeface="Arial" panose="020B0604020202020204" pitchFamily="34" charset="0"/>
                <a:cs typeface="Arial" panose="020B0604020202020204" pitchFamily="34" charset="0"/>
              </a:rPr>
              <a:t>estades clíniques i les practiques a l’aula. </a:t>
            </a:r>
          </a:p>
        </p:txBody>
      </p:sp>
      <p:sp>
        <p:nvSpPr>
          <p:cNvPr id="11" name="CuadroTexto 10">
            <a:hlinkClick r:id="rId3"/>
            <a:extLst>
              <a:ext uri="{FF2B5EF4-FFF2-40B4-BE49-F238E27FC236}">
                <a16:creationId xmlns:a16="http://schemas.microsoft.com/office/drawing/2014/main" id="{B4D11ADB-28A8-4013-BAE6-1DA9BE39D9A8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C7A96EA-B467-4E1B-9FE5-44AF879742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AF2F0507-FB9E-6906-CD08-7FF01CB00EE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61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7" grpId="0"/>
      <p:bldP spid="11" grpId="0"/>
      <p:bldP spid="1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" y="0"/>
            <a:ext cx="9144000" cy="1308798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6" y="1865771"/>
            <a:ext cx="3204761" cy="3183106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2400" b="1" dirty="0">
                <a:latin typeface="Arial"/>
                <a:cs typeface="Arial"/>
              </a:rPr>
              <a:t>Primer curs: </a:t>
            </a:r>
          </a:p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b="1" dirty="0">
                <a:latin typeface="Arial"/>
                <a:cs typeface="Arial"/>
              </a:rPr>
              <a:t>1r semestre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 pitchFamily="34" charset="0"/>
                <a:cs typeface="Arial" panose="020B0604020202020204" pitchFamily="34" charset="0"/>
              </a:rPr>
              <a:t>Anatomia Humana I </a:t>
            </a:r>
            <a:r>
              <a:rPr lang="ca-ES" dirty="0" err="1">
                <a:latin typeface="Arial" pitchFamily="34" charset="0"/>
                <a:cs typeface="Arial" panose="020B0604020202020204" pitchFamily="34" charset="0"/>
              </a:rPr>
              <a:t>i</a:t>
            </a:r>
            <a:r>
              <a:rPr lang="ca-ES" dirty="0">
                <a:latin typeface="Arial" pitchFamily="34" charset="0"/>
                <a:cs typeface="Arial" panose="020B0604020202020204" pitchFamily="34" charset="0"/>
              </a:rPr>
              <a:t> II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 pitchFamily="34" charset="0"/>
                <a:cs typeface="Arial" panose="020B0604020202020204" pitchFamily="34" charset="0"/>
              </a:rPr>
              <a:t>Bases Biològiques del Cos Humà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 pitchFamily="34" charset="0"/>
                <a:cs typeface="Arial" panose="020B0604020202020204" pitchFamily="34" charset="0"/>
              </a:rPr>
              <a:t>Biofísica i Biomecànica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 pitchFamily="34" charset="0"/>
                <a:cs typeface="Arial" panose="020B0604020202020204" pitchFamily="34" charset="0"/>
              </a:rPr>
              <a:t>Bioestadística</a:t>
            </a:r>
          </a:p>
          <a:p>
            <a:pPr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defRPr/>
            </a:pPr>
            <a:endParaRPr lang="ca-ES" sz="1600" dirty="0"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n’aprendràs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57477" y="1236943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1" name="QuadreDeText 13"/>
          <p:cNvSpPr txBox="1"/>
          <p:nvPr/>
        </p:nvSpPr>
        <p:spPr>
          <a:xfrm>
            <a:off x="4795283" y="1865771"/>
            <a:ext cx="3025061" cy="3445421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endParaRPr lang="ca-ES" sz="1600" b="1" dirty="0">
              <a:latin typeface="Arial"/>
              <a:cs typeface="Arial"/>
            </a:endParaRPr>
          </a:p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b="1" dirty="0">
                <a:latin typeface="Arial"/>
                <a:cs typeface="Arial"/>
              </a:rPr>
              <a:t>2n semestre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 pitchFamily="34" charset="0"/>
                <a:cs typeface="Arial" panose="020B0604020202020204" pitchFamily="34" charset="0"/>
              </a:rPr>
              <a:t>Funció del Cos Humà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 pitchFamily="34" charset="0"/>
                <a:cs typeface="Arial" panose="020B0604020202020204" pitchFamily="34" charset="0"/>
              </a:rPr>
              <a:t>Fisioteràpia Bàsica de l’Aparell Locomotor 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 pitchFamily="34" charset="0"/>
                <a:cs typeface="Arial" panose="020B0604020202020204" pitchFamily="34" charset="0"/>
              </a:rPr>
              <a:t>Fonaments de la Fisioteràpia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 pitchFamily="34" charset="0"/>
                <a:cs typeface="Arial" panose="020B0604020202020204" pitchFamily="34" charset="0"/>
              </a:rPr>
              <a:t>Psicologia Humana</a:t>
            </a:r>
          </a:p>
          <a:p>
            <a:pPr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defRPr/>
            </a:pPr>
            <a:endParaRPr lang="ca-ES" sz="1600" dirty="0"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>
            <a:hlinkClick r:id="rId3"/>
            <a:extLst>
              <a:ext uri="{FF2B5EF4-FFF2-40B4-BE49-F238E27FC236}">
                <a16:creationId xmlns:a16="http://schemas.microsoft.com/office/drawing/2014/main" id="{A0006FE9-0833-4CB4-8450-F40917C01103}"/>
              </a:ext>
            </a:extLst>
          </p:cNvPr>
          <p:cNvSpPr txBox="1"/>
          <p:nvPr/>
        </p:nvSpPr>
        <p:spPr>
          <a:xfrm>
            <a:off x="5561880" y="6165610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les guies docents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F137677C-2616-4267-9BB2-F77FEB4FE5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236572" y="613340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30809962-3FC3-81BD-DA2C-86F5DBEC46B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82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88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11" grpId="0"/>
      <p:bldP spid="8" grpId="0"/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" y="0"/>
            <a:ext cx="9144000" cy="1308798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6" y="1628978"/>
            <a:ext cx="3602794" cy="3291533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2400" b="1" dirty="0">
                <a:latin typeface="Arial"/>
                <a:cs typeface="Arial"/>
              </a:rPr>
              <a:t>Segon curs: </a:t>
            </a:r>
          </a:p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1600" b="1" dirty="0">
                <a:latin typeface="Arial"/>
                <a:cs typeface="Arial"/>
              </a:rPr>
              <a:t>1r semestre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Fisioteràpia en Neurologia I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Conceptes Clínics Patològics. Tècniques de Diagnòstic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Avaluació Clínica en Fisioteràpia de l’Aparell Locomotor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Avaluació Instrumental en Fisioteràpia de l’Aparell Locomotor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n’aprendràs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57477" y="1236943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11" name="QuadreDeText 13"/>
          <p:cNvSpPr txBox="1"/>
          <p:nvPr/>
        </p:nvSpPr>
        <p:spPr>
          <a:xfrm>
            <a:off x="4795283" y="1628978"/>
            <a:ext cx="4093536" cy="3035053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endParaRPr lang="ca-ES" sz="1400" b="1" dirty="0">
              <a:latin typeface="Arial"/>
              <a:cs typeface="Arial"/>
            </a:endParaRPr>
          </a:p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1600" b="1" dirty="0">
                <a:latin typeface="Arial"/>
                <a:cs typeface="Arial"/>
              </a:rPr>
              <a:t>2n semestre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Tècniques Terapèutiques en Fisioteràpia de l’Aparell Locomotor 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Fisioteràpia en Patologia de l’Aparell Locomotor I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Patologia Medicoquirúrgica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Salut Pública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32F7D244-B0F8-4FF2-A215-1C54A9DA2D2D}"/>
              </a:ext>
            </a:extLst>
          </p:cNvPr>
          <p:cNvGrpSpPr/>
          <p:nvPr/>
        </p:nvGrpSpPr>
        <p:grpSpPr>
          <a:xfrm>
            <a:off x="1353037" y="5107083"/>
            <a:ext cx="2085966" cy="511298"/>
            <a:chOff x="4571999" y="5581348"/>
            <a:chExt cx="2085966" cy="511298"/>
          </a:xfrm>
          <a:solidFill>
            <a:schemeClr val="bg1">
              <a:lumMod val="95000"/>
            </a:schemeClr>
          </a:solidFill>
        </p:grpSpPr>
        <p:sp>
          <p:nvSpPr>
            <p:cNvPr id="18" name="Rectángulo: esquinas redondeadas 17">
              <a:extLst>
                <a:ext uri="{FF2B5EF4-FFF2-40B4-BE49-F238E27FC236}">
                  <a16:creationId xmlns:a16="http://schemas.microsoft.com/office/drawing/2014/main" id="{9135891A-E6E7-4750-B602-9EF75D09866C}"/>
                </a:ext>
              </a:extLst>
            </p:cNvPr>
            <p:cNvSpPr/>
            <p:nvPr/>
          </p:nvSpPr>
          <p:spPr>
            <a:xfrm>
              <a:off x="4571999" y="5581348"/>
              <a:ext cx="2085966" cy="511298"/>
            </a:xfrm>
            <a:prstGeom prst="roundRect">
              <a:avLst/>
            </a:prstGeom>
            <a:grpFill/>
            <a:ln>
              <a:solidFill>
                <a:srgbClr val="008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B2EF0313-4C6D-4C96-A7FA-2858B02043D4}"/>
                </a:ext>
              </a:extLst>
            </p:cNvPr>
            <p:cNvSpPr/>
            <p:nvPr/>
          </p:nvSpPr>
          <p:spPr>
            <a:xfrm>
              <a:off x="4955015" y="5652331"/>
              <a:ext cx="1413362" cy="3693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ca-ES" b="1"/>
                <a:t>Pràcticum  I</a:t>
              </a:r>
              <a:endParaRPr lang="ca-ES" sz="1600"/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2217F641-3792-4499-ACCE-2357756E9232}"/>
              </a:ext>
            </a:extLst>
          </p:cNvPr>
          <p:cNvGrpSpPr/>
          <p:nvPr/>
        </p:nvGrpSpPr>
        <p:grpSpPr>
          <a:xfrm>
            <a:off x="5200653" y="5107083"/>
            <a:ext cx="2085966" cy="511298"/>
            <a:chOff x="4571999" y="5581348"/>
            <a:chExt cx="2085966" cy="511298"/>
          </a:xfrm>
          <a:solidFill>
            <a:schemeClr val="bg1">
              <a:lumMod val="95000"/>
            </a:schemeClr>
          </a:solidFill>
        </p:grpSpPr>
        <p:sp>
          <p:nvSpPr>
            <p:cNvPr id="21" name="Rectángulo: esquinas redondeadas 20">
              <a:extLst>
                <a:ext uri="{FF2B5EF4-FFF2-40B4-BE49-F238E27FC236}">
                  <a16:creationId xmlns:a16="http://schemas.microsoft.com/office/drawing/2014/main" id="{6083C927-623F-4890-8F3B-A0C58542EEF0}"/>
                </a:ext>
              </a:extLst>
            </p:cNvPr>
            <p:cNvSpPr/>
            <p:nvPr/>
          </p:nvSpPr>
          <p:spPr>
            <a:xfrm>
              <a:off x="4571999" y="5581348"/>
              <a:ext cx="2085966" cy="511298"/>
            </a:xfrm>
            <a:prstGeom prst="roundRect">
              <a:avLst/>
            </a:prstGeom>
            <a:grpFill/>
            <a:ln>
              <a:solidFill>
                <a:srgbClr val="008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153C244F-E7AD-48AD-9F02-9E15675864F2}"/>
                </a:ext>
              </a:extLst>
            </p:cNvPr>
            <p:cNvSpPr/>
            <p:nvPr/>
          </p:nvSpPr>
          <p:spPr>
            <a:xfrm>
              <a:off x="4955015" y="5652331"/>
              <a:ext cx="1413362" cy="3693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ca-ES" b="1"/>
                <a:t>Pràcticum  II</a:t>
              </a:r>
              <a:endParaRPr lang="ca-ES" sz="1600"/>
            </a:p>
          </p:txBody>
        </p:sp>
      </p:grpSp>
      <p:sp>
        <p:nvSpPr>
          <p:cNvPr id="16" name="CuadroTexto 15">
            <a:hlinkClick r:id="rId3"/>
            <a:extLst>
              <a:ext uri="{FF2B5EF4-FFF2-40B4-BE49-F238E27FC236}">
                <a16:creationId xmlns:a16="http://schemas.microsoft.com/office/drawing/2014/main" id="{C796C56B-DB46-47A2-A07E-B469D4CF0A51}"/>
              </a:ext>
            </a:extLst>
          </p:cNvPr>
          <p:cNvSpPr txBox="1"/>
          <p:nvPr/>
        </p:nvSpPr>
        <p:spPr>
          <a:xfrm>
            <a:off x="5561880" y="6165610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les guies docents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11C9858D-ABB3-41BE-9946-E54ABA8A8E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236572" y="613340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1DFEE261-2325-1322-5B7A-1344612A2E1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13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88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11" grpId="0"/>
      <p:bldP spid="16" grpId="0"/>
      <p:bldP spid="1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" y="0"/>
            <a:ext cx="9144000" cy="1308798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1028770" y="2068465"/>
            <a:ext cx="3418066" cy="2506383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500" dirty="0">
                <a:latin typeface="Arial" pitchFamily="34" charset="0"/>
                <a:cs typeface="Arial" panose="020B0604020202020204" pitchFamily="34" charset="0"/>
              </a:rPr>
              <a:t>Fisioteràpia en Geriatria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500" dirty="0">
                <a:latin typeface="Arial" pitchFamily="34" charset="0"/>
                <a:cs typeface="Arial" panose="020B0604020202020204" pitchFamily="34" charset="0"/>
              </a:rPr>
              <a:t>Avaluació i Tractament </a:t>
            </a:r>
            <a:r>
              <a:rPr lang="ca-ES" sz="1500" dirty="0" err="1">
                <a:latin typeface="Arial" pitchFamily="34" charset="0"/>
                <a:cs typeface="Arial" panose="020B0604020202020204" pitchFamily="34" charset="0"/>
              </a:rPr>
              <a:t>Fisioterapèutic</a:t>
            </a:r>
            <a:r>
              <a:rPr lang="ca-ES" sz="1500" dirty="0">
                <a:latin typeface="Arial" pitchFamily="34" charset="0"/>
                <a:cs typeface="Arial" panose="020B0604020202020204" pitchFamily="34" charset="0"/>
              </a:rPr>
              <a:t> en Processos </a:t>
            </a:r>
            <a:br>
              <a:rPr lang="ca-ES" sz="1500" dirty="0">
                <a:latin typeface="Arial" pitchFamily="34" charset="0"/>
                <a:cs typeface="Arial" panose="020B0604020202020204" pitchFamily="34" charset="0"/>
              </a:rPr>
            </a:br>
            <a:r>
              <a:rPr lang="ca-ES" sz="1500" dirty="0" err="1">
                <a:latin typeface="Arial" pitchFamily="34" charset="0"/>
                <a:cs typeface="Arial" panose="020B0604020202020204" pitchFamily="34" charset="0"/>
              </a:rPr>
              <a:t>Cardio</a:t>
            </a:r>
            <a:r>
              <a:rPr lang="ca-ES" sz="1500" dirty="0">
                <a:latin typeface="Arial" pitchFamily="34" charset="0"/>
                <a:cs typeface="Arial" panose="020B0604020202020204" pitchFamily="34" charset="0"/>
              </a:rPr>
              <a:t>-respiratoris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500" dirty="0">
                <a:latin typeface="Arial" pitchFamily="34" charset="0"/>
                <a:cs typeface="Arial" panose="020B0604020202020204" pitchFamily="34" charset="0"/>
              </a:rPr>
              <a:t>Fisioteràpia en Neurologia II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500" dirty="0">
                <a:latin typeface="Arial" pitchFamily="34" charset="0"/>
                <a:cs typeface="Arial" panose="020B0604020202020204" pitchFamily="34" charset="0"/>
              </a:rPr>
              <a:t>Anglès Tècnic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500" dirty="0">
                <a:latin typeface="Arial" pitchFamily="34" charset="0"/>
                <a:cs typeface="Arial" panose="020B0604020202020204" pitchFamily="34" charset="0"/>
              </a:rPr>
              <a:t>Fisioteràpia en la Patologia de l’Aparell Locomotor II i III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n’aprendràs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57477" y="1236943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AE97A897-F0A0-4692-9448-25D86B6A5E25}"/>
              </a:ext>
            </a:extLst>
          </p:cNvPr>
          <p:cNvGrpSpPr/>
          <p:nvPr/>
        </p:nvGrpSpPr>
        <p:grpSpPr>
          <a:xfrm>
            <a:off x="4914997" y="2163162"/>
            <a:ext cx="3699613" cy="4245987"/>
            <a:chOff x="5013063" y="1420922"/>
            <a:chExt cx="3699613" cy="4245987"/>
          </a:xfrm>
        </p:grpSpPr>
        <p:sp>
          <p:nvSpPr>
            <p:cNvPr id="11" name="QuadreDeText 13"/>
            <p:cNvSpPr txBox="1"/>
            <p:nvPr/>
          </p:nvSpPr>
          <p:spPr>
            <a:xfrm>
              <a:off x="5212903" y="1869538"/>
              <a:ext cx="3419913" cy="3224528"/>
            </a:xfrm>
            <a:prstGeom prst="rect">
              <a:avLst/>
            </a:prstGeom>
            <a:noFill/>
          </p:spPr>
          <p:txBody>
            <a:bodyPr wrap="square" lIns="63873" tIns="31936" rIns="63873" bIns="31936" anchor="t">
              <a:spAutoFit/>
            </a:bodyPr>
            <a:lstStyle/>
            <a:p>
              <a:pPr defTabSz="910227" fontAlgn="base">
                <a:lnSpc>
                  <a:spcPts val="2500"/>
                </a:lnSpc>
                <a:spcBef>
                  <a:spcPts val="700"/>
                </a:spcBef>
                <a:spcAft>
                  <a:spcPts val="700"/>
                </a:spcAft>
                <a:buClr>
                  <a:srgbClr val="58BB2A"/>
                </a:buClr>
                <a:defRPr/>
              </a:pPr>
              <a:r>
                <a:rPr lang="ca-ES" sz="1600" b="1" dirty="0">
                  <a:latin typeface="Arial"/>
                  <a:cs typeface="Arial"/>
                </a:rPr>
                <a:t>Assignatures optatives 3r curs: </a:t>
              </a:r>
            </a:p>
            <a:p>
              <a:pPr marL="318770" indent="-318770" defTabSz="910227" fontAlgn="base">
                <a:lnSpc>
                  <a:spcPts val="2000"/>
                </a:lnSpc>
                <a:spcBef>
                  <a:spcPts val="400"/>
                </a:spcBef>
                <a:spcAft>
                  <a:spcPts val="400"/>
                </a:spcAft>
                <a:buClr>
                  <a:srgbClr val="008539"/>
                </a:buClr>
                <a:buFont typeface="Arial" panose="020B0604020202020204" pitchFamily="34" charset="0"/>
                <a:buChar char="●"/>
                <a:defRPr/>
              </a:pPr>
              <a:r>
                <a:rPr lang="ca-ES" sz="1500" dirty="0">
                  <a:latin typeface="Arial" pitchFamily="34" charset="0"/>
                  <a:cs typeface="Arial" panose="020B0604020202020204" pitchFamily="34" charset="0"/>
                </a:rPr>
                <a:t>Farmacologia en Fisioteràpia</a:t>
              </a:r>
            </a:p>
            <a:p>
              <a:pPr marL="318770" indent="-318770" defTabSz="910227" fontAlgn="base">
                <a:lnSpc>
                  <a:spcPts val="2000"/>
                </a:lnSpc>
                <a:spcBef>
                  <a:spcPts val="400"/>
                </a:spcBef>
                <a:spcAft>
                  <a:spcPts val="400"/>
                </a:spcAft>
                <a:buClr>
                  <a:srgbClr val="008539"/>
                </a:buClr>
                <a:buFont typeface="Arial" panose="020B0604020202020204" pitchFamily="34" charset="0"/>
                <a:buChar char="●"/>
                <a:defRPr/>
              </a:pPr>
              <a:r>
                <a:rPr lang="ca-ES" sz="1500" dirty="0">
                  <a:latin typeface="Arial" pitchFamily="34" charset="0"/>
                  <a:cs typeface="Arial" panose="020B0604020202020204" pitchFamily="34" charset="0"/>
                </a:rPr>
                <a:t>Prevenció i Tractament de les Alteracions del Sòl Pelvià</a:t>
              </a:r>
            </a:p>
            <a:p>
              <a:pPr marL="318770" indent="-318770" defTabSz="910227" fontAlgn="base">
                <a:lnSpc>
                  <a:spcPts val="2000"/>
                </a:lnSpc>
                <a:spcBef>
                  <a:spcPts val="400"/>
                </a:spcBef>
                <a:spcAft>
                  <a:spcPts val="400"/>
                </a:spcAft>
                <a:buClr>
                  <a:srgbClr val="008539"/>
                </a:buClr>
                <a:buFont typeface="Arial" panose="020B0604020202020204" pitchFamily="34" charset="0"/>
                <a:buChar char="●"/>
                <a:defRPr/>
              </a:pPr>
              <a:r>
                <a:rPr lang="ca-ES" sz="1500" dirty="0">
                  <a:latin typeface="Arial" pitchFamily="34" charset="0"/>
                  <a:cs typeface="Arial" panose="020B0604020202020204" pitchFamily="34" charset="0"/>
                </a:rPr>
                <a:t>Fisioteràpia en Pediatria</a:t>
              </a:r>
            </a:p>
            <a:p>
              <a:pPr marL="318770" indent="-318770" defTabSz="910227" fontAlgn="base">
                <a:lnSpc>
                  <a:spcPts val="2000"/>
                </a:lnSpc>
                <a:spcBef>
                  <a:spcPts val="400"/>
                </a:spcBef>
                <a:spcAft>
                  <a:spcPts val="400"/>
                </a:spcAft>
                <a:buClr>
                  <a:srgbClr val="008539"/>
                </a:buClr>
                <a:buFont typeface="Arial" panose="020B0604020202020204" pitchFamily="34" charset="0"/>
                <a:buChar char="●"/>
                <a:defRPr/>
              </a:pPr>
              <a:r>
                <a:rPr lang="ca-ES" sz="1500" dirty="0">
                  <a:latin typeface="Arial"/>
                  <a:cs typeface="Arial"/>
                </a:rPr>
                <a:t>Prevenció i tractament de fisioteràpia en Processos Vasculars</a:t>
              </a:r>
            </a:p>
            <a:p>
              <a:pPr marL="318770" indent="-318770" defTabSz="910227" fontAlgn="base">
                <a:lnSpc>
                  <a:spcPts val="2000"/>
                </a:lnSpc>
                <a:spcBef>
                  <a:spcPts val="400"/>
                </a:spcBef>
                <a:spcAft>
                  <a:spcPts val="400"/>
                </a:spcAft>
                <a:buClr>
                  <a:srgbClr val="008539"/>
                </a:buClr>
                <a:buFont typeface="Arial" panose="020B0604020202020204" pitchFamily="34" charset="0"/>
                <a:buChar char="●"/>
                <a:defRPr/>
              </a:pPr>
              <a:r>
                <a:rPr lang="ca-ES" sz="1500" dirty="0">
                  <a:latin typeface="Arial" pitchFamily="34" charset="0"/>
                  <a:cs typeface="Arial" panose="020B0604020202020204" pitchFamily="34" charset="0"/>
                </a:rPr>
                <a:t>Prevenció i Tractament del Limfedema</a:t>
              </a:r>
            </a:p>
          </p:txBody>
        </p:sp>
        <p:sp>
          <p:nvSpPr>
            <p:cNvPr id="2" name="Diagrama de flujo: proceso alternativo 1">
              <a:extLst>
                <a:ext uri="{FF2B5EF4-FFF2-40B4-BE49-F238E27FC236}">
                  <a16:creationId xmlns:a16="http://schemas.microsoft.com/office/drawing/2014/main" id="{55B2D07A-FF5B-4621-B23C-BBA2DBDBC31C}"/>
                </a:ext>
              </a:extLst>
            </p:cNvPr>
            <p:cNvSpPr/>
            <p:nvPr/>
          </p:nvSpPr>
          <p:spPr>
            <a:xfrm>
              <a:off x="5013063" y="1420922"/>
              <a:ext cx="3699613" cy="4245987"/>
            </a:xfrm>
            <a:prstGeom prst="flowChartAlternateProcess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CACC663F-6004-48BD-898A-843F018B6969}"/>
              </a:ext>
            </a:extLst>
          </p:cNvPr>
          <p:cNvGrpSpPr/>
          <p:nvPr/>
        </p:nvGrpSpPr>
        <p:grpSpPr>
          <a:xfrm>
            <a:off x="1130922" y="4824620"/>
            <a:ext cx="2546335" cy="511298"/>
            <a:chOff x="4571998" y="5581348"/>
            <a:chExt cx="2546335" cy="511298"/>
          </a:xfrm>
          <a:solidFill>
            <a:schemeClr val="bg1">
              <a:lumMod val="95000"/>
            </a:schemeClr>
          </a:solidFill>
        </p:grpSpPr>
        <p:sp>
          <p:nvSpPr>
            <p:cNvPr id="13" name="Rectángulo: esquinas redondeadas 12">
              <a:extLst>
                <a:ext uri="{FF2B5EF4-FFF2-40B4-BE49-F238E27FC236}">
                  <a16:creationId xmlns:a16="http://schemas.microsoft.com/office/drawing/2014/main" id="{74CC7780-3CFD-4433-987A-AB314D72B2B1}"/>
                </a:ext>
              </a:extLst>
            </p:cNvPr>
            <p:cNvSpPr/>
            <p:nvPr/>
          </p:nvSpPr>
          <p:spPr>
            <a:xfrm>
              <a:off x="4571998" y="5581348"/>
              <a:ext cx="2546335" cy="511298"/>
            </a:xfrm>
            <a:prstGeom prst="roundRect">
              <a:avLst/>
            </a:prstGeom>
            <a:grpFill/>
            <a:ln>
              <a:solidFill>
                <a:srgbClr val="008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4857FB46-9161-443E-BEB5-3720C2B4D813}"/>
                </a:ext>
              </a:extLst>
            </p:cNvPr>
            <p:cNvSpPr/>
            <p:nvPr/>
          </p:nvSpPr>
          <p:spPr>
            <a:xfrm>
              <a:off x="4920008" y="5652331"/>
              <a:ext cx="1850314" cy="3693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ca-ES" b="1" dirty="0"/>
                <a:t>Pràcticum  III i IV</a:t>
              </a:r>
              <a:endParaRPr lang="ca-ES" sz="1600" dirty="0"/>
            </a:p>
          </p:txBody>
        </p:sp>
      </p:grpSp>
      <p:sp>
        <p:nvSpPr>
          <p:cNvPr id="4" name="Rectángulo 3">
            <a:extLst>
              <a:ext uri="{FF2B5EF4-FFF2-40B4-BE49-F238E27FC236}">
                <a16:creationId xmlns:a16="http://schemas.microsoft.com/office/drawing/2014/main" id="{7F982D10-18C9-4519-8860-E3FA90841FBC}"/>
              </a:ext>
            </a:extLst>
          </p:cNvPr>
          <p:cNvSpPr/>
          <p:nvPr/>
        </p:nvSpPr>
        <p:spPr>
          <a:xfrm>
            <a:off x="1028770" y="5568715"/>
            <a:ext cx="3200235" cy="348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 pitchFamily="34" charset="0"/>
                <a:cs typeface="Arial" panose="020B0604020202020204" pitchFamily="34" charset="0"/>
              </a:rPr>
              <a:t>2 assignatures optatives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E7B95BF5-AFA2-42B8-AEB6-09551B293E9D}"/>
              </a:ext>
            </a:extLst>
          </p:cNvPr>
          <p:cNvSpPr/>
          <p:nvPr/>
        </p:nvSpPr>
        <p:spPr>
          <a:xfrm>
            <a:off x="969207" y="1555522"/>
            <a:ext cx="3907032" cy="3911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2000" b="1" dirty="0">
                <a:latin typeface="Arial"/>
                <a:cs typeface="Arial"/>
              </a:rPr>
              <a:t>Tercer curs (1r i 2n semestre): </a:t>
            </a:r>
          </a:p>
        </p:txBody>
      </p:sp>
      <p:pic>
        <p:nvPicPr>
          <p:cNvPr id="6" name="Imagen 13">
            <a:hlinkClick r:id="rId4"/>
            <a:extLst>
              <a:ext uri="{FF2B5EF4-FFF2-40B4-BE49-F238E27FC236}">
                <a16:creationId xmlns:a16="http://schemas.microsoft.com/office/drawing/2014/main" id="{ACC22999-4D8A-DCFF-D385-E4534B0A84D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94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" y="0"/>
            <a:ext cx="9144000" cy="1308798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741268"/>
            <a:ext cx="7802654" cy="1449490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2400" b="1" dirty="0">
                <a:latin typeface="Arial"/>
                <a:cs typeface="Arial"/>
              </a:rPr>
              <a:t>Quart curs: 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 pitchFamily="34" charset="0"/>
                <a:cs typeface="Arial" panose="020B0604020202020204" pitchFamily="34" charset="0"/>
              </a:rPr>
              <a:t>Assignatures obligatòries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 pitchFamily="34" charset="0"/>
                <a:cs typeface="Arial" panose="020B0604020202020204" pitchFamily="34" charset="0"/>
              </a:rPr>
              <a:t>Treball de Fi de Grau (TFG): </a:t>
            </a:r>
            <a:r>
              <a:rPr lang="ca-ES" dirty="0">
                <a:latin typeface="Arial" pitchFamily="34" charset="0"/>
                <a:cs typeface="Arial" panose="020B0604020202020204" pitchFamily="34" charset="0"/>
              </a:rPr>
              <a:t>12 ECTS, 1r i 2n semestre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n’aprendràs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57477" y="1236943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76A3F9D-42AE-49AC-92C5-570AD4AB46D7}"/>
              </a:ext>
            </a:extLst>
          </p:cNvPr>
          <p:cNvGrpSpPr/>
          <p:nvPr/>
        </p:nvGrpSpPr>
        <p:grpSpPr>
          <a:xfrm>
            <a:off x="1057477" y="3653736"/>
            <a:ext cx="3213310" cy="511298"/>
            <a:chOff x="4571998" y="5581348"/>
            <a:chExt cx="2546335" cy="511298"/>
          </a:xfrm>
          <a:solidFill>
            <a:schemeClr val="bg1">
              <a:lumMod val="95000"/>
            </a:schemeClr>
          </a:solidFill>
        </p:grpSpPr>
        <p:sp>
          <p:nvSpPr>
            <p:cNvPr id="11" name="Rectángulo: esquinas redondeadas 10">
              <a:extLst>
                <a:ext uri="{FF2B5EF4-FFF2-40B4-BE49-F238E27FC236}">
                  <a16:creationId xmlns:a16="http://schemas.microsoft.com/office/drawing/2014/main" id="{F23C0F27-39C0-4DF7-8B36-3E66FFA970DD}"/>
                </a:ext>
              </a:extLst>
            </p:cNvPr>
            <p:cNvSpPr/>
            <p:nvPr/>
          </p:nvSpPr>
          <p:spPr>
            <a:xfrm>
              <a:off x="4571998" y="5581348"/>
              <a:ext cx="2546335" cy="511298"/>
            </a:xfrm>
            <a:prstGeom prst="roundRect">
              <a:avLst/>
            </a:prstGeom>
            <a:grpFill/>
            <a:ln>
              <a:solidFill>
                <a:srgbClr val="008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67EE6572-B079-4300-9084-45E56CB64E2A}"/>
                </a:ext>
              </a:extLst>
            </p:cNvPr>
            <p:cNvSpPr/>
            <p:nvPr/>
          </p:nvSpPr>
          <p:spPr>
            <a:xfrm>
              <a:off x="4678470" y="5606471"/>
              <a:ext cx="2333390" cy="40011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ca-ES" sz="2000" b="1" dirty="0"/>
                <a:t>Pràctiques Clíniques V-VI</a:t>
              </a:r>
              <a:endParaRPr lang="ca-ES" dirty="0"/>
            </a:p>
          </p:txBody>
        </p:sp>
      </p:grpSp>
      <p:sp>
        <p:nvSpPr>
          <p:cNvPr id="13" name="QuadreDeText 13">
            <a:extLst>
              <a:ext uri="{FF2B5EF4-FFF2-40B4-BE49-F238E27FC236}">
                <a16:creationId xmlns:a16="http://schemas.microsoft.com/office/drawing/2014/main" id="{4C4CD9CD-EBC9-4E8C-97F3-46B7C12AA609}"/>
              </a:ext>
            </a:extLst>
          </p:cNvPr>
          <p:cNvSpPr txBox="1"/>
          <p:nvPr/>
        </p:nvSpPr>
        <p:spPr>
          <a:xfrm>
            <a:off x="969207" y="4628012"/>
            <a:ext cx="7802654" cy="885233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0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 pitchFamily="34" charset="0"/>
                <a:cs typeface="Arial" panose="020B0604020202020204" pitchFamily="34" charset="0"/>
              </a:rPr>
              <a:t>Optatives: </a:t>
            </a:r>
            <a:r>
              <a:rPr lang="ca-ES" dirty="0">
                <a:latin typeface="Arial" pitchFamily="34" charset="0"/>
                <a:cs typeface="Arial" panose="020B0604020202020204" pitchFamily="34" charset="0"/>
              </a:rPr>
              <a:t>36 ECTS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 pitchFamily="34" charset="0"/>
                <a:cs typeface="Arial" panose="020B0604020202020204" pitchFamily="34" charset="0"/>
              </a:rPr>
              <a:t>Menció:</a:t>
            </a:r>
            <a:r>
              <a:rPr lang="ca-ES" dirty="0">
                <a:latin typeface="Arial" pitchFamily="34" charset="0"/>
                <a:cs typeface="Arial" panose="020B0604020202020204" pitchFamily="34" charset="0"/>
              </a:rPr>
              <a:t> 30 ECTS  </a:t>
            </a:r>
            <a:r>
              <a:rPr lang="ca-ES" b="1" dirty="0">
                <a:latin typeface="Arial" pitchFamily="34" charset="0"/>
                <a:cs typeface="Arial" panose="020B0604020202020204" pitchFamily="34" charset="0"/>
              </a:rPr>
              <a:t>(+ 1 assignatura optativa) </a:t>
            </a:r>
            <a:r>
              <a:rPr lang="ca-ES" dirty="0">
                <a:latin typeface="Arial" pitchFamily="34" charset="0"/>
                <a:cs typeface="Arial" panose="020B0604020202020204" pitchFamily="34" charset="0"/>
              </a:rPr>
              <a:t>= 36 ECTS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0399DD1F-F5A0-4A11-A510-34403C59B072}"/>
              </a:ext>
            </a:extLst>
          </p:cNvPr>
          <p:cNvSpPr/>
          <p:nvPr/>
        </p:nvSpPr>
        <p:spPr>
          <a:xfrm>
            <a:off x="4340496" y="3709637"/>
            <a:ext cx="2903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latin typeface="Arial" pitchFamily="34" charset="0"/>
                <a:cs typeface="Arial" panose="020B0604020202020204" pitchFamily="34" charset="0"/>
              </a:rPr>
              <a:t>12 ECTS, 1r i 2n semestre</a:t>
            </a:r>
            <a:endParaRPr lang="ca-ES" dirty="0"/>
          </a:p>
        </p:txBody>
      </p:sp>
      <p:sp>
        <p:nvSpPr>
          <p:cNvPr id="16" name="CuadroTexto 15">
            <a:hlinkClick r:id="rId3"/>
            <a:extLst>
              <a:ext uri="{FF2B5EF4-FFF2-40B4-BE49-F238E27FC236}">
                <a16:creationId xmlns:a16="http://schemas.microsoft.com/office/drawing/2014/main" id="{AD066DE9-500C-4395-95DD-5D49CD92DCF1}"/>
              </a:ext>
            </a:extLst>
          </p:cNvPr>
          <p:cNvSpPr txBox="1"/>
          <p:nvPr/>
        </p:nvSpPr>
        <p:spPr>
          <a:xfrm>
            <a:off x="5561880" y="6165610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les guies docents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916EC29E-303F-4B4A-B5D3-D45D965C25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236572" y="6133406"/>
            <a:ext cx="299886" cy="309258"/>
          </a:xfrm>
          <a:prstGeom prst="rect">
            <a:avLst/>
          </a:prstGeom>
        </p:spPr>
      </p:pic>
      <p:pic>
        <p:nvPicPr>
          <p:cNvPr id="3" name="Imagen 13">
            <a:hlinkClick r:id="rId6"/>
            <a:extLst>
              <a:ext uri="{FF2B5EF4-FFF2-40B4-BE49-F238E27FC236}">
                <a16:creationId xmlns:a16="http://schemas.microsoft.com/office/drawing/2014/main" id="{28EF6E2E-51D0-EB68-B99E-9E40F4F64D6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88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13" grpId="0"/>
      <p:bldP spid="2" grpId="0"/>
      <p:bldP spid="16" grpId="0"/>
      <p:bldP spid="1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" y="0"/>
            <a:ext cx="9144000" cy="1308798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573670"/>
            <a:ext cx="3602793" cy="4048150"/>
          </a:xfrm>
          <a:prstGeom prst="rect">
            <a:avLst/>
          </a:prstGeom>
          <a:noFill/>
        </p:spPr>
        <p:txBody>
          <a:bodyPr wrap="square" lIns="63873" tIns="31936" rIns="63873" bIns="31936" anchor="t">
            <a:spAutoFit/>
          </a:bodyPr>
          <a:lstStyle/>
          <a:p>
            <a:pPr defTabSz="910227" fontAlgn="base">
              <a:lnSpc>
                <a:spcPts val="20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b="1" dirty="0">
                <a:latin typeface="Arial"/>
                <a:cs typeface="Arial"/>
              </a:rPr>
              <a:t>Menció en Fisioteràpia de l’Aparell Locomotor</a:t>
            </a:r>
          </a:p>
          <a:p>
            <a:pPr marL="318770" indent="-318770" defTabSz="910227" fontAlgn="base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Cadenes musculars</a:t>
            </a:r>
          </a:p>
          <a:p>
            <a:pPr marL="318770" indent="-318770" defTabSz="910227" fontAlgn="base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Teràpia Manual </a:t>
            </a:r>
            <a:r>
              <a:rPr lang="ca-ES" sz="1600" dirty="0" err="1">
                <a:latin typeface="Arial" pitchFamily="34" charset="0"/>
                <a:cs typeface="Arial" panose="020B0604020202020204" pitchFamily="34" charset="0"/>
              </a:rPr>
              <a:t>Osteopàtica</a:t>
            </a:r>
            <a:endParaRPr lang="ca-ES" sz="1600" dirty="0">
              <a:latin typeface="Arial" pitchFamily="34" charset="0"/>
              <a:cs typeface="Arial" panose="020B0604020202020204" pitchFamily="34" charset="0"/>
            </a:endParaRPr>
          </a:p>
          <a:p>
            <a:pPr marL="318770" indent="-318770" defTabSz="910227" fontAlgn="base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 err="1">
                <a:latin typeface="Arial" pitchFamily="34" charset="0"/>
                <a:cs typeface="Arial" panose="020B0604020202020204" pitchFamily="34" charset="0"/>
              </a:rPr>
              <a:t>Neurodinàmica</a:t>
            </a:r>
            <a:endParaRPr lang="ca-ES" sz="1600" dirty="0">
              <a:latin typeface="Arial" pitchFamily="34" charset="0"/>
              <a:cs typeface="Arial" panose="020B0604020202020204" pitchFamily="34" charset="0"/>
            </a:endParaRPr>
          </a:p>
          <a:p>
            <a:pPr marL="318770" indent="-318770" defTabSz="910227" fontAlgn="base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Fisioteràpia en la Prevenció i en el Tractament de les Lesions Esportives</a:t>
            </a:r>
          </a:p>
          <a:p>
            <a:pPr marL="318770" indent="-318770" defTabSz="910227" fontAlgn="base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Ortopèdia Tècnica Avançada</a:t>
            </a:r>
          </a:p>
          <a:p>
            <a:pPr marL="318770" indent="-318770" defTabSz="910227" fontAlgn="base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Fisioteràpia en la Patologia del Raquis</a:t>
            </a:r>
          </a:p>
          <a:p>
            <a:pPr marL="318770" indent="-318770" defTabSz="910227" fontAlgn="base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Fisioteràpia, Història i Societat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n’aprendràs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36943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1" name="QuadreDeText 13"/>
          <p:cNvSpPr txBox="1"/>
          <p:nvPr/>
        </p:nvSpPr>
        <p:spPr>
          <a:xfrm>
            <a:off x="5005458" y="1576896"/>
            <a:ext cx="3602793" cy="3932734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0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b="1" dirty="0">
                <a:latin typeface="Arial"/>
                <a:cs typeface="Arial"/>
              </a:rPr>
              <a:t>Menció en Fisioteràpia Neurològica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Fisiopatologia Neurològica  Aplicada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Valoració i Diagnòstic </a:t>
            </a:r>
            <a:r>
              <a:rPr lang="ca-ES" sz="1600" dirty="0" err="1">
                <a:latin typeface="Arial" pitchFamily="34" charset="0"/>
                <a:cs typeface="Arial" panose="020B0604020202020204" pitchFamily="34" charset="0"/>
              </a:rPr>
              <a:t>Fisioterapèutic</a:t>
            </a: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 en Neurologia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Tractament </a:t>
            </a:r>
            <a:r>
              <a:rPr lang="ca-ES" sz="1600" dirty="0" err="1">
                <a:latin typeface="Arial" pitchFamily="34" charset="0"/>
                <a:cs typeface="Arial" panose="020B0604020202020204" pitchFamily="34" charset="0"/>
              </a:rPr>
              <a:t>Fisioterapèutic</a:t>
            </a: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 en Neurologia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Psicomotricitat Normal i Patològica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Aprofundiment en Ergonomia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Fisioteràpia, Història i Societat</a:t>
            </a:r>
          </a:p>
        </p:txBody>
      </p:sp>
      <p:sp>
        <p:nvSpPr>
          <p:cNvPr id="12" name="CuadroTexto 11">
            <a:hlinkClick r:id="rId4"/>
            <a:extLst>
              <a:ext uri="{FF2B5EF4-FFF2-40B4-BE49-F238E27FC236}">
                <a16:creationId xmlns:a16="http://schemas.microsoft.com/office/drawing/2014/main" id="{7BCED154-9A01-4B2A-8B0C-34BBE0C998FB}"/>
              </a:ext>
            </a:extLst>
          </p:cNvPr>
          <p:cNvSpPr txBox="1"/>
          <p:nvPr/>
        </p:nvSpPr>
        <p:spPr>
          <a:xfrm>
            <a:off x="5561880" y="6165610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les guies docents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4E8EA05E-525D-4A73-9133-9DFB108A88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236572" y="613340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484DB43C-62C8-FF5D-5EA6-2E84131B02E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3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88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11" grpId="0"/>
      <p:bldP spid="12" grpId="0"/>
      <p:bldP spid="1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" y="0"/>
            <a:ext cx="9144000" cy="1308798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5384279" y="2773348"/>
            <a:ext cx="2684078" cy="1226865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defRPr/>
            </a:pPr>
            <a:r>
              <a:rPr lang="ca-ES" sz="1600" b="1" dirty="0">
                <a:latin typeface="Arial" pitchFamily="34" charset="0"/>
                <a:cs typeface="Arial" panose="020B0604020202020204" pitchFamily="34" charset="0"/>
              </a:rPr>
              <a:t>Pràctiques obligatòries:  </a:t>
            </a:r>
          </a:p>
          <a:p>
            <a:pPr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Centres hospitalaris, mútues, CAP, residències, centres esportius.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>
                <a:solidFill>
                  <a:schemeClr val="bg1"/>
                </a:solidFill>
                <a:latin typeface="Arial"/>
                <a:cs typeface="Arial"/>
              </a:rPr>
              <a:t>Què n’aprendràs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36943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11" name="QuadreDeText 13"/>
          <p:cNvSpPr txBox="1"/>
          <p:nvPr/>
        </p:nvSpPr>
        <p:spPr>
          <a:xfrm>
            <a:off x="1075643" y="1731535"/>
            <a:ext cx="3699557" cy="3676254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b="1" dirty="0">
                <a:latin typeface="Arial"/>
                <a:cs typeface="Arial"/>
              </a:rPr>
              <a:t>Menció en Fisioteràpia en les Patologies </a:t>
            </a:r>
            <a:r>
              <a:rPr lang="ca-ES" b="1" dirty="0" err="1">
                <a:latin typeface="Arial"/>
                <a:cs typeface="Arial"/>
              </a:rPr>
              <a:t>Cardio</a:t>
            </a:r>
            <a:r>
              <a:rPr lang="ca-ES" b="1" dirty="0">
                <a:latin typeface="Arial"/>
                <a:cs typeface="Arial"/>
              </a:rPr>
              <a:t>-Respiratòries 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Fisiologia </a:t>
            </a:r>
            <a:r>
              <a:rPr lang="ca-ES" sz="1600" dirty="0" err="1">
                <a:latin typeface="Arial" pitchFamily="34" charset="0"/>
                <a:cs typeface="Arial" panose="020B0604020202020204" pitchFamily="34" charset="0"/>
              </a:rPr>
              <a:t>Cardiorespiratòria</a:t>
            </a:r>
            <a:endParaRPr lang="ca-ES" sz="1600" dirty="0">
              <a:latin typeface="Arial" pitchFamily="34" charset="0"/>
              <a:cs typeface="Arial" panose="020B0604020202020204" pitchFamily="34" charset="0"/>
            </a:endParaRP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Valoració de la Funció </a:t>
            </a:r>
            <a:r>
              <a:rPr lang="ca-ES" sz="1600" dirty="0" err="1">
                <a:latin typeface="Arial" pitchFamily="34" charset="0"/>
                <a:cs typeface="Arial" panose="020B0604020202020204" pitchFamily="34" charset="0"/>
              </a:rPr>
              <a:t>Cardiorespiratòria</a:t>
            </a:r>
            <a:endParaRPr lang="ca-ES" sz="1600" dirty="0">
              <a:latin typeface="Arial" pitchFamily="34" charset="0"/>
              <a:cs typeface="Arial" panose="020B0604020202020204" pitchFamily="34" charset="0"/>
            </a:endParaRP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Diagnòstic de Fisioteràpia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Tractament </a:t>
            </a:r>
            <a:r>
              <a:rPr lang="ca-ES" sz="1600" dirty="0" err="1">
                <a:latin typeface="Arial" pitchFamily="34" charset="0"/>
                <a:cs typeface="Arial" panose="020B0604020202020204" pitchFamily="34" charset="0"/>
              </a:rPr>
              <a:t>Fisioterapèutic</a:t>
            </a: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 del Tòrax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Aprofundiment en Ergonomia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Fisioteràpia, Història i Societat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906CCDEB-0FCD-478A-B714-5607F46726C1}"/>
              </a:ext>
            </a:extLst>
          </p:cNvPr>
          <p:cNvGrpSpPr/>
          <p:nvPr/>
        </p:nvGrpSpPr>
        <p:grpSpPr>
          <a:xfrm>
            <a:off x="5204554" y="2041768"/>
            <a:ext cx="3213310" cy="511298"/>
            <a:chOff x="4571998" y="5581348"/>
            <a:chExt cx="2546335" cy="511298"/>
          </a:xfrm>
          <a:solidFill>
            <a:schemeClr val="bg1">
              <a:lumMod val="95000"/>
            </a:schemeClr>
          </a:solidFill>
        </p:grpSpPr>
        <p:sp>
          <p:nvSpPr>
            <p:cNvPr id="13" name="Rectángulo: esquinas redondeadas 12">
              <a:extLst>
                <a:ext uri="{FF2B5EF4-FFF2-40B4-BE49-F238E27FC236}">
                  <a16:creationId xmlns:a16="http://schemas.microsoft.com/office/drawing/2014/main" id="{21289FAB-BE9C-489F-9DC8-8D8EE584B36C}"/>
                </a:ext>
              </a:extLst>
            </p:cNvPr>
            <p:cNvSpPr/>
            <p:nvPr/>
          </p:nvSpPr>
          <p:spPr>
            <a:xfrm>
              <a:off x="4571998" y="5581348"/>
              <a:ext cx="2546335" cy="511298"/>
            </a:xfrm>
            <a:prstGeom prst="roundRect">
              <a:avLst/>
            </a:prstGeom>
            <a:grpFill/>
            <a:ln>
              <a:solidFill>
                <a:srgbClr val="008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97F34420-B3E7-40DC-B307-F17D26F619DC}"/>
                </a:ext>
              </a:extLst>
            </p:cNvPr>
            <p:cNvSpPr/>
            <p:nvPr/>
          </p:nvSpPr>
          <p:spPr>
            <a:xfrm>
              <a:off x="4678470" y="5606471"/>
              <a:ext cx="2333390" cy="40011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ca-ES" sz="2000" b="1"/>
                <a:t>Pràctiques Clíniques V-VI</a:t>
              </a:r>
              <a:endParaRPr lang="ca-ES"/>
            </a:p>
          </p:txBody>
        </p:sp>
      </p:grpSp>
      <p:sp>
        <p:nvSpPr>
          <p:cNvPr id="17" name="CuadroTexto 16">
            <a:hlinkClick r:id="rId3"/>
            <a:extLst>
              <a:ext uri="{FF2B5EF4-FFF2-40B4-BE49-F238E27FC236}">
                <a16:creationId xmlns:a16="http://schemas.microsoft.com/office/drawing/2014/main" id="{5337CBE5-D70D-4B12-967A-06974DF53E90}"/>
              </a:ext>
            </a:extLst>
          </p:cNvPr>
          <p:cNvSpPr txBox="1"/>
          <p:nvPr/>
        </p:nvSpPr>
        <p:spPr>
          <a:xfrm>
            <a:off x="5561880" y="6165610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les guies docents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F20D6AA4-FA44-4D59-93C3-DCA06B01DB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236572" y="613340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E782567A-2802-4BCA-25CB-EDC9C802AFC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4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88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11" grpId="0"/>
      <p:bldP spid="17" grpId="0"/>
      <p:bldP spid="1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639" y="0"/>
            <a:ext cx="9521760" cy="6857997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639" y="1"/>
            <a:ext cx="9521759" cy="6857997"/>
          </a:xfrm>
          <a:prstGeom prst="rect">
            <a:avLst/>
          </a:prstGeom>
        </p:spPr>
      </p:pic>
      <p:pic>
        <p:nvPicPr>
          <p:cNvPr id="22" name="Imagen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639" y="0"/>
            <a:ext cx="9521759" cy="6857996"/>
          </a:xfrm>
          <a:prstGeom prst="rect">
            <a:avLst/>
          </a:prstGeom>
        </p:spPr>
      </p:pic>
      <p:pic>
        <p:nvPicPr>
          <p:cNvPr id="24" name="Imagen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639" y="0"/>
            <a:ext cx="9521758" cy="6857996"/>
          </a:xfrm>
          <a:prstGeom prst="rect">
            <a:avLst/>
          </a:prstGeom>
        </p:spPr>
      </p:pic>
      <p:pic>
        <p:nvPicPr>
          <p:cNvPr id="26" name="Imagen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639" y="3"/>
            <a:ext cx="9521758" cy="6857995"/>
          </a:xfrm>
          <a:prstGeom prst="rect">
            <a:avLst/>
          </a:prstGeom>
        </p:spPr>
      </p:pic>
      <p:pic>
        <p:nvPicPr>
          <p:cNvPr id="11" name="Imagen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" t="42265" b="-1"/>
          <a:stretch/>
        </p:blipFill>
        <p:spPr>
          <a:xfrm flipV="1">
            <a:off x="-190639" y="5590941"/>
            <a:ext cx="9943191" cy="1267055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" r="1216"/>
          <a:stretch/>
        </p:blipFill>
        <p:spPr>
          <a:xfrm>
            <a:off x="-433607" y="-13026"/>
            <a:ext cx="9764726" cy="3647180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4.500 intercanvis internacionals</a:t>
            </a:r>
          </a:p>
        </p:txBody>
      </p:sp>
      <p:sp>
        <p:nvSpPr>
          <p:cNvPr id="15" name="CuadroTexto 14" descr="Accedeix a la web de Mobilitat i intercanvi internacional">
            <a:hlinkClick r:id="rId10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6799914" y="6188438"/>
            <a:ext cx="2344086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6474606" y="6156234"/>
            <a:ext cx="299886" cy="309258"/>
          </a:xfrm>
          <a:prstGeom prst="rect">
            <a:avLst/>
          </a:prstGeom>
        </p:spPr>
      </p:pic>
      <p:sp>
        <p:nvSpPr>
          <p:cNvPr id="19" name="CuadroTexto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1556792"/>
            <a:ext cx="7601664" cy="445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+10.500 estudiants internacionals al campus</a:t>
            </a:r>
          </a:p>
        </p:txBody>
      </p:sp>
      <p:sp>
        <p:nvSpPr>
          <p:cNvPr id="21" name="CuadroTexto 20">
            <a:hlinkClick r:id="rId13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68037" y="4227725"/>
            <a:ext cx="3047931" cy="360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Programa DRAC</a:t>
            </a:r>
          </a:p>
        </p:txBody>
      </p:sp>
      <p:sp>
        <p:nvSpPr>
          <p:cNvPr id="23" name="CuadroTexto 22">
            <a:hlinkClick r:id="rId14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68037" y="4640200"/>
            <a:ext cx="3047931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Programa SICUE</a:t>
            </a:r>
          </a:p>
        </p:txBody>
      </p:sp>
      <p:sp>
        <p:nvSpPr>
          <p:cNvPr id="25" name="CuadroTexto 24">
            <a:hlinkClick r:id="rId15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66451" y="5078543"/>
            <a:ext cx="3047931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Erasmus</a:t>
            </a:r>
            <a:r>
              <a:rPr kumimoji="0" lang="ca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</a:p>
        </p:txBody>
      </p:sp>
      <p:sp>
        <p:nvSpPr>
          <p:cNvPr id="27" name="CuadroTexto 26">
            <a:hlinkClick r:id="rId16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59112" y="5491719"/>
            <a:ext cx="3800568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UAB Exchange Programme</a:t>
            </a:r>
            <a:endParaRPr kumimoji="0" lang="ca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Elips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3444" y="4339948"/>
            <a:ext cx="143022" cy="143022"/>
          </a:xfrm>
          <a:prstGeom prst="ellipse">
            <a:avLst/>
          </a:prstGeom>
          <a:solidFill>
            <a:srgbClr val="13CD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" name="Elipse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3444" y="4745520"/>
            <a:ext cx="143022" cy="143022"/>
          </a:xfrm>
          <a:prstGeom prst="ellipse">
            <a:avLst/>
          </a:prstGeom>
          <a:solidFill>
            <a:srgbClr val="FFDD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Elips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3444" y="5184360"/>
            <a:ext cx="143022" cy="143022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Elipse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3444" y="5602824"/>
            <a:ext cx="143022" cy="143022"/>
          </a:xfrm>
          <a:prstGeom prst="ellipse">
            <a:avLst/>
          </a:prstGeom>
          <a:solidFill>
            <a:srgbClr val="EE00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" name="Imagen 13">
            <a:hlinkClick r:id="rId17"/>
            <a:extLst>
              <a:ext uri="{FF2B5EF4-FFF2-40B4-BE49-F238E27FC236}">
                <a16:creationId xmlns:a16="http://schemas.microsoft.com/office/drawing/2014/main" id="{78AD5128-BB34-7355-30C5-E96F9CD943DA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514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500"/>
                            </p:stCondLst>
                            <p:childTnLst>
                              <p:par>
                                <p:cTn id="8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5" grpId="0" build="allAtOnce"/>
      <p:bldP spid="19" grpId="0"/>
      <p:bldP spid="21" grpId="0"/>
      <p:bldP spid="23" grpId="0"/>
      <p:bldP spid="25" grpId="0"/>
      <p:bldP spid="27" grpId="0"/>
      <p:bldP spid="2" grpId="0" animBg="1"/>
      <p:bldP spid="28" grpId="0" animBg="1"/>
      <p:bldP spid="29" grpId="0" animBg="1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>
            <a:extLst>
              <a:ext uri="{FF2B5EF4-FFF2-40B4-BE49-F238E27FC236}">
                <a16:creationId xmlns:a16="http://schemas.microsoft.com/office/drawing/2014/main" id="{E3ABBBBD-4BF4-0C12-B425-C488C722E5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07" t="5318" r="4627" b="5793"/>
          <a:stretch/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  <p:pic>
        <p:nvPicPr>
          <p:cNvPr id="2" name="Imagen 6" descr="Vídeo YouTube de la UAB">
            <a:hlinkClick r:id="rId4"/>
            <a:extLst>
              <a:ext uri="{FF2B5EF4-FFF2-40B4-BE49-F238E27FC236}">
                <a16:creationId xmlns:a16="http://schemas.microsoft.com/office/drawing/2014/main" id="{C3CEC514-A6B1-8FD8-61BF-0A7AE8AE424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" y="1909118"/>
            <a:ext cx="9403496" cy="49823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7" name="Imagen 6">
            <a:hlinkClick r:id="rId4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8075"/>
            <a:ext cx="9514705" cy="494888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9935277D-1279-4162-880B-D5F33F1DA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86326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CuadroTexto 14" descr="Accedeix a més vídeos al canal YouTube de la UAB">
            <a:hlinkClick r:id="rId6"/>
          </p:cNvPr>
          <p:cNvSpPr txBox="1"/>
          <p:nvPr/>
        </p:nvSpPr>
        <p:spPr>
          <a:xfrm>
            <a:off x="4156764" y="6187856"/>
            <a:ext cx="4121931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56038" algn="l"/>
              </a:tabLst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Més vídeos al canal </a:t>
            </a:r>
            <a:r>
              <a:rPr kumimoji="0" lang="ca-ES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YouTube</a:t>
            </a: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de la UAB</a:t>
            </a:r>
          </a:p>
        </p:txBody>
      </p:sp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831456" y="6155652"/>
            <a:ext cx="299886" cy="309258"/>
          </a:xfrm>
          <a:prstGeom prst="rect">
            <a:avLst/>
          </a:prstGeom>
        </p:spPr>
      </p:pic>
      <p:pic>
        <p:nvPicPr>
          <p:cNvPr id="14" name="Imagen 13" descr="Logo UAB, Universitat Autònoma de Barcelona">
            <a:hlinkClick r:id="rId9"/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  <p:pic>
        <p:nvPicPr>
          <p:cNvPr id="3" name="Imagen 2" descr="Visualitza el vídeo al YouTube de la UAB">
            <a:hlinkClick r:id="rId4"/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197907" y="3054907"/>
            <a:ext cx="748186" cy="748186"/>
          </a:xfrm>
          <a:prstGeom prst="rect">
            <a:avLst/>
          </a:prstGeom>
        </p:spPr>
      </p:pic>
      <p:sp>
        <p:nvSpPr>
          <p:cNvPr id="4" name="CuadroTexto 17" descr="Un campus ple d'experiències">
            <a:extLst>
              <a:ext uri="{FF2B5EF4-FFF2-40B4-BE49-F238E27FC236}">
                <a16:creationId xmlns:a16="http://schemas.microsoft.com/office/drawing/2014/main" id="{B631964A-0DAD-9181-F28C-7DFED365D509}"/>
              </a:ext>
            </a:extLst>
          </p:cNvPr>
          <p:cNvSpPr txBox="1"/>
          <p:nvPr/>
        </p:nvSpPr>
        <p:spPr>
          <a:xfrm>
            <a:off x="969208" y="541211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ple d’experiències</a:t>
            </a:r>
          </a:p>
        </p:txBody>
      </p:sp>
    </p:spTree>
    <p:extLst>
      <p:ext uri="{BB962C8B-B14F-4D97-AF65-F5344CB8AC3E}">
        <p14:creationId xmlns:p14="http://schemas.microsoft.com/office/powerpoint/2010/main" val="1642399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AB">
            <a:extLst>
              <a:ext uri="{FF2B5EF4-FFF2-40B4-BE49-F238E27FC236}">
                <a16:creationId xmlns:a16="http://schemas.microsoft.com/office/drawing/2014/main" id="{B6BDB02B-A34F-4A64-9636-9EBCE0DDC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121"/>
            <a:ext cx="9144000" cy="1305284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969207" y="147643"/>
            <a:ext cx="80812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spc="-100" dirty="0">
                <a:solidFill>
                  <a:schemeClr val="bg1"/>
                </a:solidFill>
                <a:latin typeface="Arial"/>
                <a:cs typeface="Arial"/>
              </a:rPr>
              <a:t>Programa d’intercanvi Fisioteràpia  </a:t>
            </a:r>
            <a:br>
              <a:rPr lang="it-IT" sz="2800" b="1" spc="-1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it-IT" sz="2800" b="1" spc="-100" dirty="0">
                <a:solidFill>
                  <a:schemeClr val="bg1"/>
                </a:solidFill>
                <a:latin typeface="Arial"/>
                <a:cs typeface="Arial"/>
              </a:rPr>
              <a:t>curs 20-21</a:t>
            </a:r>
            <a:r>
              <a:rPr lang="es-ES_tradnl" sz="2800" b="1" spc="-1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graphicFrame>
        <p:nvGraphicFramePr>
          <p:cNvPr id="17" name="Tabla 16">
            <a:extLst>
              <a:ext uri="{FF2B5EF4-FFF2-40B4-BE49-F238E27FC236}">
                <a16:creationId xmlns:a16="http://schemas.microsoft.com/office/drawing/2014/main" id="{AB965EF1-3482-4C59-B9DD-E23A73B1D3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0417934"/>
              </p:ext>
            </p:extLst>
          </p:nvPr>
        </p:nvGraphicFramePr>
        <p:xfrm>
          <a:off x="1075643" y="1707104"/>
          <a:ext cx="7537605" cy="3727960"/>
        </p:xfrm>
        <a:graphic>
          <a:graphicData uri="http://schemas.openxmlformats.org/drawingml/2006/table">
            <a:tbl>
              <a:tblPr/>
              <a:tblGrid>
                <a:gridCol w="1466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406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85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19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ERASMUS</a:t>
                      </a:r>
                      <a:r>
                        <a:rPr lang="ca-ES" sz="1800" b="1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ca-E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36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endParaRPr lang="ca-E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36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Places</a:t>
                      </a:r>
                      <a:endParaRPr lang="ca-E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36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Mesos</a:t>
                      </a:r>
                      <a:r>
                        <a:rPr lang="ca-ES" sz="1600" b="1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ca-E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36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396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Dinamarca</a:t>
                      </a:r>
                      <a:r>
                        <a:rPr lang="ca-E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endParaRPr lang="ca-E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4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UNIVERSITY COLLEGE UCC  </a:t>
                      </a:r>
                      <a:r>
                        <a:rPr lang="ca-ES" sz="1400" b="1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ca-E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ca-E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ca-E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08944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Rep. Txeca</a:t>
                      </a:r>
                      <a:endParaRPr lang="ca-ES" sz="16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8BB2A"/>
                        </a:buClr>
                        <a:buFont typeface="Verdana" panose="020B0604030504040204" pitchFamily="34" charset="0"/>
                        <a:buNone/>
                      </a:pPr>
                      <a:r>
                        <a:rPr lang="ca-ES" sz="14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UNIVERZITA PALACKÉHO V OLOMOUCI</a:t>
                      </a:r>
                      <a:endParaRPr lang="ca-ES" sz="14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8BB2A"/>
                        </a:buClr>
                        <a:buFont typeface="Verdana" panose="020B0604030504040204" pitchFamily="34" charset="0"/>
                        <a:buNone/>
                      </a:pPr>
                      <a:r>
                        <a:rPr lang="ca-ES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ca-ES" sz="16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8BB2A"/>
                        </a:buClr>
                        <a:buFont typeface="Verdana" panose="020B0604030504040204" pitchFamily="34" charset="0"/>
                        <a:buNone/>
                      </a:pPr>
                      <a:r>
                        <a:rPr lang="ca-ES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lang="ca-ES" sz="16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73677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Irlanda </a:t>
                      </a:r>
                      <a:endParaRPr lang="ca-E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8BB2A"/>
                        </a:buClr>
                        <a:buFont typeface="Verdana" panose="020B0604030504040204" pitchFamily="34" charset="0"/>
                        <a:buNone/>
                      </a:pPr>
                      <a:r>
                        <a:rPr lang="ca-ES" sz="14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TRINITY COLLEGE DUBLIN</a:t>
                      </a:r>
                      <a:endParaRPr lang="ca-ES" sz="14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8BB2A"/>
                        </a:buClr>
                        <a:buFont typeface="Verdana" panose="020B0604030504040204" pitchFamily="34" charset="0"/>
                        <a:buNone/>
                      </a:pPr>
                      <a:r>
                        <a:rPr lang="ca-ES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ca-ES" sz="16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8BB2A"/>
                        </a:buClr>
                        <a:buFont typeface="Verdana" panose="020B0604030504040204" pitchFamily="34" charset="0"/>
                        <a:buNone/>
                      </a:pPr>
                      <a:r>
                        <a:rPr lang="ca-ES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endParaRPr lang="ca-ES" sz="16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França</a:t>
                      </a:r>
                      <a:endParaRPr lang="ca-E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8BB2A"/>
                        </a:buClr>
                        <a:buFont typeface="Verdana" panose="020B0604030504040204" pitchFamily="34" charset="0"/>
                        <a:buNone/>
                      </a:pPr>
                      <a:r>
                        <a:rPr lang="ca-ES" sz="14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ÉCOLE D’ASSAS</a:t>
                      </a:r>
                      <a:endParaRPr lang="ca-ES" sz="14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8BB2A"/>
                        </a:buClr>
                        <a:buFont typeface="Verdana" panose="020B0604030504040204" pitchFamily="34" charset="0"/>
                        <a:buNone/>
                      </a:pPr>
                      <a:r>
                        <a:rPr lang="ca-ES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ca-ES" sz="16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8BB2A"/>
                        </a:buClr>
                        <a:buFont typeface="Verdana" panose="020B0604030504040204" pitchFamily="34" charset="0"/>
                        <a:buNone/>
                      </a:pPr>
                      <a:r>
                        <a:rPr lang="ca-ES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lang="ca-ES" sz="16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Bèlgica</a:t>
                      </a:r>
                      <a:r>
                        <a:rPr lang="ca-ES" sz="1600" b="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ca-E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8BB2A"/>
                        </a:buClr>
                        <a:buFont typeface="Verdana" panose="020B0604030504040204" pitchFamily="34" charset="0"/>
                        <a:buNone/>
                      </a:pPr>
                      <a:r>
                        <a:rPr lang="ca-ES" sz="14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HASSELT UNIVERSITY </a:t>
                      </a: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8BB2A"/>
                        </a:buClr>
                        <a:buFont typeface="Verdana" panose="020B0604030504040204" pitchFamily="34" charset="0"/>
                        <a:buNone/>
                      </a:pPr>
                      <a:r>
                        <a:rPr lang="ca-ES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ca-ES" sz="16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8BB2A"/>
                        </a:buClr>
                        <a:buFont typeface="Verdana" panose="020B0604030504040204" pitchFamily="34" charset="0"/>
                        <a:buNone/>
                      </a:pPr>
                      <a:r>
                        <a:rPr lang="ca-ES" sz="16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" name="Imagen 13">
            <a:hlinkClick r:id="rId3"/>
            <a:extLst>
              <a:ext uri="{FF2B5EF4-FFF2-40B4-BE49-F238E27FC236}">
                <a16:creationId xmlns:a16="http://schemas.microsoft.com/office/drawing/2014/main" id="{F106064A-8120-7724-2351-594EAE61141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46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a 16">
            <a:extLst>
              <a:ext uri="{FF2B5EF4-FFF2-40B4-BE49-F238E27FC236}">
                <a16:creationId xmlns:a16="http://schemas.microsoft.com/office/drawing/2014/main" id="{AB965EF1-3482-4C59-B9DD-E23A73B1D3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078647"/>
              </p:ext>
            </p:extLst>
          </p:nvPr>
        </p:nvGraphicFramePr>
        <p:xfrm>
          <a:off x="1075643" y="1754135"/>
          <a:ext cx="7622666" cy="3826558"/>
        </p:xfrm>
        <a:graphic>
          <a:graphicData uri="http://schemas.openxmlformats.org/drawingml/2006/table">
            <a:tbl>
              <a:tblPr/>
              <a:tblGrid>
                <a:gridCol w="40075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7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71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0558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SICUE</a:t>
                      </a:r>
                      <a:r>
                        <a:rPr lang="ca-ES" sz="1800" b="1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ca-E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36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Places</a:t>
                      </a:r>
                      <a:endParaRPr lang="ca-E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36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Mesos</a:t>
                      </a:r>
                      <a:r>
                        <a:rPr lang="ca-ES" sz="1600" b="1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ca-E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36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ca-E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Universidad de Cádiz </a:t>
                      </a:r>
                      <a:endParaRPr lang="ca-E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44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ca-E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ca-E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44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ca-E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ca-E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44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0894463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ca-ES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Universidad de Granada</a:t>
                      </a:r>
                      <a:endParaRPr lang="ca-ES" sz="16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144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>
                          <a:srgbClr val="58BB2A"/>
                        </a:buClr>
                        <a:buFont typeface="Verdana" panose="020B0604030504040204" pitchFamily="34" charset="0"/>
                        <a:buNone/>
                      </a:pPr>
                      <a:r>
                        <a:rPr lang="ca-ES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ca-ES" sz="16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144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>
                          <a:srgbClr val="58BB2A"/>
                        </a:buClr>
                        <a:buFont typeface="Verdana" panose="020B0604030504040204" pitchFamily="34" charset="0"/>
                        <a:buNone/>
                      </a:pPr>
                      <a:r>
                        <a:rPr lang="ca-ES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  <a:endParaRPr lang="ca-ES" sz="16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144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7367762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ca-E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Universidad</a:t>
                      </a:r>
                      <a:r>
                        <a:rPr lang="ca-ES" sz="1600" b="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Jaén </a:t>
                      </a:r>
                      <a:endParaRPr lang="ca-E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44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>
                          <a:srgbClr val="58BB2A"/>
                        </a:buClr>
                        <a:buFont typeface="Verdana" panose="020B0604030504040204" pitchFamily="34" charset="0"/>
                        <a:buNone/>
                      </a:pPr>
                      <a:r>
                        <a:rPr lang="ca-ES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ca-ES" sz="16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144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>
                          <a:srgbClr val="58BB2A"/>
                        </a:buClr>
                        <a:buFont typeface="Verdana" panose="020B0604030504040204" pitchFamily="34" charset="0"/>
                        <a:buNone/>
                      </a:pPr>
                      <a:r>
                        <a:rPr lang="ca-ES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  <a:endParaRPr lang="ca-ES" sz="16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144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ca-E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Universidad</a:t>
                      </a:r>
                      <a:r>
                        <a:rPr lang="ca-ES" sz="1600" b="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Miguel Hernández de Elche </a:t>
                      </a:r>
                      <a:endParaRPr lang="ca-E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44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>
                          <a:srgbClr val="58BB2A"/>
                        </a:buClr>
                        <a:buFont typeface="Verdana" panose="020B0604030504040204" pitchFamily="34" charset="0"/>
                        <a:buNone/>
                      </a:pPr>
                      <a:r>
                        <a:rPr lang="ca-ES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ca-ES" sz="16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144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>
                          <a:srgbClr val="58BB2A"/>
                        </a:buClr>
                        <a:buFont typeface="Verdana" panose="020B0604030504040204" pitchFamily="34" charset="0"/>
                        <a:buNone/>
                      </a:pPr>
                      <a:r>
                        <a:rPr lang="ca-ES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  <a:endParaRPr lang="ca-ES" sz="16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144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ca-E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Universidad Pública de Navarra </a:t>
                      </a:r>
                      <a:endParaRPr lang="ca-E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44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>
                          <a:srgbClr val="58BB2A"/>
                        </a:buClr>
                        <a:buFont typeface="Verdana" panose="020B0604030504040204" pitchFamily="34" charset="0"/>
                        <a:buNone/>
                      </a:pPr>
                      <a:r>
                        <a:rPr lang="ca-ES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ca-ES" sz="16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144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>
                          <a:srgbClr val="58BB2A"/>
                        </a:buClr>
                        <a:buFont typeface="Verdana" panose="020B0604030504040204" pitchFamily="34" charset="0"/>
                        <a:buNone/>
                      </a:pPr>
                      <a:r>
                        <a:rPr lang="ca-ES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endParaRPr lang="ca-ES" sz="16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144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ca-ES" sz="16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Universidade</a:t>
                      </a: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 Coruña </a:t>
                      </a:r>
                    </a:p>
                  </a:txBody>
                  <a:tcPr marL="12700" marR="12700" marT="144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>
                          <a:srgbClr val="58BB2A"/>
                        </a:buClr>
                        <a:buFont typeface="Verdana" panose="020B0604030504040204" pitchFamily="34" charset="0"/>
                        <a:buNone/>
                      </a:pPr>
                      <a:r>
                        <a:rPr lang="ca-ES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ca-ES" sz="16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144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>
                          <a:srgbClr val="58BB2A"/>
                        </a:buClr>
                        <a:buFont typeface="Verdana" panose="020B0604030504040204" pitchFamily="34" charset="0"/>
                        <a:buNone/>
                      </a:pPr>
                      <a:r>
                        <a:rPr lang="ca-ES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5/9</a:t>
                      </a:r>
                      <a:endParaRPr lang="ca-ES" sz="16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144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ca-E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Universidad de les Illes Balears</a:t>
                      </a:r>
                      <a:r>
                        <a:rPr lang="ca-ES" sz="1600" b="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ca-E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44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>
                          <a:srgbClr val="58BB2A"/>
                        </a:buClr>
                        <a:buFont typeface="Verdana" panose="020B0604030504040204" pitchFamily="34" charset="0"/>
                        <a:buNone/>
                      </a:pPr>
                      <a:r>
                        <a:rPr lang="ca-ES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ca-ES" sz="16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144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>
                          <a:srgbClr val="58BB2A"/>
                        </a:buClr>
                        <a:buFont typeface="Verdana" panose="020B0604030504040204" pitchFamily="34" charset="0"/>
                        <a:buNone/>
                      </a:pPr>
                      <a:r>
                        <a:rPr lang="ca-ES" sz="16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5/9</a:t>
                      </a:r>
                    </a:p>
                  </a:txBody>
                  <a:tcPr marL="12700" marR="12700" marT="144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7" name="Imagen 6" descr="UAB">
            <a:extLst>
              <a:ext uri="{FF2B5EF4-FFF2-40B4-BE49-F238E27FC236}">
                <a16:creationId xmlns:a16="http://schemas.microsoft.com/office/drawing/2014/main" id="{863B01CC-246F-43ED-A920-EE1E84EC9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121"/>
            <a:ext cx="9144000" cy="130528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594DE81-E9BC-4133-A1D0-B831E27D76F6}"/>
              </a:ext>
            </a:extLst>
          </p:cNvPr>
          <p:cNvSpPr txBox="1"/>
          <p:nvPr/>
        </p:nvSpPr>
        <p:spPr>
          <a:xfrm>
            <a:off x="969207" y="147643"/>
            <a:ext cx="80812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spc="-100" dirty="0">
                <a:solidFill>
                  <a:schemeClr val="bg1"/>
                </a:solidFill>
                <a:latin typeface="Arial"/>
                <a:cs typeface="Arial"/>
              </a:rPr>
              <a:t>Programa d’intercanvi Fisioteràpia  </a:t>
            </a:r>
            <a:br>
              <a:rPr lang="it-IT" sz="2800" b="1" spc="-1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it-IT" sz="2800" b="1" spc="-100" dirty="0">
                <a:solidFill>
                  <a:schemeClr val="bg1"/>
                </a:solidFill>
                <a:latin typeface="Arial"/>
                <a:cs typeface="Arial"/>
              </a:rPr>
              <a:t>curs 20-21</a:t>
            </a:r>
            <a:r>
              <a:rPr lang="es-ES_tradnl" sz="2800" b="1" spc="-1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DBEB0638-8BD6-459F-80B3-CBA6FEBB8C9F}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2" name="Imagen 13">
            <a:hlinkClick r:id="rId3"/>
            <a:extLst>
              <a:ext uri="{FF2B5EF4-FFF2-40B4-BE49-F238E27FC236}">
                <a16:creationId xmlns:a16="http://schemas.microsoft.com/office/drawing/2014/main" id="{5E177420-34D3-6536-8535-6F330D9C5C6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50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" y="0"/>
            <a:ext cx="9144000" cy="130879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69AC026-FAB0-4DAB-B19C-48516D39447C}"/>
              </a:ext>
            </a:extLst>
          </p:cNvPr>
          <p:cNvSpPr txBox="1"/>
          <p:nvPr/>
        </p:nvSpPr>
        <p:spPr>
          <a:xfrm>
            <a:off x="969207" y="414878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Sortides professionals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CA09D89-7AF9-4F71-8A08-85E403DDD139}"/>
              </a:ext>
            </a:extLst>
          </p:cNvPr>
          <p:cNvSpPr/>
          <p:nvPr/>
        </p:nvSpPr>
        <p:spPr>
          <a:xfrm>
            <a:off x="1057477" y="1236943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1" name="QuadreDeText 13">
            <a:extLst>
              <a:ext uri="{FF2B5EF4-FFF2-40B4-BE49-F238E27FC236}">
                <a16:creationId xmlns:a16="http://schemas.microsoft.com/office/drawing/2014/main" id="{8C5615D1-AF8C-4FB8-A588-9D3615CCAF1B}"/>
              </a:ext>
            </a:extLst>
          </p:cNvPr>
          <p:cNvSpPr txBox="1"/>
          <p:nvPr/>
        </p:nvSpPr>
        <p:spPr>
          <a:xfrm>
            <a:off x="969207" y="1928597"/>
            <a:ext cx="7123660" cy="3606299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Hospitals i clíniques privades.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Centres d’assistència primària (CAP).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Centres de rehabilitació.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Centres esportius.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Centres educatius.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Grups de recerca i investigació.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Residències geriàtriques, balnearis.</a:t>
            </a:r>
          </a:p>
          <a:p>
            <a:pPr defTabSz="910227" fontAlgn="base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defRPr/>
            </a:pPr>
            <a:endParaRPr lang="ca-ES" dirty="0">
              <a:latin typeface="Arial"/>
              <a:cs typeface="Arial"/>
            </a:endParaRPr>
          </a:p>
        </p:txBody>
      </p:sp>
      <p:sp>
        <p:nvSpPr>
          <p:cNvPr id="8" name="CuadroTexto 7">
            <a:hlinkClick r:id="rId4"/>
            <a:extLst>
              <a:ext uri="{FF2B5EF4-FFF2-40B4-BE49-F238E27FC236}">
                <a16:creationId xmlns:a16="http://schemas.microsoft.com/office/drawing/2014/main" id="{54C0853F-23B5-4DD5-B9F8-7CBF34F9FF18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8C5B8947-C7F4-4CBF-87DE-8387DA0DF9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F62D6582-7904-D34E-ADD8-A335949D9AA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46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9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390"/>
                            </p:stCondLst>
                            <p:childTnLst>
                              <p:par>
                                <p:cTn id="2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8" grpId="0"/>
      <p:bldP spid="8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17001" y="-165103"/>
            <a:ext cx="9761002" cy="760060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5900" y="-434769"/>
            <a:ext cx="9359900" cy="787027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497" y="-365410"/>
            <a:ext cx="10186159" cy="407446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Més informació? </a:t>
            </a:r>
          </a:p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visita www.uab.cat</a:t>
            </a:r>
          </a:p>
        </p:txBody>
      </p:sp>
      <p:pic>
        <p:nvPicPr>
          <p:cNvPr id="31" name="Imagen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31"/>
          <a:stretch/>
        </p:blipFill>
        <p:spPr>
          <a:xfrm rot="10800000">
            <a:off x="-2" y="3706629"/>
            <a:ext cx="9144001" cy="4074464"/>
          </a:xfrm>
          <a:prstGeom prst="rect">
            <a:avLst/>
          </a:prstGeom>
        </p:spPr>
      </p:pic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00564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8" name="CuadroTexto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73597" y="6188438"/>
            <a:ext cx="4030703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Veure més: </a:t>
            </a:r>
            <a:r>
              <a:rPr lang="ca-ES" sz="1600">
                <a:solidFill>
                  <a:srgbClr val="FFFFFF"/>
                </a:solidFill>
                <a:latin typeface="Arial"/>
                <a:cs typeface="Arial"/>
              </a:rPr>
              <a:t>www.uab.cat/graus</a:t>
            </a:r>
          </a:p>
        </p:txBody>
      </p:sp>
      <p:pic>
        <p:nvPicPr>
          <p:cNvPr id="29" name="Imagen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648289" y="6156234"/>
            <a:ext cx="299886" cy="309258"/>
          </a:xfrm>
          <a:prstGeom prst="rect">
            <a:avLst/>
          </a:prstGeom>
        </p:spPr>
      </p:pic>
      <p:pic>
        <p:nvPicPr>
          <p:cNvPr id="3" name="Imagen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9" t="3032"/>
          <a:stretch/>
        </p:blipFill>
        <p:spPr>
          <a:xfrm>
            <a:off x="-617001" y="-165100"/>
            <a:ext cx="10258368" cy="7621174"/>
          </a:xfrm>
          <a:prstGeom prst="rect">
            <a:avLst/>
          </a:prstGeom>
        </p:spPr>
      </p:pic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2"/>
          <a:stretch/>
        </p:blipFill>
        <p:spPr>
          <a:xfrm>
            <a:off x="-611750" y="0"/>
            <a:ext cx="10253117" cy="7456074"/>
          </a:xfrm>
          <a:prstGeom prst="rect">
            <a:avLst/>
          </a:prstGeom>
        </p:spPr>
      </p:pic>
      <p:pic>
        <p:nvPicPr>
          <p:cNvPr id="17" name="Imagen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7" cy="6858000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5" cy="6858000"/>
          </a:xfrm>
          <a:prstGeom prst="rect">
            <a:avLst/>
          </a:prstGeom>
        </p:spPr>
      </p:pic>
      <p:pic>
        <p:nvPicPr>
          <p:cNvPr id="19" name="Imagen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2" r="2280"/>
          <a:stretch/>
        </p:blipFill>
        <p:spPr>
          <a:xfrm>
            <a:off x="-380999" y="-403397"/>
            <a:ext cx="9753600" cy="7859469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3" r="4220"/>
          <a:stretch/>
        </p:blipFill>
        <p:spPr>
          <a:xfrm>
            <a:off x="-215900" y="-403397"/>
            <a:ext cx="9359900" cy="7859469"/>
          </a:xfrm>
          <a:prstGeom prst="rect">
            <a:avLst/>
          </a:prstGeom>
        </p:spPr>
      </p:pic>
      <p:sp>
        <p:nvSpPr>
          <p:cNvPr id="5" name="Rectángulo 4" descr="Accedeix al web amb tota l'oferta de graus a la UAB">
            <a:hlinkClick r:id="rId15"/>
            <a:extLst>
              <a:ext uri="{FF2B5EF4-FFF2-40B4-BE49-F238E27FC236}">
                <a16:creationId xmlns:a16="http://schemas.microsoft.com/office/drawing/2014/main" id="{553AB749-99D8-447C-ABAA-4D16271493C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973597" y="6156234"/>
            <a:ext cx="3018259" cy="3194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6" name="Rectángulo 5" descr="Accedeix a www.uab.cat">
            <a:hlinkClick r:id="rId16"/>
            <a:extLst>
              <a:ext uri="{FF2B5EF4-FFF2-40B4-BE49-F238E27FC236}">
                <a16:creationId xmlns:a16="http://schemas.microsoft.com/office/drawing/2014/main" id="{EA34E48C-102B-4F5B-9773-92EAF2865B7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6025036"/>
            <a:ext cx="2473788" cy="5810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2" name="Rectángulo 21" descr="Accedeix a www.uab.cat">
            <a:hlinkClick r:id="rId17"/>
            <a:extLst>
              <a:ext uri="{FF2B5EF4-FFF2-40B4-BE49-F238E27FC236}">
                <a16:creationId xmlns:a16="http://schemas.microsoft.com/office/drawing/2014/main" id="{B1A67D54-161D-4095-868B-E5FB57F9769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338712"/>
            <a:ext cx="3780074" cy="109890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2" name="Imagen 13">
            <a:hlinkClick r:id="rId17"/>
            <a:extLst>
              <a:ext uri="{FF2B5EF4-FFF2-40B4-BE49-F238E27FC236}">
                <a16:creationId xmlns:a16="http://schemas.microsoft.com/office/drawing/2014/main" id="{A904E81F-505E-4E9B-200E-BE9D7F1A365B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9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0"/>
                            </p:stCondLst>
                            <p:childTnLst>
                              <p:par>
                                <p:cTn id="4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 animBg="1"/>
      <p:bldP spid="28" grpId="0"/>
      <p:bldP spid="2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07420"/>
            <a:ext cx="9144000" cy="7615574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7308154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 r="1588"/>
          <a:stretch/>
        </p:blipFill>
        <p:spPr>
          <a:xfrm>
            <a:off x="-304801" y="-79417"/>
            <a:ext cx="9722704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0"/>
          <a:stretch/>
        </p:blipFill>
        <p:spPr>
          <a:xfrm rot="10800000">
            <a:off x="-304801" y="4010034"/>
            <a:ext cx="9722704" cy="3113313"/>
          </a:xfrm>
          <a:prstGeom prst="rect">
            <a:avLst/>
          </a:prstGeom>
        </p:spPr>
      </p:pic>
      <p:sp>
        <p:nvSpPr>
          <p:cNvPr id="13" name="CuadroTexto 12" descr="Accedeix a la web Tesperem a la UAB">
            <a:hlinkClick r:id="rId8"/>
          </p:cNvPr>
          <p:cNvSpPr txBox="1"/>
          <p:nvPr/>
        </p:nvSpPr>
        <p:spPr>
          <a:xfrm>
            <a:off x="969208" y="448851"/>
            <a:ext cx="4884837" cy="5632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85000"/>
              </a:lnSpc>
            </a:pPr>
            <a:r>
              <a:rPr lang="ca-ES" sz="3600" b="1" dirty="0">
                <a:solidFill>
                  <a:srgbClr val="FFFFFF"/>
                </a:solidFill>
                <a:latin typeface="Arial"/>
                <a:cs typeface="Arial"/>
              </a:rPr>
              <a:t>Visita la UAB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075643" y="109633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>
              <a:latin typeface="Arial"/>
              <a:cs typeface="Arial"/>
            </a:endParaRPr>
          </a:p>
        </p:txBody>
      </p:sp>
      <p:grpSp>
        <p:nvGrpSpPr>
          <p:cNvPr id="3" name="Agrupar 2" descr="Accedeix a la web de Jornades de Portes Obertes a la UAB"/>
          <p:cNvGrpSpPr/>
          <p:nvPr/>
        </p:nvGrpSpPr>
        <p:grpSpPr>
          <a:xfrm>
            <a:off x="932578" y="1469491"/>
            <a:ext cx="3046035" cy="1377964"/>
            <a:chOff x="932578" y="1469491"/>
            <a:chExt cx="3046035" cy="1377964"/>
          </a:xfrm>
        </p:grpSpPr>
        <p:sp>
          <p:nvSpPr>
            <p:cNvPr id="34" name="CuadroTexto 33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932578" y="1469491"/>
              <a:ext cx="304603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Jornades de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Portes Obertes</a:t>
              </a:r>
            </a:p>
          </p:txBody>
        </p:sp>
        <p:sp>
          <p:nvSpPr>
            <p:cNvPr id="15" name="CuadroTexto 14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1042989" y="2442792"/>
              <a:ext cx="234791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5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,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6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 i 7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de febrer</a:t>
              </a:r>
            </a:p>
          </p:txBody>
        </p:sp>
      </p:grpSp>
      <p:grpSp>
        <p:nvGrpSpPr>
          <p:cNvPr id="17" name="Agrupar 16"/>
          <p:cNvGrpSpPr/>
          <p:nvPr/>
        </p:nvGrpSpPr>
        <p:grpSpPr>
          <a:xfrm>
            <a:off x="947908" y="3087508"/>
            <a:ext cx="3178304" cy="1408746"/>
            <a:chOff x="932579" y="1469491"/>
            <a:chExt cx="3178304" cy="1408746"/>
          </a:xfrm>
        </p:grpSpPr>
        <p:sp>
          <p:nvSpPr>
            <p:cNvPr id="18" name="CuadroTexto 17">
              <a:hlinkClick r:id="rId10"/>
            </p:cNvPr>
            <p:cNvSpPr txBox="1"/>
            <p:nvPr/>
          </p:nvSpPr>
          <p:spPr>
            <a:xfrm>
              <a:off x="932579" y="1469491"/>
              <a:ext cx="3178304" cy="89255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Saló de l'Ensenyament</a:t>
              </a:r>
            </a:p>
          </p:txBody>
        </p:sp>
        <p:sp>
          <p:nvSpPr>
            <p:cNvPr id="19" name="CuadroTexto 18">
              <a:hlinkClick r:id="rId10"/>
            </p:cNvPr>
            <p:cNvSpPr txBox="1"/>
            <p:nvPr/>
          </p:nvSpPr>
          <p:spPr>
            <a:xfrm>
              <a:off x="1022530" y="2473574"/>
              <a:ext cx="23530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6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26 al 30 </a:t>
              </a:r>
              <a:r>
                <a:rPr lang="ca-ES" sz="2000" dirty="0"/>
                <a:t>de març</a:t>
              </a:r>
            </a:p>
          </p:txBody>
        </p:sp>
      </p:grpSp>
      <p:grpSp>
        <p:nvGrpSpPr>
          <p:cNvPr id="28" name="Agrupar 27"/>
          <p:cNvGrpSpPr/>
          <p:nvPr/>
        </p:nvGrpSpPr>
        <p:grpSpPr>
          <a:xfrm>
            <a:off x="969208" y="4741929"/>
            <a:ext cx="6003092" cy="1021014"/>
            <a:chOff x="943362" y="1400151"/>
            <a:chExt cx="6003092" cy="1021014"/>
          </a:xfrm>
        </p:grpSpPr>
        <p:sp>
          <p:nvSpPr>
            <p:cNvPr id="29" name="CuadroTexto 28" descr="Accedeix a la web de Visites al campus de la UAB">
              <a:hlinkClick r:id="rId11"/>
            </p:cNvPr>
            <p:cNvSpPr txBox="1"/>
            <p:nvPr/>
          </p:nvSpPr>
          <p:spPr>
            <a:xfrm>
              <a:off x="943362" y="1400151"/>
              <a:ext cx="3463092" cy="498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campus</a:t>
              </a:r>
            </a:p>
          </p:txBody>
        </p:sp>
        <p:sp>
          <p:nvSpPr>
            <p:cNvPr id="30" name="CuadroTexto 29" descr="Informació Visites al campus de la UAB">
              <a:hlinkClick r:id="rId11"/>
            </p:cNvPr>
            <p:cNvSpPr txBox="1"/>
            <p:nvPr/>
          </p:nvSpPr>
          <p:spPr>
            <a:xfrm>
              <a:off x="1012012" y="2016502"/>
              <a:ext cx="59344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 dirty="0"/>
                <a:t>Gener - juliol... </a:t>
              </a:r>
              <a:r>
                <a:rPr lang="ca-ES" sz="1800" dirty="0"/>
                <a:t>i també al Youtube de </a:t>
              </a:r>
              <a:r>
                <a:rPr lang="ca-ES" sz="1800"/>
                <a:t>la UAB</a:t>
              </a:r>
              <a:endParaRPr lang="es-ES" sz="2000" dirty="0"/>
            </a:p>
          </p:txBody>
        </p:sp>
      </p:grpSp>
      <p:grpSp>
        <p:nvGrpSpPr>
          <p:cNvPr id="32" name="Agrupar 31"/>
          <p:cNvGrpSpPr/>
          <p:nvPr/>
        </p:nvGrpSpPr>
        <p:grpSpPr>
          <a:xfrm>
            <a:off x="4645260" y="1421255"/>
            <a:ext cx="3433005" cy="1426200"/>
            <a:chOff x="917430" y="1411089"/>
            <a:chExt cx="3433005" cy="1426200"/>
          </a:xfrm>
        </p:grpSpPr>
        <p:sp>
          <p:nvSpPr>
            <p:cNvPr id="33" name="CuadroTexto 32" descr="Accedeix a la web del Dia de les families a la UAB">
              <a:hlinkClick r:id="rId12"/>
            </p:cNvPr>
            <p:cNvSpPr txBox="1"/>
            <p:nvPr/>
          </p:nvSpPr>
          <p:spPr>
            <a:xfrm>
              <a:off x="917430" y="1411089"/>
              <a:ext cx="343300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Dia </a:t>
              </a:r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de </a:t>
              </a:r>
            </a:p>
            <a:p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les </a:t>
              </a: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Famílies</a:t>
              </a:r>
            </a:p>
          </p:txBody>
        </p:sp>
        <p:sp>
          <p:nvSpPr>
            <p:cNvPr id="36" name="CuadroTexto 35" descr="Informació Dia de les Famílies a la UAB">
              <a:hlinkClick r:id="rId12"/>
            </p:cNvPr>
            <p:cNvSpPr txBox="1"/>
            <p:nvPr/>
          </p:nvSpPr>
          <p:spPr>
            <a:xfrm>
              <a:off x="1004510" y="2432626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1</a:t>
              </a:r>
              <a:r>
                <a:rPr lang="ca-ES" sz="2000" dirty="0"/>
                <a:t>0</a:t>
              </a:r>
              <a:r>
                <a:rPr lang="ca-ES" sz="2000"/>
                <a:t> </a:t>
              </a:r>
              <a:r>
                <a:rPr lang="ca-ES" sz="2000" dirty="0"/>
                <a:t>de maig</a:t>
              </a:r>
            </a:p>
          </p:txBody>
        </p:sp>
      </p:grpSp>
      <p:grpSp>
        <p:nvGrpSpPr>
          <p:cNvPr id="38" name="Agrupar 37"/>
          <p:cNvGrpSpPr/>
          <p:nvPr/>
        </p:nvGrpSpPr>
        <p:grpSpPr>
          <a:xfrm>
            <a:off x="4645260" y="3100950"/>
            <a:ext cx="3178304" cy="1395304"/>
            <a:chOff x="850630" y="1370083"/>
            <a:chExt cx="3178304" cy="1395304"/>
          </a:xfrm>
        </p:grpSpPr>
        <p:sp>
          <p:nvSpPr>
            <p:cNvPr id="39" name="CuadroTexto 38" descr="Accedeix a la web de la UAB visita el teu centre de secundaria">
              <a:hlinkClick r:id="rId13"/>
            </p:cNvPr>
            <p:cNvSpPr txBox="1"/>
            <p:nvPr/>
          </p:nvSpPr>
          <p:spPr>
            <a:xfrm>
              <a:off x="850630" y="1370083"/>
              <a:ext cx="317830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centres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de secundària</a:t>
              </a:r>
            </a:p>
          </p:txBody>
        </p:sp>
        <p:sp>
          <p:nvSpPr>
            <p:cNvPr id="40" name="CuadroTexto 39" descr="Informació la UAB visita els teu centre de secundària">
              <a:hlinkClick r:id="rId13"/>
            </p:cNvPr>
            <p:cNvSpPr txBox="1"/>
            <p:nvPr/>
          </p:nvSpPr>
          <p:spPr>
            <a:xfrm>
              <a:off x="937710" y="2360724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Gener </a:t>
              </a:r>
              <a:r>
                <a:rPr lang="ca-ES" sz="2000" dirty="0"/>
                <a:t>- maig</a:t>
              </a:r>
            </a:p>
          </p:txBody>
        </p:sp>
      </p:grpSp>
      <p:sp>
        <p:nvSpPr>
          <p:cNvPr id="46" name="CuadroTexto 45" descr="Accedeix a la web Tesperem a la UAB">
            <a:hlinkClick r:id="rId14"/>
          </p:cNvPr>
          <p:cNvSpPr txBox="1"/>
          <p:nvPr/>
        </p:nvSpPr>
        <p:spPr>
          <a:xfrm>
            <a:off x="4571156" y="6188438"/>
            <a:ext cx="422042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Més activitats a www.uab.cat/visitalauab</a:t>
            </a:r>
          </a:p>
        </p:txBody>
      </p:sp>
      <p:pic>
        <p:nvPicPr>
          <p:cNvPr id="47" name="Imagen 46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4245848" y="6156234"/>
            <a:ext cx="299886" cy="309258"/>
          </a:xfrm>
          <a:prstGeom prst="rect">
            <a:avLst/>
          </a:prstGeom>
        </p:spPr>
      </p:pic>
      <p:pic>
        <p:nvPicPr>
          <p:cNvPr id="6" name="Imagen 13">
            <a:hlinkClick r:id="rId17"/>
            <a:extLst>
              <a:ext uri="{FF2B5EF4-FFF2-40B4-BE49-F238E27FC236}">
                <a16:creationId xmlns:a16="http://schemas.microsoft.com/office/drawing/2014/main" id="{997DB4D8-8957-91C9-2896-D31D063E0B06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531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977" y="0"/>
            <a:ext cx="9166610" cy="1306225"/>
          </a:xfrm>
          <a:prstGeom prst="rect">
            <a:avLst/>
          </a:prstGeom>
        </p:spPr>
      </p:pic>
      <p:sp>
        <p:nvSpPr>
          <p:cNvPr id="19" name="CuadroTexto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54198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chemeClr val="bg1"/>
                </a:solidFill>
                <a:latin typeface="Arial"/>
                <a:cs typeface="Arial"/>
              </a:rPr>
              <a:t>Guies d’informació de la UAB</a:t>
            </a:r>
          </a:p>
        </p:txBody>
      </p:sp>
      <p:pic>
        <p:nvPicPr>
          <p:cNvPr id="6" name="Imagen 5" descr="Imatge que conté text, joc atlètic, esport, feme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46" y="2015360"/>
            <a:ext cx="2404594" cy="1605066"/>
          </a:xfrm>
          <a:prstGeom prst="rect">
            <a:avLst/>
          </a:prstGeom>
          <a:solidFill>
            <a:srgbClr val="008639"/>
          </a:solidFill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0579" y="2027940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Imatge que conté text, herba, exterior, person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7436" y="2013351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matge que conté text, persona, captura de panta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446" y="3815561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7436" y="3811543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ángulo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33655"/>
            <a:ext cx="989264" cy="71855"/>
          </a:xfrm>
          <a:prstGeom prst="rect">
            <a:avLst/>
          </a:prstGeom>
          <a:solidFill>
            <a:srgbClr val="008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1" name="CuadroTexto 20" descr="Accedeix a la web de descarrega de Guies d'informacio de la UAB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862192" y="6188438"/>
            <a:ext cx="3459772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latin typeface="Arial"/>
                <a:cs typeface="Arial"/>
              </a:rPr>
              <a:t>Descarrega’t les guies en PDF</a:t>
            </a:r>
          </a:p>
        </p:txBody>
      </p:sp>
      <p:pic>
        <p:nvPicPr>
          <p:cNvPr id="22" name="Imagen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536884" y="6156234"/>
            <a:ext cx="299886" cy="309258"/>
          </a:xfrm>
          <a:prstGeom prst="rect">
            <a:avLst/>
          </a:prstGeom>
        </p:spPr>
      </p:pic>
      <p:pic>
        <p:nvPicPr>
          <p:cNvPr id="2" name="Imagen 1">
            <a:hlinkClick r:id="rId5"/>
            <a:extLst>
              <a:ext uri="{FF2B5EF4-FFF2-40B4-BE49-F238E27FC236}">
                <a16:creationId xmlns:a16="http://schemas.microsoft.com/office/drawing/2014/main" id="{1E15EFE4-2C19-82D3-7628-A08E6183587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3270580" y="3811543"/>
            <a:ext cx="2404592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13">
            <a:hlinkClick r:id="rId14"/>
            <a:extLst>
              <a:ext uri="{FF2B5EF4-FFF2-40B4-BE49-F238E27FC236}">
                <a16:creationId xmlns:a16="http://schemas.microsoft.com/office/drawing/2014/main" id="{74214EDC-BCE0-A173-4E8F-0FAE233C445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71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2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2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2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2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2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2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2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20"/>
                            </p:stCondLst>
                            <p:childTnLst>
                              <p:par>
                                <p:cTn id="5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n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3" y="-307801"/>
            <a:ext cx="9140412" cy="7239207"/>
          </a:xfrm>
          <a:prstGeom prst="rect">
            <a:avLst/>
          </a:prstGeom>
        </p:spPr>
      </p:pic>
      <p:pic>
        <p:nvPicPr>
          <p:cNvPr id="36" name="Imagen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3" b="8853"/>
          <a:stretch/>
        </p:blipFill>
        <p:spPr>
          <a:xfrm>
            <a:off x="-375138" y="4312714"/>
            <a:ext cx="9932359" cy="261869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r="3276"/>
          <a:stretch/>
        </p:blipFill>
        <p:spPr>
          <a:xfrm>
            <a:off x="-334931" y="-195513"/>
            <a:ext cx="9892152" cy="4433439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98112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86632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Servei d’atenció a les NEE de la UAB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042988" y="1604124"/>
            <a:ext cx="7007945" cy="3755276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CuadroTexto 57" descr="Accedeix a la pagina web del PIUNE">
            <a:hlinkClick r:id="rId6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766364" y="6187856"/>
            <a:ext cx="4003061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Tota la informació a la web del PIUNE</a:t>
            </a:r>
            <a:endParaRPr kumimoji="0" lang="ca-E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9" name="Imagen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441056" y="6155652"/>
            <a:ext cx="299886" cy="309258"/>
          </a:xfrm>
          <a:prstGeom prst="rect">
            <a:avLst/>
          </a:prstGeom>
        </p:spPr>
      </p:pic>
      <p:sp>
        <p:nvSpPr>
          <p:cNvPr id="9" name="QuadreDeText 8">
            <a:extLst>
              <a:ext uri="{FF2B5EF4-FFF2-40B4-BE49-F238E27FC236}">
                <a16:creationId xmlns:a16="http://schemas.microsoft.com/office/drawing/2014/main" id="{A891E592-EA0D-C6BA-E343-2E8F528A846E}"/>
              </a:ext>
            </a:extLst>
          </p:cNvPr>
          <p:cNvSpPr txBox="1"/>
          <p:nvPr/>
        </p:nvSpPr>
        <p:spPr>
          <a:xfrm>
            <a:off x="1427185" y="2002418"/>
            <a:ext cx="6211865" cy="289078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 vols estudiar a la UAB i tens una necessitat específica de suport educatiu (NEE), adreça’t al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PIUNE</a:t>
            </a:r>
            <a:endParaRPr kumimoji="0" lang="ca-ES" altLang="ca-ES" sz="1600" b="1" i="0" u="none" strike="noStrike" kern="1200" cap="none" spc="0" normalizeH="0" baseline="0" noProof="0">
              <a:ln>
                <a:noFill/>
              </a:ln>
              <a:solidFill>
                <a:srgbClr val="00863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Demana cita prèvia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 et podrem orientar amb la preinscripció, les exempcions de matrícula, els estudis i les assignatures, la transició i acollida, etc. 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 PIUNE et donarà suport durant tots els teus estudis a la UAB.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Consulta a qui adreçar-te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cada facultat o escola.</a:t>
            </a:r>
            <a:endParaRPr kumimoji="0" lang="ca-ES" altLang="ca-ES" sz="16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Imagen 13">
            <a:hlinkClick r:id="rId12"/>
            <a:extLst>
              <a:ext uri="{FF2B5EF4-FFF2-40B4-BE49-F238E27FC236}">
                <a16:creationId xmlns:a16="http://schemas.microsoft.com/office/drawing/2014/main" id="{E86C1341-549D-32CF-CF3F-58D042CAF7C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13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8" grpId="0"/>
      <p:bldP spid="58" grpId="1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A32887D3-DA5B-7702-4E9C-62A0743B0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QuadreDeText 8" descr="Descarrega't la guia de l'estudiant en PDF">
            <a:hlinkClick r:id="rId3"/>
            <a:extLst>
              <a:ext uri="{FF2B5EF4-FFF2-40B4-BE49-F238E27FC236}">
                <a16:creationId xmlns:a16="http://schemas.microsoft.com/office/drawing/2014/main" id="{66C86BB8-4EE5-44B8-923A-EC3C43098DA1}"/>
              </a:ext>
            </a:extLst>
          </p:cNvPr>
          <p:cNvSpPr txBox="1"/>
          <p:nvPr/>
        </p:nvSpPr>
        <p:spPr>
          <a:xfrm>
            <a:off x="2609850" y="2362200"/>
            <a:ext cx="1733550" cy="13589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 descr="Accedeix a la web de la UAB, www.uab.cat">
            <a:hlinkClick r:id="rId4"/>
            <a:extLst>
              <a:ext uri="{FF2B5EF4-FFF2-40B4-BE49-F238E27FC236}">
                <a16:creationId xmlns:a16="http://schemas.microsoft.com/office/drawing/2014/main" id="{4DFB9F3D-EFC2-65F9-49E5-CC25D18F7901}"/>
              </a:ext>
            </a:extLst>
          </p:cNvPr>
          <p:cNvSpPr/>
          <p:nvPr/>
        </p:nvSpPr>
        <p:spPr>
          <a:xfrm>
            <a:off x="920750" y="5924550"/>
            <a:ext cx="2159000" cy="7302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844025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61175"/>
            <a:ext cx="9536649" cy="701917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"/>
            <a:ext cx="9536649" cy="6858001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" r="4277"/>
          <a:stretch/>
        </p:blipFill>
        <p:spPr>
          <a:xfrm>
            <a:off x="0" y="-365410"/>
            <a:ext cx="9144000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r="5455"/>
          <a:stretch/>
        </p:blipFill>
        <p:spPr>
          <a:xfrm rot="10800000">
            <a:off x="-1" y="4022927"/>
            <a:ext cx="9144001" cy="3100419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Moltes gràcies</a:t>
            </a:r>
          </a:p>
        </p:txBody>
      </p:sp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>
              <a:latin typeface="Arial"/>
              <a:cs typeface="Arial"/>
            </a:endParaRPr>
          </a:p>
        </p:txBody>
      </p:sp>
      <p:sp>
        <p:nvSpPr>
          <p:cNvPr id="15" name="CuadroTexto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8291" y="3707542"/>
            <a:ext cx="7601664" cy="1950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7000" b="1">
                <a:solidFill>
                  <a:srgbClr val="FFFFFF"/>
                </a:solidFill>
                <a:latin typeface="Arial"/>
                <a:cs typeface="Arial"/>
              </a:rPr>
              <a:t>T’esperem </a:t>
            </a:r>
            <a:br>
              <a:rPr lang="ca-ES" sz="7000" b="1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7000" b="1">
                <a:solidFill>
                  <a:srgbClr val="008639"/>
                </a:solidFill>
                <a:latin typeface="Arial"/>
                <a:cs typeface="Arial"/>
              </a:rPr>
              <a:t>a la UAB!</a:t>
            </a:r>
          </a:p>
        </p:txBody>
      </p:sp>
      <p:sp>
        <p:nvSpPr>
          <p:cNvPr id="16" name="CuadroTexto 15" descr="Accedeix a la web de descarrega de les Guies d'informació de la UAB">
            <a:hlinkClick r:id="rId8"/>
            <a:extLst>
              <a:ext uri="{FF2B5EF4-FFF2-40B4-BE49-F238E27FC236}">
                <a16:creationId xmlns:a16="http://schemas.microsoft.com/office/drawing/2014/main" id="{37E99683-F9B7-4059-8EC0-4ACA46480E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246522" y="5985237"/>
            <a:ext cx="3897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Descarrega’t els catàlegs de grau</a:t>
            </a:r>
            <a:br>
              <a:rPr lang="ca-ES" sz="1600" b="1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i més a: </a:t>
            </a:r>
            <a:r>
              <a:rPr lang="ca-ES" sz="1600">
                <a:solidFill>
                  <a:srgbClr val="FFFFFF"/>
                </a:solidFill>
                <a:latin typeface="Arial"/>
                <a:cs typeface="Arial"/>
              </a:rPr>
              <a:t>www.uab.cat/guies-pdf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F95F94F-E8D9-4C71-BDA0-F0F49B466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921214" y="6054634"/>
            <a:ext cx="299886" cy="309258"/>
          </a:xfrm>
          <a:prstGeom prst="rect">
            <a:avLst/>
          </a:prstGeom>
        </p:spPr>
      </p:pic>
      <p:pic>
        <p:nvPicPr>
          <p:cNvPr id="5" name="Imagen 13">
            <a:hlinkClick r:id="rId11"/>
            <a:extLst>
              <a:ext uri="{FF2B5EF4-FFF2-40B4-BE49-F238E27FC236}">
                <a16:creationId xmlns:a16="http://schemas.microsoft.com/office/drawing/2014/main" id="{D6CD615F-661D-29CC-2433-EA0BA4EF77A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34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FAB0B5CE-EE0C-3C40-B486-599D23807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768610" y="-292110"/>
            <a:ext cx="10155115" cy="762242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7E6813A-5E6B-EE40-8B4B-BB3AB972FEC2}"/>
              </a:ext>
            </a:extLst>
          </p:cNvPr>
          <p:cNvSpPr/>
          <p:nvPr/>
        </p:nvSpPr>
        <p:spPr>
          <a:xfrm>
            <a:off x="416452" y="1942521"/>
            <a:ext cx="2179394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51A0DA64-B8B2-7042-8AB2-83C025F4E86A}"/>
              </a:ext>
            </a:extLst>
          </p:cNvPr>
          <p:cNvSpPr/>
          <p:nvPr/>
        </p:nvSpPr>
        <p:spPr>
          <a:xfrm>
            <a:off x="3453252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7A5C9E3F-4901-6B45-B0C5-15835DED534E}"/>
              </a:ext>
            </a:extLst>
          </p:cNvPr>
          <p:cNvSpPr/>
          <p:nvPr/>
        </p:nvSpPr>
        <p:spPr>
          <a:xfrm>
            <a:off x="6512646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CuadroTexto 1"/>
          <p:cNvSpPr txBox="1"/>
          <p:nvPr/>
        </p:nvSpPr>
        <p:spPr>
          <a:xfrm>
            <a:off x="-2563340" y="16494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/>
          </a:p>
        </p:txBody>
      </p:sp>
      <p:sp>
        <p:nvSpPr>
          <p:cNvPr id="9" name="CuadroTexto 8"/>
          <p:cNvSpPr txBox="1"/>
          <p:nvPr/>
        </p:nvSpPr>
        <p:spPr>
          <a:xfrm>
            <a:off x="-935092" y="9604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BDEA7569-0070-0043-90B0-FF970A78B4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777570" y="5149440"/>
            <a:ext cx="10186159" cy="219456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7B6C693B-49CC-6B40-B83F-E98D41B32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850" y="-365367"/>
            <a:ext cx="10186159" cy="2813501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2513E6B1-E3A2-E44A-9055-330F0BEBFA32}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2D7C869-2108-0240-833B-3B5EBD5AED16}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raons per triar la UAB</a:t>
            </a:r>
            <a:endParaRPr lang="ca-ES" sz="32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Agrupa 15">
            <a:extLst>
              <a:ext uri="{FF2B5EF4-FFF2-40B4-BE49-F238E27FC236}">
                <a16:creationId xmlns:a16="http://schemas.microsoft.com/office/drawing/2014/main" id="{4A3C2EB8-4249-0ACA-CB6D-47B6592A0F2C}"/>
              </a:ext>
            </a:extLst>
          </p:cNvPr>
          <p:cNvGrpSpPr/>
          <p:nvPr/>
        </p:nvGrpSpPr>
        <p:grpSpPr>
          <a:xfrm>
            <a:off x="1222179" y="1398150"/>
            <a:ext cx="496398" cy="496398"/>
            <a:chOff x="1222179" y="1398150"/>
            <a:chExt cx="496398" cy="496398"/>
          </a:xfrm>
        </p:grpSpPr>
        <p:sp>
          <p:nvSpPr>
            <p:cNvPr id="54" name="Elipse 53">
              <a:extLst>
                <a:ext uri="{FF2B5EF4-FFF2-40B4-BE49-F238E27FC236}">
                  <a16:creationId xmlns:a16="http://schemas.microsoft.com/office/drawing/2014/main" id="{FD014501-7EFC-6646-B3A5-3DAB2AA84A03}"/>
                </a:ext>
              </a:extLst>
            </p:cNvPr>
            <p:cNvSpPr/>
            <p:nvPr/>
          </p:nvSpPr>
          <p:spPr>
            <a:xfrm>
              <a:off x="1222179" y="139815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CuadroTexto 61">
              <a:extLst>
                <a:ext uri="{FF2B5EF4-FFF2-40B4-BE49-F238E27FC236}">
                  <a16:creationId xmlns:a16="http://schemas.microsoft.com/office/drawing/2014/main" id="{7D94F790-C453-ED4A-B5EC-12091233411C}"/>
                </a:ext>
              </a:extLst>
            </p:cNvPr>
            <p:cNvSpPr txBox="1"/>
            <p:nvPr/>
          </p:nvSpPr>
          <p:spPr>
            <a:xfrm>
              <a:off x="1296477" y="145387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Agrupa 16">
            <a:extLst>
              <a:ext uri="{FF2B5EF4-FFF2-40B4-BE49-F238E27FC236}">
                <a16:creationId xmlns:a16="http://schemas.microsoft.com/office/drawing/2014/main" id="{16235C0A-EE21-844A-AA2A-0C3DD22A55D7}"/>
              </a:ext>
            </a:extLst>
          </p:cNvPr>
          <p:cNvGrpSpPr/>
          <p:nvPr/>
        </p:nvGrpSpPr>
        <p:grpSpPr>
          <a:xfrm>
            <a:off x="2900671" y="2044855"/>
            <a:ext cx="496398" cy="496398"/>
            <a:chOff x="2900671" y="2044855"/>
            <a:chExt cx="496398" cy="496398"/>
          </a:xfrm>
        </p:grpSpPr>
        <p:sp>
          <p:nvSpPr>
            <p:cNvPr id="68" name="Elipse 67">
              <a:extLst>
                <a:ext uri="{FF2B5EF4-FFF2-40B4-BE49-F238E27FC236}">
                  <a16:creationId xmlns:a16="http://schemas.microsoft.com/office/drawing/2014/main" id="{C9582E00-4065-5946-8926-A3A8867E4C32}"/>
                </a:ext>
              </a:extLst>
            </p:cNvPr>
            <p:cNvSpPr/>
            <p:nvPr/>
          </p:nvSpPr>
          <p:spPr>
            <a:xfrm>
              <a:off x="2900671" y="2044855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32F8FE4B-C580-2941-98B2-D55CBE33027D}"/>
                </a:ext>
              </a:extLst>
            </p:cNvPr>
            <p:cNvSpPr txBox="1"/>
            <p:nvPr/>
          </p:nvSpPr>
          <p:spPr>
            <a:xfrm>
              <a:off x="2974969" y="2100581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Agrupa 17">
            <a:extLst>
              <a:ext uri="{FF2B5EF4-FFF2-40B4-BE49-F238E27FC236}">
                <a16:creationId xmlns:a16="http://schemas.microsoft.com/office/drawing/2014/main" id="{16AF258C-5519-0EC7-7682-A74B889D708A}"/>
              </a:ext>
            </a:extLst>
          </p:cNvPr>
          <p:cNvGrpSpPr/>
          <p:nvPr/>
        </p:nvGrpSpPr>
        <p:grpSpPr>
          <a:xfrm>
            <a:off x="2900671" y="2818376"/>
            <a:ext cx="496398" cy="496398"/>
            <a:chOff x="2900671" y="2818376"/>
            <a:chExt cx="496398" cy="496398"/>
          </a:xfrm>
        </p:grpSpPr>
        <p:sp>
          <p:nvSpPr>
            <p:cNvPr id="71" name="Elipse 70">
              <a:extLst>
                <a:ext uri="{FF2B5EF4-FFF2-40B4-BE49-F238E27FC236}">
                  <a16:creationId xmlns:a16="http://schemas.microsoft.com/office/drawing/2014/main" id="{256DFC67-B370-9E48-922B-8F70196875D6}"/>
                </a:ext>
              </a:extLst>
            </p:cNvPr>
            <p:cNvSpPr/>
            <p:nvPr/>
          </p:nvSpPr>
          <p:spPr>
            <a:xfrm>
              <a:off x="2900671" y="2818376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CuadroTexto 71">
              <a:extLst>
                <a:ext uri="{FF2B5EF4-FFF2-40B4-BE49-F238E27FC236}">
                  <a16:creationId xmlns:a16="http://schemas.microsoft.com/office/drawing/2014/main" id="{EB284889-0243-6143-BAF6-046BC6CC711D}"/>
                </a:ext>
              </a:extLst>
            </p:cNvPr>
            <p:cNvSpPr txBox="1"/>
            <p:nvPr/>
          </p:nvSpPr>
          <p:spPr>
            <a:xfrm>
              <a:off x="2974969" y="2874102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Agrupa 18">
            <a:extLst>
              <a:ext uri="{FF2B5EF4-FFF2-40B4-BE49-F238E27FC236}">
                <a16:creationId xmlns:a16="http://schemas.microsoft.com/office/drawing/2014/main" id="{6EBFB53C-B6E5-5303-9FE3-B024E1878D66}"/>
              </a:ext>
            </a:extLst>
          </p:cNvPr>
          <p:cNvGrpSpPr/>
          <p:nvPr/>
        </p:nvGrpSpPr>
        <p:grpSpPr>
          <a:xfrm>
            <a:off x="2900671" y="3884104"/>
            <a:ext cx="496398" cy="496398"/>
            <a:chOff x="2900671" y="3884104"/>
            <a:chExt cx="496398" cy="496398"/>
          </a:xfrm>
        </p:grpSpPr>
        <p:sp>
          <p:nvSpPr>
            <p:cNvPr id="74" name="Elipse 73">
              <a:extLst>
                <a:ext uri="{FF2B5EF4-FFF2-40B4-BE49-F238E27FC236}">
                  <a16:creationId xmlns:a16="http://schemas.microsoft.com/office/drawing/2014/main" id="{0FFC1A60-6FE5-0B4A-8A5B-87D66B811AA2}"/>
                </a:ext>
              </a:extLst>
            </p:cNvPr>
            <p:cNvSpPr/>
            <p:nvPr/>
          </p:nvSpPr>
          <p:spPr>
            <a:xfrm>
              <a:off x="2900671" y="3884104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CuadroTexto 74">
              <a:extLst>
                <a:ext uri="{FF2B5EF4-FFF2-40B4-BE49-F238E27FC236}">
                  <a16:creationId xmlns:a16="http://schemas.microsoft.com/office/drawing/2014/main" id="{42A428D1-7282-BA4B-B707-B2B736001069}"/>
                </a:ext>
              </a:extLst>
            </p:cNvPr>
            <p:cNvSpPr txBox="1"/>
            <p:nvPr/>
          </p:nvSpPr>
          <p:spPr>
            <a:xfrm>
              <a:off x="2974969" y="3939830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-ES_tradnl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Agrupa 19">
            <a:extLst>
              <a:ext uri="{FF2B5EF4-FFF2-40B4-BE49-F238E27FC236}">
                <a16:creationId xmlns:a16="http://schemas.microsoft.com/office/drawing/2014/main" id="{F6AA2CE1-6C56-6F6D-223A-E2C9DCBF514A}"/>
              </a:ext>
            </a:extLst>
          </p:cNvPr>
          <p:cNvGrpSpPr/>
          <p:nvPr/>
        </p:nvGrpSpPr>
        <p:grpSpPr>
          <a:xfrm>
            <a:off x="7351125" y="1382560"/>
            <a:ext cx="496398" cy="496398"/>
            <a:chOff x="7351125" y="1382560"/>
            <a:chExt cx="496398" cy="496398"/>
          </a:xfrm>
        </p:grpSpPr>
        <p:sp>
          <p:nvSpPr>
            <p:cNvPr id="77" name="Elipse 76">
              <a:extLst>
                <a:ext uri="{FF2B5EF4-FFF2-40B4-BE49-F238E27FC236}">
                  <a16:creationId xmlns:a16="http://schemas.microsoft.com/office/drawing/2014/main" id="{236342CD-91FD-2B42-8313-7754ADCFC4BF}"/>
                </a:ext>
              </a:extLst>
            </p:cNvPr>
            <p:cNvSpPr/>
            <p:nvPr/>
          </p:nvSpPr>
          <p:spPr>
            <a:xfrm>
              <a:off x="7351125" y="138256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CuadroTexto 77">
              <a:extLst>
                <a:ext uri="{FF2B5EF4-FFF2-40B4-BE49-F238E27FC236}">
                  <a16:creationId xmlns:a16="http://schemas.microsoft.com/office/drawing/2014/main" id="{8C721A05-6C11-DF4C-ABC1-3CE7E2FFCE58}"/>
                </a:ext>
              </a:extLst>
            </p:cNvPr>
            <p:cNvSpPr txBox="1"/>
            <p:nvPr/>
          </p:nvSpPr>
          <p:spPr>
            <a:xfrm>
              <a:off x="7425423" y="143828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Imagen 33" descr="Olga és estudiant de la UAB"/>
          <p:cNvPicPr>
            <a:picLocks noChangeAspect="1"/>
          </p:cNvPicPr>
          <p:nvPr/>
        </p:nvPicPr>
        <p:blipFill rotWithShape="1">
          <a:blip r:embed="rId5"/>
          <a:srcRect l="16327" t="5216" r="40405" b="8768"/>
          <a:stretch/>
        </p:blipFill>
        <p:spPr>
          <a:xfrm>
            <a:off x="1239016" y="2243138"/>
            <a:ext cx="1361955" cy="2870027"/>
          </a:xfrm>
          <a:prstGeom prst="rect">
            <a:avLst/>
          </a:prstGeom>
        </p:spPr>
      </p:pic>
      <p:pic>
        <p:nvPicPr>
          <p:cNvPr id="5" name="Imagen 4" descr="Universitat pública i capdavantera en els ràquings internacionals">
            <a:extLst>
              <a:ext uri="{FF2B5EF4-FFF2-40B4-BE49-F238E27FC236}">
                <a16:creationId xmlns:a16="http://schemas.microsoft.com/office/drawing/2014/main" id="{4F1400C5-E733-4EBD-A63D-28C619B3A8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890" y="1781567"/>
            <a:ext cx="2572735" cy="2462997"/>
          </a:xfrm>
          <a:prstGeom prst="rect">
            <a:avLst/>
          </a:prstGeom>
        </p:spPr>
      </p:pic>
      <p:pic>
        <p:nvPicPr>
          <p:cNvPr id="6" name="Imagen 5" descr="Universitat transformadora">
            <a:extLst>
              <a:ext uri="{FF2B5EF4-FFF2-40B4-BE49-F238E27FC236}">
                <a16:creationId xmlns:a16="http://schemas.microsoft.com/office/drawing/2014/main" id="{90DAB3D2-69FD-4975-AB81-A734DB8D60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0018" y="1798263"/>
            <a:ext cx="2523963" cy="13107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6D41CA4-1260-44B6-91C6-F6DFB510175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276292" y="2593955"/>
            <a:ext cx="2481287" cy="1548518"/>
          </a:xfrm>
          <a:prstGeom prst="rect">
            <a:avLst/>
          </a:prstGeom>
        </p:spPr>
      </p:pic>
      <p:pic>
        <p:nvPicPr>
          <p:cNvPr id="8" name="Imagen 7" descr="10.500 pràctiques professionals">
            <a:extLst>
              <a:ext uri="{FF2B5EF4-FFF2-40B4-BE49-F238E27FC236}">
                <a16:creationId xmlns:a16="http://schemas.microsoft.com/office/drawing/2014/main" id="{E5C6601B-DC46-4FE4-9268-AB2B1A4B13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0945" y="3717150"/>
            <a:ext cx="2481287" cy="1554615"/>
          </a:xfrm>
          <a:prstGeom prst="rect">
            <a:avLst/>
          </a:prstGeom>
        </p:spPr>
      </p:pic>
      <p:pic>
        <p:nvPicPr>
          <p:cNvPr id="12" name="Imagen 11" descr="Un campus únic a Catalunya">
            <a:extLst>
              <a:ext uri="{FF2B5EF4-FFF2-40B4-BE49-F238E27FC236}">
                <a16:creationId xmlns:a16="http://schemas.microsoft.com/office/drawing/2014/main" id="{FD34A5CE-02AC-40CC-9A66-B19053EDED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6926" y="1646035"/>
            <a:ext cx="2780017" cy="2030144"/>
          </a:xfrm>
          <a:prstGeom prst="rect">
            <a:avLst/>
          </a:prstGeom>
        </p:spPr>
      </p:pic>
      <p:pic>
        <p:nvPicPr>
          <p:cNvPr id="40" name="Imagen 39" descr="Eric és estudiant de la UAB"/>
          <p:cNvPicPr>
            <a:picLocks noChangeAspect="1"/>
          </p:cNvPicPr>
          <p:nvPr/>
        </p:nvPicPr>
        <p:blipFill rotWithShape="1">
          <a:blip r:embed="rId11"/>
          <a:srcRect r="36686" b="16897"/>
          <a:stretch/>
        </p:blipFill>
        <p:spPr>
          <a:xfrm>
            <a:off x="6796217" y="1829398"/>
            <a:ext cx="1926896" cy="3275223"/>
          </a:xfrm>
          <a:prstGeom prst="rect">
            <a:avLst/>
          </a:prstGeom>
        </p:spPr>
      </p:pic>
      <p:pic>
        <p:nvPicPr>
          <p:cNvPr id="4" name="Imagen 13">
            <a:hlinkClick r:id="rId12"/>
            <a:extLst>
              <a:ext uri="{FF2B5EF4-FFF2-40B4-BE49-F238E27FC236}">
                <a16:creationId xmlns:a16="http://schemas.microsoft.com/office/drawing/2014/main" id="{D2FDE15C-A17C-6CDE-FD5B-A0A1207A661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51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n 1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96899" y="2833976"/>
            <a:ext cx="9953810" cy="4405537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21760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49299" y="2681576"/>
            <a:ext cx="9953810" cy="4405537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326" y="-44562"/>
            <a:ext cx="10186159" cy="247322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3658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únic</a:t>
            </a:r>
          </a:p>
        </p:txBody>
      </p:sp>
      <p:grpSp>
        <p:nvGrpSpPr>
          <p:cNvPr id="4" name="Agrupa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7259" y="4300495"/>
            <a:ext cx="2116839" cy="267381"/>
            <a:chOff x="785116" y="3969845"/>
            <a:chExt cx="2116839" cy="267381"/>
          </a:xfrm>
        </p:grpSpPr>
        <p:sp>
          <p:nvSpPr>
            <p:cNvPr id="21" name="CuadroTexto 20">
              <a:hlinkClick r:id="rId7"/>
            </p:cNvPr>
            <p:cNvSpPr txBox="1"/>
            <p:nvPr/>
          </p:nvSpPr>
          <p:spPr>
            <a:xfrm>
              <a:off x="983890" y="3969845"/>
              <a:ext cx="191806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Facultats i Escoles</a:t>
              </a:r>
            </a:p>
          </p:txBody>
        </p:sp>
        <p:pic>
          <p:nvPicPr>
            <p:cNvPr id="3" name="Imagen 2" descr="facultats.pn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16" y="4012662"/>
              <a:ext cx="214690" cy="214688"/>
            </a:xfrm>
            <a:prstGeom prst="rect">
              <a:avLst/>
            </a:prstGeom>
          </p:spPr>
        </p:pic>
      </p:grpSp>
      <p:pic>
        <p:nvPicPr>
          <p:cNvPr id="65" name="Imagen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813" y="1955901"/>
            <a:ext cx="283993" cy="283993"/>
          </a:xfrm>
          <a:prstGeom prst="rect">
            <a:avLst/>
          </a:prstGeom>
        </p:spPr>
      </p:pic>
      <p:pic>
        <p:nvPicPr>
          <p:cNvPr id="70" name="Imagen 6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657" y="2484065"/>
            <a:ext cx="283993" cy="283993"/>
          </a:xfrm>
          <a:prstGeom prst="rect">
            <a:avLst/>
          </a:prstGeom>
        </p:spPr>
      </p:pic>
      <p:pic>
        <p:nvPicPr>
          <p:cNvPr id="71" name="Imagen 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579" y="1992879"/>
            <a:ext cx="283993" cy="283993"/>
          </a:xfrm>
          <a:prstGeom prst="rect">
            <a:avLst/>
          </a:prstGeom>
        </p:spPr>
      </p:pic>
      <p:pic>
        <p:nvPicPr>
          <p:cNvPr id="72" name="Imagen 7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250" y="2099278"/>
            <a:ext cx="283993" cy="283993"/>
          </a:xfrm>
          <a:prstGeom prst="rect">
            <a:avLst/>
          </a:prstGeom>
        </p:spPr>
      </p:pic>
      <p:pic>
        <p:nvPicPr>
          <p:cNvPr id="73" name="Imagen 7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608" y="943055"/>
            <a:ext cx="283993" cy="283993"/>
          </a:xfrm>
          <a:prstGeom prst="rect">
            <a:avLst/>
          </a:prstGeom>
        </p:spPr>
      </p:pic>
      <p:pic>
        <p:nvPicPr>
          <p:cNvPr id="74" name="Imagen 7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4" y="1004567"/>
            <a:ext cx="283993" cy="283993"/>
          </a:xfrm>
          <a:prstGeom prst="rect">
            <a:avLst/>
          </a:prstGeom>
        </p:spPr>
      </p:pic>
      <p:pic>
        <p:nvPicPr>
          <p:cNvPr id="75" name="Imagen 7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01" y="2675197"/>
            <a:ext cx="283993" cy="283993"/>
          </a:xfrm>
          <a:prstGeom prst="rect">
            <a:avLst/>
          </a:prstGeom>
        </p:spPr>
      </p:pic>
      <p:pic>
        <p:nvPicPr>
          <p:cNvPr id="76" name="Imagen 7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653" y="3598975"/>
            <a:ext cx="283993" cy="283993"/>
          </a:xfrm>
          <a:prstGeom prst="rect">
            <a:avLst/>
          </a:prstGeom>
        </p:spPr>
      </p:pic>
      <p:pic>
        <p:nvPicPr>
          <p:cNvPr id="77" name="Imagen 7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95" y="2889202"/>
            <a:ext cx="283993" cy="283993"/>
          </a:xfrm>
          <a:prstGeom prst="rect">
            <a:avLst/>
          </a:prstGeom>
        </p:spPr>
      </p:pic>
      <p:pic>
        <p:nvPicPr>
          <p:cNvPr id="78" name="Imagen 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18" y="1899185"/>
            <a:ext cx="283993" cy="283993"/>
          </a:xfrm>
          <a:prstGeom prst="rect">
            <a:avLst/>
          </a:prstGeom>
        </p:spPr>
      </p:pic>
      <p:pic>
        <p:nvPicPr>
          <p:cNvPr id="79" name="Imagen 7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29" y="1529718"/>
            <a:ext cx="283993" cy="283993"/>
          </a:xfrm>
          <a:prstGeom prst="rect">
            <a:avLst/>
          </a:prstGeom>
        </p:spPr>
      </p:pic>
      <p:pic>
        <p:nvPicPr>
          <p:cNvPr id="80" name="Imagen 7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253" y="2041021"/>
            <a:ext cx="283993" cy="283993"/>
          </a:xfrm>
          <a:prstGeom prst="rect">
            <a:avLst/>
          </a:prstGeom>
        </p:spPr>
      </p:pic>
      <p:pic>
        <p:nvPicPr>
          <p:cNvPr id="81" name="Imagen 8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707" y="184780"/>
            <a:ext cx="283993" cy="283993"/>
          </a:xfrm>
          <a:prstGeom prst="rect">
            <a:avLst/>
          </a:prstGeom>
        </p:spPr>
      </p:pic>
      <p:pic>
        <p:nvPicPr>
          <p:cNvPr id="82" name="Imagen 8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310" y="2690380"/>
            <a:ext cx="283993" cy="283993"/>
          </a:xfrm>
          <a:prstGeom prst="rect">
            <a:avLst/>
          </a:prstGeom>
        </p:spPr>
      </p:pic>
      <p:grpSp>
        <p:nvGrpSpPr>
          <p:cNvPr id="5" name="Agrupa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609785"/>
            <a:ext cx="2166405" cy="267381"/>
            <a:chOff x="1061383" y="4310901"/>
            <a:chExt cx="2166405" cy="267381"/>
          </a:xfrm>
        </p:grpSpPr>
        <p:sp>
          <p:nvSpPr>
            <p:cNvPr id="23" name="CuadroTexto 22">
              <a:hlinkClick r:id="rId10"/>
            </p:cNvPr>
            <p:cNvSpPr txBox="1"/>
            <p:nvPr/>
          </p:nvSpPr>
          <p:spPr>
            <a:xfrm>
              <a:off x="1256034" y="4310901"/>
              <a:ext cx="197175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Centres d’investigació</a:t>
              </a:r>
            </a:p>
          </p:txBody>
        </p:sp>
        <p:pic>
          <p:nvPicPr>
            <p:cNvPr id="83" name="Imagen 82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6" name="Agrupa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927676"/>
            <a:ext cx="1759465" cy="267381"/>
            <a:chOff x="1061383" y="4650454"/>
            <a:chExt cx="1759465" cy="267381"/>
          </a:xfrm>
        </p:grpSpPr>
        <p:sp>
          <p:nvSpPr>
            <p:cNvPr id="25" name="CuadroTexto 24">
              <a:hlinkClick r:id="rId12"/>
            </p:cNvPr>
            <p:cNvSpPr txBox="1"/>
            <p:nvPr/>
          </p:nvSpPr>
          <p:spPr>
            <a:xfrm>
              <a:off x="1254448" y="4650454"/>
              <a:ext cx="1566400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Biblioteques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4" name="Imagen 83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689395"/>
              <a:ext cx="214688" cy="214688"/>
            </a:xfrm>
            <a:prstGeom prst="rect">
              <a:avLst/>
            </a:prstGeom>
          </p:spPr>
        </p:pic>
      </p:grpSp>
      <p:grpSp>
        <p:nvGrpSpPr>
          <p:cNvPr id="7" name="Agrupa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4536" y="5280607"/>
            <a:ext cx="2100488" cy="267381"/>
            <a:chOff x="1061383" y="5019806"/>
            <a:chExt cx="2100488" cy="267381"/>
          </a:xfrm>
        </p:grpSpPr>
        <p:sp>
          <p:nvSpPr>
            <p:cNvPr id="27" name="CuadroTexto 26">
              <a:hlinkClick r:id="rId14"/>
            </p:cNvPr>
            <p:cNvSpPr txBox="1"/>
            <p:nvPr/>
          </p:nvSpPr>
          <p:spPr>
            <a:xfrm>
              <a:off x="1254449" y="5019806"/>
              <a:ext cx="190742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Bars i restauració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5" name="Imagen 84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022943"/>
              <a:ext cx="214688" cy="214688"/>
            </a:xfrm>
            <a:prstGeom prst="rect">
              <a:avLst/>
            </a:prstGeom>
          </p:spPr>
        </p:pic>
      </p:grpSp>
      <p:grpSp>
        <p:nvGrpSpPr>
          <p:cNvPr id="8" name="Agrupar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8761" y="5253175"/>
            <a:ext cx="1889287" cy="267381"/>
            <a:chOff x="1061383" y="5334294"/>
            <a:chExt cx="1889287" cy="267381"/>
          </a:xfrm>
        </p:grpSpPr>
        <p:sp>
          <p:nvSpPr>
            <p:cNvPr id="48" name="CuadroTexto 47">
              <a:hlinkClick r:id="rId16"/>
            </p:cNvPr>
            <p:cNvSpPr txBox="1"/>
            <p:nvPr/>
          </p:nvSpPr>
          <p:spPr>
            <a:xfrm>
              <a:off x="1254449" y="5334294"/>
              <a:ext cx="1696221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Vila Universitària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6" name="Imagen 85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382279"/>
              <a:ext cx="214688" cy="214688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2955" y="5594633"/>
            <a:ext cx="2500234" cy="267381"/>
            <a:chOff x="1061383" y="5676215"/>
            <a:chExt cx="2500234" cy="267381"/>
          </a:xfrm>
        </p:grpSpPr>
        <p:sp>
          <p:nvSpPr>
            <p:cNvPr id="50" name="CuadroTexto 49">
              <a:hlinkClick r:id="rId18"/>
            </p:cNvPr>
            <p:cNvSpPr txBox="1"/>
            <p:nvPr/>
          </p:nvSpPr>
          <p:spPr>
            <a:xfrm>
              <a:off x="1262543" y="5676215"/>
              <a:ext cx="2299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Esports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7" name="Imagen 86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709379"/>
              <a:ext cx="214688" cy="214688"/>
            </a:xfrm>
            <a:prstGeom prst="rect">
              <a:avLst/>
            </a:prstGeom>
          </p:spPr>
        </p:pic>
      </p:grpSp>
      <p:grpSp>
        <p:nvGrpSpPr>
          <p:cNvPr id="19" name="Agrupar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609785"/>
            <a:ext cx="2311403" cy="267381"/>
            <a:chOff x="3816200" y="4314342"/>
            <a:chExt cx="2311403" cy="267381"/>
          </a:xfrm>
        </p:grpSpPr>
        <p:sp>
          <p:nvSpPr>
            <p:cNvPr id="54" name="CuadroTexto 53">
              <a:hlinkClick r:id="rId20"/>
            </p:cNvPr>
            <p:cNvSpPr txBox="1"/>
            <p:nvPr/>
          </p:nvSpPr>
          <p:spPr>
            <a:xfrm>
              <a:off x="4014879" y="4314342"/>
              <a:ext cx="211272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Participació i solidaritat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8" name="Imagen 87"/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22" name="Agrupar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507" y="4835659"/>
            <a:ext cx="2353241" cy="455766"/>
            <a:chOff x="3816200" y="4681145"/>
            <a:chExt cx="2353241" cy="455766"/>
          </a:xfrm>
        </p:grpSpPr>
        <p:sp>
          <p:nvSpPr>
            <p:cNvPr id="56" name="CuadroTexto 55">
              <a:hlinkClick r:id="rId22"/>
            </p:cNvPr>
            <p:cNvSpPr txBox="1"/>
            <p:nvPr/>
          </p:nvSpPr>
          <p:spPr>
            <a:xfrm>
              <a:off x="4022220" y="4681145"/>
              <a:ext cx="2147221" cy="455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Servei Assistencial </a:t>
              </a:r>
            </a:p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de la Salut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9" name="Imagen 88"/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779653"/>
              <a:ext cx="214688" cy="214688"/>
            </a:xfrm>
            <a:prstGeom prst="rect">
              <a:avLst/>
            </a:prstGeom>
          </p:spPr>
        </p:pic>
      </p:grpSp>
      <p:grpSp>
        <p:nvGrpSpPr>
          <p:cNvPr id="24" name="Agrupar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71379" y="5594633"/>
            <a:ext cx="1960836" cy="267381"/>
            <a:chOff x="5589078" y="4932824"/>
            <a:chExt cx="1960836" cy="267381"/>
          </a:xfrm>
        </p:grpSpPr>
        <p:sp>
          <p:nvSpPr>
            <p:cNvPr id="58" name="CuadroTexto 57">
              <a:hlinkClick r:id="rId24"/>
            </p:cNvPr>
            <p:cNvSpPr txBox="1"/>
            <p:nvPr/>
          </p:nvSpPr>
          <p:spPr>
            <a:xfrm>
              <a:off x="5787758" y="4932824"/>
              <a:ext cx="176215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Cinema i teatre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0" name="Imagen 89"/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4964920"/>
              <a:ext cx="214688" cy="214688"/>
            </a:xfrm>
            <a:prstGeom prst="rect">
              <a:avLst/>
            </a:prstGeom>
          </p:spPr>
        </p:pic>
      </p:grpSp>
      <p:grpSp>
        <p:nvGrpSpPr>
          <p:cNvPr id="26" name="Agrupar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300495"/>
            <a:ext cx="1674714" cy="267381"/>
            <a:chOff x="5589078" y="5234239"/>
            <a:chExt cx="1674714" cy="267381"/>
          </a:xfrm>
        </p:grpSpPr>
        <p:sp>
          <p:nvSpPr>
            <p:cNvPr id="62" name="CuadroTexto 61">
              <a:hlinkClick r:id="rId26"/>
            </p:cNvPr>
            <p:cNvSpPr txBox="1"/>
            <p:nvPr/>
          </p:nvSpPr>
          <p:spPr>
            <a:xfrm>
              <a:off x="5787758" y="5234239"/>
              <a:ext cx="147603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Botigues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1" name="Imagen 90"/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59785"/>
              <a:ext cx="214688" cy="214688"/>
            </a:xfrm>
            <a:prstGeom prst="rect">
              <a:avLst/>
            </a:prstGeom>
          </p:spPr>
        </p:pic>
      </p:grpSp>
      <p:grpSp>
        <p:nvGrpSpPr>
          <p:cNvPr id="139" name="Agrupar 1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5253176"/>
            <a:ext cx="1499705" cy="267381"/>
            <a:chOff x="5589078" y="5562362"/>
            <a:chExt cx="1499705" cy="267381"/>
          </a:xfrm>
        </p:grpSpPr>
        <p:sp>
          <p:nvSpPr>
            <p:cNvPr id="63" name="CuadroTexto 62">
              <a:hlinkClick r:id="rId28"/>
            </p:cNvPr>
            <p:cNvSpPr txBox="1"/>
            <p:nvPr/>
          </p:nvSpPr>
          <p:spPr>
            <a:xfrm>
              <a:off x="5792288" y="5562362"/>
              <a:ext cx="129649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Zona verda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2" name="Imagen 91"/>
            <p:cNvPicPr>
              <a:picLocks noChangeAspect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grpSp>
        <p:nvGrpSpPr>
          <p:cNvPr id="10" name="Agrupar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300495"/>
            <a:ext cx="1508873" cy="267381"/>
            <a:chOff x="3816200" y="3934641"/>
            <a:chExt cx="1508873" cy="267381"/>
          </a:xfrm>
        </p:grpSpPr>
        <p:sp>
          <p:nvSpPr>
            <p:cNvPr id="52" name="CuadroTexto 51">
              <a:hlinkClick r:id="rId30"/>
            </p:cNvPr>
            <p:cNvSpPr txBox="1"/>
            <p:nvPr/>
          </p:nvSpPr>
          <p:spPr>
            <a:xfrm>
              <a:off x="4022220" y="3934641"/>
              <a:ext cx="1302853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Idiomes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3" name="Imagen 92"/>
            <p:cNvPicPr>
              <a:picLocks noChangeAspect="1"/>
            </p:cNvPicPr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3977365"/>
              <a:ext cx="214688" cy="214688"/>
            </a:xfrm>
            <a:prstGeom prst="rect">
              <a:avLst/>
            </a:prstGeom>
          </p:spPr>
        </p:pic>
      </p:grpSp>
      <p:pic>
        <p:nvPicPr>
          <p:cNvPr id="94" name="Imagen 9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06" y="3374162"/>
            <a:ext cx="283993" cy="283993"/>
          </a:xfrm>
          <a:prstGeom prst="rect">
            <a:avLst/>
          </a:prstGeom>
        </p:spPr>
      </p:pic>
      <p:pic>
        <p:nvPicPr>
          <p:cNvPr id="95" name="Imagen 9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27" y="2817194"/>
            <a:ext cx="283993" cy="283993"/>
          </a:xfrm>
          <a:prstGeom prst="rect">
            <a:avLst/>
          </a:prstGeom>
        </p:spPr>
      </p:pic>
      <p:pic>
        <p:nvPicPr>
          <p:cNvPr id="96" name="Imagen 9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84" y="3010692"/>
            <a:ext cx="283993" cy="283993"/>
          </a:xfrm>
          <a:prstGeom prst="rect">
            <a:avLst/>
          </a:prstGeom>
        </p:spPr>
      </p:pic>
      <p:pic>
        <p:nvPicPr>
          <p:cNvPr id="97" name="Imagen 9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918" y="2360680"/>
            <a:ext cx="283993" cy="283993"/>
          </a:xfrm>
          <a:prstGeom prst="rect">
            <a:avLst/>
          </a:prstGeom>
        </p:spPr>
      </p:pic>
      <p:pic>
        <p:nvPicPr>
          <p:cNvPr id="98" name="Imagen 9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823" y="2681849"/>
            <a:ext cx="283993" cy="283993"/>
          </a:xfrm>
          <a:prstGeom prst="rect">
            <a:avLst/>
          </a:prstGeom>
        </p:spPr>
      </p:pic>
      <p:pic>
        <p:nvPicPr>
          <p:cNvPr id="99" name="Imagen 9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907" y="3033218"/>
            <a:ext cx="283993" cy="283993"/>
          </a:xfrm>
          <a:prstGeom prst="rect">
            <a:avLst/>
          </a:prstGeom>
        </p:spPr>
      </p:pic>
      <p:pic>
        <p:nvPicPr>
          <p:cNvPr id="100" name="Imagen 9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51" y="3321250"/>
            <a:ext cx="283993" cy="283993"/>
          </a:xfrm>
          <a:prstGeom prst="rect">
            <a:avLst/>
          </a:prstGeom>
        </p:spPr>
      </p:pic>
      <p:pic>
        <p:nvPicPr>
          <p:cNvPr id="101" name="Imagen 10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515" y="2961210"/>
            <a:ext cx="283993" cy="283993"/>
          </a:xfrm>
          <a:prstGeom prst="rect">
            <a:avLst/>
          </a:prstGeom>
        </p:spPr>
      </p:pic>
      <p:pic>
        <p:nvPicPr>
          <p:cNvPr id="102" name="Imagen 10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37" y="2900273"/>
            <a:ext cx="283993" cy="283993"/>
          </a:xfrm>
          <a:prstGeom prst="rect">
            <a:avLst/>
          </a:prstGeom>
        </p:spPr>
      </p:pic>
      <p:pic>
        <p:nvPicPr>
          <p:cNvPr id="103" name="Imagen 10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177" y="3211533"/>
            <a:ext cx="283993" cy="283993"/>
          </a:xfrm>
          <a:prstGeom prst="rect">
            <a:avLst/>
          </a:prstGeom>
        </p:spPr>
      </p:pic>
      <p:pic>
        <p:nvPicPr>
          <p:cNvPr id="104" name="Imagen 10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39" y="2241130"/>
            <a:ext cx="283993" cy="283993"/>
          </a:xfrm>
          <a:prstGeom prst="rect">
            <a:avLst/>
          </a:prstGeom>
        </p:spPr>
      </p:pic>
      <p:pic>
        <p:nvPicPr>
          <p:cNvPr id="105" name="Imagen 10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972" y="3577098"/>
            <a:ext cx="283993" cy="283993"/>
          </a:xfrm>
          <a:prstGeom prst="rect">
            <a:avLst/>
          </a:prstGeom>
        </p:spPr>
      </p:pic>
      <p:pic>
        <p:nvPicPr>
          <p:cNvPr id="106" name="Imagen 10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176" y="2993844"/>
            <a:ext cx="283993" cy="283993"/>
          </a:xfrm>
          <a:prstGeom prst="rect">
            <a:avLst/>
          </a:prstGeom>
        </p:spPr>
      </p:pic>
      <p:pic>
        <p:nvPicPr>
          <p:cNvPr id="107" name="Imagen 10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018" y="2551710"/>
            <a:ext cx="283993" cy="283993"/>
          </a:xfrm>
          <a:prstGeom prst="rect">
            <a:avLst/>
          </a:prstGeom>
        </p:spPr>
      </p:pic>
      <p:pic>
        <p:nvPicPr>
          <p:cNvPr id="108" name="Imagen 10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213" y="2538934"/>
            <a:ext cx="283993" cy="283993"/>
          </a:xfrm>
          <a:prstGeom prst="rect">
            <a:avLst/>
          </a:prstGeom>
        </p:spPr>
      </p:pic>
      <p:pic>
        <p:nvPicPr>
          <p:cNvPr id="109" name="Imagen 10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64" y="3247222"/>
            <a:ext cx="283993" cy="283993"/>
          </a:xfrm>
          <a:prstGeom prst="rect">
            <a:avLst/>
          </a:prstGeom>
        </p:spPr>
      </p:pic>
      <p:pic>
        <p:nvPicPr>
          <p:cNvPr id="110" name="Imagen 10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3105226"/>
            <a:ext cx="283993" cy="283993"/>
          </a:xfrm>
          <a:prstGeom prst="rect">
            <a:avLst/>
          </a:prstGeom>
        </p:spPr>
      </p:pic>
      <p:pic>
        <p:nvPicPr>
          <p:cNvPr id="111" name="Imagen 1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84" y="2475239"/>
            <a:ext cx="283993" cy="283993"/>
          </a:xfrm>
          <a:prstGeom prst="rect">
            <a:avLst/>
          </a:prstGeom>
        </p:spPr>
      </p:pic>
      <p:pic>
        <p:nvPicPr>
          <p:cNvPr id="112" name="Imagen 1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018" y="2049254"/>
            <a:ext cx="283993" cy="283993"/>
          </a:xfrm>
          <a:prstGeom prst="rect">
            <a:avLst/>
          </a:prstGeom>
        </p:spPr>
      </p:pic>
      <p:pic>
        <p:nvPicPr>
          <p:cNvPr id="113" name="Imagen 1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150" y="2369078"/>
            <a:ext cx="283993" cy="283993"/>
          </a:xfrm>
          <a:prstGeom prst="rect">
            <a:avLst/>
          </a:prstGeom>
        </p:spPr>
      </p:pic>
      <p:pic>
        <p:nvPicPr>
          <p:cNvPr id="114" name="Imagen 1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089" y="1671689"/>
            <a:ext cx="283993" cy="283993"/>
          </a:xfrm>
          <a:prstGeom prst="rect">
            <a:avLst/>
          </a:prstGeom>
        </p:spPr>
      </p:pic>
      <p:pic>
        <p:nvPicPr>
          <p:cNvPr id="115" name="Imagen 1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35" y="2817194"/>
            <a:ext cx="283993" cy="283993"/>
          </a:xfrm>
          <a:prstGeom prst="rect">
            <a:avLst/>
          </a:prstGeom>
        </p:spPr>
      </p:pic>
      <p:pic>
        <p:nvPicPr>
          <p:cNvPr id="116" name="Imagen 1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38" y="2675714"/>
            <a:ext cx="283993" cy="283993"/>
          </a:xfrm>
          <a:prstGeom prst="rect">
            <a:avLst/>
          </a:prstGeom>
        </p:spPr>
      </p:pic>
      <p:pic>
        <p:nvPicPr>
          <p:cNvPr id="117" name="Imagen 1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649" y="1830356"/>
            <a:ext cx="283993" cy="283993"/>
          </a:xfrm>
          <a:prstGeom prst="rect">
            <a:avLst/>
          </a:prstGeom>
        </p:spPr>
      </p:pic>
      <p:pic>
        <p:nvPicPr>
          <p:cNvPr id="118" name="Imagen 1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003" y="1477945"/>
            <a:ext cx="283993" cy="283993"/>
          </a:xfrm>
          <a:prstGeom prst="rect">
            <a:avLst/>
          </a:prstGeom>
        </p:spPr>
      </p:pic>
      <p:pic>
        <p:nvPicPr>
          <p:cNvPr id="119" name="Imagen 1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76" y="1258113"/>
            <a:ext cx="283993" cy="283993"/>
          </a:xfrm>
          <a:prstGeom prst="rect">
            <a:avLst/>
          </a:prstGeom>
        </p:spPr>
      </p:pic>
      <p:pic>
        <p:nvPicPr>
          <p:cNvPr id="120" name="Imagen 1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61" y="3585512"/>
            <a:ext cx="283993" cy="283993"/>
          </a:xfrm>
          <a:prstGeom prst="rect">
            <a:avLst/>
          </a:prstGeom>
        </p:spPr>
      </p:pic>
      <p:pic>
        <p:nvPicPr>
          <p:cNvPr id="121" name="Imagen 1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349" y="2592686"/>
            <a:ext cx="283993" cy="283993"/>
          </a:xfrm>
          <a:prstGeom prst="rect">
            <a:avLst/>
          </a:prstGeom>
        </p:spPr>
      </p:pic>
      <p:pic>
        <p:nvPicPr>
          <p:cNvPr id="122" name="Imagen 1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2817194"/>
            <a:ext cx="283993" cy="283993"/>
          </a:xfrm>
          <a:prstGeom prst="rect">
            <a:avLst/>
          </a:prstGeom>
        </p:spPr>
      </p:pic>
      <p:pic>
        <p:nvPicPr>
          <p:cNvPr id="123" name="Imagen 1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013" y="1895920"/>
            <a:ext cx="283993" cy="283993"/>
          </a:xfrm>
          <a:prstGeom prst="rect">
            <a:avLst/>
          </a:prstGeom>
        </p:spPr>
      </p:pic>
      <p:pic>
        <p:nvPicPr>
          <p:cNvPr id="124" name="Imagen 1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983" y="2045370"/>
            <a:ext cx="283993" cy="283993"/>
          </a:xfrm>
          <a:prstGeom prst="rect">
            <a:avLst/>
          </a:prstGeom>
        </p:spPr>
      </p:pic>
      <p:pic>
        <p:nvPicPr>
          <p:cNvPr id="125" name="Imagen 1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063" y="1251705"/>
            <a:ext cx="283993" cy="283993"/>
          </a:xfrm>
          <a:prstGeom prst="rect">
            <a:avLst/>
          </a:prstGeom>
        </p:spPr>
      </p:pic>
      <p:pic>
        <p:nvPicPr>
          <p:cNvPr id="126" name="Imagen 1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512" y="2056492"/>
            <a:ext cx="283993" cy="283993"/>
          </a:xfrm>
          <a:prstGeom prst="rect">
            <a:avLst/>
          </a:prstGeom>
        </p:spPr>
      </p:pic>
      <p:pic>
        <p:nvPicPr>
          <p:cNvPr id="127" name="Imagen 1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321" y="2774993"/>
            <a:ext cx="283993" cy="283993"/>
          </a:xfrm>
          <a:prstGeom prst="rect">
            <a:avLst/>
          </a:prstGeom>
        </p:spPr>
      </p:pic>
      <p:pic>
        <p:nvPicPr>
          <p:cNvPr id="128" name="Imagen 1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19" y="939667"/>
            <a:ext cx="283993" cy="283993"/>
          </a:xfrm>
          <a:prstGeom prst="rect">
            <a:avLst/>
          </a:prstGeom>
        </p:spPr>
      </p:pic>
      <p:pic>
        <p:nvPicPr>
          <p:cNvPr id="129" name="Imagen 1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606" y="3584091"/>
            <a:ext cx="283993" cy="283993"/>
          </a:xfrm>
          <a:prstGeom prst="rect">
            <a:avLst/>
          </a:prstGeom>
        </p:spPr>
      </p:pic>
      <p:pic>
        <p:nvPicPr>
          <p:cNvPr id="130" name="Imagen 1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51" y="1552426"/>
            <a:ext cx="283993" cy="283993"/>
          </a:xfrm>
          <a:prstGeom prst="rect">
            <a:avLst/>
          </a:prstGeom>
        </p:spPr>
      </p:pic>
      <p:pic>
        <p:nvPicPr>
          <p:cNvPr id="131" name="Imagen 1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755" y="3881246"/>
            <a:ext cx="283993" cy="283993"/>
          </a:xfrm>
          <a:prstGeom prst="rect">
            <a:avLst/>
          </a:prstGeom>
        </p:spPr>
      </p:pic>
      <p:pic>
        <p:nvPicPr>
          <p:cNvPr id="132" name="Imagen 1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360" y="3421063"/>
            <a:ext cx="283993" cy="283993"/>
          </a:xfrm>
          <a:prstGeom prst="rect">
            <a:avLst/>
          </a:prstGeom>
        </p:spPr>
      </p:pic>
      <p:pic>
        <p:nvPicPr>
          <p:cNvPr id="133" name="Imagen 1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60" y="2263745"/>
            <a:ext cx="283993" cy="283993"/>
          </a:xfrm>
          <a:prstGeom prst="rect">
            <a:avLst/>
          </a:prstGeom>
        </p:spPr>
      </p:pic>
      <p:pic>
        <p:nvPicPr>
          <p:cNvPr id="134" name="Imagen 1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146" y="1713008"/>
            <a:ext cx="283993" cy="283993"/>
          </a:xfrm>
          <a:prstGeom prst="rect">
            <a:avLst/>
          </a:prstGeom>
        </p:spPr>
      </p:pic>
      <p:pic>
        <p:nvPicPr>
          <p:cNvPr id="135" name="Imagen 1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55" y="1923180"/>
            <a:ext cx="283993" cy="283993"/>
          </a:xfrm>
          <a:prstGeom prst="rect">
            <a:avLst/>
          </a:prstGeom>
        </p:spPr>
      </p:pic>
      <p:pic>
        <p:nvPicPr>
          <p:cNvPr id="136" name="Imagen 1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22" y="1694423"/>
            <a:ext cx="283993" cy="283993"/>
          </a:xfrm>
          <a:prstGeom prst="rect">
            <a:avLst/>
          </a:prstGeom>
        </p:spPr>
      </p:pic>
      <p:pic>
        <p:nvPicPr>
          <p:cNvPr id="137" name="Imagen 1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175" y="1396177"/>
            <a:ext cx="283993" cy="283993"/>
          </a:xfrm>
          <a:prstGeom prst="rect">
            <a:avLst/>
          </a:prstGeom>
        </p:spPr>
      </p:pic>
      <p:pic>
        <p:nvPicPr>
          <p:cNvPr id="138" name="Imagen 1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08" y="1374854"/>
            <a:ext cx="283993" cy="283993"/>
          </a:xfrm>
          <a:prstGeom prst="rect">
            <a:avLst/>
          </a:prstGeom>
        </p:spPr>
      </p:pic>
      <p:pic>
        <p:nvPicPr>
          <p:cNvPr id="140" name="Imagen 1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838" y="3001586"/>
            <a:ext cx="283993" cy="283993"/>
          </a:xfrm>
          <a:prstGeom prst="rect">
            <a:avLst/>
          </a:prstGeom>
        </p:spPr>
      </p:pic>
      <p:pic>
        <p:nvPicPr>
          <p:cNvPr id="141" name="Imagen 1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42" y="3844260"/>
            <a:ext cx="283993" cy="283993"/>
          </a:xfrm>
          <a:prstGeom prst="rect">
            <a:avLst/>
          </a:prstGeom>
        </p:spPr>
      </p:pic>
      <p:pic>
        <p:nvPicPr>
          <p:cNvPr id="142" name="Imagen 1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594" y="3838055"/>
            <a:ext cx="283993" cy="283993"/>
          </a:xfrm>
          <a:prstGeom prst="rect">
            <a:avLst/>
          </a:prstGeom>
        </p:spPr>
      </p:pic>
      <p:pic>
        <p:nvPicPr>
          <p:cNvPr id="143" name="Imagen 1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76872"/>
            <a:ext cx="283993" cy="283993"/>
          </a:xfrm>
          <a:prstGeom prst="rect">
            <a:avLst/>
          </a:prstGeom>
        </p:spPr>
      </p:pic>
      <p:pic>
        <p:nvPicPr>
          <p:cNvPr id="144" name="Imagen 1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30" y="1349628"/>
            <a:ext cx="283993" cy="283993"/>
          </a:xfrm>
          <a:prstGeom prst="rect">
            <a:avLst/>
          </a:prstGeom>
        </p:spPr>
      </p:pic>
      <p:pic>
        <p:nvPicPr>
          <p:cNvPr id="145" name="Imagen 1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763" y="1011971"/>
            <a:ext cx="283993" cy="283993"/>
          </a:xfrm>
          <a:prstGeom prst="rect">
            <a:avLst/>
          </a:prstGeom>
        </p:spPr>
      </p:pic>
      <p:pic>
        <p:nvPicPr>
          <p:cNvPr id="146" name="Imagen 1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641" y="4116663"/>
            <a:ext cx="283993" cy="283993"/>
          </a:xfrm>
          <a:prstGeom prst="rect">
            <a:avLst/>
          </a:prstGeom>
        </p:spPr>
      </p:pic>
      <p:pic>
        <p:nvPicPr>
          <p:cNvPr id="147" name="Imagen 1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45" y="1865541"/>
            <a:ext cx="283993" cy="283993"/>
          </a:xfrm>
          <a:prstGeom prst="rect">
            <a:avLst/>
          </a:prstGeom>
        </p:spPr>
      </p:pic>
      <p:pic>
        <p:nvPicPr>
          <p:cNvPr id="148" name="Imagen 1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030" y="442961"/>
            <a:ext cx="283993" cy="283993"/>
          </a:xfrm>
          <a:prstGeom prst="rect">
            <a:avLst/>
          </a:prstGeom>
        </p:spPr>
      </p:pic>
      <p:sp>
        <p:nvSpPr>
          <p:cNvPr id="149" name="CuadroTexto 148" descr="Accedeix a la web Viure el campus">
            <a:hlinkClick r:id="rId43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760459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50" name="Imagen 1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/>
        </p:blipFill>
        <p:spPr>
          <a:xfrm>
            <a:off x="7435151" y="6156234"/>
            <a:ext cx="299886" cy="309258"/>
          </a:xfrm>
          <a:prstGeom prst="rect">
            <a:avLst/>
          </a:prstGeom>
        </p:spPr>
      </p:pic>
      <p:grpSp>
        <p:nvGrpSpPr>
          <p:cNvPr id="153" name="Agrupar 1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609785"/>
            <a:ext cx="1251886" cy="267381"/>
            <a:chOff x="5589078" y="5242781"/>
            <a:chExt cx="1251886" cy="267381"/>
          </a:xfrm>
        </p:grpSpPr>
        <p:sp>
          <p:nvSpPr>
            <p:cNvPr id="154" name="CuadroTexto 153">
              <a:hlinkClick r:id="rId46"/>
            </p:cNvPr>
            <p:cNvSpPr txBox="1"/>
            <p:nvPr/>
          </p:nvSpPr>
          <p:spPr>
            <a:xfrm>
              <a:off x="5809738" y="5242781"/>
              <a:ext cx="103122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Tren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55" name="Imagen 154"/>
            <p:cNvPicPr>
              <a:picLocks noChangeAspect="1"/>
            </p:cNvPicPr>
            <p:nvPr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78838"/>
              <a:ext cx="214688" cy="214688"/>
            </a:xfrm>
            <a:prstGeom prst="rect">
              <a:avLst/>
            </a:prstGeom>
          </p:spPr>
        </p:pic>
      </p:grpSp>
      <p:pic>
        <p:nvPicPr>
          <p:cNvPr id="156" name="Imagen 1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854" y="1240386"/>
            <a:ext cx="283993" cy="283993"/>
          </a:xfrm>
          <a:prstGeom prst="rect">
            <a:avLst/>
          </a:prstGeom>
        </p:spPr>
      </p:pic>
      <p:pic>
        <p:nvPicPr>
          <p:cNvPr id="157" name="Imagen 1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090" y="6185390"/>
            <a:ext cx="283993" cy="283993"/>
          </a:xfrm>
          <a:prstGeom prst="rect">
            <a:avLst/>
          </a:prstGeom>
        </p:spPr>
      </p:pic>
      <p:grpSp>
        <p:nvGrpSpPr>
          <p:cNvPr id="158" name="Agrupar 1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912278"/>
            <a:ext cx="1043284" cy="267381"/>
            <a:chOff x="5589078" y="5562361"/>
            <a:chExt cx="1043284" cy="267381"/>
          </a:xfrm>
        </p:grpSpPr>
        <p:sp>
          <p:nvSpPr>
            <p:cNvPr id="159" name="CuadroTexto 158">
              <a:hlinkClick r:id="rId50"/>
            </p:cNvPr>
            <p:cNvSpPr txBox="1"/>
            <p:nvPr/>
          </p:nvSpPr>
          <p:spPr>
            <a:xfrm>
              <a:off x="5792288" y="5562361"/>
              <a:ext cx="840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Busos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60" name="Imagen 159"/>
            <p:cNvPicPr>
              <a:picLocks noChangeAspect="1"/>
            </p:cNvPicPr>
            <p:nvPr/>
          </p:nvPicPr>
          <p:blipFill>
            <a:blip r:embed="rId5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61" name="Imagen 16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88" y="891955"/>
            <a:ext cx="283993" cy="283993"/>
          </a:xfrm>
          <a:prstGeom prst="rect">
            <a:avLst/>
          </a:prstGeom>
        </p:spPr>
      </p:pic>
      <p:pic>
        <p:nvPicPr>
          <p:cNvPr id="162" name="Imagen 16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55" y="1493359"/>
            <a:ext cx="283993" cy="283993"/>
          </a:xfrm>
          <a:prstGeom prst="rect">
            <a:avLst/>
          </a:prstGeom>
        </p:spPr>
      </p:pic>
      <p:pic>
        <p:nvPicPr>
          <p:cNvPr id="163" name="Imagen 16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058" y="2978486"/>
            <a:ext cx="283993" cy="283993"/>
          </a:xfrm>
          <a:prstGeom prst="rect">
            <a:avLst/>
          </a:prstGeom>
        </p:spPr>
      </p:pic>
      <p:pic>
        <p:nvPicPr>
          <p:cNvPr id="164" name="Imagen 16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79" y="2461221"/>
            <a:ext cx="283993" cy="283993"/>
          </a:xfrm>
          <a:prstGeom prst="rect">
            <a:avLst/>
          </a:prstGeom>
        </p:spPr>
      </p:pic>
      <p:pic>
        <p:nvPicPr>
          <p:cNvPr id="165" name="Imagen 1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225" y="3354915"/>
            <a:ext cx="283993" cy="283993"/>
          </a:xfrm>
          <a:prstGeom prst="rect">
            <a:avLst/>
          </a:prstGeom>
        </p:spPr>
      </p:pic>
      <p:pic>
        <p:nvPicPr>
          <p:cNvPr id="166" name="Imagen 1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412776"/>
            <a:ext cx="283993" cy="283993"/>
          </a:xfrm>
          <a:prstGeom prst="rect">
            <a:avLst/>
          </a:prstGeom>
        </p:spPr>
      </p:pic>
      <p:pic>
        <p:nvPicPr>
          <p:cNvPr id="167" name="Imagen 1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481" y="3354941"/>
            <a:ext cx="283993" cy="283993"/>
          </a:xfrm>
          <a:prstGeom prst="rect">
            <a:avLst/>
          </a:prstGeom>
        </p:spPr>
      </p:pic>
      <p:grpSp>
        <p:nvGrpSpPr>
          <p:cNvPr id="168" name="Agrupar 16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2923" y="5576743"/>
            <a:ext cx="1497542" cy="267381"/>
            <a:chOff x="5589078" y="5562361"/>
            <a:chExt cx="1497542" cy="267381"/>
          </a:xfrm>
        </p:grpSpPr>
        <p:sp>
          <p:nvSpPr>
            <p:cNvPr id="169" name="CuadroTexto 168">
              <a:hlinkClick r:id="rId53"/>
            </p:cNvPr>
            <p:cNvSpPr txBox="1"/>
            <p:nvPr/>
          </p:nvSpPr>
          <p:spPr>
            <a:xfrm>
              <a:off x="5792288" y="5562361"/>
              <a:ext cx="129433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InfoUAB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70" name="Imagen 169"/>
            <p:cNvPicPr>
              <a:picLocks noChangeAspect="1"/>
            </p:cNvPicPr>
            <p:nvPr/>
          </p:nvPicPr>
          <p:blipFill>
            <a:blip r:embed="rId5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71" name="Imagen 1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30" y="1414496"/>
            <a:ext cx="283993" cy="283993"/>
          </a:xfrm>
          <a:prstGeom prst="rect">
            <a:avLst/>
          </a:prstGeom>
        </p:spPr>
      </p:pic>
      <p:pic>
        <p:nvPicPr>
          <p:cNvPr id="174" name="Imagen 173">
            <a:extLst>
              <a:ext uri="{FF2B5EF4-FFF2-40B4-BE49-F238E27FC236}">
                <a16:creationId xmlns:a16="http://schemas.microsoft.com/office/drawing/2014/main" id="{EFAC3E86-1813-484F-A8CB-0514170CE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90" y="1929699"/>
            <a:ext cx="283993" cy="283993"/>
          </a:xfrm>
          <a:prstGeom prst="rect">
            <a:avLst/>
          </a:prstGeom>
        </p:spPr>
      </p:pic>
      <p:pic>
        <p:nvPicPr>
          <p:cNvPr id="175" name="Imagen 174">
            <a:extLst>
              <a:ext uri="{FF2B5EF4-FFF2-40B4-BE49-F238E27FC236}">
                <a16:creationId xmlns:a16="http://schemas.microsoft.com/office/drawing/2014/main" id="{0A0E986C-628C-4CCE-A635-A53B9974A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1251705"/>
            <a:ext cx="283993" cy="283993"/>
          </a:xfrm>
          <a:prstGeom prst="rect">
            <a:avLst/>
          </a:prstGeom>
        </p:spPr>
      </p:pic>
      <p:pic>
        <p:nvPicPr>
          <p:cNvPr id="176" name="Imagen 175">
            <a:extLst>
              <a:ext uri="{FF2B5EF4-FFF2-40B4-BE49-F238E27FC236}">
                <a16:creationId xmlns:a16="http://schemas.microsoft.com/office/drawing/2014/main" id="{CA4656BA-B69D-4F6D-B90F-914F92EC5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536" y="3398344"/>
            <a:ext cx="283993" cy="283993"/>
          </a:xfrm>
          <a:prstGeom prst="rect">
            <a:avLst/>
          </a:prstGeom>
        </p:spPr>
      </p:pic>
      <p:pic>
        <p:nvPicPr>
          <p:cNvPr id="177" name="Imagen 176">
            <a:extLst>
              <a:ext uri="{FF2B5EF4-FFF2-40B4-BE49-F238E27FC236}">
                <a16:creationId xmlns:a16="http://schemas.microsoft.com/office/drawing/2014/main" id="{F6B4307D-C234-436A-8F4A-11315B674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12" y="1865994"/>
            <a:ext cx="283993" cy="283993"/>
          </a:xfrm>
          <a:prstGeom prst="rect">
            <a:avLst/>
          </a:prstGeom>
        </p:spPr>
      </p:pic>
      <p:pic>
        <p:nvPicPr>
          <p:cNvPr id="179" name="Imagen 178">
            <a:extLst>
              <a:ext uri="{FF2B5EF4-FFF2-40B4-BE49-F238E27FC236}">
                <a16:creationId xmlns:a16="http://schemas.microsoft.com/office/drawing/2014/main" id="{03560023-8934-48F8-B3B1-315D6A7BE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8" y="2464778"/>
            <a:ext cx="283993" cy="283993"/>
          </a:xfrm>
          <a:prstGeom prst="rect">
            <a:avLst/>
          </a:prstGeom>
        </p:spPr>
      </p:pic>
      <p:pic>
        <p:nvPicPr>
          <p:cNvPr id="180" name="Imagen 179">
            <a:extLst>
              <a:ext uri="{FF2B5EF4-FFF2-40B4-BE49-F238E27FC236}">
                <a16:creationId xmlns:a16="http://schemas.microsoft.com/office/drawing/2014/main" id="{F83CBCB9-F523-4B8C-905C-C49697BDC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233" y="4027000"/>
            <a:ext cx="283993" cy="283993"/>
          </a:xfrm>
          <a:prstGeom prst="rect">
            <a:avLst/>
          </a:prstGeom>
        </p:spPr>
      </p:pic>
      <p:pic>
        <p:nvPicPr>
          <p:cNvPr id="184" name="Imagen 183">
            <a:extLst>
              <a:ext uri="{FF2B5EF4-FFF2-40B4-BE49-F238E27FC236}">
                <a16:creationId xmlns:a16="http://schemas.microsoft.com/office/drawing/2014/main" id="{810EA653-154D-4BB2-AD28-FE4566AAD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678" y="6239722"/>
            <a:ext cx="283993" cy="283993"/>
          </a:xfrm>
          <a:prstGeom prst="rect">
            <a:avLst/>
          </a:prstGeom>
        </p:spPr>
      </p:pic>
      <p:pic>
        <p:nvPicPr>
          <p:cNvPr id="172" name="Imagen 171">
            <a:extLst>
              <a:ext uri="{FF2B5EF4-FFF2-40B4-BE49-F238E27FC236}">
                <a16:creationId xmlns:a16="http://schemas.microsoft.com/office/drawing/2014/main" id="{B2DCE18C-7960-468C-BFA5-125C28DFD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06" y="142046"/>
            <a:ext cx="283993" cy="283993"/>
          </a:xfrm>
          <a:prstGeom prst="rect">
            <a:avLst/>
          </a:prstGeom>
        </p:spPr>
      </p:pic>
      <p:pic>
        <p:nvPicPr>
          <p:cNvPr id="173" name="Imagen 172">
            <a:extLst>
              <a:ext uri="{FF2B5EF4-FFF2-40B4-BE49-F238E27FC236}">
                <a16:creationId xmlns:a16="http://schemas.microsoft.com/office/drawing/2014/main" id="{95B47DE4-8918-4AC3-97D8-5429C37B7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71" y="897811"/>
            <a:ext cx="283993" cy="283993"/>
          </a:xfrm>
          <a:prstGeom prst="rect">
            <a:avLst/>
          </a:prstGeom>
        </p:spPr>
      </p:pic>
      <p:pic>
        <p:nvPicPr>
          <p:cNvPr id="181" name="Imagen 180">
            <a:extLst>
              <a:ext uri="{FF2B5EF4-FFF2-40B4-BE49-F238E27FC236}">
                <a16:creationId xmlns:a16="http://schemas.microsoft.com/office/drawing/2014/main" id="{5127A21C-F167-4D5D-A9B0-3C39F379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061" y="177088"/>
            <a:ext cx="283993" cy="283993"/>
          </a:xfrm>
          <a:prstGeom prst="rect">
            <a:avLst/>
          </a:prstGeom>
        </p:spPr>
      </p:pic>
      <p:pic>
        <p:nvPicPr>
          <p:cNvPr id="182" name="Imagen 181">
            <a:extLst>
              <a:ext uri="{FF2B5EF4-FFF2-40B4-BE49-F238E27FC236}">
                <a16:creationId xmlns:a16="http://schemas.microsoft.com/office/drawing/2014/main" id="{DBBC97C4-21FE-4EFF-8A2D-4B98D3460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602" y="197609"/>
            <a:ext cx="283993" cy="283993"/>
          </a:xfrm>
          <a:prstGeom prst="rect">
            <a:avLst/>
          </a:prstGeom>
        </p:spPr>
      </p:pic>
      <p:pic>
        <p:nvPicPr>
          <p:cNvPr id="183" name="Imagen 182">
            <a:extLst>
              <a:ext uri="{FF2B5EF4-FFF2-40B4-BE49-F238E27FC236}">
                <a16:creationId xmlns:a16="http://schemas.microsoft.com/office/drawing/2014/main" id="{C3E8D05F-499C-4B76-8A48-24F9F338A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581" y="339605"/>
            <a:ext cx="283993" cy="283993"/>
          </a:xfrm>
          <a:prstGeom prst="rect">
            <a:avLst/>
          </a:prstGeom>
        </p:spPr>
      </p:pic>
      <p:pic>
        <p:nvPicPr>
          <p:cNvPr id="185" name="Imagen 184">
            <a:extLst>
              <a:ext uri="{FF2B5EF4-FFF2-40B4-BE49-F238E27FC236}">
                <a16:creationId xmlns:a16="http://schemas.microsoft.com/office/drawing/2014/main" id="{A7AD60F7-DB80-43E8-A5AF-47731A6F5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05" y="182440"/>
            <a:ext cx="283993" cy="283993"/>
          </a:xfrm>
          <a:prstGeom prst="rect">
            <a:avLst/>
          </a:prstGeom>
        </p:spPr>
      </p:pic>
      <p:pic>
        <p:nvPicPr>
          <p:cNvPr id="186" name="Imagen 185">
            <a:extLst>
              <a:ext uri="{FF2B5EF4-FFF2-40B4-BE49-F238E27FC236}">
                <a16:creationId xmlns:a16="http://schemas.microsoft.com/office/drawing/2014/main" id="{D8961C5B-23DB-459A-9356-D8F06A4FC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851" y="1540555"/>
            <a:ext cx="283993" cy="283993"/>
          </a:xfrm>
          <a:prstGeom prst="rect">
            <a:avLst/>
          </a:prstGeom>
        </p:spPr>
      </p:pic>
      <p:pic>
        <p:nvPicPr>
          <p:cNvPr id="2" name="Imagen 13">
            <a:hlinkClick r:id="rId56"/>
            <a:extLst>
              <a:ext uri="{FF2B5EF4-FFF2-40B4-BE49-F238E27FC236}">
                <a16:creationId xmlns:a16="http://schemas.microsoft.com/office/drawing/2014/main" id="{62B388E0-E7D9-3067-4FEE-5C9486CC44AE}"/>
              </a:ext>
            </a:extLst>
          </p:cNvPr>
          <p:cNvPicPr>
            <a:picLocks noChangeAspect="1"/>
          </p:cNvPicPr>
          <p:nvPr/>
        </p:nvPicPr>
        <p:blipFill>
          <a:blip r:embed="rId57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92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3000"/>
                            </p:stCondLst>
                            <p:childTnLst>
                              <p:par>
                                <p:cTn id="2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4500"/>
                            </p:stCondLst>
                            <p:childTnLst>
                              <p:par>
                                <p:cTn id="2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5000"/>
                            </p:stCondLst>
                            <p:childTnLst>
                              <p:par>
                                <p:cTn id="2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500"/>
                            </p:stCondLst>
                            <p:childTnLst>
                              <p:par>
                                <p:cTn id="2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6500"/>
                            </p:stCondLst>
                            <p:childTnLst>
                              <p:par>
                                <p:cTn id="3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7500"/>
                            </p:stCondLst>
                            <p:childTnLst>
                              <p:par>
                                <p:cTn id="3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8000"/>
                            </p:stCondLst>
                            <p:childTnLst>
                              <p:par>
                                <p:cTn id="3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8500"/>
                            </p:stCondLst>
                            <p:childTnLst>
                              <p:par>
                                <p:cTn id="3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9500"/>
                            </p:stCondLst>
                            <p:childTnLst>
                              <p:par>
                                <p:cTn id="3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1500"/>
                            </p:stCondLst>
                            <p:childTnLst>
                              <p:par>
                                <p:cTn id="4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4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500"/>
                            </p:stCondLst>
                            <p:childTnLst>
                              <p:par>
                                <p:cTn id="4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4500"/>
                            </p:stCondLst>
                            <p:childTnLst>
                              <p:par>
                                <p:cTn id="4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6000"/>
                            </p:stCondLst>
                            <p:childTnLst>
                              <p:par>
                                <p:cTn id="5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7500"/>
                            </p:stCondLst>
                            <p:childTnLst>
                              <p:par>
                                <p:cTn id="5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6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7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  <p:bldP spid="14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/>
          <p:cNvSpPr txBox="1"/>
          <p:nvPr/>
        </p:nvSpPr>
        <p:spPr>
          <a:xfrm>
            <a:off x="977837" y="669029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latin typeface="Arial"/>
                <a:cs typeface="Arial"/>
              </a:rPr>
              <a:t>Fisioteràpia a la UAB 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372144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79773"/>
            <a:ext cx="9144000" cy="4023360"/>
          </a:xfrm>
          <a:prstGeom prst="rect">
            <a:avLst/>
          </a:prstGeom>
        </p:spPr>
      </p:pic>
      <p:pic>
        <p:nvPicPr>
          <p:cNvPr id="3" name="Imagen 13">
            <a:hlinkClick r:id="rId4"/>
            <a:extLst>
              <a:ext uri="{FF2B5EF4-FFF2-40B4-BE49-F238E27FC236}">
                <a16:creationId xmlns:a16="http://schemas.microsoft.com/office/drawing/2014/main" id="{4D496171-7E01-C029-0D6D-1FE1A7F4EBE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4336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" y="0"/>
            <a:ext cx="9144000" cy="1308798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Fisioteràpia a la UAB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236943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3" name="CuadroTexto 12">
            <a:hlinkClick r:id="rId4"/>
            <a:extLst>
              <a:ext uri="{FF2B5EF4-FFF2-40B4-BE49-F238E27FC236}">
                <a16:creationId xmlns:a16="http://schemas.microsoft.com/office/drawing/2014/main" id="{7C3D61F7-5F46-4BA1-841D-E55D35719609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B8B3A40-3958-4547-A5F7-FBFD7B74FD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282E7D3E-94AF-68FF-13D9-F95866DE890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pic>
        <p:nvPicPr>
          <p:cNvPr id="6" name="Imatge 5">
            <a:extLst>
              <a:ext uri="{FF2B5EF4-FFF2-40B4-BE49-F238E27FC236}">
                <a16:creationId xmlns:a16="http://schemas.microsoft.com/office/drawing/2014/main" id="{A7E11485-09F3-EB70-D893-68910DED19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1726" y="2266296"/>
            <a:ext cx="7709542" cy="187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385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" y="0"/>
            <a:ext cx="9144000" cy="1308798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Notes de tall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236943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AE4920D-4120-477B-B7FA-ABC8E045DA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53454"/>
              </p:ext>
            </p:extLst>
          </p:nvPr>
        </p:nvGraphicFramePr>
        <p:xfrm>
          <a:off x="1075643" y="1456829"/>
          <a:ext cx="6840620" cy="2426889"/>
        </p:xfrm>
        <a:graphic>
          <a:graphicData uri="http://schemas.openxmlformats.org/drawingml/2006/table">
            <a:tbl>
              <a:tblPr/>
              <a:tblGrid>
                <a:gridCol w="5671738">
                  <a:extLst>
                    <a:ext uri="{9D8B030D-6E8A-4147-A177-3AD203B41FA5}">
                      <a16:colId xmlns:a16="http://schemas.microsoft.com/office/drawing/2014/main" val="209198142"/>
                    </a:ext>
                  </a:extLst>
                </a:gridCol>
                <a:gridCol w="1168882">
                  <a:extLst>
                    <a:ext uri="{9D8B030D-6E8A-4147-A177-3AD203B41FA5}">
                      <a16:colId xmlns:a16="http://schemas.microsoft.com/office/drawing/2014/main" val="2520115333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r>
                        <a:rPr lang="ca-ES" sz="1600" b="1" noProof="0" dirty="0">
                          <a:latin typeface="Arial"/>
                          <a:cs typeface="Arial"/>
                        </a:rPr>
                        <a:t>Batxillerat i CFGS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2560042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Fisioteràpia UAB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10,620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4516709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Fisioteràpia (</a:t>
                      </a:r>
                      <a:r>
                        <a:rPr lang="ca-ES" sz="14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Gimbernat</a:t>
                      </a: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)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6,750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4907429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endParaRPr lang="ca-E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4439945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6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Més grans de 25 anys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2811643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Fisioteràpia UAB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7,000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6881436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Fisioteràpia</a:t>
                      </a:r>
                      <a:r>
                        <a:rPr lang="ca-ES" sz="1400" b="0" i="0" u="none" strike="noStrike" baseline="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(</a:t>
                      </a:r>
                      <a:r>
                        <a:rPr lang="ca-ES" sz="1400" b="0" i="0" u="none" strike="noStrike" baseline="0" noProof="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Gimbernat</a:t>
                      </a:r>
                      <a:r>
                        <a:rPr lang="ca-ES" sz="1400" b="0" i="0" u="none" strike="noStrike" baseline="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) </a:t>
                      </a:r>
                      <a:endParaRPr lang="ca-ES" sz="14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68808954"/>
                  </a:ext>
                </a:extLst>
              </a:tr>
            </a:tbl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5880499" y="1562978"/>
            <a:ext cx="2103098" cy="2312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ca-ES" sz="1200" dirty="0">
                <a:latin typeface="Arial"/>
                <a:cs typeface="Arial"/>
              </a:rPr>
              <a:t>Nota de tall 2024</a:t>
            </a:r>
          </a:p>
        </p:txBody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7F9B8838-6228-4D57-88B3-94E1251F79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917916"/>
              </p:ext>
            </p:extLst>
          </p:nvPr>
        </p:nvGraphicFramePr>
        <p:xfrm>
          <a:off x="1075643" y="4037061"/>
          <a:ext cx="6840620" cy="992635"/>
        </p:xfrm>
        <a:graphic>
          <a:graphicData uri="http://schemas.openxmlformats.org/drawingml/2006/table">
            <a:tbl>
              <a:tblPr/>
              <a:tblGrid>
                <a:gridCol w="5671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88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6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Altres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Proves +45 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7,000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Titulats universitaris 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8,220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CuadroTexto 11">
            <a:hlinkClick r:id="rId4"/>
            <a:extLst>
              <a:ext uri="{FF2B5EF4-FFF2-40B4-BE49-F238E27FC236}">
                <a16:creationId xmlns:a16="http://schemas.microsoft.com/office/drawing/2014/main" id="{DF250B64-01F5-4281-A485-9553B6DD9B43}"/>
              </a:ext>
            </a:extLst>
          </p:cNvPr>
          <p:cNvSpPr txBox="1"/>
          <p:nvPr/>
        </p:nvSpPr>
        <p:spPr>
          <a:xfrm>
            <a:off x="1375529" y="5240176"/>
            <a:ext cx="3327878" cy="254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4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 més </a:t>
            </a:r>
            <a:r>
              <a:rPr lang="ca-ES" sz="1400" b="1" dirty="0">
                <a:latin typeface="Arial"/>
                <a:cs typeface="Arial"/>
              </a:rPr>
              <a:t>Fisioteràpia</a:t>
            </a:r>
            <a:r>
              <a:rPr kumimoji="0" lang="ca-ES" sz="14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(UAB)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F4597BA7-C9FF-4E94-9512-3A8401F723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75643" y="5183535"/>
            <a:ext cx="299886" cy="309258"/>
          </a:xfrm>
          <a:prstGeom prst="rect">
            <a:avLst/>
          </a:prstGeom>
        </p:spPr>
      </p:pic>
      <p:sp>
        <p:nvSpPr>
          <p:cNvPr id="15" name="CuadroTexto 14">
            <a:hlinkClick r:id="rId7"/>
            <a:extLst>
              <a:ext uri="{FF2B5EF4-FFF2-40B4-BE49-F238E27FC236}">
                <a16:creationId xmlns:a16="http://schemas.microsoft.com/office/drawing/2014/main" id="{146E0075-CCFB-46DC-8D9E-DD60E6066B3B}"/>
              </a:ext>
            </a:extLst>
          </p:cNvPr>
          <p:cNvSpPr txBox="1"/>
          <p:nvPr/>
        </p:nvSpPr>
        <p:spPr>
          <a:xfrm>
            <a:off x="1374660" y="5708075"/>
            <a:ext cx="3707651" cy="254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4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 més </a:t>
            </a:r>
            <a:r>
              <a:rPr lang="ca-ES" sz="1400" b="1" dirty="0">
                <a:latin typeface="Arial"/>
                <a:cs typeface="Arial"/>
              </a:rPr>
              <a:t>Fisioteràpia</a:t>
            </a:r>
            <a:r>
              <a:rPr kumimoji="0" lang="ca-ES" sz="14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(</a:t>
            </a:r>
            <a:r>
              <a:rPr lang="ca-ES" sz="1400" b="1" dirty="0">
                <a:latin typeface="Arial"/>
                <a:cs typeface="Arial"/>
              </a:rPr>
              <a:t>Gimbernat</a:t>
            </a:r>
            <a:r>
              <a:rPr kumimoji="0" lang="ca-ES" sz="14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)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5849A77B-4815-48BC-934A-A6D5ABEE14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56593" y="5643660"/>
            <a:ext cx="327592" cy="337830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61CC5BB0-54D9-2DAD-83FA-2E2E9DE0362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75643" y="6123238"/>
            <a:ext cx="1800000" cy="329492"/>
          </a:xfrm>
          <a:prstGeom prst="rect">
            <a:avLst/>
          </a:prstGeom>
        </p:spPr>
      </p:pic>
      <p:sp>
        <p:nvSpPr>
          <p:cNvPr id="4" name="CuadroTexto 13">
            <a:hlinkClick r:id="rId10"/>
            <a:extLst>
              <a:ext uri="{FF2B5EF4-FFF2-40B4-BE49-F238E27FC236}">
                <a16:creationId xmlns:a16="http://schemas.microsoft.com/office/drawing/2014/main" id="{D20C398B-5714-3231-3DE2-EB5F2B0B7F11}"/>
              </a:ext>
            </a:extLst>
          </p:cNvPr>
          <p:cNvSpPr txBox="1"/>
          <p:nvPr/>
        </p:nvSpPr>
        <p:spPr>
          <a:xfrm>
            <a:off x="3977974" y="6175676"/>
            <a:ext cx="4646079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600" b="1" noProof="0" dirty="0">
                <a:solidFill>
                  <a:prstClr val="black"/>
                </a:solidFill>
                <a:latin typeface="Arial"/>
                <a:cs typeface="Arial"/>
              </a:rPr>
              <a:t>Totes les ponderacions al Canal Universitats</a:t>
            </a:r>
            <a:endParaRPr kumimoji="0" lang="ca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" name="Imagen 14">
            <a:extLst>
              <a:ext uri="{FF2B5EF4-FFF2-40B4-BE49-F238E27FC236}">
                <a16:creationId xmlns:a16="http://schemas.microsoft.com/office/drawing/2014/main" id="{0A97BE5E-3F78-A218-54D7-BF572ADEFD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652668" y="6143472"/>
            <a:ext cx="299886" cy="30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70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480"/>
                            </p:stCondLst>
                            <p:childTnLst>
                              <p:par>
                                <p:cTn id="3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98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480"/>
                            </p:stCondLst>
                            <p:childTnLst>
                              <p:par>
                                <p:cTn id="4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8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80"/>
                            </p:stCondLst>
                            <p:childTnLst>
                              <p:par>
                                <p:cTn id="5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34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840"/>
                            </p:stCondLst>
                            <p:childTnLst>
                              <p:par>
                                <p:cTn id="6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9" grpId="0"/>
      <p:bldP spid="12" grpId="0"/>
      <p:bldP spid="12" grpId="1"/>
      <p:bldP spid="15" grpId="0"/>
      <p:bldP spid="15" grpId="1"/>
      <p:bldP spid="4" grpId="0"/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" y="0"/>
            <a:ext cx="9144000" cy="1308798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725916"/>
            <a:ext cx="7123660" cy="3737168"/>
          </a:xfrm>
          <a:prstGeom prst="rect">
            <a:avLst/>
          </a:prstGeom>
          <a:noFill/>
        </p:spPr>
        <p:txBody>
          <a:bodyPr wrap="square" lIns="63873" tIns="31936" rIns="63873" bIns="31936" anchor="t">
            <a:spAutoFit/>
          </a:bodyPr>
          <a:lstStyle/>
          <a:p>
            <a:pPr marL="318770" indent="-318770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El grau de Fisioteràpia té un </a:t>
            </a:r>
            <a:r>
              <a:rPr lang="ca-ES" sz="1600" b="1" dirty="0">
                <a:latin typeface="Arial"/>
                <a:cs typeface="Arial"/>
              </a:rPr>
              <a:t>perfil clarament </a:t>
            </a:r>
            <a:r>
              <a:rPr lang="ca-ES" sz="1600" b="1" dirty="0" err="1">
                <a:latin typeface="Arial"/>
                <a:cs typeface="Arial"/>
              </a:rPr>
              <a:t>professionalitzador</a:t>
            </a:r>
            <a:r>
              <a:rPr lang="ca-ES" sz="1600" b="1" dirty="0">
                <a:latin typeface="Arial"/>
                <a:cs typeface="Arial"/>
              </a:rPr>
              <a:t> </a:t>
            </a:r>
            <a:r>
              <a:rPr lang="ca-ES" sz="1600" dirty="0">
                <a:latin typeface="Arial"/>
                <a:cs typeface="Arial"/>
              </a:rPr>
              <a:t>que proporciona una formació amb una sòlida base científica i, eminentment, pràctica. En acabar els estudis, l'estudiant tindrà els coneixements, les habilitats i les actituds suficients per a exercir en tots els vessants de la professió, és a dir, com a </a:t>
            </a:r>
            <a:r>
              <a:rPr lang="ca-ES" sz="1600" b="1" dirty="0">
                <a:latin typeface="Arial"/>
                <a:cs typeface="Arial"/>
              </a:rPr>
              <a:t>fisioterapeuta generalista</a:t>
            </a:r>
            <a:r>
              <a:rPr lang="ca-ES" sz="1600" dirty="0">
                <a:latin typeface="Arial"/>
                <a:cs typeface="Arial"/>
              </a:rPr>
              <a:t>.</a:t>
            </a:r>
            <a:endParaRPr lang="es-ES" dirty="0"/>
          </a:p>
          <a:p>
            <a:pPr marL="318770" indent="-318770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S’imparteix a la Facultat de Medicina com una titulació pública. La Facultat compta amb una llarga tradició docent i té estreta vinculació amb les </a:t>
            </a:r>
            <a:r>
              <a:rPr lang="ca-ES" sz="1600" b="1" dirty="0">
                <a:latin typeface="Arial"/>
                <a:cs typeface="Arial"/>
              </a:rPr>
              <a:t>unitats docents </a:t>
            </a:r>
            <a:r>
              <a:rPr lang="ca-ES" sz="1600" dirty="0">
                <a:latin typeface="Arial"/>
                <a:cs typeface="Arial"/>
              </a:rPr>
              <a:t>hospitalàries de la UAB: Hospital de la Vall d'Hebron, Hospital de Sant Pau, Hospital Germans Trias i Pujol i Consorci Sanitari Parc Taulí, tots ells centres de referència d'Espanya en atenció hospitalària i investigació.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_tradnl" sz="3200" b="1" spc="-100">
                <a:solidFill>
                  <a:schemeClr val="bg1"/>
                </a:solidFill>
                <a:latin typeface="Arial"/>
                <a:cs typeface="Arial"/>
              </a:rPr>
              <a:t>El grau de Fisioteràpia a </a:t>
            </a:r>
            <a:r>
              <a:rPr lang="es-ES_tradnl" sz="3200" b="1" spc="-100" dirty="0">
                <a:solidFill>
                  <a:schemeClr val="bg1"/>
                </a:solidFill>
                <a:latin typeface="Arial"/>
                <a:cs typeface="Arial"/>
              </a:rPr>
              <a:t>la UAB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57477" y="1236943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12" name="CuadroTexto 11">
            <a:hlinkClick r:id="rId4"/>
            <a:extLst>
              <a:ext uri="{FF2B5EF4-FFF2-40B4-BE49-F238E27FC236}">
                <a16:creationId xmlns:a16="http://schemas.microsoft.com/office/drawing/2014/main" id="{5224167B-6CCD-417E-BE2B-DEE0A1E8C8AB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2BD34CF3-1362-4DF1-929E-A47866A34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D31F4993-B938-4042-F629-7AA6968D2C7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09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9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390"/>
                            </p:stCondLst>
                            <p:childTnLst>
                              <p:par>
                                <p:cTn id="2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12" grpId="0"/>
      <p:bldP spid="1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15"/>
            <a:ext cx="9144000" cy="1308798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necessites per estudiar Fisioteràpia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1057477" y="123622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8" name="QuadreDeText 13">
            <a:extLst>
              <a:ext uri="{FF2B5EF4-FFF2-40B4-BE49-F238E27FC236}">
                <a16:creationId xmlns:a16="http://schemas.microsoft.com/office/drawing/2014/main" id="{8C5615D1-AF8C-4FB8-A588-9D3615CCAF1B}"/>
              </a:ext>
            </a:extLst>
          </p:cNvPr>
          <p:cNvSpPr txBox="1"/>
          <p:nvPr/>
        </p:nvSpPr>
        <p:spPr>
          <a:xfrm>
            <a:off x="969207" y="1819166"/>
            <a:ext cx="7123660" cy="3817318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indent="-285750" defTabSz="910227" fontAlgn="base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dirty="0">
                <a:latin typeface="Arial" pitchFamily="34" charset="0"/>
                <a:cs typeface="Arial" panose="020B0604020202020204" pitchFamily="34" charset="0"/>
              </a:rPr>
              <a:t>Capacitat per les relacions interpersonals i el treball en equip.</a:t>
            </a:r>
          </a:p>
          <a:p>
            <a:pPr marL="285750" indent="-285750" defTabSz="910227" fontAlgn="base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dirty="0">
                <a:latin typeface="Arial" pitchFamily="34" charset="0"/>
                <a:cs typeface="Arial" panose="020B0604020202020204" pitchFamily="34" charset="0"/>
              </a:rPr>
              <a:t>Capacitat d’escolta.</a:t>
            </a:r>
          </a:p>
          <a:p>
            <a:pPr marL="285750" indent="-285750" defTabSz="910227" fontAlgn="base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dirty="0">
                <a:latin typeface="Arial" pitchFamily="34" charset="0"/>
                <a:cs typeface="Arial" panose="020B0604020202020204" pitchFamily="34" charset="0"/>
              </a:rPr>
              <a:t>Capacitat d’adaptació a l’entorn.</a:t>
            </a:r>
          </a:p>
          <a:p>
            <a:pPr marL="285750" indent="-285750" defTabSz="910227" fontAlgn="base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dirty="0">
                <a:latin typeface="Arial" pitchFamily="34" charset="0"/>
                <a:cs typeface="Arial" panose="020B0604020202020204" pitchFamily="34" charset="0"/>
              </a:rPr>
              <a:t>Disposició per la resolució de problemes i presa de decisions.</a:t>
            </a:r>
          </a:p>
          <a:p>
            <a:pPr marL="285750" indent="-285750" defTabSz="910227" fontAlgn="base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dirty="0">
                <a:latin typeface="Arial" pitchFamily="34" charset="0"/>
                <a:cs typeface="Arial" panose="020B0604020202020204" pitchFamily="34" charset="0"/>
              </a:rPr>
              <a:t>Disposició per l’autoaprenentatge.</a:t>
            </a:r>
          </a:p>
          <a:p>
            <a:pPr marL="285750" indent="-285750" defTabSz="910227" fontAlgn="base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dirty="0">
                <a:latin typeface="Arial" pitchFamily="34" charset="0"/>
                <a:cs typeface="Arial" panose="020B0604020202020204" pitchFamily="34" charset="0"/>
              </a:rPr>
              <a:t>Respecte als valors i cultura de les persones.</a:t>
            </a:r>
          </a:p>
          <a:p>
            <a:pPr marL="285750" indent="-285750" defTabSz="910227" fontAlgn="base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dirty="0">
                <a:latin typeface="Arial"/>
                <a:cs typeface="Arial"/>
              </a:rPr>
              <a:t>Disposat a assumir responsabilitats i compromís amb la salut i el benestar de les persones.</a:t>
            </a:r>
            <a:endParaRPr lang="ca-ES" b="1" dirty="0">
              <a:latin typeface="Arial"/>
              <a:cs typeface="Arial"/>
            </a:endParaRPr>
          </a:p>
        </p:txBody>
      </p:sp>
      <p:sp>
        <p:nvSpPr>
          <p:cNvPr id="9" name="CuadroTexto 8">
            <a:hlinkClick r:id="rId3"/>
            <a:extLst>
              <a:ext uri="{FF2B5EF4-FFF2-40B4-BE49-F238E27FC236}">
                <a16:creationId xmlns:a16="http://schemas.microsoft.com/office/drawing/2014/main" id="{73A4086D-9E79-4287-B9E0-B7E63444656E}"/>
              </a:ext>
            </a:extLst>
          </p:cNvPr>
          <p:cNvSpPr txBox="1"/>
          <p:nvPr/>
        </p:nvSpPr>
        <p:spPr>
          <a:xfrm>
            <a:off x="5653549" y="6213132"/>
            <a:ext cx="2667390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</a:t>
            </a:r>
            <a:r>
              <a:rPr lang="ca-ES" sz="1600" b="1" dirty="0">
                <a:latin typeface="Arial"/>
                <a:cs typeface="Arial"/>
              </a:rPr>
              <a:t>perfil de l’estudiant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95CA1BDB-3B2F-4BD5-98DA-DC4FEF4E1C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328241" y="6180928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E7D07C68-5EAF-514E-59FA-83792C4D7C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26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1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8" grpId="0"/>
      <p:bldP spid="9" grpId="0"/>
      <p:bldP spid="9" grpId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323b3df-8132-45da-9814-5f12b4f3bf2e">
      <Terms xmlns="http://schemas.microsoft.com/office/infopath/2007/PartnerControls"/>
    </lcf76f155ced4ddcb4097134ff3c332f>
    <TaxCatchAll xmlns="ccf361f3-7d9d-47e4-9d86-af699410c5d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4E4F18643A3644AC48B2ED7B13CB2D" ma:contentTypeVersion="18" ma:contentTypeDescription="Crea un document nou" ma:contentTypeScope="" ma:versionID="1828986ee76ce6d26cc5fcfed6a61247">
  <xsd:schema xmlns:xsd="http://www.w3.org/2001/XMLSchema" xmlns:xs="http://www.w3.org/2001/XMLSchema" xmlns:p="http://schemas.microsoft.com/office/2006/metadata/properties" xmlns:ns2="4323b3df-8132-45da-9814-5f12b4f3bf2e" xmlns:ns3="ccf361f3-7d9d-47e4-9d86-af699410c5d4" targetNamespace="http://schemas.microsoft.com/office/2006/metadata/properties" ma:root="true" ma:fieldsID="de8c220eba3c6a87e443e71763af7a0e" ns2:_="" ns3:_="">
    <xsd:import namespace="4323b3df-8132-45da-9814-5f12b4f3bf2e"/>
    <xsd:import namespace="ccf361f3-7d9d-47e4-9d86-af699410c5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23b3df-8132-45da-9814-5f12b4f3bf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Etiquetes de la imatge" ma:readOnly="false" ma:fieldId="{5cf76f15-5ced-4ddc-b409-7134ff3c332f}" ma:taxonomyMulti="true" ma:sspId="34c01127-bdf0-454e-9077-a20ba63b60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f361f3-7d9d-47e4-9d86-af699410c5d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'ha compartit amb detal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65779cb-6ade-421e-ba4e-56ff2afe84e9}" ma:internalName="TaxCatchAll" ma:showField="CatchAllData" ma:web="ccf361f3-7d9d-47e4-9d86-af699410c5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C1A67F7-12D6-4353-A159-A182DB336411}">
  <ds:schemaRefs>
    <ds:schemaRef ds:uri="http://purl.org/dc/dcmitype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4323b3df-8132-45da-9814-5f12b4f3bf2e"/>
    <ds:schemaRef ds:uri="http://purl.org/dc/terms/"/>
    <ds:schemaRef ds:uri="http://purl.org/dc/elements/1.1/"/>
    <ds:schemaRef ds:uri="http://schemas.microsoft.com/office/2006/metadata/properties"/>
    <ds:schemaRef ds:uri="http://schemas.microsoft.com/office/infopath/2007/PartnerControls"/>
    <ds:schemaRef ds:uri="ccf361f3-7d9d-47e4-9d86-af699410c5d4"/>
  </ds:schemaRefs>
</ds:datastoreItem>
</file>

<file path=customXml/itemProps2.xml><?xml version="1.0" encoding="utf-8"?>
<ds:datastoreItem xmlns:ds="http://schemas.openxmlformats.org/officeDocument/2006/customXml" ds:itemID="{C0DEA73E-E327-4BA3-B7D8-CCE8767909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23b3df-8132-45da-9814-5f12b4f3bf2e"/>
    <ds:schemaRef ds:uri="ccf361f3-7d9d-47e4-9d86-af699410c5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A23943E-06D0-461A-83DD-6DFAE058A73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14702</TotalTime>
  <Words>1710</Words>
  <Application>Microsoft Office PowerPoint</Application>
  <PresentationFormat>Presentación en pantalla (4:3)</PresentationFormat>
  <Paragraphs>318</Paragraphs>
  <Slides>28</Slides>
  <Notes>18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3" baseType="lpstr">
      <vt:lpstr>Verdana</vt:lpstr>
      <vt:lpstr>Calibri</vt:lpstr>
      <vt:lpstr>Arial</vt:lpstr>
      <vt:lpstr>Arial Black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RosaMaria.Cabrera@uab.es</dc:creator>
  <cp:lastModifiedBy>Abril Sitjas i Fuentes</cp:lastModifiedBy>
  <cp:revision>501</cp:revision>
  <dcterms:created xsi:type="dcterms:W3CDTF">2019-11-11T08:24:52Z</dcterms:created>
  <dcterms:modified xsi:type="dcterms:W3CDTF">2025-03-26T11:06:43Z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0x010100A74E4F18643A3644AC48B2ED7B13CB2D</vt:lpwstr>
  </property>
  <property fmtid="{D5CDD505-2E9C-101B-9397-08002B2CF9AE}" pid="3" name="MediaServiceImageTags">
    <vt:lpwstr/>
  </property>
</Properties>
</file>