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659" r:id="rId5"/>
    <p:sldId id="324" r:id="rId6"/>
    <p:sldId id="666" r:id="rId7"/>
    <p:sldId id="667" r:id="rId8"/>
    <p:sldId id="369" r:id="rId9"/>
    <p:sldId id="398" r:id="rId10"/>
    <p:sldId id="336" r:id="rId11"/>
    <p:sldId id="377" r:id="rId12"/>
    <p:sldId id="676" r:id="rId13"/>
    <p:sldId id="383" r:id="rId14"/>
    <p:sldId id="348" r:id="rId15"/>
    <p:sldId id="679" r:id="rId16"/>
    <p:sldId id="680" r:id="rId17"/>
    <p:sldId id="681" r:id="rId18"/>
    <p:sldId id="622" r:id="rId19"/>
    <p:sldId id="682" r:id="rId20"/>
    <p:sldId id="291" r:id="rId21"/>
    <p:sldId id="671" r:id="rId22"/>
    <p:sldId id="668" r:id="rId23"/>
    <p:sldId id="617" r:id="rId24"/>
    <p:sldId id="611" r:id="rId25"/>
    <p:sldId id="309" r:id="rId2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58BB2A"/>
    <a:srgbClr val="2EA515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A95D8-D94D-46D3-ADB0-112331202DED}" v="2" dt="2025-03-26T11:12:29.5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0" autoAdjust="0"/>
    <p:restoredTop sz="96296" autoAdjust="0"/>
  </p:normalViewPr>
  <p:slideViewPr>
    <p:cSldViewPr snapToGrid="0" showGuides="1">
      <p:cViewPr varScale="1">
        <p:scale>
          <a:sx n="106" d="100"/>
          <a:sy n="106" d="100"/>
        </p:scale>
        <p:origin x="1884" y="114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64FA95D8-D94D-46D3-ADB0-112331202DED}"/>
    <pc:docChg chg="custSel delSld modSld">
      <pc:chgData name="Abril Sitjas i Fuentes" userId="b66e3df8-7e84-4501-ad52-709c67e0b8e5" providerId="ADAL" clId="{64FA95D8-D94D-46D3-ADB0-112331202DED}" dt="2025-03-26T11:12:33.791" v="6" actId="2696"/>
      <pc:docMkLst>
        <pc:docMk/>
      </pc:docMkLst>
      <pc:sldChg chg="addSp modSp mod">
        <pc:chgData name="Abril Sitjas i Fuentes" userId="b66e3df8-7e84-4501-ad52-709c67e0b8e5" providerId="ADAL" clId="{64FA95D8-D94D-46D3-ADB0-112331202DED}" dt="2025-03-26T11:12:29.503" v="5"/>
        <pc:sldMkLst>
          <pc:docMk/>
          <pc:sldMk cId="4226424508" sldId="377"/>
        </pc:sldMkLst>
        <pc:spChg chg="add mod">
          <ac:chgData name="Abril Sitjas i Fuentes" userId="b66e3df8-7e84-4501-ad52-709c67e0b8e5" providerId="ADAL" clId="{64FA95D8-D94D-46D3-ADB0-112331202DED}" dt="2025-03-26T11:12:24.147" v="3"/>
          <ac:spMkLst>
            <pc:docMk/>
            <pc:sldMk cId="4226424508" sldId="377"/>
            <ac:spMk id="5" creationId="{E5FBE01F-E720-EE40-75EA-037F3E73E352}"/>
          </ac:spMkLst>
        </pc:spChg>
        <pc:spChg chg="mod">
          <ac:chgData name="Abril Sitjas i Fuentes" userId="b66e3df8-7e84-4501-ad52-709c67e0b8e5" providerId="ADAL" clId="{64FA95D8-D94D-46D3-ADB0-112331202DED}" dt="2025-03-26T11:12:18.894" v="1" actId="1076"/>
          <ac:spMkLst>
            <pc:docMk/>
            <pc:sldMk cId="4226424508" sldId="377"/>
            <ac:spMk id="15" creationId="{67ADC55A-B71F-46DE-8E04-E1716E9D80C0}"/>
          </ac:spMkLst>
        </pc:spChg>
        <pc:picChg chg="add mod">
          <ac:chgData name="Abril Sitjas i Fuentes" userId="b66e3df8-7e84-4501-ad52-709c67e0b8e5" providerId="ADAL" clId="{64FA95D8-D94D-46D3-ADB0-112331202DED}" dt="2025-03-26T11:12:29.503" v="5"/>
          <ac:picMkLst>
            <pc:docMk/>
            <pc:sldMk cId="4226424508" sldId="377"/>
            <ac:picMk id="6" creationId="{977A045D-CB69-250A-CB25-38659971FDD5}"/>
          </ac:picMkLst>
        </pc:picChg>
        <pc:picChg chg="mod">
          <ac:chgData name="Abril Sitjas i Fuentes" userId="b66e3df8-7e84-4501-ad52-709c67e0b8e5" providerId="ADAL" clId="{64FA95D8-D94D-46D3-ADB0-112331202DED}" dt="2025-03-26T11:12:14.304" v="0" actId="1076"/>
          <ac:picMkLst>
            <pc:docMk/>
            <pc:sldMk cId="4226424508" sldId="377"/>
            <ac:picMk id="16" creationId="{7505F51C-F1F4-475D-9114-E1E5CE8A552D}"/>
          </ac:picMkLst>
        </pc:picChg>
      </pc:sldChg>
      <pc:sldChg chg="delSp del mod">
        <pc:chgData name="Abril Sitjas i Fuentes" userId="b66e3df8-7e84-4501-ad52-709c67e0b8e5" providerId="ADAL" clId="{64FA95D8-D94D-46D3-ADB0-112331202DED}" dt="2025-03-26T11:12:33.791" v="6" actId="2696"/>
        <pc:sldMkLst>
          <pc:docMk/>
          <pc:sldMk cId="2368414864" sldId="412"/>
        </pc:sldMkLst>
        <pc:spChg chg="del">
          <ac:chgData name="Abril Sitjas i Fuentes" userId="b66e3df8-7e84-4501-ad52-709c67e0b8e5" providerId="ADAL" clId="{64FA95D8-D94D-46D3-ADB0-112331202DED}" dt="2025-03-26T11:12:22.554" v="2" actId="21"/>
          <ac:spMkLst>
            <pc:docMk/>
            <pc:sldMk cId="2368414864" sldId="412"/>
            <ac:spMk id="2" creationId="{E5FBE01F-E720-EE40-75EA-037F3E73E352}"/>
          </ac:spMkLst>
        </pc:spChg>
        <pc:picChg chg="del">
          <ac:chgData name="Abril Sitjas i Fuentes" userId="b66e3df8-7e84-4501-ad52-709c67e0b8e5" providerId="ADAL" clId="{64FA95D8-D94D-46D3-ADB0-112331202DED}" dt="2025-03-26T11:12:27.625" v="4" actId="21"/>
          <ac:picMkLst>
            <pc:docMk/>
            <pc:sldMk cId="2368414864" sldId="412"/>
            <ac:picMk id="3" creationId="{977A045D-CB69-250A-CB25-38659971FDD5}"/>
          </ac:picMkLst>
        </pc:picChg>
      </pc:sldChg>
    </pc:docChg>
  </pc:docChgLst>
  <pc:docChgLst>
    <pc:chgData name="Rosa María Cabrera Corchos" userId="f1659fda-de31-4a64-8d16-4a5c28fbfcfc" providerId="ADAL" clId="{5EB9A848-C638-414C-B555-09ECE3AB7E6F}"/>
    <pc:docChg chg="delSld">
      <pc:chgData name="Rosa María Cabrera Corchos" userId="f1659fda-de31-4a64-8d16-4a5c28fbfcfc" providerId="ADAL" clId="{5EB9A848-C638-414C-B555-09ECE3AB7E6F}" dt="2023-02-01T13:53:55.329" v="0" actId="2696"/>
      <pc:docMkLst>
        <pc:docMk/>
      </pc:docMkLst>
      <pc:sldChg chg="del">
        <pc:chgData name="Rosa María Cabrera Corchos" userId="f1659fda-de31-4a64-8d16-4a5c28fbfcfc" providerId="ADAL" clId="{5EB9A848-C638-414C-B555-09ECE3AB7E6F}" dt="2023-02-01T13:53:55.329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5EB9A848-C638-414C-B555-09ECE3AB7E6F}" dt="2023-02-01T13:53:55.329" v="0" actId="2696"/>
        <pc:sldMkLst>
          <pc:docMk/>
          <pc:sldMk cId="850449991" sldId="606"/>
        </pc:sldMkLst>
      </pc:sldChg>
    </pc:docChg>
  </pc:docChgLst>
  <pc:docChgLst>
    <pc:chgData name="Neus Murcia Sadurní" userId="2c674b4e-4ed0-4f71-9773-0e903b570d67" providerId="ADAL" clId="{A7593A86-425C-49C9-94CD-D180F13669C3}"/>
    <pc:docChg chg="delSld">
      <pc:chgData name="Neus Murcia Sadurní" userId="2c674b4e-4ed0-4f71-9773-0e903b570d67" providerId="ADAL" clId="{A7593A86-425C-49C9-94CD-D180F13669C3}" dt="2022-01-16T12:08:43.752" v="1" actId="2696"/>
      <pc:docMkLst>
        <pc:docMk/>
      </pc:docMkLst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2720126458" sldId="683"/>
        </pc:sldMkLst>
      </pc:sldChg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3372913563" sldId="684"/>
        </pc:sldMkLst>
      </pc:sldChg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3620017550" sldId="685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1567775374" sldId="686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1587547866" sldId="687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2506881334" sldId="688"/>
        </pc:sldMkLst>
      </pc:sldChg>
    </pc:docChg>
  </pc:docChgLst>
  <pc:docChgLst>
    <pc:chgData name="Abril Sitjas i Fuentes" userId="b66e3df8-7e84-4501-ad52-709c67e0b8e5" providerId="ADAL" clId="{D071C708-7395-473E-A11C-9A5A63AC773B}"/>
    <pc:docChg chg="addSld modSld">
      <pc:chgData name="Abril Sitjas i Fuentes" userId="b66e3df8-7e84-4501-ad52-709c67e0b8e5" providerId="ADAL" clId="{D071C708-7395-473E-A11C-9A5A63AC773B}" dt="2025-02-11T10:18:43.451" v="12" actId="20577"/>
      <pc:docMkLst>
        <pc:docMk/>
      </pc:docMkLst>
      <pc:sldChg chg="modSp mod">
        <pc:chgData name="Abril Sitjas i Fuentes" userId="b66e3df8-7e84-4501-ad52-709c67e0b8e5" providerId="ADAL" clId="{D071C708-7395-473E-A11C-9A5A63AC773B}" dt="2025-02-11T10:18:19.648" v="6" actId="20577"/>
        <pc:sldMkLst>
          <pc:docMk/>
          <pc:sldMk cId="1785107525" sldId="622"/>
        </pc:sldMkLst>
        <pc:spChg chg="mod">
          <ac:chgData name="Abril Sitjas i Fuentes" userId="b66e3df8-7e84-4501-ad52-709c67e0b8e5" providerId="ADAL" clId="{D071C708-7395-473E-A11C-9A5A63AC773B}" dt="2025-02-11T10:18:19.648" v="6" actId="20577"/>
          <ac:spMkLst>
            <pc:docMk/>
            <pc:sldMk cId="1785107525" sldId="622"/>
            <ac:spMk id="14" creationId="{00000000-0000-0000-0000-000000000000}"/>
          </ac:spMkLst>
        </pc:spChg>
      </pc:sldChg>
      <pc:sldChg chg="modSp mod">
        <pc:chgData name="Abril Sitjas i Fuentes" userId="b66e3df8-7e84-4501-ad52-709c67e0b8e5" providerId="ADAL" clId="{D071C708-7395-473E-A11C-9A5A63AC773B}" dt="2025-02-11T10:18:43.451" v="12" actId="20577"/>
        <pc:sldMkLst>
          <pc:docMk/>
          <pc:sldMk cId="2643353128" sldId="671"/>
        </pc:sldMkLst>
        <pc:spChg chg="mod">
          <ac:chgData name="Abril Sitjas i Fuentes" userId="b66e3df8-7e84-4501-ad52-709c67e0b8e5" providerId="ADAL" clId="{D071C708-7395-473E-A11C-9A5A63AC773B}" dt="2025-02-11T10:18:43.451" v="12" actId="20577"/>
          <ac:spMkLst>
            <pc:docMk/>
            <pc:sldMk cId="2643353128" sldId="671"/>
            <ac:spMk id="36" creationId="{00000000-0000-0000-0000-000000000000}"/>
          </ac:spMkLst>
        </pc:spChg>
      </pc:sldChg>
      <pc:sldChg chg="modSp add mod">
        <pc:chgData name="Abril Sitjas i Fuentes" userId="b66e3df8-7e84-4501-ad52-709c67e0b8e5" providerId="ADAL" clId="{D071C708-7395-473E-A11C-9A5A63AC773B}" dt="2025-02-11T10:18:35.587" v="9" actId="5793"/>
        <pc:sldMkLst>
          <pc:docMk/>
          <pc:sldMk cId="2178029982" sldId="682"/>
        </pc:sldMkLst>
        <pc:spChg chg="mod">
          <ac:chgData name="Abril Sitjas i Fuentes" userId="b66e3df8-7e84-4501-ad52-709c67e0b8e5" providerId="ADAL" clId="{D071C708-7395-473E-A11C-9A5A63AC773B}" dt="2025-02-11T10:18:35.587" v="9" actId="5793"/>
          <ac:spMkLst>
            <pc:docMk/>
            <pc:sldMk cId="2178029982" sldId="682"/>
            <ac:spMk id="14" creationId="{6482FFB0-F597-6D94-9D0C-1F8D31AB0D66}"/>
          </ac:spMkLst>
        </pc:spChg>
      </pc:sldChg>
    </pc:docChg>
  </pc:docChgLst>
  <pc:docChgLst>
    <pc:chgData name="Lylia Boukelmoune Martí" userId="e299aa62-65b1-407e-8156-45aa4a7d9d94" providerId="ADAL" clId="{DA4B132E-6BA4-4B7F-A333-75AD81AB6BEC}"/>
    <pc:docChg chg="undo custSel addSld delSld modSld delMainMaster">
      <pc:chgData name="Lylia Boukelmoune Martí" userId="e299aa62-65b1-407e-8156-45aa4a7d9d94" providerId="ADAL" clId="{DA4B132E-6BA4-4B7F-A333-75AD81AB6BEC}" dt="2024-12-03T10:52:43.944" v="93" actId="478"/>
      <pc:docMkLst>
        <pc:docMk/>
      </pc:docMkLst>
      <pc:sldChg chg="add">
        <pc:chgData name="Lylia Boukelmoune Martí" userId="e299aa62-65b1-407e-8156-45aa4a7d9d94" providerId="ADAL" clId="{DA4B132E-6BA4-4B7F-A333-75AD81AB6BEC}" dt="2024-12-03T10:44:18.428" v="51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DA4B132E-6BA4-4B7F-A333-75AD81AB6BEC}" dt="2024-12-03T10:44:18.428" v="51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DA4B132E-6BA4-4B7F-A333-75AD81AB6BEC}" dt="2024-12-03T10:42:36.838" v="43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DA4B132E-6BA4-4B7F-A333-75AD81AB6BEC}" dt="2024-12-03T10:50:40.011" v="81" actId="207"/>
        <pc:sldMkLst>
          <pc:docMk/>
          <pc:sldMk cId="4176253884" sldId="336"/>
        </pc:sldMkLst>
      </pc:sldChg>
      <pc:sldChg chg="modSp mod">
        <pc:chgData name="Lylia Boukelmoune Martí" userId="e299aa62-65b1-407e-8156-45aa4a7d9d94" providerId="ADAL" clId="{DA4B132E-6BA4-4B7F-A333-75AD81AB6BEC}" dt="2024-12-03T10:48:47.238" v="64" actId="207"/>
        <pc:sldMkLst>
          <pc:docMk/>
          <pc:sldMk cId="543643437" sldId="348"/>
        </pc:sldMkLst>
      </pc:sldChg>
      <pc:sldChg chg="modSp mod">
        <pc:chgData name="Lylia Boukelmoune Martí" userId="e299aa62-65b1-407e-8156-45aa4a7d9d94" providerId="ADAL" clId="{DA4B132E-6BA4-4B7F-A333-75AD81AB6BEC}" dt="2024-12-03T10:51:43.216" v="84" actId="207"/>
        <pc:sldMkLst>
          <pc:docMk/>
          <pc:sldMk cId="2902783971" sldId="369"/>
        </pc:sldMkLst>
      </pc:sldChg>
      <pc:sldChg chg="modSp mod">
        <pc:chgData name="Lylia Boukelmoune Martí" userId="e299aa62-65b1-407e-8156-45aa4a7d9d94" providerId="ADAL" clId="{DA4B132E-6BA4-4B7F-A333-75AD81AB6BEC}" dt="2024-12-03T10:50:27.964" v="79" actId="207"/>
        <pc:sldMkLst>
          <pc:docMk/>
          <pc:sldMk cId="4226424508" sldId="377"/>
        </pc:sldMkLst>
      </pc:sldChg>
      <pc:sldChg chg="addSp delSp modSp mod">
        <pc:chgData name="Lylia Boukelmoune Martí" userId="e299aa62-65b1-407e-8156-45aa4a7d9d94" providerId="ADAL" clId="{DA4B132E-6BA4-4B7F-A333-75AD81AB6BEC}" dt="2024-12-03T10:52:43.944" v="93" actId="478"/>
        <pc:sldMkLst>
          <pc:docMk/>
          <pc:sldMk cId="2452994702" sldId="383"/>
        </pc:sldMkLst>
      </pc:sldChg>
      <pc:sldChg chg="modSp mod">
        <pc:chgData name="Lylia Boukelmoune Martí" userId="e299aa62-65b1-407e-8156-45aa4a7d9d94" providerId="ADAL" clId="{DA4B132E-6BA4-4B7F-A333-75AD81AB6BEC}" dt="2024-12-03T10:51:34.263" v="83" actId="207"/>
        <pc:sldMkLst>
          <pc:docMk/>
          <pc:sldMk cId="110098588" sldId="398"/>
        </pc:sldMkLst>
      </pc:sldChg>
      <pc:sldChg chg="modSp mod">
        <pc:chgData name="Lylia Boukelmoune Martí" userId="e299aa62-65b1-407e-8156-45aa4a7d9d94" providerId="ADAL" clId="{DA4B132E-6BA4-4B7F-A333-75AD81AB6BEC}" dt="2024-12-03T10:50:18.121" v="77" actId="207"/>
        <pc:sldMkLst>
          <pc:docMk/>
          <pc:sldMk cId="2368414864" sldId="412"/>
        </pc:sldMkLst>
      </pc:sldChg>
      <pc:sldChg chg="modSp add del">
        <pc:chgData name="Lylia Boukelmoune Martí" userId="e299aa62-65b1-407e-8156-45aa4a7d9d94" providerId="ADAL" clId="{DA4B132E-6BA4-4B7F-A333-75AD81AB6BEC}" dt="2024-12-03T10:44:18.428" v="51"/>
        <pc:sldMkLst>
          <pc:docMk/>
          <pc:sldMk cId="367222070" sldId="605"/>
        </pc:sldMkLst>
      </pc:sldChg>
      <pc:sldChg chg="modSp del">
        <pc:chgData name="Lylia Boukelmoune Martí" userId="e299aa62-65b1-407e-8156-45aa4a7d9d94" providerId="ADAL" clId="{DA4B132E-6BA4-4B7F-A333-75AD81AB6BEC}" dt="2024-12-03T10:44:15.302" v="50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DA4B132E-6BA4-4B7F-A333-75AD81AB6BEC}" dt="2024-12-03T10:44:18.428" v="51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DA4B132E-6BA4-4B7F-A333-75AD81AB6BEC}" dt="2024-12-03T10:44:18.428" v="51"/>
        <pc:sldMkLst>
          <pc:docMk/>
          <pc:sldMk cId="3679213256" sldId="617"/>
        </pc:sldMkLst>
      </pc:sldChg>
      <pc:sldChg chg="modSp mod">
        <pc:chgData name="Lylia Boukelmoune Martí" userId="e299aa62-65b1-407e-8156-45aa4a7d9d94" providerId="ADAL" clId="{DA4B132E-6BA4-4B7F-A333-75AD81AB6BEC}" dt="2024-12-03T10:46:03.814" v="53" actId="14826"/>
        <pc:sldMkLst>
          <pc:docMk/>
          <pc:sldMk cId="1785107525" sldId="622"/>
        </pc:sldMkLst>
      </pc:sldChg>
      <pc:sldChg chg="del">
        <pc:chgData name="Lylia Boukelmoune Martí" userId="e299aa62-65b1-407e-8156-45aa4a7d9d94" providerId="ADAL" clId="{DA4B132E-6BA4-4B7F-A333-75AD81AB6BEC}" dt="2024-12-03T10:42:33.135" v="42" actId="47"/>
        <pc:sldMkLst>
          <pc:docMk/>
          <pc:sldMk cId="3351530854" sldId="649"/>
        </pc:sldMkLst>
      </pc:sldChg>
      <pc:sldChg chg="modSp del">
        <pc:chgData name="Lylia Boukelmoune Martí" userId="e299aa62-65b1-407e-8156-45aa4a7d9d94" providerId="ADAL" clId="{DA4B132E-6BA4-4B7F-A333-75AD81AB6BEC}" dt="2024-12-03T10:44:15.302" v="50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DA4B132E-6BA4-4B7F-A333-75AD81AB6BEC}" dt="2024-12-03T10:44:15.302" v="50" actId="47"/>
        <pc:sldMkLst>
          <pc:docMk/>
          <pc:sldMk cId="385276344" sldId="656"/>
        </pc:sldMkLst>
      </pc:sldChg>
      <pc:sldChg chg="modSp del">
        <pc:chgData name="Lylia Boukelmoune Martí" userId="e299aa62-65b1-407e-8156-45aa4a7d9d94" providerId="ADAL" clId="{DA4B132E-6BA4-4B7F-A333-75AD81AB6BEC}" dt="2024-12-03T10:42:33.135" v="42" actId="47"/>
        <pc:sldMkLst>
          <pc:docMk/>
          <pc:sldMk cId="2810697884" sldId="658"/>
        </pc:sldMkLst>
      </pc:sldChg>
      <pc:sldChg chg="modSp add mod">
        <pc:chgData name="Lylia Boukelmoune Martí" userId="e299aa62-65b1-407e-8156-45aa4a7d9d94" providerId="ADAL" clId="{DA4B132E-6BA4-4B7F-A333-75AD81AB6BEC}" dt="2024-12-03T10:43:30.740" v="49" actId="962"/>
        <pc:sldMkLst>
          <pc:docMk/>
          <pc:sldMk cId="708348372" sldId="659"/>
        </pc:sldMkLst>
      </pc:sldChg>
      <pc:sldChg chg="del">
        <pc:chgData name="Lylia Boukelmoune Martí" userId="e299aa62-65b1-407e-8156-45aa4a7d9d94" providerId="ADAL" clId="{DA4B132E-6BA4-4B7F-A333-75AD81AB6BEC}" dt="2024-12-03T10:42:54.979" v="45" actId="2696"/>
        <pc:sldMkLst>
          <pc:docMk/>
          <pc:sldMk cId="3076069936" sldId="661"/>
        </pc:sldMkLst>
      </pc:sldChg>
      <pc:sldChg chg="add">
        <pc:chgData name="Lylia Boukelmoune Martí" userId="e299aa62-65b1-407e-8156-45aa4a7d9d94" providerId="ADAL" clId="{DA4B132E-6BA4-4B7F-A333-75AD81AB6BEC}" dt="2024-12-03T10:42:36.838" v="43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DA4B132E-6BA4-4B7F-A333-75AD81AB6BEC}" dt="2024-12-03T10:42:36.838" v="43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DA4B132E-6BA4-4B7F-A333-75AD81AB6BEC}" dt="2024-12-03T10:44:18.428" v="51"/>
        <pc:sldMkLst>
          <pc:docMk/>
          <pc:sldMk cId="2011771982" sldId="668"/>
        </pc:sldMkLst>
      </pc:sldChg>
      <pc:sldChg chg="modSp mod">
        <pc:chgData name="Lylia Boukelmoune Martí" userId="e299aa62-65b1-407e-8156-45aa4a7d9d94" providerId="ADAL" clId="{DA4B132E-6BA4-4B7F-A333-75AD81AB6BEC}" dt="2024-12-03T10:49:29.519" v="70" actId="207"/>
        <pc:sldMkLst>
          <pc:docMk/>
          <pc:sldMk cId="2859088826" sldId="676"/>
        </pc:sldMkLst>
      </pc:sldChg>
      <pc:sldChg chg="modSp mod">
        <pc:chgData name="Lylia Boukelmoune Martí" userId="e299aa62-65b1-407e-8156-45aa4a7d9d94" providerId="ADAL" clId="{DA4B132E-6BA4-4B7F-A333-75AD81AB6BEC}" dt="2024-12-03T10:49:48.601" v="73" actId="207"/>
        <pc:sldMkLst>
          <pc:docMk/>
          <pc:sldMk cId="3537765023" sldId="677"/>
        </pc:sldMkLst>
      </pc:sldChg>
      <pc:sldChg chg="modSp mod">
        <pc:chgData name="Lylia Boukelmoune Martí" userId="e299aa62-65b1-407e-8156-45aa4a7d9d94" providerId="ADAL" clId="{DA4B132E-6BA4-4B7F-A333-75AD81AB6BEC}" dt="2024-12-03T10:48:16.191" v="62" actId="207"/>
        <pc:sldMkLst>
          <pc:docMk/>
          <pc:sldMk cId="1388708481" sldId="679"/>
        </pc:sldMkLst>
      </pc:sldChg>
      <pc:sldChg chg="modSp mod">
        <pc:chgData name="Lylia Boukelmoune Martí" userId="e299aa62-65b1-407e-8156-45aa4a7d9d94" providerId="ADAL" clId="{DA4B132E-6BA4-4B7F-A333-75AD81AB6BEC}" dt="2024-12-03T10:47:38.517" v="57" actId="207"/>
        <pc:sldMkLst>
          <pc:docMk/>
          <pc:sldMk cId="2035116160" sldId="680"/>
        </pc:sldMkLst>
      </pc:sldChg>
      <pc:sldChg chg="modSp mod">
        <pc:chgData name="Lylia Boukelmoune Martí" userId="e299aa62-65b1-407e-8156-45aa4a7d9d94" providerId="ADAL" clId="{DA4B132E-6BA4-4B7F-A333-75AD81AB6BEC}" dt="2024-12-03T10:47:45.362" v="58" actId="207"/>
        <pc:sldMkLst>
          <pc:docMk/>
          <pc:sldMk cId="3475398636" sldId="681"/>
        </pc:sldMkLst>
      </pc:sldChg>
      <pc:sldChg chg="modSp mod">
        <pc:chgData name="Lylia Boukelmoune Martí" userId="e299aa62-65b1-407e-8156-45aa4a7d9d94" providerId="ADAL" clId="{DA4B132E-6BA4-4B7F-A333-75AD81AB6BEC}" dt="2024-12-03T10:46:14.769" v="55" actId="207"/>
        <pc:sldMkLst>
          <pc:docMk/>
          <pc:sldMk cId="2939845520" sldId="682"/>
        </pc:sldMkLst>
      </pc:sldChg>
      <pc:sldChg chg="modSp mod">
        <pc:chgData name="Lylia Boukelmoune Martí" userId="e299aa62-65b1-407e-8156-45aa4a7d9d94" providerId="ADAL" clId="{DA4B132E-6BA4-4B7F-A333-75AD81AB6BEC}" dt="2024-12-03T10:50:09.291" v="75" actId="207"/>
        <pc:sldMkLst>
          <pc:docMk/>
          <pc:sldMk cId="1862995702" sldId="689"/>
        </pc:sldMkLst>
      </pc:sldChg>
      <pc:sldMasterChg chg="del delSldLayout">
        <pc:chgData name="Lylia Boukelmoune Martí" userId="e299aa62-65b1-407e-8156-45aa4a7d9d94" providerId="ADAL" clId="{DA4B132E-6BA4-4B7F-A333-75AD81AB6BEC}" dt="2024-12-03T10:44:15.302" v="50" actId="47"/>
        <pc:sldMasterMkLst>
          <pc:docMk/>
          <pc:sldMasterMk cId="2317610759" sldId="2147483660"/>
        </pc:sldMasterMkLst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1777905276" sldId="2147483661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1609493168" sldId="2147483662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39091253" sldId="2147483663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1647325232" sldId="2147483664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2142949505" sldId="2147483665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2845754268" sldId="2147483666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421176629" sldId="2147483667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89302199" sldId="2147483668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2609451633" sldId="2147483669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595320273" sldId="2147483670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3893849177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8FD3F8FF-B6B2-445B-A797-F055E52BBA83}"/>
    <pc:docChg chg="modSld">
      <pc:chgData name="Rosa María Cabrera Corchos" userId="f1659fda-de31-4a64-8d16-4a5c28fbfcfc" providerId="ADAL" clId="{8FD3F8FF-B6B2-445B-A797-F055E52BBA83}" dt="2025-01-25T20:21:03.086" v="6" actId="6549"/>
      <pc:docMkLst>
        <pc:docMk/>
      </pc:docMkLst>
      <pc:sldChg chg="modNotesTx">
        <pc:chgData name="Rosa María Cabrera Corchos" userId="f1659fda-de31-4a64-8d16-4a5c28fbfcfc" providerId="ADAL" clId="{8FD3F8FF-B6B2-445B-A797-F055E52BBA83}" dt="2025-01-25T20:21:03.086" v="6" actId="6549"/>
        <pc:sldMkLst>
          <pc:docMk/>
          <pc:sldMk cId="886091329" sldId="291"/>
        </pc:sldMkLst>
      </pc:sldChg>
      <pc:sldChg chg="modSp mod">
        <pc:chgData name="Rosa María Cabrera Corchos" userId="f1659fda-de31-4a64-8d16-4a5c28fbfcfc" providerId="ADAL" clId="{8FD3F8FF-B6B2-445B-A797-F055E52BBA83}" dt="2025-01-25T20:20:15.536" v="5" actId="207"/>
        <pc:sldMkLst>
          <pc:docMk/>
          <pc:sldMk cId="2452994702" sldId="383"/>
        </pc:sldMkLst>
        <pc:spChg chg="mod">
          <ac:chgData name="Rosa María Cabrera Corchos" userId="f1659fda-de31-4a64-8d16-4a5c28fbfcfc" providerId="ADAL" clId="{8FD3F8FF-B6B2-445B-A797-F055E52BBA83}" dt="2025-01-25T20:20:15.536" v="5" actId="207"/>
          <ac:spMkLst>
            <pc:docMk/>
            <pc:sldMk cId="2452994702" sldId="383"/>
            <ac:spMk id="43" creationId="{5B58EC49-632D-471B-BE87-FB8176B181D0}"/>
          </ac:spMkLst>
        </pc:spChg>
        <pc:spChg chg="mod">
          <ac:chgData name="Rosa María Cabrera Corchos" userId="f1659fda-de31-4a64-8d16-4a5c28fbfcfc" providerId="ADAL" clId="{8FD3F8FF-B6B2-445B-A797-F055E52BBA83}" dt="2025-01-25T20:20:09.757" v="4" actId="207"/>
          <ac:spMkLst>
            <pc:docMk/>
            <pc:sldMk cId="2452994702" sldId="383"/>
            <ac:spMk id="44" creationId="{B7B6C75A-F4B0-4613-8C31-EB5200B72EE7}"/>
          </ac:spMkLst>
        </pc:spChg>
      </pc:sldChg>
      <pc:sldChg chg="modSp mod">
        <pc:chgData name="Rosa María Cabrera Corchos" userId="f1659fda-de31-4a64-8d16-4a5c28fbfcfc" providerId="ADAL" clId="{8FD3F8FF-B6B2-445B-A797-F055E52BBA83}" dt="2025-01-25T20:19:32.611" v="3" actId="1076"/>
        <pc:sldMkLst>
          <pc:docMk/>
          <pc:sldMk cId="110098588" sldId="398"/>
        </pc:sldMkLst>
        <pc:picChg chg="mod">
          <ac:chgData name="Rosa María Cabrera Corchos" userId="f1659fda-de31-4a64-8d16-4a5c28fbfcfc" providerId="ADAL" clId="{8FD3F8FF-B6B2-445B-A797-F055E52BBA83}" dt="2025-01-25T20:19:32.611" v="3" actId="1076"/>
          <ac:picMkLst>
            <pc:docMk/>
            <pc:sldMk cId="110098588" sldId="398"/>
            <ac:picMk id="17" creationId="{037C90CA-A129-4944-A009-D38F8FB93C81}"/>
          </ac:picMkLst>
        </pc:picChg>
      </pc:sldChg>
      <pc:sldChg chg="modSp mod">
        <pc:chgData name="Rosa María Cabrera Corchos" userId="f1659fda-de31-4a64-8d16-4a5c28fbfcfc" providerId="ADAL" clId="{8FD3F8FF-B6B2-445B-A797-F055E52BBA83}" dt="2025-01-25T20:18:42.871" v="2" actId="1076"/>
        <pc:sldMkLst>
          <pc:docMk/>
          <pc:sldMk cId="708348372" sldId="659"/>
        </pc:sldMkLst>
        <pc:spChg chg="mod">
          <ac:chgData name="Rosa María Cabrera Corchos" userId="f1659fda-de31-4a64-8d16-4a5c28fbfcfc" providerId="ADAL" clId="{8FD3F8FF-B6B2-445B-A797-F055E52BBA83}" dt="2025-01-25T20:18:42.871" v="2" actId="107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Rosa María Cabrera Corchos" userId="f1659fda-de31-4a64-8d16-4a5c28fbfcfc" providerId="ADAL" clId="{7D4F883C-F519-48CC-AF8E-A9B74255D8BD}"/>
    <pc:docChg chg="undo custSel delSld modSld">
      <pc:chgData name="Rosa María Cabrera Corchos" userId="f1659fda-de31-4a64-8d16-4a5c28fbfcfc" providerId="ADAL" clId="{7D4F883C-F519-48CC-AF8E-A9B74255D8BD}" dt="2025-01-29T18:02:47.902" v="773" actId="47"/>
      <pc:docMkLst>
        <pc:docMk/>
      </pc:docMkLst>
      <pc:sldChg chg="addSp delSp modSp mod delAnim modAnim">
        <pc:chgData name="Rosa María Cabrera Corchos" userId="f1659fda-de31-4a64-8d16-4a5c28fbfcfc" providerId="ADAL" clId="{7D4F883C-F519-48CC-AF8E-A9B74255D8BD}" dt="2025-01-26T22:01:46.425" v="209" actId="14100"/>
        <pc:sldMkLst>
          <pc:docMk/>
          <pc:sldMk cId="4176253884" sldId="336"/>
        </pc:sldMkLst>
        <pc:spChg chg="add mod">
          <ac:chgData name="Rosa María Cabrera Corchos" userId="f1659fda-de31-4a64-8d16-4a5c28fbfcfc" providerId="ADAL" clId="{7D4F883C-F519-48CC-AF8E-A9B74255D8BD}" dt="2025-01-26T21:51:30.282" v="174"/>
          <ac:spMkLst>
            <pc:docMk/>
            <pc:sldMk cId="4176253884" sldId="336"/>
            <ac:spMk id="4" creationId="{96B55F46-5895-145A-6FDA-DA2C21AD2AFB}"/>
          </ac:spMkLst>
        </pc:spChg>
        <pc:spChg chg="add mod">
          <ac:chgData name="Rosa María Cabrera Corchos" userId="f1659fda-de31-4a64-8d16-4a5c28fbfcfc" providerId="ADAL" clId="{7D4F883C-F519-48CC-AF8E-A9B74255D8BD}" dt="2025-01-26T21:51:30.282" v="174"/>
          <ac:spMkLst>
            <pc:docMk/>
            <pc:sldMk cId="4176253884" sldId="336"/>
            <ac:spMk id="5" creationId="{A5B6153D-7111-8005-5F3C-A2F24C36613D}"/>
          </ac:spMkLst>
        </pc:spChg>
        <pc:spChg chg="mod">
          <ac:chgData name="Rosa María Cabrera Corchos" userId="f1659fda-de31-4a64-8d16-4a5c28fbfcfc" providerId="ADAL" clId="{7D4F883C-F519-48CC-AF8E-A9B74255D8BD}" dt="2025-01-26T21:54:41.272" v="192"/>
          <ac:spMkLst>
            <pc:docMk/>
            <pc:sldMk cId="4176253884" sldId="336"/>
            <ac:spMk id="12" creationId="{62B0EE62-4D10-4849-8F6F-FC36CDA8E420}"/>
          </ac:spMkLst>
        </pc:spChg>
        <pc:spChg chg="mod">
          <ac:chgData name="Rosa María Cabrera Corchos" userId="f1659fda-de31-4a64-8d16-4a5c28fbfcfc" providerId="ADAL" clId="{7D4F883C-F519-48CC-AF8E-A9B74255D8BD}" dt="2025-01-26T21:59:22.715" v="208" actId="113"/>
          <ac:spMkLst>
            <pc:docMk/>
            <pc:sldMk cId="4176253884" sldId="336"/>
            <ac:spMk id="14" creationId="{00000000-0000-0000-0000-000000000000}"/>
          </ac:spMkLst>
        </pc:spChg>
        <pc:picChg chg="add mod">
          <ac:chgData name="Rosa María Cabrera Corchos" userId="f1659fda-de31-4a64-8d16-4a5c28fbfcfc" providerId="ADAL" clId="{7D4F883C-F519-48CC-AF8E-A9B74255D8BD}" dt="2025-01-26T22:01:46.425" v="209" actId="14100"/>
          <ac:picMkLst>
            <pc:docMk/>
            <pc:sldMk cId="4176253884" sldId="336"/>
            <ac:picMk id="3" creationId="{20ACFB66-CC98-883C-8AE4-D0B622C1BCF2}"/>
          </ac:picMkLst>
        </pc:picChg>
      </pc:sldChg>
      <pc:sldChg chg="modSp mod modAnim">
        <pc:chgData name="Rosa María Cabrera Corchos" userId="f1659fda-de31-4a64-8d16-4a5c28fbfcfc" providerId="ADAL" clId="{7D4F883C-F519-48CC-AF8E-A9B74255D8BD}" dt="2025-01-26T22:59:13.730" v="544"/>
        <pc:sldMkLst>
          <pc:docMk/>
          <pc:sldMk cId="543643437" sldId="348"/>
        </pc:sldMkLst>
        <pc:spChg chg="mod">
          <ac:chgData name="Rosa María Cabrera Corchos" userId="f1659fda-de31-4a64-8d16-4a5c28fbfcfc" providerId="ADAL" clId="{7D4F883C-F519-48CC-AF8E-A9B74255D8BD}" dt="2025-01-26T22:56:02.030" v="505" actId="20577"/>
          <ac:spMkLst>
            <pc:docMk/>
            <pc:sldMk cId="543643437" sldId="348"/>
            <ac:spMk id="9" creationId="{00000000-0000-0000-0000-000000000000}"/>
          </ac:spMkLst>
        </pc:spChg>
        <pc:spChg chg="mod">
          <ac:chgData name="Rosa María Cabrera Corchos" userId="f1659fda-de31-4a64-8d16-4a5c28fbfcfc" providerId="ADAL" clId="{7D4F883C-F519-48CC-AF8E-A9B74255D8BD}" dt="2025-01-26T22:59:13.730" v="544"/>
          <ac:spMkLst>
            <pc:docMk/>
            <pc:sldMk cId="543643437" sldId="348"/>
            <ac:spMk id="11" creationId="{9CDF7BF1-C4A1-4F08-A998-91D1BDC52108}"/>
          </ac:spMkLst>
        </pc:spChg>
        <pc:spChg chg="mod">
          <ac:chgData name="Rosa María Cabrera Corchos" userId="f1659fda-de31-4a64-8d16-4a5c28fbfcfc" providerId="ADAL" clId="{7D4F883C-F519-48CC-AF8E-A9B74255D8BD}" dt="2025-01-26T22:57:14.391" v="525" actId="14100"/>
          <ac:spMkLst>
            <pc:docMk/>
            <pc:sldMk cId="543643437" sldId="348"/>
            <ac:spMk id="12" creationId="{083B7A17-8688-433D-898C-9F0431DE0A3A}"/>
          </ac:spMkLst>
        </pc:spChg>
        <pc:spChg chg="mod">
          <ac:chgData name="Rosa María Cabrera Corchos" userId="f1659fda-de31-4a64-8d16-4a5c28fbfcfc" providerId="ADAL" clId="{7D4F883C-F519-48CC-AF8E-A9B74255D8BD}" dt="2025-01-26T22:55:44.693" v="478" actId="20577"/>
          <ac:spMkLst>
            <pc:docMk/>
            <pc:sldMk cId="543643437" sldId="348"/>
            <ac:spMk id="14" creationId="{00000000-0000-0000-0000-000000000000}"/>
          </ac:spMkLst>
        </pc:spChg>
        <pc:picChg chg="mod">
          <ac:chgData name="Rosa María Cabrera Corchos" userId="f1659fda-de31-4a64-8d16-4a5c28fbfcfc" providerId="ADAL" clId="{7D4F883C-F519-48CC-AF8E-A9B74255D8BD}" dt="2025-01-26T22:54:03.757" v="457" actId="14826"/>
          <ac:picMkLst>
            <pc:docMk/>
            <pc:sldMk cId="543643437" sldId="348"/>
            <ac:picMk id="15" creationId="{0515BB6B-6274-401F-89B1-2364BB3053BF}"/>
          </ac:picMkLst>
        </pc:picChg>
      </pc:sldChg>
      <pc:sldChg chg="addSp delSp modSp mod addAnim delAnim modAnim">
        <pc:chgData name="Rosa María Cabrera Corchos" userId="f1659fda-de31-4a64-8d16-4a5c28fbfcfc" providerId="ADAL" clId="{7D4F883C-F519-48CC-AF8E-A9B74255D8BD}" dt="2025-01-26T21:40:43.195" v="84"/>
        <pc:sldMkLst>
          <pc:docMk/>
          <pc:sldMk cId="2902783971" sldId="369"/>
        </pc:sldMkLst>
        <pc:spChg chg="mod">
          <ac:chgData name="Rosa María Cabrera Corchos" userId="f1659fda-de31-4a64-8d16-4a5c28fbfcfc" providerId="ADAL" clId="{7D4F883C-F519-48CC-AF8E-A9B74255D8BD}" dt="2025-01-26T21:37:54.089" v="68" actId="20577"/>
          <ac:spMkLst>
            <pc:docMk/>
            <pc:sldMk cId="2902783971" sldId="369"/>
            <ac:spMk id="21" creationId="{00000000-0000-0000-0000-000000000000}"/>
          </ac:spMkLst>
        </pc:spChg>
        <pc:picChg chg="add del">
          <ac:chgData name="Rosa María Cabrera Corchos" userId="f1659fda-de31-4a64-8d16-4a5c28fbfcfc" providerId="ADAL" clId="{7D4F883C-F519-48CC-AF8E-A9B74255D8BD}" dt="2025-01-26T21:40:38.866" v="83" actId="478"/>
          <ac:picMkLst>
            <pc:docMk/>
            <pc:sldMk cId="2902783971" sldId="369"/>
            <ac:picMk id="2" creationId="{43B43FAE-347C-3A14-53EE-C5CDC064E056}"/>
          </ac:picMkLst>
        </pc:picChg>
        <pc:picChg chg="mod modCrop">
          <ac:chgData name="Rosa María Cabrera Corchos" userId="f1659fda-de31-4a64-8d16-4a5c28fbfcfc" providerId="ADAL" clId="{7D4F883C-F519-48CC-AF8E-A9B74255D8BD}" dt="2025-01-26T21:40:08.643" v="81" actId="14100"/>
          <ac:picMkLst>
            <pc:docMk/>
            <pc:sldMk cId="2902783971" sldId="369"/>
            <ac:picMk id="3" creationId="{5FE1F217-C092-459D-A46B-42103C1AA836}"/>
          </ac:picMkLst>
        </pc:picChg>
      </pc:sldChg>
      <pc:sldChg chg="modSp mod modAnim">
        <pc:chgData name="Rosa María Cabrera Corchos" userId="f1659fda-de31-4a64-8d16-4a5c28fbfcfc" providerId="ADAL" clId="{7D4F883C-F519-48CC-AF8E-A9B74255D8BD}" dt="2025-01-26T22:04:36.359" v="223"/>
        <pc:sldMkLst>
          <pc:docMk/>
          <pc:sldMk cId="4226424508" sldId="377"/>
        </pc:sldMkLst>
        <pc:spChg chg="mod">
          <ac:chgData name="Rosa María Cabrera Corchos" userId="f1659fda-de31-4a64-8d16-4a5c28fbfcfc" providerId="ADAL" clId="{7D4F883C-F519-48CC-AF8E-A9B74255D8BD}" dt="2025-01-26T22:04:36.359" v="223"/>
          <ac:spMkLst>
            <pc:docMk/>
            <pc:sldMk cId="4226424508" sldId="377"/>
            <ac:spMk id="15" creationId="{67ADC55A-B71F-46DE-8E04-E1716E9D80C0}"/>
          </ac:spMkLst>
        </pc:spChg>
        <pc:graphicFrameChg chg="mod modGraphic">
          <ac:chgData name="Rosa María Cabrera Corchos" userId="f1659fda-de31-4a64-8d16-4a5c28fbfcfc" providerId="ADAL" clId="{7D4F883C-F519-48CC-AF8E-A9B74255D8BD}" dt="2025-01-26T22:03:46.421" v="221"/>
          <ac:graphicFrameMkLst>
            <pc:docMk/>
            <pc:sldMk cId="4226424508" sldId="377"/>
            <ac:graphicFrameMk id="3" creationId="{AAE4920D-4120-477B-B7FA-ABC8E045DA77}"/>
          </ac:graphicFrameMkLst>
        </pc:graphicFrameChg>
        <pc:picChg chg="mod">
          <ac:chgData name="Rosa María Cabrera Corchos" userId="f1659fda-de31-4a64-8d16-4a5c28fbfcfc" providerId="ADAL" clId="{7D4F883C-F519-48CC-AF8E-A9B74255D8BD}" dt="2025-01-26T22:01:58.262" v="210" actId="14826"/>
          <ac:picMkLst>
            <pc:docMk/>
            <pc:sldMk cId="4226424508" sldId="377"/>
            <ac:picMk id="4" creationId="{CB14EC69-6C66-4238-87D0-CDCEFA5D28AE}"/>
          </ac:picMkLst>
        </pc:picChg>
      </pc:sldChg>
      <pc:sldChg chg="modSp mod modAnim">
        <pc:chgData name="Rosa María Cabrera Corchos" userId="f1659fda-de31-4a64-8d16-4a5c28fbfcfc" providerId="ADAL" clId="{7D4F883C-F519-48CC-AF8E-A9B74255D8BD}" dt="2025-01-26T22:54:30.051" v="464"/>
        <pc:sldMkLst>
          <pc:docMk/>
          <pc:sldMk cId="2452994702" sldId="383"/>
        </pc:sldMkLst>
        <pc:spChg chg="mod">
          <ac:chgData name="Rosa María Cabrera Corchos" userId="f1659fda-de31-4a64-8d16-4a5c28fbfcfc" providerId="ADAL" clId="{7D4F883C-F519-48CC-AF8E-A9B74255D8BD}" dt="2025-01-26T22:51:29.653" v="438" actId="20577"/>
          <ac:spMkLst>
            <pc:docMk/>
            <pc:sldMk cId="2452994702" sldId="383"/>
            <ac:spMk id="20" creationId="{74EE56E3-3E69-43AC-B382-794C7D7FE534}"/>
          </ac:spMkLst>
        </pc:spChg>
        <pc:spChg chg="mod">
          <ac:chgData name="Rosa María Cabrera Corchos" userId="f1659fda-de31-4a64-8d16-4a5c28fbfcfc" providerId="ADAL" clId="{7D4F883C-F519-48CC-AF8E-A9B74255D8BD}" dt="2025-01-26T22:51:10.540" v="431" actId="20577"/>
          <ac:spMkLst>
            <pc:docMk/>
            <pc:sldMk cId="2452994702" sldId="383"/>
            <ac:spMk id="34" creationId="{438F3B59-F5A2-41B1-9ED5-1E709AE122BB}"/>
          </ac:spMkLst>
        </pc:spChg>
        <pc:spChg chg="mod">
          <ac:chgData name="Rosa María Cabrera Corchos" userId="f1659fda-de31-4a64-8d16-4a5c28fbfcfc" providerId="ADAL" clId="{7D4F883C-F519-48CC-AF8E-A9B74255D8BD}" dt="2025-01-26T22:52:47.761" v="450" actId="20577"/>
          <ac:spMkLst>
            <pc:docMk/>
            <pc:sldMk cId="2452994702" sldId="383"/>
            <ac:spMk id="40" creationId="{93061A17-4A13-46F4-A062-E150099537E7}"/>
          </ac:spMkLst>
        </pc:spChg>
        <pc:spChg chg="mod">
          <ac:chgData name="Rosa María Cabrera Corchos" userId="f1659fda-de31-4a64-8d16-4a5c28fbfcfc" providerId="ADAL" clId="{7D4F883C-F519-48CC-AF8E-A9B74255D8BD}" dt="2025-01-26T22:51:22.498" v="435" actId="20577"/>
          <ac:spMkLst>
            <pc:docMk/>
            <pc:sldMk cId="2452994702" sldId="383"/>
            <ac:spMk id="42" creationId="{52502979-3C47-498E-9049-F962B8025BE4}"/>
          </ac:spMkLst>
        </pc:spChg>
        <pc:spChg chg="mod">
          <ac:chgData name="Rosa María Cabrera Corchos" userId="f1659fda-de31-4a64-8d16-4a5c28fbfcfc" providerId="ADAL" clId="{7D4F883C-F519-48CC-AF8E-A9B74255D8BD}" dt="2025-01-26T22:52:02.972" v="440"/>
          <ac:spMkLst>
            <pc:docMk/>
            <pc:sldMk cId="2452994702" sldId="383"/>
            <ac:spMk id="48" creationId="{5D1D4D9E-E8DA-4CBD-A918-03621EDB7FBB}"/>
          </ac:spMkLst>
        </pc:spChg>
        <pc:picChg chg="mod">
          <ac:chgData name="Rosa María Cabrera Corchos" userId="f1659fda-de31-4a64-8d16-4a5c28fbfcfc" providerId="ADAL" clId="{7D4F883C-F519-48CC-AF8E-A9B74255D8BD}" dt="2025-01-26T22:51:44.510" v="439" actId="14826"/>
          <ac:picMkLst>
            <pc:docMk/>
            <pc:sldMk cId="2452994702" sldId="383"/>
            <ac:picMk id="45" creationId="{2CD8E48A-984C-4889-87BB-364C2FB01763}"/>
          </ac:picMkLst>
        </pc:picChg>
      </pc:sldChg>
      <pc:sldChg chg="addSp modSp mod modAnim">
        <pc:chgData name="Rosa María Cabrera Corchos" userId="f1659fda-de31-4a64-8d16-4a5c28fbfcfc" providerId="ADAL" clId="{7D4F883C-F519-48CC-AF8E-A9B74255D8BD}" dt="2025-01-26T21:53:50.522" v="191" actId="20577"/>
        <pc:sldMkLst>
          <pc:docMk/>
          <pc:sldMk cId="110098588" sldId="398"/>
        </pc:sldMkLst>
        <pc:spChg chg="mod">
          <ac:chgData name="Rosa María Cabrera Corchos" userId="f1659fda-de31-4a64-8d16-4a5c28fbfcfc" providerId="ADAL" clId="{7D4F883C-F519-48CC-AF8E-A9B74255D8BD}" dt="2025-01-26T21:45:59.323" v="96" actId="20577"/>
          <ac:spMkLst>
            <pc:docMk/>
            <pc:sldMk cId="110098588" sldId="398"/>
            <ac:spMk id="9" creationId="{00000000-0000-0000-0000-000000000000}"/>
          </ac:spMkLst>
        </pc:spChg>
        <pc:spChg chg="mod">
          <ac:chgData name="Rosa María Cabrera Corchos" userId="f1659fda-de31-4a64-8d16-4a5c28fbfcfc" providerId="ADAL" clId="{7D4F883C-F519-48CC-AF8E-A9B74255D8BD}" dt="2025-01-26T21:53:50.522" v="191" actId="20577"/>
          <ac:spMkLst>
            <pc:docMk/>
            <pc:sldMk cId="110098588" sldId="398"/>
            <ac:spMk id="14" creationId="{00000000-0000-0000-0000-000000000000}"/>
          </ac:spMkLst>
        </pc:spChg>
        <pc:picChg chg="add mod modCrop">
          <ac:chgData name="Rosa María Cabrera Corchos" userId="f1659fda-de31-4a64-8d16-4a5c28fbfcfc" providerId="ADAL" clId="{7D4F883C-F519-48CC-AF8E-A9B74255D8BD}" dt="2025-01-26T21:42:44.528" v="90" actId="1076"/>
          <ac:picMkLst>
            <pc:docMk/>
            <pc:sldMk cId="110098588" sldId="398"/>
            <ac:picMk id="3" creationId="{0B394CF1-84EA-D3B2-B22F-577622BFAD83}"/>
          </ac:picMkLst>
        </pc:picChg>
        <pc:picChg chg="mod">
          <ac:chgData name="Rosa María Cabrera Corchos" userId="f1659fda-de31-4a64-8d16-4a5c28fbfcfc" providerId="ADAL" clId="{7D4F883C-F519-48CC-AF8E-A9B74255D8BD}" dt="2025-01-26T21:44:14.925" v="94" actId="196"/>
          <ac:picMkLst>
            <pc:docMk/>
            <pc:sldMk cId="110098588" sldId="398"/>
            <ac:picMk id="8" creationId="{A8BE733F-78BE-43C2-B690-D95DF7B81223}"/>
          </ac:picMkLst>
        </pc:picChg>
        <pc:picChg chg="mod">
          <ac:chgData name="Rosa María Cabrera Corchos" userId="f1659fda-de31-4a64-8d16-4a5c28fbfcfc" providerId="ADAL" clId="{7D4F883C-F519-48CC-AF8E-A9B74255D8BD}" dt="2025-01-26T21:49:54.586" v="168" actId="1036"/>
          <ac:picMkLst>
            <pc:docMk/>
            <pc:sldMk cId="110098588" sldId="398"/>
            <ac:picMk id="13" creationId="{D862C589-44BA-44F3-B45B-1879815D0FB2}"/>
          </ac:picMkLst>
        </pc:picChg>
        <pc:picChg chg="mod">
          <ac:chgData name="Rosa María Cabrera Corchos" userId="f1659fda-de31-4a64-8d16-4a5c28fbfcfc" providerId="ADAL" clId="{7D4F883C-F519-48CC-AF8E-A9B74255D8BD}" dt="2025-01-26T21:50:08.687" v="170" actId="1076"/>
          <ac:picMkLst>
            <pc:docMk/>
            <pc:sldMk cId="110098588" sldId="398"/>
            <ac:picMk id="17" creationId="{037C90CA-A129-4944-A009-D38F8FB93C81}"/>
          </ac:picMkLst>
        </pc:picChg>
        <pc:picChg chg="add mod">
          <ac:chgData name="Rosa María Cabrera Corchos" userId="f1659fda-de31-4a64-8d16-4a5c28fbfcfc" providerId="ADAL" clId="{7D4F883C-F519-48CC-AF8E-A9B74255D8BD}" dt="2025-01-26T21:50:25.218" v="171" actId="1076"/>
          <ac:picMkLst>
            <pc:docMk/>
            <pc:sldMk cId="110098588" sldId="398"/>
            <ac:picMk id="1026" creationId="{CED6A8D4-96AD-257A-558F-72C5106FE4F7}"/>
          </ac:picMkLst>
        </pc:picChg>
      </pc:sldChg>
      <pc:sldChg chg="addSp delSp modSp mod modAnim">
        <pc:chgData name="Rosa María Cabrera Corchos" userId="f1659fda-de31-4a64-8d16-4a5c28fbfcfc" providerId="ADAL" clId="{7D4F883C-F519-48CC-AF8E-A9B74255D8BD}" dt="2025-01-26T22:54:47.465" v="466"/>
        <pc:sldMkLst>
          <pc:docMk/>
          <pc:sldMk cId="2368414864" sldId="412"/>
        </pc:sldMkLst>
        <pc:graphicFrameChg chg="add mod modGraphic">
          <ac:chgData name="Rosa María Cabrera Corchos" userId="f1659fda-de31-4a64-8d16-4a5c28fbfcfc" providerId="ADAL" clId="{7D4F883C-F519-48CC-AF8E-A9B74255D8BD}" dt="2025-01-26T22:42:52.953" v="368" actId="20577"/>
          <ac:graphicFrameMkLst>
            <pc:docMk/>
            <pc:sldMk cId="2368414864" sldId="412"/>
            <ac:graphicFrameMk id="6" creationId="{E1E764CC-3A35-4EFB-D2CE-122686AC5A55}"/>
          </ac:graphicFrameMkLst>
        </pc:graphicFrameChg>
        <pc:graphicFrameChg chg="mod modGraphic">
          <ac:chgData name="Rosa María Cabrera Corchos" userId="f1659fda-de31-4a64-8d16-4a5c28fbfcfc" providerId="ADAL" clId="{7D4F883C-F519-48CC-AF8E-A9B74255D8BD}" dt="2025-01-26T22:40:30.848" v="315" actId="2165"/>
          <ac:graphicFrameMkLst>
            <pc:docMk/>
            <pc:sldMk cId="2368414864" sldId="412"/>
            <ac:graphicFrameMk id="8" creationId="{D9E0FB90-F38F-4429-AC7C-5801A6506609}"/>
          </ac:graphicFrameMkLst>
        </pc:graphicFrameChg>
        <pc:picChg chg="add mod">
          <ac:chgData name="Rosa María Cabrera Corchos" userId="f1659fda-de31-4a64-8d16-4a5c28fbfcfc" providerId="ADAL" clId="{7D4F883C-F519-48CC-AF8E-A9B74255D8BD}" dt="2025-01-26T22:41:23.008" v="317"/>
          <ac:picMkLst>
            <pc:docMk/>
            <pc:sldMk cId="2368414864" sldId="412"/>
            <ac:picMk id="4" creationId="{FA12CFF9-8F43-76B0-09E5-28BA7CCD5331}"/>
          </ac:picMkLst>
        </pc:picChg>
        <pc:picChg chg="mod">
          <ac:chgData name="Rosa María Cabrera Corchos" userId="f1659fda-de31-4a64-8d16-4a5c28fbfcfc" providerId="ADAL" clId="{7D4F883C-F519-48CC-AF8E-A9B74255D8BD}" dt="2025-01-26T22:34:20.237" v="229" actId="14826"/>
          <ac:picMkLst>
            <pc:docMk/>
            <pc:sldMk cId="2368414864" sldId="412"/>
            <ac:picMk id="12" creationId="{88B2D467-EF42-4F8C-987C-618BAA41CC4E}"/>
          </ac:picMkLst>
        </pc:picChg>
      </pc:sldChg>
      <pc:sldChg chg="del">
        <pc:chgData name="Rosa María Cabrera Corchos" userId="f1659fda-de31-4a64-8d16-4a5c28fbfcfc" providerId="ADAL" clId="{7D4F883C-F519-48CC-AF8E-A9B74255D8BD}" dt="2025-01-29T18:02:47.902" v="773" actId="47"/>
        <pc:sldMkLst>
          <pc:docMk/>
          <pc:sldMk cId="367222070" sldId="605"/>
        </pc:sldMkLst>
      </pc:sldChg>
      <pc:sldChg chg="modSp mod modAnim">
        <pc:chgData name="Rosa María Cabrera Corchos" userId="f1659fda-de31-4a64-8d16-4a5c28fbfcfc" providerId="ADAL" clId="{7D4F883C-F519-48CC-AF8E-A9B74255D8BD}" dt="2025-01-26T23:15:03.163" v="771" actId="14100"/>
        <pc:sldMkLst>
          <pc:docMk/>
          <pc:sldMk cId="1785107525" sldId="622"/>
        </pc:sldMkLst>
        <pc:spChg chg="mod">
          <ac:chgData name="Rosa María Cabrera Corchos" userId="f1659fda-de31-4a64-8d16-4a5c28fbfcfc" providerId="ADAL" clId="{7D4F883C-F519-48CC-AF8E-A9B74255D8BD}" dt="2025-01-26T23:12:46.788" v="757"/>
          <ac:spMkLst>
            <pc:docMk/>
            <pc:sldMk cId="1785107525" sldId="622"/>
            <ac:spMk id="7" creationId="{02D6184A-9A77-4726-8D80-807832BFC386}"/>
          </ac:spMkLst>
        </pc:spChg>
        <pc:spChg chg="mod">
          <ac:chgData name="Rosa María Cabrera Corchos" userId="f1659fda-de31-4a64-8d16-4a5c28fbfcfc" providerId="ADAL" clId="{7D4F883C-F519-48CC-AF8E-A9B74255D8BD}" dt="2025-01-26T23:15:03.163" v="771" actId="14100"/>
          <ac:spMkLst>
            <pc:docMk/>
            <pc:sldMk cId="1785107525" sldId="622"/>
            <ac:spMk id="14" creationId="{00000000-0000-0000-0000-000000000000}"/>
          </ac:spMkLst>
        </pc:spChg>
        <pc:picChg chg="mod">
          <ac:chgData name="Rosa María Cabrera Corchos" userId="f1659fda-de31-4a64-8d16-4a5c28fbfcfc" providerId="ADAL" clId="{7D4F883C-F519-48CC-AF8E-A9B74255D8BD}" dt="2025-01-26T23:11:58.107" v="755" actId="14826"/>
          <ac:picMkLst>
            <pc:docMk/>
            <pc:sldMk cId="1785107525" sldId="622"/>
            <ac:picMk id="11" creationId="{312F6E00-360C-4345-A225-FBDA387F12AD}"/>
          </ac:picMkLst>
        </pc:picChg>
      </pc:sldChg>
      <pc:sldChg chg="modSp modNotesTx">
        <pc:chgData name="Rosa María Cabrera Corchos" userId="f1659fda-de31-4a64-8d16-4a5c28fbfcfc" providerId="ADAL" clId="{7D4F883C-F519-48CC-AF8E-A9B74255D8BD}" dt="2025-01-26T23:15:49.515" v="772"/>
        <pc:sldMkLst>
          <pc:docMk/>
          <pc:sldMk cId="708348372" sldId="659"/>
        </pc:sldMkLst>
        <pc:spChg chg="mod">
          <ac:chgData name="Rosa María Cabrera Corchos" userId="f1659fda-de31-4a64-8d16-4a5c28fbfcfc" providerId="ADAL" clId="{7D4F883C-F519-48CC-AF8E-A9B74255D8BD}" dt="2025-01-26T23:15:49.515" v="772"/>
          <ac:spMkLst>
            <pc:docMk/>
            <pc:sldMk cId="708348372" sldId="659"/>
            <ac:spMk id="8" creationId="{8BC07BB4-6026-FEB0-7113-3561C9044851}"/>
          </ac:spMkLst>
        </pc:spChg>
      </pc:sldChg>
      <pc:sldChg chg="modSp mod modAnim">
        <pc:chgData name="Rosa María Cabrera Corchos" userId="f1659fda-de31-4a64-8d16-4a5c28fbfcfc" providerId="ADAL" clId="{7D4F883C-F519-48CC-AF8E-A9B74255D8BD}" dt="2025-01-26T22:54:38.375" v="465"/>
        <pc:sldMkLst>
          <pc:docMk/>
          <pc:sldMk cId="2859088826" sldId="676"/>
        </pc:sldMkLst>
        <pc:spChg chg="mod">
          <ac:chgData name="Rosa María Cabrera Corchos" userId="f1659fda-de31-4a64-8d16-4a5c28fbfcfc" providerId="ADAL" clId="{7D4F883C-F519-48CC-AF8E-A9B74255D8BD}" dt="2025-01-26T22:46:38.302" v="372"/>
          <ac:spMkLst>
            <pc:docMk/>
            <pc:sldMk cId="2859088826" sldId="676"/>
            <ac:spMk id="9" creationId="{8D45A0AE-7D7B-4D31-A80C-15205CA1FB1B}"/>
          </ac:spMkLst>
        </pc:spChg>
        <pc:graphicFrameChg chg="mod modGraphic">
          <ac:chgData name="Rosa María Cabrera Corchos" userId="f1659fda-de31-4a64-8d16-4a5c28fbfcfc" providerId="ADAL" clId="{7D4F883C-F519-48CC-AF8E-A9B74255D8BD}" dt="2025-01-26T22:50:33.874" v="426" actId="20577"/>
          <ac:graphicFrameMkLst>
            <pc:docMk/>
            <pc:sldMk cId="2859088826" sldId="676"/>
            <ac:graphicFrameMk id="7" creationId="{AB965EF1-3482-4C59-B9DD-E23A73B1D315}"/>
          </ac:graphicFrameMkLst>
        </pc:graphicFrameChg>
        <pc:picChg chg="mod">
          <ac:chgData name="Rosa María Cabrera Corchos" userId="f1659fda-de31-4a64-8d16-4a5c28fbfcfc" providerId="ADAL" clId="{7D4F883C-F519-48CC-AF8E-A9B74255D8BD}" dt="2025-01-26T22:45:40.162" v="371" actId="14826"/>
          <ac:picMkLst>
            <pc:docMk/>
            <pc:sldMk cId="2859088826" sldId="676"/>
            <ac:picMk id="13" creationId="{5D361E7A-41B2-462B-B191-68BCBFEC7CDC}"/>
          </ac:picMkLst>
        </pc:picChg>
      </pc:sldChg>
      <pc:sldChg chg="del">
        <pc:chgData name="Rosa María Cabrera Corchos" userId="f1659fda-de31-4a64-8d16-4a5c28fbfcfc" providerId="ADAL" clId="{7D4F883C-F519-48CC-AF8E-A9B74255D8BD}" dt="2025-01-26T22:45:21.780" v="370" actId="2696"/>
        <pc:sldMkLst>
          <pc:docMk/>
          <pc:sldMk cId="3537765023" sldId="677"/>
        </pc:sldMkLst>
      </pc:sldChg>
      <pc:sldChg chg="addSp delSp modSp mod modAnim">
        <pc:chgData name="Rosa María Cabrera Corchos" userId="f1659fda-de31-4a64-8d16-4a5c28fbfcfc" providerId="ADAL" clId="{7D4F883C-F519-48CC-AF8E-A9B74255D8BD}" dt="2025-01-26T23:02:59.026" v="563" actId="20577"/>
        <pc:sldMkLst>
          <pc:docMk/>
          <pc:sldMk cId="1388708481" sldId="679"/>
        </pc:sldMkLst>
        <pc:spChg chg="add mod">
          <ac:chgData name="Rosa María Cabrera Corchos" userId="f1659fda-de31-4a64-8d16-4a5c28fbfcfc" providerId="ADAL" clId="{7D4F883C-F519-48CC-AF8E-A9B74255D8BD}" dt="2025-01-26T23:00:55.336" v="547"/>
          <ac:spMkLst>
            <pc:docMk/>
            <pc:sldMk cId="1388708481" sldId="679"/>
            <ac:spMk id="2" creationId="{9C6698FC-197C-55DD-E748-A02AF8D194CA}"/>
          </ac:spMkLst>
        </pc:spChg>
        <pc:spChg chg="mod">
          <ac:chgData name="Rosa María Cabrera Corchos" userId="f1659fda-de31-4a64-8d16-4a5c28fbfcfc" providerId="ADAL" clId="{7D4F883C-F519-48CC-AF8E-A9B74255D8BD}" dt="2025-01-26T23:02:59.026" v="563" actId="20577"/>
          <ac:spMkLst>
            <pc:docMk/>
            <pc:sldMk cId="1388708481" sldId="679"/>
            <ac:spMk id="12" creationId="{083B7A17-8688-433D-898C-9F0431DE0A3A}"/>
          </ac:spMkLst>
        </pc:spChg>
        <pc:spChg chg="mod">
          <ac:chgData name="Rosa María Cabrera Corchos" userId="f1659fda-de31-4a64-8d16-4a5c28fbfcfc" providerId="ADAL" clId="{7D4F883C-F519-48CC-AF8E-A9B74255D8BD}" dt="2025-01-26T23:02:16.754" v="552" actId="20577"/>
          <ac:spMkLst>
            <pc:docMk/>
            <pc:sldMk cId="1388708481" sldId="679"/>
            <ac:spMk id="14" creationId="{00000000-0000-0000-0000-000000000000}"/>
          </ac:spMkLst>
        </pc:spChg>
        <pc:picChg chg="add mod">
          <ac:chgData name="Rosa María Cabrera Corchos" userId="f1659fda-de31-4a64-8d16-4a5c28fbfcfc" providerId="ADAL" clId="{7D4F883C-F519-48CC-AF8E-A9B74255D8BD}" dt="2025-01-26T23:00:55.336" v="547"/>
          <ac:picMkLst>
            <pc:docMk/>
            <pc:sldMk cId="1388708481" sldId="679"/>
            <ac:picMk id="4" creationId="{738F272D-7EE7-987D-6CEA-EAE8707DB957}"/>
          </ac:picMkLst>
        </pc:picChg>
        <pc:picChg chg="mod">
          <ac:chgData name="Rosa María Cabrera Corchos" userId="f1659fda-de31-4a64-8d16-4a5c28fbfcfc" providerId="ADAL" clId="{7D4F883C-F519-48CC-AF8E-A9B74255D8BD}" dt="2025-01-26T23:01:14.921" v="548" actId="14826"/>
          <ac:picMkLst>
            <pc:docMk/>
            <pc:sldMk cId="1388708481" sldId="679"/>
            <ac:picMk id="15" creationId="{0515BB6B-6274-401F-89B1-2364BB3053BF}"/>
          </ac:picMkLst>
        </pc:picChg>
      </pc:sldChg>
      <pc:sldChg chg="addSp delSp modSp mod modAnim">
        <pc:chgData name="Rosa María Cabrera Corchos" userId="f1659fda-de31-4a64-8d16-4a5c28fbfcfc" providerId="ADAL" clId="{7D4F883C-F519-48CC-AF8E-A9B74255D8BD}" dt="2025-01-26T23:11:25.185" v="752"/>
        <pc:sldMkLst>
          <pc:docMk/>
          <pc:sldMk cId="2035116160" sldId="680"/>
        </pc:sldMkLst>
        <pc:spChg chg="add mod">
          <ac:chgData name="Rosa María Cabrera Corchos" userId="f1659fda-de31-4a64-8d16-4a5c28fbfcfc" providerId="ADAL" clId="{7D4F883C-F519-48CC-AF8E-A9B74255D8BD}" dt="2025-01-26T23:11:25.185" v="752"/>
          <ac:spMkLst>
            <pc:docMk/>
            <pc:sldMk cId="2035116160" sldId="680"/>
            <ac:spMk id="2" creationId="{A535C5BE-FEB1-4083-F89B-FBECE24FD52E}"/>
          </ac:spMkLst>
        </pc:spChg>
        <pc:picChg chg="add mod">
          <ac:chgData name="Rosa María Cabrera Corchos" userId="f1659fda-de31-4a64-8d16-4a5c28fbfcfc" providerId="ADAL" clId="{7D4F883C-F519-48CC-AF8E-A9B74255D8BD}" dt="2025-01-26T23:11:25.185" v="752"/>
          <ac:picMkLst>
            <pc:docMk/>
            <pc:sldMk cId="2035116160" sldId="680"/>
            <ac:picMk id="4" creationId="{254FCBE1-F2ED-8AB6-7C83-7642FF400AEA}"/>
          </ac:picMkLst>
        </pc:picChg>
        <pc:picChg chg="mod">
          <ac:chgData name="Rosa María Cabrera Corchos" userId="f1659fda-de31-4a64-8d16-4a5c28fbfcfc" providerId="ADAL" clId="{7D4F883C-F519-48CC-AF8E-A9B74255D8BD}" dt="2025-01-26T23:10:49.313" v="749" actId="14826"/>
          <ac:picMkLst>
            <pc:docMk/>
            <pc:sldMk cId="2035116160" sldId="680"/>
            <ac:picMk id="15" creationId="{0515BB6B-6274-401F-89B1-2364BB3053BF}"/>
          </ac:picMkLst>
        </pc:picChg>
      </pc:sldChg>
      <pc:sldChg chg="addSp delSp modSp mod delAnim modAnim">
        <pc:chgData name="Rosa María Cabrera Corchos" userId="f1659fda-de31-4a64-8d16-4a5c28fbfcfc" providerId="ADAL" clId="{7D4F883C-F519-48CC-AF8E-A9B74255D8BD}" dt="2025-01-26T23:11:39.604" v="753" actId="14826"/>
        <pc:sldMkLst>
          <pc:docMk/>
          <pc:sldMk cId="3475398636" sldId="681"/>
        </pc:sldMkLst>
        <pc:spChg chg="add mod">
          <ac:chgData name="Rosa María Cabrera Corchos" userId="f1659fda-de31-4a64-8d16-4a5c28fbfcfc" providerId="ADAL" clId="{7D4F883C-F519-48CC-AF8E-A9B74255D8BD}" dt="2025-01-26T23:11:11.081" v="750"/>
          <ac:spMkLst>
            <pc:docMk/>
            <pc:sldMk cId="3475398636" sldId="681"/>
            <ac:spMk id="2" creationId="{6DF9BEB7-42EB-90A5-8E9C-6A2A11A436C7}"/>
          </ac:spMkLst>
        </pc:spChg>
        <pc:spChg chg="mod">
          <ac:chgData name="Rosa María Cabrera Corchos" userId="f1659fda-de31-4a64-8d16-4a5c28fbfcfc" providerId="ADAL" clId="{7D4F883C-F519-48CC-AF8E-A9B74255D8BD}" dt="2025-01-26T23:09:41.604" v="747" actId="14100"/>
          <ac:spMkLst>
            <pc:docMk/>
            <pc:sldMk cId="3475398636" sldId="681"/>
            <ac:spMk id="12" creationId="{083B7A17-8688-433D-898C-9F0431DE0A3A}"/>
          </ac:spMkLst>
        </pc:spChg>
        <pc:spChg chg="mod">
          <ac:chgData name="Rosa María Cabrera Corchos" userId="f1659fda-de31-4a64-8d16-4a5c28fbfcfc" providerId="ADAL" clId="{7D4F883C-F519-48CC-AF8E-A9B74255D8BD}" dt="2025-01-26T23:08:24.122" v="725" actId="1035"/>
          <ac:spMkLst>
            <pc:docMk/>
            <pc:sldMk cId="3475398636" sldId="681"/>
            <ac:spMk id="14" creationId="{00000000-0000-0000-0000-000000000000}"/>
          </ac:spMkLst>
        </pc:spChg>
        <pc:spChg chg="mod">
          <ac:chgData name="Rosa María Cabrera Corchos" userId="f1659fda-de31-4a64-8d16-4a5c28fbfcfc" providerId="ADAL" clId="{7D4F883C-F519-48CC-AF8E-A9B74255D8BD}" dt="2025-01-26T23:07:26.475" v="673" actId="20577"/>
          <ac:spMkLst>
            <pc:docMk/>
            <pc:sldMk cId="3475398636" sldId="681"/>
            <ac:spMk id="18" creationId="{E86C230F-3926-4FCA-85F9-2725255A7A4C}"/>
          </ac:spMkLst>
        </pc:spChg>
        <pc:picChg chg="add mod">
          <ac:chgData name="Rosa María Cabrera Corchos" userId="f1659fda-de31-4a64-8d16-4a5c28fbfcfc" providerId="ADAL" clId="{7D4F883C-F519-48CC-AF8E-A9B74255D8BD}" dt="2025-01-26T23:11:11.081" v="750"/>
          <ac:picMkLst>
            <pc:docMk/>
            <pc:sldMk cId="3475398636" sldId="681"/>
            <ac:picMk id="4" creationId="{F16CA6BA-5879-F28B-5B7B-6DA6A71E7820}"/>
          </ac:picMkLst>
        </pc:picChg>
        <pc:picChg chg="mod">
          <ac:chgData name="Rosa María Cabrera Corchos" userId="f1659fda-de31-4a64-8d16-4a5c28fbfcfc" providerId="ADAL" clId="{7D4F883C-F519-48CC-AF8E-A9B74255D8BD}" dt="2025-01-26T23:11:39.604" v="753" actId="14826"/>
          <ac:picMkLst>
            <pc:docMk/>
            <pc:sldMk cId="3475398636" sldId="681"/>
            <ac:picMk id="15" creationId="{0515BB6B-6274-401F-89B1-2364BB3053BF}"/>
          </ac:picMkLst>
        </pc:picChg>
      </pc:sldChg>
      <pc:sldChg chg="del">
        <pc:chgData name="Rosa María Cabrera Corchos" userId="f1659fda-de31-4a64-8d16-4a5c28fbfcfc" providerId="ADAL" clId="{7D4F883C-F519-48CC-AF8E-A9B74255D8BD}" dt="2025-01-26T23:11:47.794" v="754" actId="2696"/>
        <pc:sldMkLst>
          <pc:docMk/>
          <pc:sldMk cId="2939845520" sldId="682"/>
        </pc:sldMkLst>
      </pc:sldChg>
      <pc:sldChg chg="del">
        <pc:chgData name="Rosa María Cabrera Corchos" userId="f1659fda-de31-4a64-8d16-4a5c28fbfcfc" providerId="ADAL" clId="{7D4F883C-F519-48CC-AF8E-A9B74255D8BD}" dt="2025-01-26T22:43:04.625" v="369" actId="2696"/>
        <pc:sldMkLst>
          <pc:docMk/>
          <pc:sldMk cId="1862995702" sldId="689"/>
        </pc:sldMkLst>
      </pc:sldChg>
    </pc:docChg>
  </pc:docChgLst>
  <pc:docChgLst>
    <pc:chgData name="Rebeca Maria Staicu Berceanu" userId="8c489896-6b9d-48a6-aba3-c9a118f453a5" providerId="ADAL" clId="{5A8572F3-6179-4611-832B-B8A93DACA895}"/>
    <pc:docChg chg="undo custSel addSld delSld modSld">
      <pc:chgData name="Rebeca Maria Staicu Berceanu" userId="8c489896-6b9d-48a6-aba3-c9a118f453a5" providerId="ADAL" clId="{5A8572F3-6179-4611-832B-B8A93DACA895}" dt="2023-12-22T11:09:58.962" v="78"/>
      <pc:docMkLst>
        <pc:docMk/>
      </pc:docMkLst>
      <pc:sldChg chg="del">
        <pc:chgData name="Rebeca Maria Staicu Berceanu" userId="8c489896-6b9d-48a6-aba3-c9a118f453a5" providerId="ADAL" clId="{5A8572F3-6179-4611-832B-B8A93DACA895}" dt="2023-12-20T12:03:58.164" v="62" actId="47"/>
        <pc:sldMkLst>
          <pc:docMk/>
          <pc:sldMk cId="886091329" sldId="291"/>
        </pc:sldMkLst>
      </pc:sldChg>
      <pc:sldChg chg="del">
        <pc:chgData name="Rebeca Maria Staicu Berceanu" userId="8c489896-6b9d-48a6-aba3-c9a118f453a5" providerId="ADAL" clId="{5A8572F3-6179-4611-832B-B8A93DACA895}" dt="2023-12-20T12:00:39.797" v="14" actId="47"/>
        <pc:sldMkLst>
          <pc:docMk/>
          <pc:sldMk cId="2985893853" sldId="308"/>
        </pc:sldMkLst>
      </pc:sldChg>
      <pc:sldChg chg="del">
        <pc:chgData name="Rebeca Maria Staicu Berceanu" userId="8c489896-6b9d-48a6-aba3-c9a118f453a5" providerId="ADAL" clId="{5A8572F3-6179-4611-832B-B8A93DACA895}" dt="2023-12-20T12:00:23.034" v="10" actId="47"/>
        <pc:sldMkLst>
          <pc:docMk/>
          <pc:sldMk cId="1809974266" sldId="318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0:59.859" v="20"/>
        <pc:sldMkLst>
          <pc:docMk/>
          <pc:sldMk cId="4176253884" sldId="336"/>
        </pc:sldMkLst>
      </pc:sldChg>
      <pc:sldChg chg="del">
        <pc:chgData name="Rebeca Maria Staicu Berceanu" userId="8c489896-6b9d-48a6-aba3-c9a118f453a5" providerId="ADAL" clId="{5A8572F3-6179-4611-832B-B8A93DACA895}" dt="2023-12-20T11:59:55.657" v="8" actId="47"/>
        <pc:sldMkLst>
          <pc:docMk/>
          <pc:sldMk cId="3843106006" sldId="342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22.935" v="50"/>
        <pc:sldMkLst>
          <pc:docMk/>
          <pc:sldMk cId="543643437" sldId="348"/>
        </pc:sldMkLst>
      </pc:sldChg>
      <pc:sldChg chg="modSp add del mod setBg">
        <pc:chgData name="Rebeca Maria Staicu Berceanu" userId="8c489896-6b9d-48a6-aba3-c9a118f453a5" providerId="ADAL" clId="{5A8572F3-6179-4611-832B-B8A93DACA895}" dt="2023-12-20T11:59:49.709" v="7" actId="1076"/>
        <pc:sldMkLst>
          <pc:docMk/>
          <pc:sldMk cId="3698237054" sldId="352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0:48.692" v="16"/>
        <pc:sldMkLst>
          <pc:docMk/>
          <pc:sldMk cId="2902783971" sldId="369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1:38.349" v="32" actId="20577"/>
        <pc:sldMkLst>
          <pc:docMk/>
          <pc:sldMk cId="4226424508" sldId="377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18.917" v="48"/>
        <pc:sldMkLst>
          <pc:docMk/>
          <pc:sldMk cId="2452994702" sldId="383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0:52.293" v="18"/>
        <pc:sldMkLst>
          <pc:docMk/>
          <pc:sldMk cId="110098588" sldId="398"/>
        </pc:sldMkLst>
      </pc:sldChg>
      <pc:sldChg chg="add">
        <pc:chgData name="Rebeca Maria Staicu Berceanu" userId="8c489896-6b9d-48a6-aba3-c9a118f453a5" providerId="ADAL" clId="{5A8572F3-6179-4611-832B-B8A93DACA895}" dt="2023-12-20T12:04:05.285" v="63"/>
        <pc:sldMkLst>
          <pc:docMk/>
          <pc:sldMk cId="367222070" sldId="605"/>
        </pc:sldMkLst>
      </pc:sldChg>
      <pc:sldChg chg="add del">
        <pc:chgData name="Rebeca Maria Staicu Berceanu" userId="8c489896-6b9d-48a6-aba3-c9a118f453a5" providerId="ADAL" clId="{5A8572F3-6179-4611-832B-B8A93DACA895}" dt="2023-12-20T12:04:24.450" v="67"/>
        <pc:sldMkLst>
          <pc:docMk/>
          <pc:sldMk cId="1883697652" sldId="607"/>
        </pc:sldMkLst>
      </pc:sldChg>
      <pc:sldChg chg="del">
        <pc:chgData name="Rebeca Maria Staicu Berceanu" userId="8c489896-6b9d-48a6-aba3-c9a118f453a5" providerId="ADAL" clId="{5A8572F3-6179-4611-832B-B8A93DACA895}" dt="2023-12-20T12:04:41.135" v="72" actId="47"/>
        <pc:sldMkLst>
          <pc:docMk/>
          <pc:sldMk cId="3606291980" sldId="611"/>
        </pc:sldMkLst>
      </pc:sldChg>
      <pc:sldChg chg="del">
        <pc:chgData name="Rebeca Maria Staicu Berceanu" userId="8c489896-6b9d-48a6-aba3-c9a118f453a5" providerId="ADAL" clId="{5A8572F3-6179-4611-832B-B8A93DACA895}" dt="2023-12-20T12:04:34.844" v="70" actId="47"/>
        <pc:sldMkLst>
          <pc:docMk/>
          <pc:sldMk cId="3679213256" sldId="617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40.147" v="60"/>
        <pc:sldMkLst>
          <pc:docMk/>
          <pc:sldMk cId="1785107525" sldId="622"/>
        </pc:sldMkLst>
      </pc:sldChg>
      <pc:sldChg chg="del">
        <pc:chgData name="Rebeca Maria Staicu Berceanu" userId="8c489896-6b9d-48a6-aba3-c9a118f453a5" providerId="ADAL" clId="{5A8572F3-6179-4611-832B-B8A93DACA895}" dt="2023-12-20T12:04:10.061" v="64" actId="47"/>
        <pc:sldMkLst>
          <pc:docMk/>
          <pc:sldMk cId="4249572832" sldId="645"/>
        </pc:sldMkLst>
      </pc:sldChg>
      <pc:sldChg chg="del">
        <pc:chgData name="Rebeca Maria Staicu Berceanu" userId="8c489896-6b9d-48a6-aba3-c9a118f453a5" providerId="ADAL" clId="{5A8572F3-6179-4611-832B-B8A93DACA895}" dt="2023-12-20T12:04:27.040" v="68" actId="47"/>
        <pc:sldMkLst>
          <pc:docMk/>
          <pc:sldMk cId="883172147" sldId="647"/>
        </pc:sldMkLst>
      </pc:sldChg>
      <pc:sldChg chg="addSp delSp modSp add modAnim">
        <pc:chgData name="Rebeca Maria Staicu Berceanu" userId="8c489896-6b9d-48a6-aba3-c9a118f453a5" providerId="ADAL" clId="{5A8572F3-6179-4611-832B-B8A93DACA895}" dt="2023-12-22T11:09:58.962" v="78"/>
        <pc:sldMkLst>
          <pc:docMk/>
          <pc:sldMk cId="2734459277" sldId="648"/>
        </pc:sldMkLst>
      </pc:sldChg>
      <pc:sldChg chg="add">
        <pc:chgData name="Rebeca Maria Staicu Berceanu" userId="8c489896-6b9d-48a6-aba3-c9a118f453a5" providerId="ADAL" clId="{5A8572F3-6179-4611-832B-B8A93DACA895}" dt="2023-12-20T12:00:30.448" v="11"/>
        <pc:sldMkLst>
          <pc:docMk/>
          <pc:sldMk cId="3351530854" sldId="649"/>
        </pc:sldMkLst>
      </pc:sldChg>
      <pc:sldChg chg="add">
        <pc:chgData name="Rebeca Maria Staicu Berceanu" userId="8c489896-6b9d-48a6-aba3-c9a118f453a5" providerId="ADAL" clId="{5A8572F3-6179-4611-832B-B8A93DACA895}" dt="2023-12-20T12:04:39.744" v="71"/>
        <pc:sldMkLst>
          <pc:docMk/>
          <pc:sldMk cId="4163575214" sldId="655"/>
        </pc:sldMkLst>
      </pc:sldChg>
      <pc:sldChg chg="add setBg">
        <pc:chgData name="Rebeca Maria Staicu Berceanu" userId="8c489896-6b9d-48a6-aba3-c9a118f453a5" providerId="ADAL" clId="{5A8572F3-6179-4611-832B-B8A93DACA895}" dt="2023-12-20T12:03:56.177" v="61"/>
        <pc:sldMkLst>
          <pc:docMk/>
          <pc:sldMk cId="385276344" sldId="656"/>
        </pc:sldMkLst>
      </pc:sldChg>
      <pc:sldChg chg="add">
        <pc:chgData name="Rebeca Maria Staicu Berceanu" userId="8c489896-6b9d-48a6-aba3-c9a118f453a5" providerId="ADAL" clId="{5A8572F3-6179-4611-832B-B8A93DACA895}" dt="2023-12-20T12:04:32.896" v="69"/>
        <pc:sldMkLst>
          <pc:docMk/>
          <pc:sldMk cId="4223976146" sldId="657"/>
        </pc:sldMkLst>
      </pc:sldChg>
      <pc:sldChg chg="add">
        <pc:chgData name="Rebeca Maria Staicu Berceanu" userId="8c489896-6b9d-48a6-aba3-c9a118f453a5" providerId="ADAL" clId="{5A8572F3-6179-4611-832B-B8A93DACA895}" dt="2023-12-20T12:00:38.134" v="13"/>
        <pc:sldMkLst>
          <pc:docMk/>
          <pc:sldMk cId="2810697884" sldId="658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2:53.621" v="46"/>
        <pc:sldMkLst>
          <pc:docMk/>
          <pc:sldMk cId="2859088826" sldId="676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2:46.708" v="44"/>
        <pc:sldMkLst>
          <pc:docMk/>
          <pc:sldMk cId="3537765023" sldId="677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29.379" v="52"/>
        <pc:sldMkLst>
          <pc:docMk/>
          <pc:sldMk cId="1388708481" sldId="679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31.508" v="54"/>
        <pc:sldMkLst>
          <pc:docMk/>
          <pc:sldMk cId="2035116160" sldId="680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34.179" v="56"/>
        <pc:sldMkLst>
          <pc:docMk/>
          <pc:sldMk cId="3475398636" sldId="681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36.850" v="58"/>
        <pc:sldMkLst>
          <pc:docMk/>
          <pc:sldMk cId="2939845520" sldId="682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2:40.165" v="42"/>
        <pc:sldMkLst>
          <pc:docMk/>
          <pc:sldMk cId="1862995702" sldId="689"/>
        </pc:sldMkLst>
      </pc:sldChg>
      <pc:sldChg chg="add del">
        <pc:chgData name="Rebeca Maria Staicu Berceanu" userId="8c489896-6b9d-48a6-aba3-c9a118f453a5" providerId="ADAL" clId="{5A8572F3-6179-4611-832B-B8A93DACA895}" dt="2023-12-20T12:04:19.522" v="66"/>
        <pc:sldMkLst>
          <pc:docMk/>
          <pc:sldMk cId="1386301776" sldId="690"/>
        </pc:sldMkLst>
      </pc:sldChg>
      <pc:sldChg chg="del">
        <pc:chgData name="Rebeca Maria Staicu Berceanu" userId="8c489896-6b9d-48a6-aba3-c9a118f453a5" providerId="ADAL" clId="{5A8572F3-6179-4611-832B-B8A93DACA895}" dt="2023-12-20T12:00:33.516" v="12" actId="47"/>
        <pc:sldMkLst>
          <pc:docMk/>
          <pc:sldMk cId="4242988088" sldId="690"/>
        </pc:sldMkLst>
      </pc:sldChg>
    </pc:docChg>
  </pc:docChgLst>
  <pc:docChgLst>
    <pc:chgData name="Max Aragall Borràs" userId="87e097e4-5d98-43bc-9596-3648e60b41d0" providerId="ADAL" clId="{92A428B4-B39A-4384-9295-5845619D0C78}"/>
    <pc:docChg chg="addSld delSld modSld">
      <pc:chgData name="Max Aragall Borràs" userId="87e097e4-5d98-43bc-9596-3648e60b41d0" providerId="ADAL" clId="{92A428B4-B39A-4384-9295-5845619D0C78}" dt="2022-12-15T10:11:35.677" v="21"/>
      <pc:docMkLst>
        <pc:docMk/>
      </pc:docMkLst>
      <pc:sldChg chg="add setBg">
        <pc:chgData name="Max Aragall Borràs" userId="87e097e4-5d98-43bc-9596-3648e60b41d0" providerId="ADAL" clId="{92A428B4-B39A-4384-9295-5845619D0C78}" dt="2022-12-15T10:11:35.677" v="21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92A428B4-B39A-4384-9295-5845619D0C78}" dt="2022-12-15T10:09:17.333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92A428B4-B39A-4384-9295-5845619D0C78}" dt="2022-12-15T10:09:17.333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92A428B4-B39A-4384-9295-5845619D0C78}" dt="2022-12-15T10:10:51.357" v="19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92A428B4-B39A-4384-9295-5845619D0C78}" dt="2022-12-15T10:11:35.677" v="21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92A428B4-B39A-4384-9295-5845619D0C78}" dt="2022-12-15T10:11:35.677" v="21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92A428B4-B39A-4384-9295-5845619D0C78}" dt="2022-12-15T10:11:17.395" v="20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92A428B4-B39A-4384-9295-5845619D0C78}" dt="2022-12-15T10:11:17.395" v="20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92A428B4-B39A-4384-9295-5845619D0C78}" dt="2022-12-15T10:11:17.395" v="20" actId="47"/>
        <pc:sldMkLst>
          <pc:docMk/>
          <pc:sldMk cId="2124201775" sldId="609"/>
        </pc:sldMkLst>
      </pc:sldChg>
      <pc:sldChg chg="add del">
        <pc:chgData name="Max Aragall Borràs" userId="87e097e4-5d98-43bc-9596-3648e60b41d0" providerId="ADAL" clId="{92A428B4-B39A-4384-9295-5845619D0C78}" dt="2022-12-15T10:09:17.333" v="1"/>
        <pc:sldMkLst>
          <pc:docMk/>
          <pc:sldMk cId="4242988088" sldId="690"/>
        </pc:sldMkLst>
      </pc:sldChg>
    </pc:docChg>
  </pc:docChgLst>
  <pc:docChgLst>
    <pc:chgData name="Neus Murcia Sadurní" userId="S::1567593@uab.cat::2c674b4e-4ed0-4f71-9773-0e903b570d67" providerId="AD" clId="Web-{6B667EF7-2C55-7203-B090-7B4BA8D5433C}"/>
    <pc:docChg chg="modSld">
      <pc:chgData name="Neus Murcia Sadurní" userId="S::1567593@uab.cat::2c674b4e-4ed0-4f71-9773-0e903b570d67" providerId="AD" clId="Web-{6B667EF7-2C55-7203-B090-7B4BA8D5433C}" dt="2021-10-08T08:55:42.416" v="31" actId="20577"/>
      <pc:docMkLst>
        <pc:docMk/>
      </pc:docMkLst>
      <pc:sldChg chg="modSp addAnim delAnim">
        <pc:chgData name="Neus Murcia Sadurní" userId="S::1567593@uab.cat::2c674b4e-4ed0-4f71-9773-0e903b570d67" providerId="AD" clId="Web-{6B667EF7-2C55-7203-B090-7B4BA8D5433C}" dt="2021-10-08T08:55:42.416" v="31" actId="20577"/>
        <pc:sldMkLst>
          <pc:docMk/>
          <pc:sldMk cId="4226424508" sldId="377"/>
        </pc:sldMkLst>
      </pc:sldChg>
    </pc:docChg>
  </pc:docChgLst>
  <pc:docChgLst>
    <pc:chgData name="Rosa María Cabrera Corchos" userId="f1659fda-de31-4a64-8d16-4a5c28fbfcfc" providerId="ADAL" clId="{81E3AA94-04B0-4939-BF9B-2D3950161B90}"/>
    <pc:docChg chg="undo custSel delSld modSld sldOrd">
      <pc:chgData name="Rosa María Cabrera Corchos" userId="f1659fda-de31-4a64-8d16-4a5c28fbfcfc" providerId="ADAL" clId="{81E3AA94-04B0-4939-BF9B-2D3950161B90}" dt="2021-02-03T11:32:23.281" v="963"/>
      <pc:docMkLst>
        <pc:docMk/>
      </pc:docMkLst>
      <pc:sldChg chg="del">
        <pc:chgData name="Rosa María Cabrera Corchos" userId="f1659fda-de31-4a64-8d16-4a5c28fbfcfc" providerId="ADAL" clId="{81E3AA94-04B0-4939-BF9B-2D3950161B90}" dt="2021-02-03T10:00:23.086" v="4" actId="2696"/>
        <pc:sldMkLst>
          <pc:docMk/>
          <pc:sldMk cId="1809974266" sldId="318"/>
        </pc:sldMkLst>
      </pc:sldChg>
      <pc:sldChg chg="addSp delSp modSp mod ord delAnim modAnim">
        <pc:chgData name="Rosa María Cabrera Corchos" userId="f1659fda-de31-4a64-8d16-4a5c28fbfcfc" providerId="ADAL" clId="{81E3AA94-04B0-4939-BF9B-2D3950161B90}" dt="2021-02-03T11:32:23.281" v="963"/>
        <pc:sldMkLst>
          <pc:docMk/>
          <pc:sldMk cId="4176253884" sldId="336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13:46.387" v="755" actId="20577"/>
        <pc:sldMkLst>
          <pc:docMk/>
          <pc:sldMk cId="543643437" sldId="348"/>
        </pc:sldMkLst>
      </pc:sldChg>
      <pc:sldChg chg="modSp mod">
        <pc:chgData name="Rosa María Cabrera Corchos" userId="f1659fda-de31-4a64-8d16-4a5c28fbfcfc" providerId="ADAL" clId="{81E3AA94-04B0-4939-BF9B-2D3950161B90}" dt="2021-02-03T10:05:26.336" v="7" actId="790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81E3AA94-04B0-4939-BF9B-2D3950161B90}" dt="2021-02-03T10:19:08.218" v="63"/>
        <pc:sldMkLst>
          <pc:docMk/>
          <pc:sldMk cId="4226424508" sldId="377"/>
        </pc:sldMkLst>
      </pc:sldChg>
      <pc:sldChg chg="delSp modSp mod delAnim">
        <pc:chgData name="Rosa María Cabrera Corchos" userId="f1659fda-de31-4a64-8d16-4a5c28fbfcfc" providerId="ADAL" clId="{81E3AA94-04B0-4939-BF9B-2D3950161B90}" dt="2021-02-03T11:00:32.782" v="526"/>
        <pc:sldMkLst>
          <pc:docMk/>
          <pc:sldMk cId="2452994702" sldId="383"/>
        </pc:sldMkLst>
      </pc:sldChg>
      <pc:sldChg chg="modSp mod">
        <pc:chgData name="Rosa María Cabrera Corchos" userId="f1659fda-de31-4a64-8d16-4a5c28fbfcfc" providerId="ADAL" clId="{81E3AA94-04B0-4939-BF9B-2D3950161B90}" dt="2021-02-03T10:15:05.567" v="59" actId="20577"/>
        <pc:sldMkLst>
          <pc:docMk/>
          <pc:sldMk cId="110098588" sldId="398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0:29:42.733" v="216"/>
        <pc:sldMkLst>
          <pc:docMk/>
          <pc:sldMk cId="2368414864" sldId="412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1482670528" sldId="601"/>
        </pc:sldMkLst>
      </pc:sldChg>
      <pc:sldChg chg="del">
        <pc:chgData name="Rosa María Cabrera Corchos" userId="f1659fda-de31-4a64-8d16-4a5c28fbfcfc" providerId="ADAL" clId="{81E3AA94-04B0-4939-BF9B-2D3950161B90}" dt="2021-02-03T10:00:23.086" v="4" actId="2696"/>
        <pc:sldMkLst>
          <pc:docMk/>
          <pc:sldMk cId="635022396" sldId="602"/>
        </pc:sldMkLst>
      </pc:sldChg>
      <pc:sldChg chg="del">
        <pc:chgData name="Rosa María Cabrera Corchos" userId="f1659fda-de31-4a64-8d16-4a5c28fbfcfc" providerId="ADAL" clId="{81E3AA94-04B0-4939-BF9B-2D3950161B90}" dt="2021-02-03T10:00:23.086" v="4" actId="2696"/>
        <pc:sldMkLst>
          <pc:docMk/>
          <pc:sldMk cId="4018868948" sldId="603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1310110268" sldId="604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177871639" sldId="606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3349497437" sldId="607"/>
        </pc:sldMkLst>
      </pc:sldChg>
      <pc:sldChg chg="modSp mod modAnim">
        <pc:chgData name="Rosa María Cabrera Corchos" userId="f1659fda-de31-4a64-8d16-4a5c28fbfcfc" providerId="ADAL" clId="{81E3AA94-04B0-4939-BF9B-2D3950161B90}" dt="2021-02-03T11:30:45.745" v="962"/>
        <pc:sldMkLst>
          <pc:docMk/>
          <pc:sldMk cId="1785107525" sldId="622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0:55:00.039" v="467" actId="20577"/>
        <pc:sldMkLst>
          <pc:docMk/>
          <pc:sldMk cId="2859088826" sldId="676"/>
        </pc:sldMkLst>
      </pc:sldChg>
      <pc:sldChg chg="modSp mod">
        <pc:chgData name="Rosa María Cabrera Corchos" userId="f1659fda-de31-4a64-8d16-4a5c28fbfcfc" providerId="ADAL" clId="{81E3AA94-04B0-4939-BF9B-2D3950161B90}" dt="2021-02-03T10:48:01.062" v="303"/>
        <pc:sldMkLst>
          <pc:docMk/>
          <pc:sldMk cId="3537765023" sldId="677"/>
        </pc:sldMkLst>
      </pc:sldChg>
      <pc:sldChg chg="modSp del mod">
        <pc:chgData name="Rosa María Cabrera Corchos" userId="f1659fda-de31-4a64-8d16-4a5c28fbfcfc" providerId="ADAL" clId="{81E3AA94-04B0-4939-BF9B-2D3950161B90}" dt="2021-02-03T11:29:34.436" v="960" actId="2696"/>
        <pc:sldMkLst>
          <pc:docMk/>
          <pc:sldMk cId="1691357988" sldId="678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13:37.753" v="754" actId="20577"/>
        <pc:sldMkLst>
          <pc:docMk/>
          <pc:sldMk cId="1388708481" sldId="679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13:31.664" v="753" actId="20577"/>
        <pc:sldMkLst>
          <pc:docMk/>
          <pc:sldMk cId="2035116160" sldId="680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23:43.798" v="936"/>
        <pc:sldMkLst>
          <pc:docMk/>
          <pc:sldMk cId="3475398636" sldId="681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25:22.520" v="942"/>
        <pc:sldMkLst>
          <pc:docMk/>
          <pc:sldMk cId="2939845520" sldId="682"/>
        </pc:sldMkLst>
      </pc:sldChg>
      <pc:sldChg chg="modSp mod">
        <pc:chgData name="Rosa María Cabrera Corchos" userId="f1659fda-de31-4a64-8d16-4a5c28fbfcfc" providerId="ADAL" clId="{81E3AA94-04B0-4939-BF9B-2D3950161B90}" dt="2021-02-03T09:59:37.735" v="3" actId="962"/>
        <pc:sldMkLst>
          <pc:docMk/>
          <pc:sldMk cId="2720126458" sldId="683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0:31:41.033" v="255"/>
        <pc:sldMkLst>
          <pc:docMk/>
          <pc:sldMk cId="1862995702" sldId="689"/>
        </pc:sldMkLst>
      </pc:sldChg>
    </pc:docChg>
  </pc:docChgLst>
  <pc:docChgLst>
    <pc:chgData name="Lylia Boukelmoune Martí" userId="e299aa62-65b1-407e-8156-45aa4a7d9d94" providerId="ADAL" clId="{F6B0DC85-0512-49BA-A96B-37B8ED958B5B}"/>
    <pc:docChg chg="custSel modSld">
      <pc:chgData name="Lylia Boukelmoune Martí" userId="e299aa62-65b1-407e-8156-45aa4a7d9d94" providerId="ADAL" clId="{F6B0DC85-0512-49BA-A96B-37B8ED958B5B}" dt="2025-01-23T10:35:21.107" v="3"/>
      <pc:docMkLst>
        <pc:docMk/>
      </pc:docMkLst>
      <pc:sldChg chg="addSp delSp modSp mod delAnim modAnim">
        <pc:chgData name="Lylia Boukelmoune Martí" userId="e299aa62-65b1-407e-8156-45aa4a7d9d94" providerId="ADAL" clId="{F6B0DC85-0512-49BA-A96B-37B8ED958B5B}" dt="2025-01-23T10:35:14.310" v="1"/>
        <pc:sldMkLst>
          <pc:docMk/>
          <pc:sldMk cId="2368414864" sldId="412"/>
        </pc:sldMkLst>
        <pc:picChg chg="add mod">
          <ac:chgData name="Lylia Boukelmoune Martí" userId="e299aa62-65b1-407e-8156-45aa4a7d9d94" providerId="ADAL" clId="{F6B0DC85-0512-49BA-A96B-37B8ED958B5B}" dt="2025-01-23T10:35:14.310" v="1"/>
          <ac:picMkLst>
            <pc:docMk/>
            <pc:sldMk cId="2368414864" sldId="412"/>
            <ac:picMk id="3" creationId="{977A045D-CB69-250A-CB25-38659971FDD5}"/>
          </ac:picMkLst>
        </pc:picChg>
      </pc:sldChg>
      <pc:sldChg chg="addSp delSp modSp mod delAnim modAnim">
        <pc:chgData name="Lylia Boukelmoune Martí" userId="e299aa62-65b1-407e-8156-45aa4a7d9d94" providerId="ADAL" clId="{F6B0DC85-0512-49BA-A96B-37B8ED958B5B}" dt="2025-01-23T10:35:21.107" v="3"/>
        <pc:sldMkLst>
          <pc:docMk/>
          <pc:sldMk cId="1862995702" sldId="689"/>
        </pc:sldMkLst>
      </pc:sldChg>
    </pc:docChg>
  </pc:docChgLst>
  <pc:docChgLst>
    <pc:chgData name="Rosa María Cabrera Corchos" userId="f1659fda-de31-4a64-8d16-4a5c28fbfcfc" providerId="ADAL" clId="{1C51B6F8-69A5-42CE-96B2-E3498DF5501C}"/>
    <pc:docChg chg="modSld">
      <pc:chgData name="Rosa María Cabrera Corchos" userId="f1659fda-de31-4a64-8d16-4a5c28fbfcfc" providerId="ADAL" clId="{1C51B6F8-69A5-42CE-96B2-E3498DF5501C}" dt="2022-01-26T18:00:20.829" v="20" actId="1036"/>
      <pc:docMkLst>
        <pc:docMk/>
      </pc:docMkLst>
      <pc:sldChg chg="modSp mod">
        <pc:chgData name="Rosa María Cabrera Corchos" userId="f1659fda-de31-4a64-8d16-4a5c28fbfcfc" providerId="ADAL" clId="{1C51B6F8-69A5-42CE-96B2-E3498DF5501C}" dt="2022-01-26T18:00:20.829" v="20" actId="1036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C0759BF5-FD76-4E2D-BEA7-84BB0900C894}"/>
    <pc:docChg chg="delSld delMainMaster">
      <pc:chgData name="Rosa María Cabrera Corchos" userId="f1659fda-de31-4a64-8d16-4a5c28fbfcfc" providerId="ADAL" clId="{C0759BF5-FD76-4E2D-BEA7-84BB0900C894}" dt="2024-01-26T20:52:07.799" v="1" actId="2696"/>
      <pc:docMkLst>
        <pc:docMk/>
      </pc:docMkLst>
      <pc:sldChg chg="del">
        <pc:chgData name="Rosa María Cabrera Corchos" userId="f1659fda-de31-4a64-8d16-4a5c28fbfcfc" providerId="ADAL" clId="{C0759BF5-FD76-4E2D-BEA7-84BB0900C894}" dt="2024-01-26T20:51:01.089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C0759BF5-FD76-4E2D-BEA7-84BB0900C894}" dt="2024-01-26T20:51:01.089" v="0" actId="2696"/>
        <pc:sldMkLst>
          <pc:docMk/>
          <pc:sldMk cId="2734459277" sldId="648"/>
        </pc:sldMkLst>
      </pc:sldChg>
      <pc:sldChg chg="del">
        <pc:chgData name="Rosa María Cabrera Corchos" userId="f1659fda-de31-4a64-8d16-4a5c28fbfcfc" providerId="ADAL" clId="{C0759BF5-FD76-4E2D-BEA7-84BB0900C894}" dt="2024-01-26T20:52:07.799" v="1" actId="2696"/>
        <pc:sldMkLst>
          <pc:docMk/>
          <pc:sldMk cId="4223976146" sldId="657"/>
        </pc:sldMkLst>
      </pc:sldChg>
      <pc:sldMasterChg chg="del delSldLayout">
        <pc:chgData name="Rosa María Cabrera Corchos" userId="f1659fda-de31-4a64-8d16-4a5c28fbfcfc" providerId="ADAL" clId="{C0759BF5-FD76-4E2D-BEA7-84BB0900C894}" dt="2024-01-26T20:52:07.799" v="1" actId="2696"/>
        <pc:sldMasterMkLst>
          <pc:docMk/>
          <pc:sldMasterMk cId="3404910587" sldId="2147483660"/>
        </pc:sldMasterMkLst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646571063" sldId="2147483661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3358690544" sldId="2147483662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640380497" sldId="2147483663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018730710" sldId="2147483664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326337860" sldId="2147483665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3304027994" sldId="2147483666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685873745" sldId="2147483667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548257630" sldId="2147483668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28389933" sldId="2147483669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856389715" sldId="2147483670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099729356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400" b="1"/>
              <a:t>Vista moderador: </a:t>
            </a:r>
            <a:r>
              <a:rPr lang="ca-ES" sz="1400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16689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114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643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filosofia-politica-i-economia-uab/upf/uam/uc3m-1345467811493.html?param1=134572767279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filosofia-politica-i-economia-uab/upf/uam/uc3m-1345467811493.html?param1=1345727672794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filosofia-politica-i-economia-uab/upf/uam/uc3m-1345467811493.html?param1=1345727672794" TargetMode="Externa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filosofia-politica-i-economia-uab/upf/uam/uc3m-1345467811493.html?param1=1345727672794" TargetMode="Externa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filosofia-politica-i-economia-uab/upf/uam/uc3m-1345467811493.html?param1=1345727672794" TargetMode="Externa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filosofia-politica-i-economia-uab/upf/uam/uc3m-1216708251447.html?param1=1345727672794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filosofia-politica-i-economia-uab/upf/uam/uc3m-1216708251447.html?param1=1345727672794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2.png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12" Type="http://schemas.openxmlformats.org/officeDocument/2006/relationships/image" Target="../media/image7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jpeg"/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2.png"/><Relationship Id="rId4" Type="http://schemas.microsoft.com/office/2007/relationships/hdphoto" Target="../media/hdphoto5.wdp"/><Relationship Id="rId9" Type="http://schemas.openxmlformats.org/officeDocument/2006/relationships/image" Target="../media/image8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8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8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hyperlink" Target="https://www.uab.cat/web/estudiar/llistat-de-graus/informacio-general/filosofia-politica-i-economia-uab/upf/uam/uc3m-1216708251447.html?param1=1345727672794" TargetMode="External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hyperlink" Target="https://www.uab.cat/web/estudiar/llistat-de-graus/informacio-general/filosofia-politica-i-economia-uab/upf/uam/uc3m-1216708251447.html?param1=13457276727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filosofia-politica-i-economia-uab/upf/uam/uc3m-1216708253769.html?param1=1345727672794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filosofia-politica-i-economia-uab/upf/uam/uc3m-1345467811493.html?param1=134572767279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Ciència, Tecnologia i Humanitat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23558" y="5689388"/>
            <a:ext cx="8096884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Filosofia, Política i Economia</a:t>
            </a:r>
            <a:endParaRPr lang="es-ES" sz="32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1AEA17F-FA3B-4660-AF4A-A53C8E1F23E7}"/>
              </a:ext>
            </a:extLst>
          </p:cNvPr>
          <p:cNvGrpSpPr/>
          <p:nvPr/>
        </p:nvGrpSpPr>
        <p:grpSpPr>
          <a:xfrm>
            <a:off x="1075645" y="4894721"/>
            <a:ext cx="3930392" cy="620058"/>
            <a:chOff x="1075645" y="4894721"/>
            <a:chExt cx="3930392" cy="620058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6028644-7CF6-4E58-A98C-90058C2915BD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A1D8C6A-206E-4164-A8E6-4F7E84F2887A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EE56E3-3E69-43AC-B382-794C7D7FE53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</a:t>
                </a:r>
                <a:r>
                  <a:rPr lang="ca-ES" dirty="0"/>
                  <a:t>2</a:t>
                </a:r>
                <a:r>
                  <a:rPr lang="ca-ES"/>
                  <a:t> </a:t>
                </a:r>
                <a:r>
                  <a:rPr lang="ca-ES" dirty="0"/>
                  <a:t>ECTS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E84D653-6D31-471D-91FE-FEFC3A53325A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619966"/>
              <a:chOff x="4939475" y="3645787"/>
              <a:chExt cx="2085176" cy="61996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FB322A7-AB4B-4937-A11E-2F127AB9EF2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DBBE8BE-BD78-4163-9272-19EA16051B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3A2332-1FCE-4671-BAE2-611314EDCCE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7D2F47A-8956-43DF-A46E-2EFBDFCACCD6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A3D355A1-E3B0-4222-907E-A193E4C6C0E5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45D1BA-E5C0-4931-8998-774F479102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45F7E3D-84FD-4650-8563-300AFA35AE1A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11B63B29-2C58-4D14-8E76-DD04FE4F878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6707833-EB02-495B-A767-D78C486EA022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8EA8E4-5EF0-494F-B34B-7E7BE57C4FD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8413CAD-C1FF-49F3-9938-038ED025760F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FD2C52F5-9441-4DC5-96D2-5A0E1539D603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B88E042A-3025-4DB9-B81D-5900E15949F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5B58014-388B-461A-B0B1-3DCB948ECDBF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5476CEA-64DC-46A7-9D25-863AB1BA1C8B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8AC501F1-7F6E-4065-9E97-D85940932B6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38F3B59-F5A2-41B1-9ED5-1E709AE122B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90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91C7B7E-00A0-43FE-90A8-F2CA00360991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5A19CD4-324E-4E4B-AFE7-197E5ECA172F}"/>
              </a:ext>
            </a:extLst>
          </p:cNvPr>
          <p:cNvGrpSpPr/>
          <p:nvPr/>
        </p:nvGrpSpPr>
        <p:grpSpPr>
          <a:xfrm>
            <a:off x="1075642" y="3893462"/>
            <a:ext cx="7487444" cy="524208"/>
            <a:chOff x="1075642" y="3893462"/>
            <a:chExt cx="7487444" cy="524208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C0D6080-BFE3-477E-B614-75A957240381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B58EC49-632D-471B-BE87-FB8176B181D0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7B6C75A-F4B0-4613-8C31-EB5200B72EE7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150FA8B-E265-47AC-83E9-289FC0E43193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75522CB-5CDA-45F8-A144-191E6E290A9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502979-3C47-498E-9049-F962B8025BE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78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061A17-4A13-46F4-A062-E150099537E7}"/>
                </a:ext>
              </a:extLst>
            </p:cNvPr>
            <p:cNvSpPr txBox="1"/>
            <p:nvPr/>
          </p:nvSpPr>
          <p:spPr>
            <a:xfrm>
              <a:off x="5276809" y="3893462"/>
              <a:ext cx="3286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itchFamily="34" charset="0"/>
                  <a:cs typeface="Arial" panose="020B0604020202020204" pitchFamily="34" charset="0"/>
                </a:rPr>
                <a:t>Pràctiques </a:t>
              </a:r>
              <a:r>
                <a:rPr lang="ca-ES" sz="1400" b="1" err="1">
                  <a:latin typeface="Arial" pitchFamily="34" charset="0"/>
                  <a:cs typeface="Arial" panose="020B0604020202020204" pitchFamily="34" charset="0"/>
                </a:rPr>
                <a:t>Professionalitzadores</a:t>
              </a:r>
              <a:r>
                <a:rPr lang="ca-ES" sz="1400" b="1">
                  <a:latin typeface="Arial" pitchFamily="34" charset="0"/>
                  <a:cs typeface="Arial" panose="020B0604020202020204" pitchFamily="34" charset="0"/>
                </a:rPr>
                <a:t> (4t </a:t>
              </a:r>
              <a:r>
                <a:rPr lang="ca-ES" sz="1400" b="1" dirty="0">
                  <a:latin typeface="Arial" pitchFamily="34" charset="0"/>
                  <a:cs typeface="Arial" panose="020B0604020202020204" pitchFamily="34" charset="0"/>
                </a:rPr>
                <a:t>curs)</a:t>
              </a:r>
              <a:endParaRPr lang="ca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2CD8E48A-984C-4889-87BB-364C2FB01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C79833E0-6837-4E61-9A9D-C147EBAA03EA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30F0227-29D9-4299-B34B-28269E29B7FF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48" name="CuadroTexto 47">
            <a:hlinkClick r:id="rId4"/>
            <a:extLst>
              <a:ext uri="{FF2B5EF4-FFF2-40B4-BE49-F238E27FC236}">
                <a16:creationId xmlns:a16="http://schemas.microsoft.com/office/drawing/2014/main" id="{5D1D4D9E-E8DA-4CBD-A918-03621EDB7FBB}"/>
              </a:ext>
            </a:extLst>
          </p:cNvPr>
          <p:cNvSpPr txBox="1"/>
          <p:nvPr/>
        </p:nvSpPr>
        <p:spPr>
          <a:xfrm>
            <a:off x="5606804" y="618050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35F74916-C4C2-4C2D-882B-E9DA2889960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0954" y="6148302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13D23BE-5F42-770A-AFC3-0F4D5BE385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47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421"/>
            <a:ext cx="2960619" cy="3701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>
                <a:latin typeface="Arial"/>
                <a:cs typeface="Arial"/>
              </a:rPr>
              <a:t>1r curs:</a:t>
            </a:r>
            <a:endParaRPr lang="ca-ES" sz="20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Primer semestre (UPF):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>
                <a:latin typeface="Arial" pitchFamily="34" charset="0"/>
                <a:cs typeface="Arial" panose="020B0604020202020204" pitchFamily="34" charset="0"/>
              </a:rPr>
              <a:t>Introducció a la Ciència Política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>
                <a:latin typeface="Arial" pitchFamily="34" charset="0"/>
                <a:cs typeface="Arial" panose="020B0604020202020204" pitchFamily="34" charset="0"/>
              </a:rPr>
              <a:t>Organització Constitucional de l'Estat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>
                <a:latin typeface="Arial" pitchFamily="34" charset="0"/>
                <a:cs typeface="Arial" panose="020B0604020202020204" pitchFamily="34" charset="0"/>
              </a:rPr>
              <a:t>Matemàtiques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>
                <a:latin typeface="Arial" pitchFamily="34" charset="0"/>
                <a:cs typeface="Arial" panose="020B0604020202020204" pitchFamily="34" charset="0"/>
              </a:rPr>
              <a:t>Història de la Filosofia Política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>
                <a:latin typeface="Arial" pitchFamily="34" charset="0"/>
                <a:cs typeface="Arial" panose="020B0604020202020204" pitchFamily="34" charset="0"/>
              </a:rPr>
              <a:t>Història Contemporània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424365" y="1776421"/>
            <a:ext cx="3750428" cy="288578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Segon semestre (UAB):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Govern i Polítiques Públiques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Microeconomia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Seminari Interdisciplinari I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Ètica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Història del Pensament Econòmic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9CDF7BF1-C4A1-4F08-A998-91D1BDC52108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D559FC1-33CD-4B90-A769-C9E56FFCC82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7547678A-F9C2-6576-63D2-98443C32F7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343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8" y="1776421"/>
            <a:ext cx="3169512" cy="3701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2n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 </a:t>
            </a:r>
            <a:r>
              <a:rPr lang="ca-ES" sz="1600" b="1">
                <a:latin typeface="Arial"/>
                <a:cs typeface="Arial"/>
              </a:rPr>
              <a:t>(UAM):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Actors Polítics i Acció Col·lectiva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Anàlisi Política i Teories de la Democràcia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Macroeconomia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Estadística Descriptiva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Filosofia Política Contemporània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5005281" y="1776421"/>
            <a:ext cx="3750427" cy="29324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 </a:t>
            </a:r>
            <a:r>
              <a:rPr lang="ca-ES" sz="1600" b="1">
                <a:latin typeface="Arial"/>
                <a:cs typeface="Arial"/>
              </a:rPr>
              <a:t>(UC3M):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Política Internacional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Teoria Microeconòmica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Introducció a l'Econometria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Lògica i Argumentació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Seminari Interdisciplinari II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2A002785-B54B-7AF2-F08B-797F4365F3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2" name="CuadroTexto 10">
            <a:hlinkClick r:id="rId5"/>
            <a:extLst>
              <a:ext uri="{FF2B5EF4-FFF2-40B4-BE49-F238E27FC236}">
                <a16:creationId xmlns:a16="http://schemas.microsoft.com/office/drawing/2014/main" id="{9C6698FC-197C-55DD-E748-A02AF8D194CA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738F272D-7EE7-987D-6CEA-EAE8707DB9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84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421"/>
            <a:ext cx="3590080" cy="344542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3r curs (UAB):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Gens i Societat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 la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Tecnociència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Gestió i Avaluació de la Ciència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Cultura Material i Visual de la Ciència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Física i Pensament Contemporanis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822399" y="1776421"/>
            <a:ext cx="3590080" cy="318894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Població i Biodiversitat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Gènere i Ciència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Ciència i Literatura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Medicina i Societat Contemporànies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Materials i Civilització</a:t>
            </a:r>
          </a:p>
        </p:txBody>
      </p: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211A60C9-B68B-3B33-9928-65F181F13C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2" name="CuadroTexto 10">
            <a:hlinkClick r:id="rId5"/>
            <a:extLst>
              <a:ext uri="{FF2B5EF4-FFF2-40B4-BE49-F238E27FC236}">
                <a16:creationId xmlns:a16="http://schemas.microsoft.com/office/drawing/2014/main" id="{A535C5BE-FEB1-4083-F89B-FBECE24FD52E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254FCBE1-F2ED-8AB6-7C83-7642FF400AE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616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664693" y="2274065"/>
            <a:ext cx="3982172" cy="302222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Teoria de la Societat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Anàlisi del Discurs Social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Metodologia de Recerca en Ciència Política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Econometria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Estadística Aplicada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Seminari de Recerca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 pitchFamily="34" charset="0"/>
                <a:cs typeface="Arial" panose="020B0604020202020204" pitchFamily="34" charset="0"/>
              </a:rPr>
              <a:t>Treball de Final de Grau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850497" y="1730715"/>
            <a:ext cx="3860734" cy="405276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defRPr/>
            </a:pPr>
            <a:r>
              <a:rPr lang="it-IT" sz="1600" b="1">
                <a:latin typeface="Arial" pitchFamily="34" charset="0"/>
                <a:cs typeface="Arial" panose="020B0604020202020204" pitchFamily="34" charset="0"/>
              </a:rPr>
              <a:t>Optatives: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Filosofia i Pensament Contemporani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Societat i Cultura en el Món Contemporani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Desenvolupament, Globalització i Tradicions Culturals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Ètica, Racionalitat i Democràcia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Comunicació, Política i Societat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Ciutadania i Govern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Estat de Benestar i Justícia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Polítiques Públiques i Gestió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Eines d'Anàlisi per a Ciències Socials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Mercats, Regulació i Benestar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Dret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Sociologia</a:t>
            </a:r>
          </a:p>
          <a:p>
            <a:pPr marL="319387" indent="-319387" defTabSz="910227" fontAlgn="base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400">
                <a:latin typeface="Arial" pitchFamily="34" charset="0"/>
                <a:cs typeface="Arial" panose="020B0604020202020204" pitchFamily="34" charset="0"/>
              </a:rPr>
              <a:t>Pràctiques Externes 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E86C230F-3926-4FCA-85F9-2725255A7A4C}"/>
              </a:ext>
            </a:extLst>
          </p:cNvPr>
          <p:cNvSpPr txBox="1"/>
          <p:nvPr/>
        </p:nvSpPr>
        <p:spPr>
          <a:xfrm>
            <a:off x="614086" y="1682447"/>
            <a:ext cx="3982172" cy="3633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>
                <a:latin typeface="Arial"/>
                <a:cs typeface="Arial"/>
              </a:rPr>
              <a:t>3r i 4t curs (UAB i UPF):</a:t>
            </a:r>
            <a:endParaRPr lang="ca-ES" sz="2000" b="1" dirty="0">
              <a:latin typeface="Arial"/>
              <a:cs typeface="Arial"/>
            </a:endParaRPr>
          </a:p>
        </p:txBody>
      </p: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9740BFDD-DCBB-D4FD-DACF-C5D8F4840D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2" name="CuadroTexto 10">
            <a:hlinkClick r:id="rId5"/>
            <a:extLst>
              <a:ext uri="{FF2B5EF4-FFF2-40B4-BE49-F238E27FC236}">
                <a16:creationId xmlns:a16="http://schemas.microsoft.com/office/drawing/2014/main" id="{6DF9BEB7-42EB-90A5-8E9C-6A2A11A436C7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F16CA6BA-5879-F28B-5B7B-6DA6A71E782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86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12F6E00-360C-4345-A225-FBDA387F1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78372"/>
            <a:ext cx="7162672" cy="326537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Educació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Direcció d’empreses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Consultoria i relacions públiques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Serveis diplomàtics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Organismes internacionals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Governs autonòmics i locals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02D6184A-9A77-4726-8D80-807832BFC386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3E6D8F-3D0E-4EBF-B3CC-F7F034ADB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192FEE8-C2D8-D083-2C1C-01750696BD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752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D9320-ACFF-0F84-E85D-6EDC718A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276234E-623D-8DE2-B8AC-101E6F36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6482FFB0-F597-6D94-9D0C-1F8D31AB0D66}"/>
              </a:ext>
            </a:extLst>
          </p:cNvPr>
          <p:cNvSpPr txBox="1"/>
          <p:nvPr/>
        </p:nvSpPr>
        <p:spPr>
          <a:xfrm>
            <a:off x="969207" y="1678372"/>
            <a:ext cx="7162672" cy="209582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Política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Periodisme 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Indústria</a:t>
            </a:r>
          </a:p>
          <a:p>
            <a:pPr defTabSz="910227" fontAlgn="base"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defRPr/>
            </a:pPr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9550AC-A14C-8F55-C306-3D7E0D11D4A4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A8C6388-AAC8-96C8-B170-7B8D2E1EDCCD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4950A3A4-AAEB-354E-7D1F-BAB542274249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84848F-E35D-FB4F-E440-70DBF6739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6D694019-BA3A-1CFE-9E6D-2A9509A0CB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998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Filosofia, Política i Economia</a:t>
            </a:r>
            <a:endParaRPr lang="ca-ES" sz="3200" b="1" dirty="0"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E1F217-C092-459D-A46B-42103C1A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7"/>
          <a:stretch/>
        </p:blipFill>
        <p:spPr>
          <a:xfrm>
            <a:off x="0" y="1686067"/>
            <a:ext cx="9144000" cy="4027497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43B43FAE-347C-3A14-53EE-C5CDC064E0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" y="2380"/>
            <a:ext cx="9143997" cy="1295399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74766" y="1843425"/>
            <a:ext cx="7123660" cy="362495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Grau interuniversitari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Autònoma de Barcelona (</a:t>
            </a:r>
            <a:r>
              <a:rPr lang="ca-ES" sz="1400">
                <a:latin typeface="Arial"/>
                <a:cs typeface="Arial"/>
              </a:rPr>
              <a:t>UAB)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>
                <a:latin typeface="Arial"/>
                <a:cs typeface="Arial"/>
              </a:rPr>
              <a:t>Universitat Pompeu Fabra (UPF)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Autònoma de Madrid (UAM)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Carlos III de Madrid (</a:t>
            </a:r>
            <a:r>
              <a:rPr lang="ca-ES" sz="1400">
                <a:latin typeface="Arial"/>
                <a:cs typeface="Arial"/>
              </a:rPr>
              <a:t>UC3M)</a:t>
            </a:r>
          </a:p>
          <a:p>
            <a:pPr defTabSz="910227" fontAlgn="base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>
                <a:srgbClr val="58BB2A"/>
              </a:buClr>
              <a:defRPr/>
            </a:pPr>
            <a:br>
              <a:rPr lang="ca-ES" sz="1600" b="1">
                <a:latin typeface="Arial"/>
                <a:cs typeface="Arial"/>
              </a:rPr>
            </a:br>
            <a:r>
              <a:rPr lang="ca-ES" sz="1600" b="1">
                <a:latin typeface="Arial"/>
                <a:cs typeface="Arial"/>
              </a:rPr>
              <a:t>Idioma</a:t>
            </a:r>
            <a:r>
              <a:rPr lang="ca-ES" sz="1600">
                <a:latin typeface="Arial"/>
                <a:cs typeface="Arial"/>
              </a:rPr>
              <a:t>: castellà, català i anglès</a:t>
            </a: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Admissió</a:t>
            </a:r>
            <a:r>
              <a:rPr lang="ca-ES" sz="1600" b="1" dirty="0">
                <a:latin typeface="Arial"/>
                <a:cs typeface="Arial"/>
              </a:rPr>
              <a:t>: </a:t>
            </a:r>
            <a:r>
              <a:rPr lang="ca-ES" sz="1600" dirty="0">
                <a:latin typeface="Arial"/>
                <a:cs typeface="Arial"/>
              </a:rPr>
              <a:t>a </a:t>
            </a:r>
            <a:r>
              <a:rPr lang="ca-ES" sz="1600">
                <a:latin typeface="Arial"/>
                <a:cs typeface="Arial"/>
              </a:rPr>
              <a:t>cada universitat</a:t>
            </a: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>
                <a:latin typeface="Arial"/>
                <a:cs typeface="Arial"/>
              </a:rPr>
              <a:t>Matrícula: </a:t>
            </a:r>
            <a:r>
              <a:rPr lang="ca-ES" sz="1600">
                <a:latin typeface="Arial"/>
                <a:cs typeface="Arial"/>
              </a:rPr>
              <a:t>es fa a la Universitat Pompeu Fabra.</a:t>
            </a:r>
            <a:endParaRPr lang="ca-ES" sz="1600" dirty="0">
              <a:latin typeface="Arial"/>
              <a:cs typeface="Arial"/>
            </a:endParaRP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Preu per crèdit</a:t>
            </a:r>
            <a:r>
              <a:rPr lang="ca-ES" sz="1600" dirty="0">
                <a:latin typeface="Arial"/>
                <a:cs typeface="Arial"/>
              </a:rPr>
              <a:t>: consulteu a la </a:t>
            </a:r>
            <a:r>
              <a:rPr lang="ca-ES" sz="1600" dirty="0">
                <a:solidFill>
                  <a:srgbClr val="008539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fitxa del grau</a:t>
            </a:r>
            <a:endParaRPr lang="ca-ES" sz="1600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El grau </a:t>
            </a:r>
            <a:r>
              <a:rPr lang="ca-ES" sz="2800" b="1" spc="-100">
                <a:solidFill>
                  <a:schemeClr val="bg1"/>
                </a:solidFill>
                <a:latin typeface="Arial"/>
                <a:cs typeface="Arial"/>
              </a:rPr>
              <a:t>en Filosofia, Política i Economia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3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862C589-44BA-44F3-B45B-1879815D0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214" y="5913486"/>
            <a:ext cx="1986441" cy="5684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7C90CA-A129-4944-A009-D38F8FB93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005" y="4498518"/>
            <a:ext cx="1796813" cy="88318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E3C8D6D-329C-09B1-2A32-5AC6D0DBCB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394CF1-84EA-D3B2-B22F-577622BFA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610" r="476" b="49151"/>
          <a:stretch/>
        </p:blipFill>
        <p:spPr>
          <a:xfrm>
            <a:off x="10160" y="-1618462"/>
            <a:ext cx="9144000" cy="1298448"/>
          </a:xfrm>
          <a:prstGeom prst="rect">
            <a:avLst/>
          </a:prstGeom>
        </p:spPr>
      </p:pic>
      <p:pic>
        <p:nvPicPr>
          <p:cNvPr id="1026" name="Picture 2" descr="Home UPF">
            <a:extLst>
              <a:ext uri="{FF2B5EF4-FFF2-40B4-BE49-F238E27FC236}">
                <a16:creationId xmlns:a16="http://schemas.microsoft.com/office/drawing/2014/main" id="{CED6A8D4-96AD-257A-558F-72C5106F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54" y="3377546"/>
            <a:ext cx="1918723" cy="6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85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uadreDeText 13"/>
          <p:cNvSpPr txBox="1"/>
          <p:nvPr/>
        </p:nvSpPr>
        <p:spPr>
          <a:xfrm>
            <a:off x="969206" y="1943637"/>
            <a:ext cx="7234267" cy="360200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>
                <a:latin typeface="Arial"/>
                <a:cs typeface="Arial"/>
              </a:rPr>
              <a:t>El grau en Filosofia, Política i Economia té una </a:t>
            </a:r>
            <a:r>
              <a:rPr lang="es-ES" b="1">
                <a:latin typeface="Arial"/>
                <a:cs typeface="Arial"/>
              </a:rPr>
              <a:t>àmplia i prestigiosa tradició acadèmica en el món anglosaxó.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>
                <a:latin typeface="Arial"/>
                <a:cs typeface="Arial"/>
              </a:rPr>
              <a:t>L'Aliança de 4 universitats (A4U) </a:t>
            </a:r>
            <a:r>
              <a:rPr lang="ca-ES">
                <a:latin typeface="Arial"/>
                <a:cs typeface="Arial"/>
              </a:rPr>
              <a:t>formada per la Universitat Autònoma de Barcelona (UAB), la Universitat Autònoma de Madrid (UAM), la Universitat Carles III (UC3M) i la Universitat Pompeu Fabra (UPF), ofereixen aquest </a:t>
            </a:r>
            <a:r>
              <a:rPr lang="ca-ES" b="1">
                <a:latin typeface="Arial"/>
                <a:cs typeface="Arial"/>
              </a:rPr>
              <a:t>grau interuniversitari.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>
                <a:latin typeface="Arial"/>
                <a:cs typeface="Arial"/>
              </a:rPr>
              <a:t>La particularitat del grau recau en la </a:t>
            </a:r>
            <a:r>
              <a:rPr lang="ca-ES" b="1">
                <a:latin typeface="Arial"/>
                <a:cs typeface="Arial"/>
              </a:rPr>
              <a:t>mobilitat dels estudiants, </a:t>
            </a:r>
            <a:r>
              <a:rPr lang="ca-ES">
                <a:latin typeface="Arial"/>
                <a:cs typeface="Arial"/>
              </a:rPr>
              <a:t>que han de cursar els seus estudis entre Barcelona i Madrid i tenen la possibilitat de cursar una part dels estudis en una </a:t>
            </a:r>
            <a:r>
              <a:rPr lang="ca-ES" b="1">
                <a:latin typeface="Arial"/>
                <a:cs typeface="Arial"/>
              </a:rPr>
              <a:t>universitat estrangera.</a:t>
            </a:r>
            <a:endParaRPr lang="ca-ES" b="1" dirty="0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2"/>
            <a:extLst>
              <a:ext uri="{FF2B5EF4-FFF2-40B4-BE49-F238E27FC236}">
                <a16:creationId xmlns:a16="http://schemas.microsoft.com/office/drawing/2014/main" id="{62B0EE62-4D10-4849-8F6F-FC36CDA8E42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0AFAB2-AC33-4705-A1F2-92853F9CC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081D302E-5957-A5EF-4647-863D162117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3" name="Imagen 7">
            <a:extLst>
              <a:ext uri="{FF2B5EF4-FFF2-40B4-BE49-F238E27FC236}">
                <a16:creationId xmlns:a16="http://schemas.microsoft.com/office/drawing/2014/main" id="{20ACFB66-CC98-883C-8AE4-D0B622C1BC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" y="0"/>
            <a:ext cx="9143997" cy="1297779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:a16="http://schemas.microsoft.com/office/drawing/2014/main" id="{96B55F46-5895-145A-6FDA-DA2C21AD2AFB}"/>
              </a:ext>
            </a:extLst>
          </p:cNvPr>
          <p:cNvSpPr txBox="1"/>
          <p:nvPr/>
        </p:nvSpPr>
        <p:spPr>
          <a:xfrm>
            <a:off x="969207" y="448851"/>
            <a:ext cx="808121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El grau </a:t>
            </a:r>
            <a:r>
              <a:rPr lang="ca-ES" sz="2800" b="1" spc="-100">
                <a:solidFill>
                  <a:schemeClr val="bg1"/>
                </a:solidFill>
                <a:latin typeface="Arial"/>
                <a:cs typeface="Arial"/>
              </a:rPr>
              <a:t>en Filosofia, Política i Economia</a:t>
            </a:r>
          </a:p>
        </p:txBody>
      </p:sp>
      <p:sp>
        <p:nvSpPr>
          <p:cNvPr id="5" name="Rectángulo 9">
            <a:extLst>
              <a:ext uri="{FF2B5EF4-FFF2-40B4-BE49-F238E27FC236}">
                <a16:creationId xmlns:a16="http://schemas.microsoft.com/office/drawing/2014/main" id="{A5B6153D-7111-8005-5F3C-A2F24C36613D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14EC69-6C66-4238-87D0-CDCEFA5D2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2381"/>
            <a:ext cx="9144000" cy="12954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066139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Filosofia, Política i Economia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12,260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Filosofia, Política i Economia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2024</a:t>
            </a:r>
          </a:p>
        </p:txBody>
      </p:sp>
      <p:sp>
        <p:nvSpPr>
          <p:cNvPr id="15" name="CuadroTexto 14">
            <a:hlinkClick r:id="rId4"/>
            <a:extLst>
              <a:ext uri="{FF2B5EF4-FFF2-40B4-BE49-F238E27FC236}">
                <a16:creationId xmlns:a16="http://schemas.microsoft.com/office/drawing/2014/main" id="{67ADC55A-B71F-46DE-8E04-E1716E9D80C0}"/>
              </a:ext>
            </a:extLst>
          </p:cNvPr>
          <p:cNvSpPr txBox="1"/>
          <p:nvPr/>
        </p:nvSpPr>
        <p:spPr>
          <a:xfrm>
            <a:off x="1375529" y="391946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05F51C-F1F4-475D-9114-E1E5CE8A5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20645AB-AAA7-EF3F-5E46-C4FE1B403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5" name="CuadroTexto 13">
            <a:hlinkClick r:id="rId9"/>
            <a:extLst>
              <a:ext uri="{FF2B5EF4-FFF2-40B4-BE49-F238E27FC236}">
                <a16:creationId xmlns:a16="http://schemas.microsoft.com/office/drawing/2014/main" id="{E5FBE01F-E720-EE40-75EA-037F3E73E352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Imagen 14">
            <a:extLst>
              <a:ext uri="{FF2B5EF4-FFF2-40B4-BE49-F238E27FC236}">
                <a16:creationId xmlns:a16="http://schemas.microsoft.com/office/drawing/2014/main" id="{977A045D-CB69-250A-CB25-38659971F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D361E7A-41B2-462B-B191-68BCBFEC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" b="110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23953"/>
              </p:ext>
            </p:extLst>
          </p:nvPr>
        </p:nvGraphicFramePr>
        <p:xfrm>
          <a:off x="1074766" y="2026307"/>
          <a:ext cx="6898460" cy="27590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it-IT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(30 a la UPF i la UAB, 15 a la UAM i 15 a la UC3M)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1r curs</a:t>
                      </a:r>
                      <a:r>
                        <a:rPr lang="ca-E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pt-BR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UPF (1r semestre), UAB (2n semestre)</a:t>
                      </a:r>
                    </a:p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 </a:t>
                      </a: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curs</a:t>
                      </a:r>
                      <a:r>
                        <a:rPr lang="ca-E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UAM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(1r semestre</a:t>
                      </a:r>
                      <a:r>
                        <a:rPr lang="ca-ES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 UC3M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(2n semestre)</a:t>
                      </a:r>
                    </a:p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3r curs: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UAB</a:t>
                      </a:r>
                      <a:endParaRPr lang="ca-E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4t curs</a:t>
                      </a:r>
                      <a:r>
                        <a:rPr lang="ca-ES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UAB i UPF</a:t>
                      </a:r>
                      <a:endParaRPr lang="ca-E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92554FA7-6F5A-42BD-AFA4-4EA2B3D2345A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9" name="CuadroTexto 8">
            <a:hlinkClick r:id="rId4"/>
            <a:extLst>
              <a:ext uri="{FF2B5EF4-FFF2-40B4-BE49-F238E27FC236}">
                <a16:creationId xmlns:a16="http://schemas.microsoft.com/office/drawing/2014/main" id="{8D45A0AE-7D7B-4D31-A80C-15205CA1FB1B}"/>
              </a:ext>
            </a:extLst>
          </p:cNvPr>
          <p:cNvSpPr txBox="1"/>
          <p:nvPr/>
        </p:nvSpPr>
        <p:spPr>
          <a:xfrm>
            <a:off x="623712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d’horaris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74FA8F-1B65-4291-8ED8-D6DCC8EC8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11817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357BDDD-03D4-5A4E-F425-BD9D317F75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882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825AAD-DCAC-4E56-B34D-86093B0C26B5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02AFC114-A9B1-45ED-91D1-1F96C7B7B3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03F3E5-3659-4D3E-AE71-991530856853}"/>
</file>

<file path=docProps/app.xml><?xml version="1.0" encoding="utf-8"?>
<Properties xmlns="http://schemas.openxmlformats.org/officeDocument/2006/extended-properties" xmlns:vt="http://schemas.openxmlformats.org/officeDocument/2006/docPropsVTypes">
  <TotalTime>18520</TotalTime>
  <Words>1123</Words>
  <Application>Microsoft Office PowerPoint</Application>
  <PresentationFormat>Presentación en pantalla (4:3)</PresentationFormat>
  <Paragraphs>218</Paragraphs>
  <Slides>22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511</cp:revision>
  <dcterms:created xsi:type="dcterms:W3CDTF">2019-11-11T08:24:52Z</dcterms:created>
  <dcterms:modified xsi:type="dcterms:W3CDTF">2025-03-26T11:12:34Z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