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5"/>
  </p:notesMasterIdLst>
  <p:sldIdLst>
    <p:sldId id="659" r:id="rId5"/>
    <p:sldId id="324" r:id="rId6"/>
    <p:sldId id="726" r:id="rId7"/>
    <p:sldId id="727" r:id="rId8"/>
    <p:sldId id="666" r:id="rId9"/>
    <p:sldId id="667" r:id="rId10"/>
    <p:sldId id="318" r:id="rId11"/>
    <p:sldId id="733" r:id="rId12"/>
    <p:sldId id="608" r:id="rId13"/>
    <p:sldId id="273" r:id="rId14"/>
    <p:sldId id="709" r:id="rId15"/>
    <p:sldId id="716" r:id="rId16"/>
    <p:sldId id="713" r:id="rId17"/>
    <p:sldId id="717" r:id="rId18"/>
    <p:sldId id="287" r:id="rId19"/>
    <p:sldId id="606" r:id="rId20"/>
    <p:sldId id="279" r:id="rId21"/>
    <p:sldId id="362" r:id="rId22"/>
    <p:sldId id="607" r:id="rId23"/>
    <p:sldId id="735" r:id="rId24"/>
    <p:sldId id="266" r:id="rId25"/>
    <p:sldId id="705" r:id="rId26"/>
    <p:sldId id="728" r:id="rId27"/>
    <p:sldId id="725" r:id="rId28"/>
    <p:sldId id="723" r:id="rId29"/>
    <p:sldId id="610" r:id="rId30"/>
    <p:sldId id="724" r:id="rId31"/>
    <p:sldId id="365" r:id="rId32"/>
    <p:sldId id="719" r:id="rId33"/>
    <p:sldId id="732" r:id="rId34"/>
    <p:sldId id="742" r:id="rId35"/>
    <p:sldId id="729" r:id="rId36"/>
    <p:sldId id="671" r:id="rId37"/>
    <p:sldId id="741" r:id="rId38"/>
    <p:sldId id="668" r:id="rId39"/>
    <p:sldId id="743" r:id="rId40"/>
    <p:sldId id="296" r:id="rId41"/>
    <p:sldId id="297" r:id="rId42"/>
    <p:sldId id="722" r:id="rId43"/>
    <p:sldId id="309" r:id="rId4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Consolas" panose="020B0609020204030204" pitchFamily="49" charset="0"/>
      <p:regular r:id="rId51"/>
      <p:bold r:id="rId52"/>
      <p:italic r:id="rId53"/>
      <p:boldItalic r:id="rId54"/>
    </p:embeddedFont>
    <p:embeddedFont>
      <p:font typeface="Helvetica" panose="020B0604020202020204" pitchFamily="34" charset="0"/>
      <p:regular r:id="rId55"/>
      <p:bold r:id="rId56"/>
      <p:italic r:id="rId57"/>
      <p:boldItalic r:id="rId58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2EA515"/>
    <a:srgbClr val="FFFA06"/>
    <a:srgbClr val="589B2A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 autoAdjust="0"/>
    <p:restoredTop sz="90977" autoAdjust="0"/>
  </p:normalViewPr>
  <p:slideViewPr>
    <p:cSldViewPr snapToGrid="0">
      <p:cViewPr varScale="1">
        <p:scale>
          <a:sx n="97" d="100"/>
          <a:sy n="97" d="100"/>
        </p:scale>
        <p:origin x="2346" y="78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Grau Rebollo" userId="b78d12f7-4c6b-4ce1-9596-71a9c44b4e31" providerId="ADAL" clId="{D0E28D5D-A8EF-4608-970C-49C9E8677659}"/>
    <pc:docChg chg="undo custSel addSld delSld modSld sldOrd">
      <pc:chgData name="Jorge Grau Rebollo" userId="b78d12f7-4c6b-4ce1-9596-71a9c44b4e31" providerId="ADAL" clId="{D0E28D5D-A8EF-4608-970C-49C9E8677659}" dt="2024-02-07T14:12:39.744" v="1024" actId="164"/>
      <pc:docMkLst>
        <pc:docMk/>
      </pc:docMkLst>
      <pc:sldChg chg="modSp del mod">
        <pc:chgData name="Jorge Grau Rebollo" userId="b78d12f7-4c6b-4ce1-9596-71a9c44b4e31" providerId="ADAL" clId="{D0E28D5D-A8EF-4608-970C-49C9E8677659}" dt="2024-02-05T12:36:41.042" v="848" actId="47"/>
        <pc:sldMkLst>
          <pc:docMk/>
          <pc:sldMk cId="642704893" sldId="260"/>
        </pc:sldMkLst>
      </pc:sldChg>
      <pc:sldChg chg="del">
        <pc:chgData name="Jorge Grau Rebollo" userId="b78d12f7-4c6b-4ce1-9596-71a9c44b4e31" providerId="ADAL" clId="{D0E28D5D-A8EF-4608-970C-49C9E8677659}" dt="2024-02-05T12:06:14.915" v="581" actId="47"/>
        <pc:sldMkLst>
          <pc:docMk/>
          <pc:sldMk cId="2519086048" sldId="271"/>
        </pc:sldMkLst>
      </pc:sldChg>
      <pc:sldChg chg="del">
        <pc:chgData name="Jorge Grau Rebollo" userId="b78d12f7-4c6b-4ce1-9596-71a9c44b4e31" providerId="ADAL" clId="{D0E28D5D-A8EF-4608-970C-49C9E8677659}" dt="2024-02-05T12:40:59.814" v="920" actId="47"/>
        <pc:sldMkLst>
          <pc:docMk/>
          <pc:sldMk cId="851117716" sldId="272"/>
        </pc:sldMkLst>
      </pc:sldChg>
      <pc:sldChg chg="modSp modAnim">
        <pc:chgData name="Jorge Grau Rebollo" userId="b78d12f7-4c6b-4ce1-9596-71a9c44b4e31" providerId="ADAL" clId="{D0E28D5D-A8EF-4608-970C-49C9E8677659}" dt="2024-02-05T12:07:16.584" v="679" actId="20577"/>
        <pc:sldMkLst>
          <pc:docMk/>
          <pc:sldMk cId="1462506841" sldId="273"/>
        </pc:sldMkLst>
      </pc:sldChg>
      <pc:sldChg chg="modSp mod">
        <pc:chgData name="Jorge Grau Rebollo" userId="b78d12f7-4c6b-4ce1-9596-71a9c44b4e31" providerId="ADAL" clId="{D0E28D5D-A8EF-4608-970C-49C9E8677659}" dt="2024-02-05T12:09:27.910" v="683" actId="20577"/>
        <pc:sldMkLst>
          <pc:docMk/>
          <pc:sldMk cId="96706609" sldId="279"/>
        </pc:sldMkLst>
      </pc:sldChg>
      <pc:sldChg chg="addSp delSp modSp mod addAnim delAnim modAnim">
        <pc:chgData name="Jorge Grau Rebollo" userId="b78d12f7-4c6b-4ce1-9596-71a9c44b4e31" providerId="ADAL" clId="{D0E28D5D-A8EF-4608-970C-49C9E8677659}" dt="2024-02-05T12:08:52.119" v="682"/>
        <pc:sldMkLst>
          <pc:docMk/>
          <pc:sldMk cId="237489978" sldId="287"/>
        </pc:sldMkLst>
      </pc:sldChg>
      <pc:sldChg chg="addSp delSp modSp mod delAnim">
        <pc:chgData name="Jorge Grau Rebollo" userId="b78d12f7-4c6b-4ce1-9596-71a9c44b4e31" providerId="ADAL" clId="{D0E28D5D-A8EF-4608-970C-49C9E8677659}" dt="2024-02-05T10:54:58.213" v="406" actId="20577"/>
        <pc:sldMkLst>
          <pc:docMk/>
          <pc:sldMk cId="2857155975" sldId="310"/>
        </pc:sldMkLst>
      </pc:sldChg>
      <pc:sldChg chg="addSp modSp mod modAnim">
        <pc:chgData name="Jorge Grau Rebollo" userId="b78d12f7-4c6b-4ce1-9596-71a9c44b4e31" providerId="ADAL" clId="{D0E28D5D-A8EF-4608-970C-49C9E8677659}" dt="2024-02-05T12:04:09.327" v="580"/>
        <pc:sldMkLst>
          <pc:docMk/>
          <pc:sldMk cId="1809974266" sldId="318"/>
        </pc:sldMkLst>
      </pc:sldChg>
      <pc:sldChg chg="del">
        <pc:chgData name="Jorge Grau Rebollo" userId="b78d12f7-4c6b-4ce1-9596-71a9c44b4e31" providerId="ADAL" clId="{D0E28D5D-A8EF-4608-970C-49C9E8677659}" dt="2024-02-05T12:40:59.814" v="920" actId="47"/>
        <pc:sldMkLst>
          <pc:docMk/>
          <pc:sldMk cId="3526438006" sldId="360"/>
        </pc:sldMkLst>
      </pc:sldChg>
      <pc:sldChg chg="modSp mod">
        <pc:chgData name="Jorge Grau Rebollo" userId="b78d12f7-4c6b-4ce1-9596-71a9c44b4e31" providerId="ADAL" clId="{D0E28D5D-A8EF-4608-970C-49C9E8677659}" dt="2024-02-05T12:12:12.881" v="818" actId="1076"/>
        <pc:sldMkLst>
          <pc:docMk/>
          <pc:sldMk cId="4092923529" sldId="362"/>
        </pc:sldMkLst>
      </pc:sldChg>
      <pc:sldChg chg="addSp delSp modSp del mod">
        <pc:chgData name="Jorge Grau Rebollo" userId="b78d12f7-4c6b-4ce1-9596-71a9c44b4e31" providerId="ADAL" clId="{D0E28D5D-A8EF-4608-970C-49C9E8677659}" dt="2024-02-05T10:55:03.114" v="407" actId="47"/>
        <pc:sldMkLst>
          <pc:docMk/>
          <pc:sldMk cId="3499412773" sldId="364"/>
        </pc:sldMkLst>
      </pc:sldChg>
      <pc:sldChg chg="del">
        <pc:chgData name="Jorge Grau Rebollo" userId="b78d12f7-4c6b-4ce1-9596-71a9c44b4e31" providerId="ADAL" clId="{D0E28D5D-A8EF-4608-970C-49C9E8677659}" dt="2024-02-05T09:50:21.964" v="214" actId="47"/>
        <pc:sldMkLst>
          <pc:docMk/>
          <pc:sldMk cId="4188256267" sldId="366"/>
        </pc:sldMkLst>
      </pc:sldChg>
      <pc:sldChg chg="addSp delSp modSp mod">
        <pc:chgData name="Jorge Grau Rebollo" userId="b78d12f7-4c6b-4ce1-9596-71a9c44b4e31" providerId="ADAL" clId="{D0E28D5D-A8EF-4608-970C-49C9E8677659}" dt="2024-02-05T09:47:23.478" v="169" actId="1076"/>
        <pc:sldMkLst>
          <pc:docMk/>
          <pc:sldMk cId="2226539542" sldId="606"/>
        </pc:sldMkLst>
      </pc:sldChg>
      <pc:sldChg chg="modSp mod">
        <pc:chgData name="Jorge Grau Rebollo" userId="b78d12f7-4c6b-4ce1-9596-71a9c44b4e31" providerId="ADAL" clId="{D0E28D5D-A8EF-4608-970C-49C9E8677659}" dt="2024-02-05T12:11:23.474" v="814" actId="122"/>
        <pc:sldMkLst>
          <pc:docMk/>
          <pc:sldMk cId="1813804334" sldId="607"/>
        </pc:sldMkLst>
      </pc:sldChg>
      <pc:sldChg chg="modSp mod">
        <pc:chgData name="Jorge Grau Rebollo" userId="b78d12f7-4c6b-4ce1-9596-71a9c44b4e31" providerId="ADAL" clId="{D0E28D5D-A8EF-4608-970C-49C9E8677659}" dt="2024-02-05T12:25:07.805" v="836" actId="1076"/>
        <pc:sldMkLst>
          <pc:docMk/>
          <pc:sldMk cId="1172750899" sldId="610"/>
        </pc:sldMkLst>
      </pc:sldChg>
      <pc:sldChg chg="del">
        <pc:chgData name="Jorge Grau Rebollo" userId="b78d12f7-4c6b-4ce1-9596-71a9c44b4e31" providerId="ADAL" clId="{D0E28D5D-A8EF-4608-970C-49C9E8677659}" dt="2024-02-05T12:30:33.028" v="838" actId="47"/>
        <pc:sldMkLst>
          <pc:docMk/>
          <pc:sldMk cId="2889512379" sldId="698"/>
        </pc:sldMkLst>
      </pc:sldChg>
      <pc:sldChg chg="addSp delSp modSp mod modAnim">
        <pc:chgData name="Jorge Grau Rebollo" userId="b78d12f7-4c6b-4ce1-9596-71a9c44b4e31" providerId="ADAL" clId="{D0E28D5D-A8EF-4608-970C-49C9E8677659}" dt="2024-02-05T12:24:00.699" v="831"/>
        <pc:sldMkLst>
          <pc:docMk/>
          <pc:sldMk cId="1455035417" sldId="705"/>
        </pc:sldMkLst>
      </pc:sldChg>
      <pc:sldChg chg="del">
        <pc:chgData name="Jorge Grau Rebollo" userId="b78d12f7-4c6b-4ce1-9596-71a9c44b4e31" providerId="ADAL" clId="{D0E28D5D-A8EF-4608-970C-49C9E8677659}" dt="2024-02-05T10:11:19.307" v="323" actId="47"/>
        <pc:sldMkLst>
          <pc:docMk/>
          <pc:sldMk cId="2520775951" sldId="706"/>
        </pc:sldMkLst>
      </pc:sldChg>
      <pc:sldChg chg="del">
        <pc:chgData name="Jorge Grau Rebollo" userId="b78d12f7-4c6b-4ce1-9596-71a9c44b4e31" providerId="ADAL" clId="{D0E28D5D-A8EF-4608-970C-49C9E8677659}" dt="2024-02-05T10:11:21.910" v="324" actId="47"/>
        <pc:sldMkLst>
          <pc:docMk/>
          <pc:sldMk cId="1101830575" sldId="707"/>
        </pc:sldMkLst>
      </pc:sldChg>
      <pc:sldChg chg="del">
        <pc:chgData name="Jorge Grau Rebollo" userId="b78d12f7-4c6b-4ce1-9596-71a9c44b4e31" providerId="ADAL" clId="{D0E28D5D-A8EF-4608-970C-49C9E8677659}" dt="2024-02-05T12:38:50.936" v="888" actId="47"/>
        <pc:sldMkLst>
          <pc:docMk/>
          <pc:sldMk cId="2601620443" sldId="708"/>
        </pc:sldMkLst>
      </pc:sldChg>
      <pc:sldChg chg="delSp modSp mod">
        <pc:chgData name="Jorge Grau Rebollo" userId="b78d12f7-4c6b-4ce1-9596-71a9c44b4e31" providerId="ADAL" clId="{D0E28D5D-A8EF-4608-970C-49C9E8677659}" dt="2024-02-05T09:38:34.541" v="138" actId="1076"/>
        <pc:sldMkLst>
          <pc:docMk/>
          <pc:sldMk cId="377075701" sldId="717"/>
        </pc:sldMkLst>
      </pc:sldChg>
      <pc:sldChg chg="del">
        <pc:chgData name="Jorge Grau Rebollo" userId="b78d12f7-4c6b-4ce1-9596-71a9c44b4e31" providerId="ADAL" clId="{D0E28D5D-A8EF-4608-970C-49C9E8677659}" dt="2024-02-05T12:37:23.706" v="861" actId="47"/>
        <pc:sldMkLst>
          <pc:docMk/>
          <pc:sldMk cId="1035057403" sldId="718"/>
        </pc:sldMkLst>
      </pc:sldChg>
      <pc:sldChg chg="del">
        <pc:chgData name="Jorge Grau Rebollo" userId="b78d12f7-4c6b-4ce1-9596-71a9c44b4e31" providerId="ADAL" clId="{D0E28D5D-A8EF-4608-970C-49C9E8677659}" dt="2024-02-05T12:40:59.814" v="920" actId="47"/>
        <pc:sldMkLst>
          <pc:docMk/>
          <pc:sldMk cId="4139621229" sldId="720"/>
        </pc:sldMkLst>
      </pc:sldChg>
      <pc:sldChg chg="modSp mod ord">
        <pc:chgData name="Jorge Grau Rebollo" userId="b78d12f7-4c6b-4ce1-9596-71a9c44b4e31" providerId="ADAL" clId="{D0E28D5D-A8EF-4608-970C-49C9E8677659}" dt="2024-02-05T12:25:05.084" v="835" actId="1076"/>
        <pc:sldMkLst>
          <pc:docMk/>
          <pc:sldMk cId="1721174787" sldId="723"/>
        </pc:sldMkLst>
      </pc:sldChg>
      <pc:sldChg chg="modSp mod">
        <pc:chgData name="Jorge Grau Rebollo" userId="b78d12f7-4c6b-4ce1-9596-71a9c44b4e31" providerId="ADAL" clId="{D0E28D5D-A8EF-4608-970C-49C9E8677659}" dt="2024-02-05T12:25:56.437" v="837" actId="1076"/>
        <pc:sldMkLst>
          <pc:docMk/>
          <pc:sldMk cId="172837790" sldId="724"/>
        </pc:sldMkLst>
      </pc:sldChg>
      <pc:sldChg chg="addSp delSp modSp mod ord">
        <pc:chgData name="Jorge Grau Rebollo" userId="b78d12f7-4c6b-4ce1-9596-71a9c44b4e31" providerId="ADAL" clId="{D0E28D5D-A8EF-4608-970C-49C9E8677659}" dt="2024-02-05T12:25:01.670" v="834" actId="1076"/>
        <pc:sldMkLst>
          <pc:docMk/>
          <pc:sldMk cId="3549462954" sldId="725"/>
        </pc:sldMkLst>
      </pc:sldChg>
      <pc:sldChg chg="addSp modSp new mod modAnim">
        <pc:chgData name="Jorge Grau Rebollo" userId="b78d12f7-4c6b-4ce1-9596-71a9c44b4e31" providerId="ADAL" clId="{D0E28D5D-A8EF-4608-970C-49C9E8677659}" dt="2024-02-05T11:22:37.671" v="503"/>
        <pc:sldMkLst>
          <pc:docMk/>
          <pc:sldMk cId="3326999386" sldId="726"/>
        </pc:sldMkLst>
      </pc:sldChg>
      <pc:sldChg chg="addSp modSp new mod modAnim">
        <pc:chgData name="Jorge Grau Rebollo" userId="b78d12f7-4c6b-4ce1-9596-71a9c44b4e31" providerId="ADAL" clId="{D0E28D5D-A8EF-4608-970C-49C9E8677659}" dt="2024-02-05T09:35:25.826" v="133"/>
        <pc:sldMkLst>
          <pc:docMk/>
          <pc:sldMk cId="1775051669" sldId="727"/>
        </pc:sldMkLst>
      </pc:sldChg>
      <pc:sldChg chg="addSp delSp modSp add mod modAnim">
        <pc:chgData name="Jorge Grau Rebollo" userId="b78d12f7-4c6b-4ce1-9596-71a9c44b4e31" providerId="ADAL" clId="{D0E28D5D-A8EF-4608-970C-49C9E8677659}" dt="2024-02-05T12:24:37.214" v="833"/>
        <pc:sldMkLst>
          <pc:docMk/>
          <pc:sldMk cId="4116405085" sldId="728"/>
        </pc:sldMkLst>
      </pc:sldChg>
      <pc:sldChg chg="addSp modSp add mod">
        <pc:chgData name="Jorge Grau Rebollo" userId="b78d12f7-4c6b-4ce1-9596-71a9c44b4e31" providerId="ADAL" clId="{D0E28D5D-A8EF-4608-970C-49C9E8677659}" dt="2024-02-07T14:12:39.744" v="1024" actId="164"/>
        <pc:sldMkLst>
          <pc:docMk/>
          <pc:sldMk cId="4090648227" sldId="729"/>
        </pc:sldMkLst>
      </pc:sldChg>
      <pc:sldChg chg="add">
        <pc:chgData name="Jorge Grau Rebollo" userId="b78d12f7-4c6b-4ce1-9596-71a9c44b4e31" providerId="ADAL" clId="{D0E28D5D-A8EF-4608-970C-49C9E8677659}" dt="2024-02-05T10:54:07.340" v="374" actId="2890"/>
        <pc:sldMkLst>
          <pc:docMk/>
          <pc:sldMk cId="2787849167" sldId="730"/>
        </pc:sldMkLst>
      </pc:sldChg>
      <pc:sldChg chg="addSp delSp modSp add mod modTransition modAnim">
        <pc:chgData name="Jorge Grau Rebollo" userId="b78d12f7-4c6b-4ce1-9596-71a9c44b4e31" providerId="ADAL" clId="{D0E28D5D-A8EF-4608-970C-49C9E8677659}" dt="2024-02-05T11:20:59.019" v="502"/>
        <pc:sldMkLst>
          <pc:docMk/>
          <pc:sldMk cId="784402372" sldId="731"/>
        </pc:sldMkLst>
      </pc:sldChg>
      <pc:sldChg chg="addSp delSp modSp add mod delAnim modAnim">
        <pc:chgData name="Jorge Grau Rebollo" userId="b78d12f7-4c6b-4ce1-9596-71a9c44b4e31" providerId="ADAL" clId="{D0E28D5D-A8EF-4608-970C-49C9E8677659}" dt="2024-02-05T12:47:14.962" v="970" actId="1035"/>
        <pc:sldMkLst>
          <pc:docMk/>
          <pc:sldMk cId="1165958929" sldId="732"/>
        </pc:sldMkLst>
      </pc:sldChg>
      <pc:sldChg chg="addSp modSp new mod modTransition">
        <pc:chgData name="Jorge Grau Rebollo" userId="b78d12f7-4c6b-4ce1-9596-71a9c44b4e31" providerId="ADAL" clId="{D0E28D5D-A8EF-4608-970C-49C9E8677659}" dt="2024-02-07T07:51:48.185" v="981" actId="14100"/>
        <pc:sldMkLst>
          <pc:docMk/>
          <pc:sldMk cId="2234897180" sldId="733"/>
        </pc:sldMkLst>
      </pc:sldChg>
    </pc:docChg>
  </pc:docChgLst>
  <pc:docChgLst>
    <pc:chgData name="Rosa María Cabrera Corchos" userId="f1659fda-de31-4a64-8d16-4a5c28fbfcfc" providerId="ADAL" clId="{DE33F9A2-0415-42B0-AE32-CE0994AA6A0C}"/>
    <pc:docChg chg="delSld modSld">
      <pc:chgData name="Rosa María Cabrera Corchos" userId="f1659fda-de31-4a64-8d16-4a5c28fbfcfc" providerId="ADAL" clId="{DE33F9A2-0415-42B0-AE32-CE0994AA6A0C}" dt="2025-01-29T17:16:33.300" v="6" actId="47"/>
      <pc:docMkLst>
        <pc:docMk/>
      </pc:docMkLst>
      <pc:sldChg chg="modSp">
        <pc:chgData name="Rosa María Cabrera Corchos" userId="f1659fda-de31-4a64-8d16-4a5c28fbfcfc" providerId="ADAL" clId="{DE33F9A2-0415-42B0-AE32-CE0994AA6A0C}" dt="2025-01-26T00:18:35.802" v="0"/>
        <pc:sldMkLst>
          <pc:docMk/>
          <pc:sldMk cId="4094029353" sldId="273"/>
        </pc:sldMkLst>
        <pc:spChg chg="mod">
          <ac:chgData name="Rosa María Cabrera Corchos" userId="f1659fda-de31-4a64-8d16-4a5c28fbfcfc" providerId="ADAL" clId="{DE33F9A2-0415-42B0-AE32-CE0994AA6A0C}" dt="2025-01-26T00:18:35.802" v="0"/>
          <ac:spMkLst>
            <pc:docMk/>
            <pc:sldMk cId="4094029353" sldId="273"/>
            <ac:spMk id="21" creationId="{00000000-0000-0000-0000-000000000000}"/>
          </ac:spMkLst>
        </pc:spChg>
      </pc:sldChg>
      <pc:sldChg chg="mod modShow">
        <pc:chgData name="Rosa María Cabrera Corchos" userId="f1659fda-de31-4a64-8d16-4a5c28fbfcfc" providerId="ADAL" clId="{DE33F9A2-0415-42B0-AE32-CE0994AA6A0C}" dt="2025-01-26T00:19:34.746" v="2" actId="729"/>
        <pc:sldMkLst>
          <pc:docMk/>
          <pc:sldMk cId="237489978" sldId="287"/>
        </pc:sldMkLst>
      </pc:sldChg>
      <pc:sldChg chg="del">
        <pc:chgData name="Rosa María Cabrera Corchos" userId="f1659fda-de31-4a64-8d16-4a5c28fbfcfc" providerId="ADAL" clId="{DE33F9A2-0415-42B0-AE32-CE0994AA6A0C}" dt="2025-01-29T17:16:33.300" v="6" actId="47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DE33F9A2-0415-42B0-AE32-CE0994AA6A0C}" dt="2025-01-26T00:21:19.039" v="3" actId="2696"/>
        <pc:sldMkLst>
          <pc:docMk/>
          <pc:sldMk cId="3679213256" sldId="617"/>
        </pc:sldMkLst>
      </pc:sldChg>
      <pc:sldChg chg="del">
        <pc:chgData name="Rosa María Cabrera Corchos" userId="f1659fda-de31-4a64-8d16-4a5c28fbfcfc" providerId="ADAL" clId="{DE33F9A2-0415-42B0-AE32-CE0994AA6A0C}" dt="2025-01-26T00:22:14.157" v="4" actId="2696"/>
        <pc:sldMkLst>
          <pc:docMk/>
          <pc:sldMk cId="314036050" sldId="618"/>
        </pc:sldMkLst>
      </pc:sldChg>
      <pc:sldChg chg="modNotesTx">
        <pc:chgData name="Rosa María Cabrera Corchos" userId="f1659fda-de31-4a64-8d16-4a5c28fbfcfc" providerId="ADAL" clId="{DE33F9A2-0415-42B0-AE32-CE0994AA6A0C}" dt="2025-01-29T17:16:04.719" v="5"/>
        <pc:sldMkLst>
          <pc:docMk/>
          <pc:sldMk cId="708348372" sldId="659"/>
        </pc:sldMkLst>
      </pc:sldChg>
      <pc:sldChg chg="del">
        <pc:chgData name="Rosa María Cabrera Corchos" userId="f1659fda-de31-4a64-8d16-4a5c28fbfcfc" providerId="ADAL" clId="{DE33F9A2-0415-42B0-AE32-CE0994AA6A0C}" dt="2025-01-26T00:18:48.482" v="1" actId="2696"/>
        <pc:sldMkLst>
          <pc:docMk/>
          <pc:sldMk cId="2751459936" sldId="734"/>
        </pc:sldMkLst>
      </pc:sldChg>
      <pc:sldChg chg="del">
        <pc:chgData name="Rosa María Cabrera Corchos" userId="f1659fda-de31-4a64-8d16-4a5c28fbfcfc" providerId="ADAL" clId="{DE33F9A2-0415-42B0-AE32-CE0994AA6A0C}" dt="2025-01-26T00:22:14.157" v="4" actId="2696"/>
        <pc:sldMkLst>
          <pc:docMk/>
          <pc:sldMk cId="3647201347" sldId="739"/>
        </pc:sldMkLst>
      </pc:sldChg>
      <pc:sldChg chg="del">
        <pc:chgData name="Rosa María Cabrera Corchos" userId="f1659fda-de31-4a64-8d16-4a5c28fbfcfc" providerId="ADAL" clId="{DE33F9A2-0415-42B0-AE32-CE0994AA6A0C}" dt="2025-01-26T00:22:14.157" v="4" actId="2696"/>
        <pc:sldMkLst>
          <pc:docMk/>
          <pc:sldMk cId="3231228013" sldId="740"/>
        </pc:sldMkLst>
      </pc:sldChg>
    </pc:docChg>
  </pc:docChgLst>
  <pc:docChgLst>
    <pc:chgData name="Lylia Boukelmoune Martí" userId="e299aa62-65b1-407e-8156-45aa4a7d9d94" providerId="ADAL" clId="{E730A99E-CF20-42DD-B9DD-7CAEDEE2D56C}"/>
    <pc:docChg chg="modSld">
      <pc:chgData name="Lylia Boukelmoune Martí" userId="e299aa62-65b1-407e-8156-45aa4a7d9d94" providerId="ADAL" clId="{E730A99E-CF20-42DD-B9DD-7CAEDEE2D56C}" dt="2025-02-11T10:16:18.255" v="2" actId="20577"/>
      <pc:docMkLst>
        <pc:docMk/>
      </pc:docMkLst>
      <pc:sldChg chg="modSp mod">
        <pc:chgData name="Lylia Boukelmoune Martí" userId="e299aa62-65b1-407e-8156-45aa4a7d9d94" providerId="ADAL" clId="{E730A99E-CF20-42DD-B9DD-7CAEDEE2D56C}" dt="2025-02-11T10:16:18.255" v="2" actId="20577"/>
        <pc:sldMkLst>
          <pc:docMk/>
          <pc:sldMk cId="2643353128" sldId="671"/>
        </pc:sldMkLst>
        <pc:spChg chg="mod">
          <ac:chgData name="Lylia Boukelmoune Martí" userId="e299aa62-65b1-407e-8156-45aa4a7d9d94" providerId="ADAL" clId="{E730A99E-CF20-42DD-B9DD-7CAEDEE2D56C}" dt="2025-02-11T10:16:18.255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Lylia Boukelmoune Martí" userId="e299aa62-65b1-407e-8156-45aa4a7d9d94" providerId="ADAL" clId="{CEC3C4A7-F569-4FF5-AA7D-36F0CAC8FF25}"/>
    <pc:docChg chg="undo custSel addSld delSld modSld sldOrd">
      <pc:chgData name="Lylia Boukelmoune Martí" userId="e299aa62-65b1-407e-8156-45aa4a7d9d94" providerId="ADAL" clId="{CEC3C4A7-F569-4FF5-AA7D-36F0CAC8FF25}" dt="2024-12-03T11:27:59.703" v="98" actId="207"/>
      <pc:docMkLst>
        <pc:docMk/>
      </pc:docMkLst>
      <pc:sldChg chg="modSp mod">
        <pc:chgData name="Lylia Boukelmoune Martí" userId="e299aa62-65b1-407e-8156-45aa4a7d9d94" providerId="ADAL" clId="{CEC3C4A7-F569-4FF5-AA7D-36F0CAC8FF25}" dt="2024-12-03T11:23:56.286" v="54" actId="207"/>
        <pc:sldMkLst>
          <pc:docMk/>
          <pc:sldMk cId="4104470112" sldId="266"/>
        </pc:sldMkLst>
        <pc:spChg chg="mod">
          <ac:chgData name="Lylia Boukelmoune Martí" userId="e299aa62-65b1-407e-8156-45aa4a7d9d94" providerId="ADAL" clId="{CEC3C4A7-F569-4FF5-AA7D-36F0CAC8FF25}" dt="2024-12-03T11:23:56.286" v="54" actId="207"/>
          <ac:spMkLst>
            <pc:docMk/>
            <pc:sldMk cId="4104470112" sldId="266"/>
            <ac:spMk id="20" creationId="{00000000-0000-0000-0000-000000000000}"/>
          </ac:spMkLst>
        </pc:spChg>
      </pc:sldChg>
      <pc:sldChg chg="modSp mod">
        <pc:chgData name="Lylia Boukelmoune Martí" userId="e299aa62-65b1-407e-8156-45aa4a7d9d94" providerId="ADAL" clId="{CEC3C4A7-F569-4FF5-AA7D-36F0CAC8FF25}" dt="2024-12-03T11:23:14.110" v="51" actId="207"/>
        <pc:sldMkLst>
          <pc:docMk/>
          <pc:sldMk cId="96706609" sldId="279"/>
        </pc:sldMkLst>
        <pc:spChg chg="mod">
          <ac:chgData name="Lylia Boukelmoune Martí" userId="e299aa62-65b1-407e-8156-45aa4a7d9d94" providerId="ADAL" clId="{CEC3C4A7-F569-4FF5-AA7D-36F0CAC8FF25}" dt="2024-12-03T11:23:05.484" v="49" actId="207"/>
          <ac:spMkLst>
            <pc:docMk/>
            <pc:sldMk cId="96706609" sldId="279"/>
            <ac:spMk id="8" creationId="{00000000-0000-0000-0000-000000000000}"/>
          </ac:spMkLst>
        </pc:spChg>
        <pc:spChg chg="mod">
          <ac:chgData name="Lylia Boukelmoune Martí" userId="e299aa62-65b1-407e-8156-45aa4a7d9d94" providerId="ADAL" clId="{CEC3C4A7-F569-4FF5-AA7D-36F0CAC8FF25}" dt="2024-12-03T11:23:08.687" v="50" actId="207"/>
          <ac:spMkLst>
            <pc:docMk/>
            <pc:sldMk cId="96706609" sldId="279"/>
            <ac:spMk id="28674" creationId="{00000000-0000-0000-0000-000000000000}"/>
          </ac:spMkLst>
        </pc:spChg>
        <pc:spChg chg="mod">
          <ac:chgData name="Lylia Boukelmoune Martí" userId="e299aa62-65b1-407e-8156-45aa4a7d9d94" providerId="ADAL" clId="{CEC3C4A7-F569-4FF5-AA7D-36F0CAC8FF25}" dt="2024-12-03T11:23:14.110" v="51" actId="207"/>
          <ac:spMkLst>
            <pc:docMk/>
            <pc:sldMk cId="96706609" sldId="279"/>
            <ac:spMk id="28675" creationId="{00000000-0000-0000-0000-000000000000}"/>
          </ac:spMkLst>
        </pc:spChg>
      </pc:sldChg>
      <pc:sldChg chg="modSp mod">
        <pc:chgData name="Lylia Boukelmoune Martí" userId="e299aa62-65b1-407e-8156-45aa4a7d9d94" providerId="ADAL" clId="{CEC3C4A7-F569-4FF5-AA7D-36F0CAC8FF25}" dt="2024-12-03T11:27:59.703" v="98" actId="207"/>
        <pc:sldMkLst>
          <pc:docMk/>
          <pc:sldMk cId="237489978" sldId="287"/>
        </pc:sldMkLst>
        <pc:spChg chg="mod">
          <ac:chgData name="Lylia Boukelmoune Martí" userId="e299aa62-65b1-407e-8156-45aa4a7d9d94" providerId="ADAL" clId="{CEC3C4A7-F569-4FF5-AA7D-36F0CAC8FF25}" dt="2024-12-03T11:22:56.780" v="48" actId="207"/>
          <ac:spMkLst>
            <pc:docMk/>
            <pc:sldMk cId="237489978" sldId="287"/>
            <ac:spMk id="8" creationId="{00000000-0000-0000-0000-000000000000}"/>
          </ac:spMkLst>
        </pc:spChg>
        <pc:spChg chg="mod">
          <ac:chgData name="Lylia Boukelmoune Martí" userId="e299aa62-65b1-407e-8156-45aa4a7d9d94" providerId="ADAL" clId="{CEC3C4A7-F569-4FF5-AA7D-36F0CAC8FF25}" dt="2024-12-03T11:27:59.703" v="98" actId="207"/>
          <ac:spMkLst>
            <pc:docMk/>
            <pc:sldMk cId="237489978" sldId="287"/>
            <ac:spMk id="35" creationId="{00000000-0000-0000-0000-000000000000}"/>
          </ac:spMkLst>
        </pc:spChg>
      </pc:sldChg>
      <pc:sldChg chg="add">
        <pc:chgData name="Lylia Boukelmoune Martí" userId="e299aa62-65b1-407e-8156-45aa4a7d9d94" providerId="ADAL" clId="{CEC3C4A7-F569-4FF5-AA7D-36F0CAC8FF25}" dt="2024-12-03T11:27:36.670" v="96"/>
        <pc:sldMkLst>
          <pc:docMk/>
          <pc:sldMk cId="3083134075" sldId="309"/>
        </pc:sldMkLst>
      </pc:sldChg>
      <pc:sldChg chg="add">
        <pc:chgData name="Lylia Boukelmoune Martí" userId="e299aa62-65b1-407e-8156-45aa4a7d9d94" providerId="ADAL" clId="{CEC3C4A7-F569-4FF5-AA7D-36F0CAC8FF25}" dt="2024-12-03T11:19:06.893" v="12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CEC3C4A7-F569-4FF5-AA7D-36F0CAC8FF25}" dt="2024-12-03T11:23:43.675" v="52" actId="207"/>
        <pc:sldMkLst>
          <pc:docMk/>
          <pc:sldMk cId="4092923529" sldId="362"/>
        </pc:sldMkLst>
        <pc:spChg chg="mod">
          <ac:chgData name="Lylia Boukelmoune Martí" userId="e299aa62-65b1-407e-8156-45aa4a7d9d94" providerId="ADAL" clId="{CEC3C4A7-F569-4FF5-AA7D-36F0CAC8FF25}" dt="2024-12-03T11:23:43.675" v="52" actId="207"/>
          <ac:spMkLst>
            <pc:docMk/>
            <pc:sldMk cId="4092923529" sldId="362"/>
            <ac:spMk id="4" creationId="{A5DF2789-7FA5-4495-9F68-D74716530BB9}"/>
          </ac:spMkLst>
        </pc:spChg>
      </pc:sldChg>
      <pc:sldChg chg="modSp mod">
        <pc:chgData name="Lylia Boukelmoune Martí" userId="e299aa62-65b1-407e-8156-45aa4a7d9d94" providerId="ADAL" clId="{CEC3C4A7-F569-4FF5-AA7D-36F0CAC8FF25}" dt="2024-12-03T11:24:47.510" v="69" actId="207"/>
        <pc:sldMkLst>
          <pc:docMk/>
          <pc:sldMk cId="2779756395" sldId="365"/>
        </pc:sldMkLst>
        <pc:spChg chg="mod">
          <ac:chgData name="Lylia Boukelmoune Martí" userId="e299aa62-65b1-407e-8156-45aa4a7d9d94" providerId="ADAL" clId="{CEC3C4A7-F569-4FF5-AA7D-36F0CAC8FF25}" dt="2024-12-03T11:24:47.510" v="69" actId="207"/>
          <ac:spMkLst>
            <pc:docMk/>
            <pc:sldMk cId="2779756395" sldId="365"/>
            <ac:spMk id="3" creationId="{DEEE0A9B-C2EF-4B3B-B918-BAE22740551D}"/>
          </ac:spMkLst>
        </pc:spChg>
        <pc:spChg chg="mod">
          <ac:chgData name="Lylia Boukelmoune Martí" userId="e299aa62-65b1-407e-8156-45aa4a7d9d94" providerId="ADAL" clId="{CEC3C4A7-F569-4FF5-AA7D-36F0CAC8FF25}" dt="2024-12-03T11:24:45.244" v="68" actId="207"/>
          <ac:spMkLst>
            <pc:docMk/>
            <pc:sldMk cId="2779756395" sldId="365"/>
            <ac:spMk id="4" creationId="{9CC54B11-700F-4F1E-ABC7-C6B9BCBD0A43}"/>
          </ac:spMkLst>
        </pc:spChg>
        <pc:grpChg chg="mod">
          <ac:chgData name="Lylia Boukelmoune Martí" userId="e299aa62-65b1-407e-8156-45aa4a7d9d94" providerId="ADAL" clId="{CEC3C4A7-F569-4FF5-AA7D-36F0CAC8FF25}" dt="2024-12-03T11:24:45.244" v="68" actId="207"/>
          <ac:grpSpMkLst>
            <pc:docMk/>
            <pc:sldMk cId="2779756395" sldId="365"/>
            <ac:grpSpMk id="2" creationId="{BBBD9DCC-48E3-4528-A2F8-C234757A1F98}"/>
          </ac:grpSpMkLst>
        </pc:grpChg>
      </pc:sldChg>
      <pc:sldChg chg="add">
        <pc:chgData name="Lylia Boukelmoune Martí" userId="e299aa62-65b1-407e-8156-45aa4a7d9d94" providerId="ADAL" clId="{CEC3C4A7-F569-4FF5-AA7D-36F0CAC8FF25}" dt="2024-12-03T11:25:54.407" v="78"/>
        <pc:sldMkLst>
          <pc:docMk/>
          <pc:sldMk cId="367222070" sldId="605"/>
        </pc:sldMkLst>
      </pc:sldChg>
      <pc:sldChg chg="modSp mod">
        <pc:chgData name="Lylia Boukelmoune Martí" userId="e299aa62-65b1-407e-8156-45aa4a7d9d94" providerId="ADAL" clId="{CEC3C4A7-F569-4FF5-AA7D-36F0CAC8FF25}" dt="2024-12-03T11:24:33.572" v="65" actId="207"/>
        <pc:sldMkLst>
          <pc:docMk/>
          <pc:sldMk cId="1172750899" sldId="610"/>
        </pc:sldMkLst>
        <pc:spChg chg="mod">
          <ac:chgData name="Lylia Boukelmoune Martí" userId="e299aa62-65b1-407e-8156-45aa4a7d9d94" providerId="ADAL" clId="{CEC3C4A7-F569-4FF5-AA7D-36F0CAC8FF25}" dt="2024-12-03T11:24:33.572" v="65" actId="207"/>
          <ac:spMkLst>
            <pc:docMk/>
            <pc:sldMk cId="1172750899" sldId="610"/>
            <ac:spMk id="11" creationId="{AFC0DF6C-126E-79FF-B0BD-B2D6BF46A8FC}"/>
          </ac:spMkLst>
        </pc:spChg>
      </pc:sldChg>
      <pc:sldChg chg="del">
        <pc:chgData name="Lylia Boukelmoune Martí" userId="e299aa62-65b1-407e-8156-45aa4a7d9d94" providerId="ADAL" clId="{CEC3C4A7-F569-4FF5-AA7D-36F0CAC8FF25}" dt="2024-12-03T11:26:05.158" v="81" actId="47"/>
        <pc:sldMkLst>
          <pc:docMk/>
          <pc:sldMk cId="2080844025" sldId="611"/>
        </pc:sldMkLst>
      </pc:sldChg>
      <pc:sldChg chg="add">
        <pc:chgData name="Lylia Boukelmoune Martí" userId="e299aa62-65b1-407e-8156-45aa4a7d9d94" providerId="ADAL" clId="{CEC3C4A7-F569-4FF5-AA7D-36F0CAC8FF25}" dt="2024-12-03T11:25:11.044" v="72"/>
        <pc:sldMkLst>
          <pc:docMk/>
          <pc:sldMk cId="3679213256" sldId="617"/>
        </pc:sldMkLst>
      </pc:sldChg>
      <pc:sldChg chg="modSp mod">
        <pc:chgData name="Lylia Boukelmoune Martí" userId="e299aa62-65b1-407e-8156-45aa4a7d9d94" providerId="ADAL" clId="{CEC3C4A7-F569-4FF5-AA7D-36F0CAC8FF25}" dt="2024-12-03T11:26:40.271" v="86" actId="14826"/>
        <pc:sldMkLst>
          <pc:docMk/>
          <pc:sldMk cId="314036050" sldId="618"/>
        </pc:sldMkLst>
      </pc:sldChg>
      <pc:sldChg chg="del">
        <pc:chgData name="Lylia Boukelmoune Martí" userId="e299aa62-65b1-407e-8156-45aa4a7d9d94" providerId="ADAL" clId="{CEC3C4A7-F569-4FF5-AA7D-36F0CAC8FF25}" dt="2024-12-03T11:19:57.705" v="21" actId="47"/>
        <pc:sldMkLst>
          <pc:docMk/>
          <pc:sldMk cId="3351530854" sldId="649"/>
        </pc:sldMkLst>
      </pc:sldChg>
      <pc:sldChg chg="modSp del">
        <pc:chgData name="Lylia Boukelmoune Martí" userId="e299aa62-65b1-407e-8156-45aa4a7d9d94" providerId="ADAL" clId="{CEC3C4A7-F569-4FF5-AA7D-36F0CAC8FF25}" dt="2024-12-03T11:27:40.156" v="97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CEC3C4A7-F569-4FF5-AA7D-36F0CAC8FF25}" dt="2024-12-03T11:20:03.832" v="24" actId="47"/>
        <pc:sldMkLst>
          <pc:docMk/>
          <pc:sldMk cId="2810697884" sldId="658"/>
        </pc:sldMkLst>
      </pc:sldChg>
      <pc:sldChg chg="modSp add mod">
        <pc:chgData name="Lylia Boukelmoune Martí" userId="e299aa62-65b1-407e-8156-45aa4a7d9d94" providerId="ADAL" clId="{CEC3C4A7-F569-4FF5-AA7D-36F0CAC8FF25}" dt="2024-12-03T11:19:42.140" v="17" actId="962"/>
        <pc:sldMkLst>
          <pc:docMk/>
          <pc:sldMk cId="708348372" sldId="659"/>
        </pc:sldMkLst>
        <pc:spChg chg="mod">
          <ac:chgData name="Lylia Boukelmoune Martí" userId="e299aa62-65b1-407e-8156-45aa4a7d9d94" providerId="ADAL" clId="{CEC3C4A7-F569-4FF5-AA7D-36F0CAC8FF25}" dt="2024-12-03T11:19:42.140" v="17" actId="962"/>
          <ac:spMkLst>
            <pc:docMk/>
            <pc:sldMk cId="708348372" sldId="659"/>
            <ac:spMk id="8" creationId="{8BC07BB4-6026-FEB0-7113-3561C9044851}"/>
          </ac:spMkLst>
        </pc:spChg>
      </pc:sldChg>
      <pc:sldChg chg="add ord">
        <pc:chgData name="Lylia Boukelmoune Martí" userId="e299aa62-65b1-407e-8156-45aa4a7d9d94" providerId="ADAL" clId="{CEC3C4A7-F569-4FF5-AA7D-36F0CAC8FF25}" dt="2024-12-03T11:19:53.173" v="20"/>
        <pc:sldMkLst>
          <pc:docMk/>
          <pc:sldMk cId="3316851170" sldId="666"/>
        </pc:sldMkLst>
      </pc:sldChg>
      <pc:sldChg chg="add ord">
        <pc:chgData name="Lylia Boukelmoune Martí" userId="e299aa62-65b1-407e-8156-45aa4a7d9d94" providerId="ADAL" clId="{CEC3C4A7-F569-4FF5-AA7D-36F0CAC8FF25}" dt="2024-12-03T11:20:00.800" v="23"/>
        <pc:sldMkLst>
          <pc:docMk/>
          <pc:sldMk cId="1580692803" sldId="667"/>
        </pc:sldMkLst>
      </pc:sldChg>
      <pc:sldChg chg="modSp del mod">
        <pc:chgData name="Lylia Boukelmoune Martí" userId="e299aa62-65b1-407e-8156-45aa4a7d9d94" providerId="ADAL" clId="{CEC3C4A7-F569-4FF5-AA7D-36F0CAC8FF25}" dt="2024-12-03T11:19:44.502" v="18" actId="47"/>
        <pc:sldMkLst>
          <pc:docMk/>
          <pc:sldMk cId="953808155" sldId="668"/>
        </pc:sldMkLst>
      </pc:sldChg>
      <pc:sldChg chg="add">
        <pc:chgData name="Lylia Boukelmoune Martí" userId="e299aa62-65b1-407e-8156-45aa4a7d9d94" providerId="ADAL" clId="{CEC3C4A7-F569-4FF5-AA7D-36F0CAC8FF25}" dt="2024-12-03T11:26:15.814" v="82"/>
        <pc:sldMkLst>
          <pc:docMk/>
          <pc:sldMk cId="2011771982" sldId="668"/>
        </pc:sldMkLst>
      </pc:sldChg>
      <pc:sldChg chg="modSp mod">
        <pc:chgData name="Lylia Boukelmoune Martí" userId="e299aa62-65b1-407e-8156-45aa4a7d9d94" providerId="ADAL" clId="{CEC3C4A7-F569-4FF5-AA7D-36F0CAC8FF25}" dt="2024-12-03T11:24:03.709" v="55" actId="207"/>
        <pc:sldMkLst>
          <pc:docMk/>
          <pc:sldMk cId="1455035417" sldId="705"/>
        </pc:sldMkLst>
        <pc:spChg chg="mod">
          <ac:chgData name="Lylia Boukelmoune Martí" userId="e299aa62-65b1-407e-8156-45aa4a7d9d94" providerId="ADAL" clId="{CEC3C4A7-F569-4FF5-AA7D-36F0CAC8FF25}" dt="2024-12-03T11:24:03.709" v="55" actId="207"/>
          <ac:spMkLst>
            <pc:docMk/>
            <pc:sldMk cId="1455035417" sldId="705"/>
            <ac:spMk id="4" creationId="{A5DF2789-7FA5-4495-9F68-D74716530BB9}"/>
          </ac:spMkLst>
        </pc:spChg>
        <pc:spChg chg="mod">
          <ac:chgData name="Lylia Boukelmoune Martí" userId="e299aa62-65b1-407e-8156-45aa4a7d9d94" providerId="ADAL" clId="{CEC3C4A7-F569-4FF5-AA7D-36F0CAC8FF25}" dt="2024-12-03T11:24:03.709" v="55" actId="207"/>
          <ac:spMkLst>
            <pc:docMk/>
            <pc:sldMk cId="1455035417" sldId="705"/>
            <ac:spMk id="5" creationId="{61B39F32-5941-4D8F-9D3D-DDF96F4C35AD}"/>
          </ac:spMkLst>
        </pc:spChg>
        <pc:grpChg chg="mod">
          <ac:chgData name="Lylia Boukelmoune Martí" userId="e299aa62-65b1-407e-8156-45aa4a7d9d94" providerId="ADAL" clId="{CEC3C4A7-F569-4FF5-AA7D-36F0CAC8FF25}" dt="2024-12-03T11:24:03.709" v="55" actId="207"/>
          <ac:grpSpMkLst>
            <pc:docMk/>
            <pc:sldMk cId="1455035417" sldId="705"/>
            <ac:grpSpMk id="3" creationId="{2EAF0712-479B-4BFD-9A0D-3BCE424FFEAE}"/>
          </ac:grpSpMkLst>
        </pc:grpChg>
      </pc:sldChg>
      <pc:sldChg chg="modSp mod">
        <pc:chgData name="Lylia Boukelmoune Martí" userId="e299aa62-65b1-407e-8156-45aa4a7d9d94" providerId="ADAL" clId="{CEC3C4A7-F569-4FF5-AA7D-36F0CAC8FF25}" dt="2024-12-03T11:21:07.006" v="28" actId="207"/>
        <pc:sldMkLst>
          <pc:docMk/>
          <pc:sldMk cId="3312659501" sldId="709"/>
        </pc:sldMkLst>
        <pc:spChg chg="mod">
          <ac:chgData name="Lylia Boukelmoune Martí" userId="e299aa62-65b1-407e-8156-45aa4a7d9d94" providerId="ADAL" clId="{CEC3C4A7-F569-4FF5-AA7D-36F0CAC8FF25}" dt="2024-11-21T09:58:33.713" v="1"/>
          <ac:spMkLst>
            <pc:docMk/>
            <pc:sldMk cId="3312659501" sldId="709"/>
            <ac:spMk id="11" creationId="{00000000-0000-0000-0000-000000000000}"/>
          </ac:spMkLst>
        </pc:spChg>
        <pc:spChg chg="mod">
          <ac:chgData name="Lylia Boukelmoune Martí" userId="e299aa62-65b1-407e-8156-45aa4a7d9d94" providerId="ADAL" clId="{CEC3C4A7-F569-4FF5-AA7D-36F0CAC8FF25}" dt="2024-12-03T11:21:07.006" v="28" actId="207"/>
          <ac:spMkLst>
            <pc:docMk/>
            <pc:sldMk cId="3312659501" sldId="709"/>
            <ac:spMk id="22" creationId="{00000000-0000-0000-0000-000000000000}"/>
          </ac:spMkLst>
        </pc:spChg>
        <pc:picChg chg="mod">
          <ac:chgData name="Lylia Boukelmoune Martí" userId="e299aa62-65b1-407e-8156-45aa4a7d9d94" providerId="ADAL" clId="{CEC3C4A7-F569-4FF5-AA7D-36F0CAC8FF25}" dt="2024-12-03T11:20:38.540" v="26" actId="14826"/>
          <ac:picMkLst>
            <pc:docMk/>
            <pc:sldMk cId="3312659501" sldId="709"/>
            <ac:picMk id="12" creationId="{00000000-0000-0000-0000-000000000000}"/>
          </ac:picMkLst>
        </pc:picChg>
      </pc:sldChg>
      <pc:sldChg chg="modSp mod">
        <pc:chgData name="Lylia Boukelmoune Martí" userId="e299aa62-65b1-407e-8156-45aa4a7d9d94" providerId="ADAL" clId="{CEC3C4A7-F569-4FF5-AA7D-36F0CAC8FF25}" dt="2024-12-03T11:22:17.121" v="36" actId="207"/>
        <pc:sldMkLst>
          <pc:docMk/>
          <pc:sldMk cId="2927676172" sldId="713"/>
        </pc:sldMkLst>
        <pc:spChg chg="mod">
          <ac:chgData name="Lylia Boukelmoune Martí" userId="e299aa62-65b1-407e-8156-45aa4a7d9d94" providerId="ADAL" clId="{CEC3C4A7-F569-4FF5-AA7D-36F0CAC8FF25}" dt="2024-11-21T09:59:14.265" v="3"/>
          <ac:spMkLst>
            <pc:docMk/>
            <pc:sldMk cId="2927676172" sldId="713"/>
            <ac:spMk id="10" creationId="{00000000-0000-0000-0000-000000000000}"/>
          </ac:spMkLst>
        </pc:spChg>
        <pc:spChg chg="mod">
          <ac:chgData name="Lylia Boukelmoune Martí" userId="e299aa62-65b1-407e-8156-45aa4a7d9d94" providerId="ADAL" clId="{CEC3C4A7-F569-4FF5-AA7D-36F0CAC8FF25}" dt="2024-12-03T11:22:17.121" v="36" actId="207"/>
          <ac:spMkLst>
            <pc:docMk/>
            <pc:sldMk cId="2927676172" sldId="713"/>
            <ac:spMk id="22" creationId="{00000000-0000-0000-0000-000000000000}"/>
          </ac:spMkLst>
        </pc:spChg>
        <pc:picChg chg="mod">
          <ac:chgData name="Lylia Boukelmoune Martí" userId="e299aa62-65b1-407e-8156-45aa4a7d9d94" providerId="ADAL" clId="{CEC3C4A7-F569-4FF5-AA7D-36F0CAC8FF25}" dt="2024-12-03T11:22:14.713" v="35" actId="14826"/>
          <ac:picMkLst>
            <pc:docMk/>
            <pc:sldMk cId="2927676172" sldId="713"/>
            <ac:picMk id="11" creationId="{00000000-0000-0000-0000-000000000000}"/>
          </ac:picMkLst>
        </pc:picChg>
      </pc:sldChg>
      <pc:sldChg chg="modSp mod">
        <pc:chgData name="Lylia Boukelmoune Martí" userId="e299aa62-65b1-407e-8156-45aa4a7d9d94" providerId="ADAL" clId="{CEC3C4A7-F569-4FF5-AA7D-36F0CAC8FF25}" dt="2024-12-03T11:22:09.556" v="34" actId="14826"/>
        <pc:sldMkLst>
          <pc:docMk/>
          <pc:sldMk cId="2916373087" sldId="716"/>
        </pc:sldMkLst>
        <pc:spChg chg="mod">
          <ac:chgData name="Lylia Boukelmoune Martí" userId="e299aa62-65b1-407e-8156-45aa4a7d9d94" providerId="ADAL" clId="{CEC3C4A7-F569-4FF5-AA7D-36F0CAC8FF25}" dt="2024-11-21T09:58:52.939" v="2"/>
          <ac:spMkLst>
            <pc:docMk/>
            <pc:sldMk cId="2916373087" sldId="716"/>
            <ac:spMk id="8" creationId="{00000000-0000-0000-0000-000000000000}"/>
          </ac:spMkLst>
        </pc:spChg>
        <pc:spChg chg="mod">
          <ac:chgData name="Lylia Boukelmoune Martí" userId="e299aa62-65b1-407e-8156-45aa4a7d9d94" providerId="ADAL" clId="{CEC3C4A7-F569-4FF5-AA7D-36F0CAC8FF25}" dt="2024-12-03T11:21:14.307" v="29" actId="207"/>
          <ac:spMkLst>
            <pc:docMk/>
            <pc:sldMk cId="2916373087" sldId="716"/>
            <ac:spMk id="22" creationId="{00000000-0000-0000-0000-000000000000}"/>
          </ac:spMkLst>
        </pc:spChg>
        <pc:graphicFrameChg chg="modGraphic">
          <ac:chgData name="Lylia Boukelmoune Martí" userId="e299aa62-65b1-407e-8156-45aa4a7d9d94" providerId="ADAL" clId="{CEC3C4A7-F569-4FF5-AA7D-36F0CAC8FF25}" dt="2024-12-03T11:21:28.432" v="31" actId="207"/>
          <ac:graphicFrameMkLst>
            <pc:docMk/>
            <pc:sldMk cId="2916373087" sldId="716"/>
            <ac:graphicFrameMk id="3" creationId="{93BF6124-C478-2EA3-F325-90E4B0F230E0}"/>
          </ac:graphicFrameMkLst>
        </pc:graphicFrameChg>
        <pc:picChg chg="mod">
          <ac:chgData name="Lylia Boukelmoune Martí" userId="e299aa62-65b1-407e-8156-45aa4a7d9d94" providerId="ADAL" clId="{CEC3C4A7-F569-4FF5-AA7D-36F0CAC8FF25}" dt="2024-12-03T11:22:09.556" v="34" actId="14826"/>
          <ac:picMkLst>
            <pc:docMk/>
            <pc:sldMk cId="2916373087" sldId="716"/>
            <ac:picMk id="9" creationId="{00000000-0000-0000-0000-000000000000}"/>
          </ac:picMkLst>
        </pc:picChg>
      </pc:sldChg>
      <pc:sldChg chg="modSp mod">
        <pc:chgData name="Lylia Boukelmoune Martí" userId="e299aa62-65b1-407e-8156-45aa4a7d9d94" providerId="ADAL" clId="{CEC3C4A7-F569-4FF5-AA7D-36F0CAC8FF25}" dt="2024-12-03T11:22:41.999" v="43" actId="207"/>
        <pc:sldMkLst>
          <pc:docMk/>
          <pc:sldMk cId="377075701" sldId="717"/>
        </pc:sldMkLst>
        <pc:spChg chg="mod">
          <ac:chgData name="Lylia Boukelmoune Martí" userId="e299aa62-65b1-407e-8156-45aa4a7d9d94" providerId="ADAL" clId="{CEC3C4A7-F569-4FF5-AA7D-36F0CAC8FF25}" dt="2024-11-21T09:59:51.256" v="4"/>
          <ac:spMkLst>
            <pc:docMk/>
            <pc:sldMk cId="377075701" sldId="717"/>
            <ac:spMk id="9" creationId="{00000000-0000-0000-0000-000000000000}"/>
          </ac:spMkLst>
        </pc:spChg>
        <pc:spChg chg="mod">
          <ac:chgData name="Lylia Boukelmoune Martí" userId="e299aa62-65b1-407e-8156-45aa4a7d9d94" providerId="ADAL" clId="{CEC3C4A7-F569-4FF5-AA7D-36F0CAC8FF25}" dt="2024-12-03T11:22:24.762" v="38" actId="207"/>
          <ac:spMkLst>
            <pc:docMk/>
            <pc:sldMk cId="377075701" sldId="717"/>
            <ac:spMk id="22" creationId="{00000000-0000-0000-0000-000000000000}"/>
          </ac:spMkLst>
        </pc:spChg>
        <pc:graphicFrameChg chg="modGraphic">
          <ac:chgData name="Lylia Boukelmoune Martí" userId="e299aa62-65b1-407e-8156-45aa4a7d9d94" providerId="ADAL" clId="{CEC3C4A7-F569-4FF5-AA7D-36F0CAC8FF25}" dt="2024-12-03T11:22:30.529" v="39" actId="207"/>
          <ac:graphicFrameMkLst>
            <pc:docMk/>
            <pc:sldMk cId="377075701" sldId="717"/>
            <ac:graphicFrameMk id="3" creationId="{A8234453-1D3F-625D-9037-DC7121D3CD5E}"/>
          </ac:graphicFrameMkLst>
        </pc:graphicFrameChg>
        <pc:graphicFrameChg chg="modGraphic">
          <ac:chgData name="Lylia Boukelmoune Martí" userId="e299aa62-65b1-407e-8156-45aa4a7d9d94" providerId="ADAL" clId="{CEC3C4A7-F569-4FF5-AA7D-36F0CAC8FF25}" dt="2024-12-03T11:22:34.154" v="40" actId="207"/>
          <ac:graphicFrameMkLst>
            <pc:docMk/>
            <pc:sldMk cId="377075701" sldId="717"/>
            <ac:graphicFrameMk id="4" creationId="{0AD212DB-2449-9D14-CC59-E8D6F8F06A84}"/>
          </ac:graphicFrameMkLst>
        </pc:graphicFrameChg>
        <pc:graphicFrameChg chg="modGraphic">
          <ac:chgData name="Lylia Boukelmoune Martí" userId="e299aa62-65b1-407e-8156-45aa4a7d9d94" providerId="ADAL" clId="{CEC3C4A7-F569-4FF5-AA7D-36F0CAC8FF25}" dt="2024-12-03T11:22:38.623" v="42" actId="207"/>
          <ac:graphicFrameMkLst>
            <pc:docMk/>
            <pc:sldMk cId="377075701" sldId="717"/>
            <ac:graphicFrameMk id="7" creationId="{41105225-206F-3E99-D0EE-8D1A46CF3DE0}"/>
          </ac:graphicFrameMkLst>
        </pc:graphicFrameChg>
        <pc:graphicFrameChg chg="modGraphic">
          <ac:chgData name="Lylia Boukelmoune Martí" userId="e299aa62-65b1-407e-8156-45aa4a7d9d94" providerId="ADAL" clId="{CEC3C4A7-F569-4FF5-AA7D-36F0CAC8FF25}" dt="2024-12-03T11:22:41.999" v="43" actId="207"/>
          <ac:graphicFrameMkLst>
            <pc:docMk/>
            <pc:sldMk cId="377075701" sldId="717"/>
            <ac:graphicFrameMk id="8" creationId="{5495B075-785E-7C3C-B8E0-39B2B21B881F}"/>
          </ac:graphicFrameMkLst>
        </pc:graphicFrameChg>
        <pc:picChg chg="mod">
          <ac:chgData name="Lylia Boukelmoune Martí" userId="e299aa62-65b1-407e-8156-45aa4a7d9d94" providerId="ADAL" clId="{CEC3C4A7-F569-4FF5-AA7D-36F0CAC8FF25}" dt="2024-12-03T11:22:22.371" v="37" actId="14826"/>
          <ac:picMkLst>
            <pc:docMk/>
            <pc:sldMk cId="377075701" sldId="717"/>
            <ac:picMk id="10" creationId="{00000000-0000-0000-0000-000000000000}"/>
          </ac:picMkLst>
        </pc:picChg>
      </pc:sldChg>
      <pc:sldChg chg="modSp mod">
        <pc:chgData name="Lylia Boukelmoune Martí" userId="e299aa62-65b1-407e-8156-45aa4a7d9d94" providerId="ADAL" clId="{CEC3C4A7-F569-4FF5-AA7D-36F0CAC8FF25}" dt="2024-12-03T11:24:51.402" v="70" actId="207"/>
        <pc:sldMkLst>
          <pc:docMk/>
          <pc:sldMk cId="3705414039" sldId="719"/>
        </pc:sldMkLst>
        <pc:spChg chg="mod">
          <ac:chgData name="Lylia Boukelmoune Martí" userId="e299aa62-65b1-407e-8156-45aa4a7d9d94" providerId="ADAL" clId="{CEC3C4A7-F569-4FF5-AA7D-36F0CAC8FF25}" dt="2024-12-03T11:24:51.402" v="70" actId="207"/>
          <ac:spMkLst>
            <pc:docMk/>
            <pc:sldMk cId="3705414039" sldId="719"/>
            <ac:spMk id="3" creationId="{DEEE0A9B-C2EF-4B3B-B918-BAE22740551D}"/>
          </ac:spMkLst>
        </pc:spChg>
      </pc:sldChg>
      <pc:sldChg chg="modSp mod">
        <pc:chgData name="Lylia Boukelmoune Martí" userId="e299aa62-65b1-407e-8156-45aa4a7d9d94" providerId="ADAL" clId="{CEC3C4A7-F569-4FF5-AA7D-36F0CAC8FF25}" dt="2024-12-03T11:27:28.622" v="95" actId="14826"/>
        <pc:sldMkLst>
          <pc:docMk/>
          <pc:sldMk cId="3771111552" sldId="722"/>
        </pc:sldMkLst>
        <pc:spChg chg="mod">
          <ac:chgData name="Lylia Boukelmoune Martí" userId="e299aa62-65b1-407e-8156-45aa4a7d9d94" providerId="ADAL" clId="{CEC3C4A7-F569-4FF5-AA7D-36F0CAC8FF25}" dt="2024-11-21T10:02:41.961" v="10"/>
          <ac:spMkLst>
            <pc:docMk/>
            <pc:sldMk cId="3771111552" sldId="722"/>
            <ac:spMk id="44" creationId="{00000000-0000-0000-0000-000000000000}"/>
          </ac:spMkLst>
        </pc:spChg>
        <pc:picChg chg="mod">
          <ac:chgData name="Lylia Boukelmoune Martí" userId="e299aa62-65b1-407e-8156-45aa4a7d9d94" providerId="ADAL" clId="{CEC3C4A7-F569-4FF5-AA7D-36F0CAC8FF25}" dt="2024-12-03T11:27:28.622" v="95" actId="14826"/>
          <ac:picMkLst>
            <pc:docMk/>
            <pc:sldMk cId="3771111552" sldId="722"/>
            <ac:picMk id="48" creationId="{00000000-0000-0000-0000-000000000000}"/>
          </ac:picMkLst>
        </pc:picChg>
      </pc:sldChg>
      <pc:sldChg chg="modSp mod">
        <pc:chgData name="Lylia Boukelmoune Martí" userId="e299aa62-65b1-407e-8156-45aa4a7d9d94" providerId="ADAL" clId="{CEC3C4A7-F569-4FF5-AA7D-36F0CAC8FF25}" dt="2024-12-03T11:24:25.209" v="64" actId="207"/>
        <pc:sldMkLst>
          <pc:docMk/>
          <pc:sldMk cId="1721174787" sldId="723"/>
        </pc:sldMkLst>
        <pc:spChg chg="mod">
          <ac:chgData name="Lylia Boukelmoune Martí" userId="e299aa62-65b1-407e-8156-45aa4a7d9d94" providerId="ADAL" clId="{CEC3C4A7-F569-4FF5-AA7D-36F0CAC8FF25}" dt="2024-12-03T11:24:25.209" v="64" actId="207"/>
          <ac:spMkLst>
            <pc:docMk/>
            <pc:sldMk cId="1721174787" sldId="723"/>
            <ac:spMk id="11" creationId="{AFC0DF6C-126E-79FF-B0BD-B2D6BF46A8FC}"/>
          </ac:spMkLst>
        </pc:spChg>
      </pc:sldChg>
      <pc:sldChg chg="modSp mod">
        <pc:chgData name="Lylia Boukelmoune Martí" userId="e299aa62-65b1-407e-8156-45aa4a7d9d94" providerId="ADAL" clId="{CEC3C4A7-F569-4FF5-AA7D-36F0CAC8FF25}" dt="2024-12-03T11:24:38.369" v="66" actId="207"/>
        <pc:sldMkLst>
          <pc:docMk/>
          <pc:sldMk cId="172837790" sldId="724"/>
        </pc:sldMkLst>
        <pc:spChg chg="mod">
          <ac:chgData name="Lylia Boukelmoune Martí" userId="e299aa62-65b1-407e-8156-45aa4a7d9d94" providerId="ADAL" clId="{CEC3C4A7-F569-4FF5-AA7D-36F0CAC8FF25}" dt="2024-12-03T11:24:38.369" v="66" actId="207"/>
          <ac:spMkLst>
            <pc:docMk/>
            <pc:sldMk cId="172837790" sldId="724"/>
            <ac:spMk id="11" creationId="{AFC0DF6C-126E-79FF-B0BD-B2D6BF46A8FC}"/>
          </ac:spMkLst>
        </pc:spChg>
      </pc:sldChg>
      <pc:sldChg chg="modSp mod">
        <pc:chgData name="Lylia Boukelmoune Martí" userId="e299aa62-65b1-407e-8156-45aa4a7d9d94" providerId="ADAL" clId="{CEC3C4A7-F569-4FF5-AA7D-36F0CAC8FF25}" dt="2024-12-03T11:24:18.553" v="63" actId="207"/>
        <pc:sldMkLst>
          <pc:docMk/>
          <pc:sldMk cId="3549462954" sldId="725"/>
        </pc:sldMkLst>
        <pc:spChg chg="mod">
          <ac:chgData name="Lylia Boukelmoune Martí" userId="e299aa62-65b1-407e-8156-45aa4a7d9d94" providerId="ADAL" clId="{CEC3C4A7-F569-4FF5-AA7D-36F0CAC8FF25}" dt="2024-12-03T11:24:18.553" v="63" actId="207"/>
          <ac:spMkLst>
            <pc:docMk/>
            <pc:sldMk cId="3549462954" sldId="725"/>
            <ac:spMk id="4" creationId="{B0E510BE-97A6-D81A-31B9-E15E5EC603CF}"/>
          </ac:spMkLst>
        </pc:spChg>
        <pc:spChg chg="mod">
          <ac:chgData name="Lylia Boukelmoune Martí" userId="e299aa62-65b1-407e-8156-45aa4a7d9d94" providerId="ADAL" clId="{CEC3C4A7-F569-4FF5-AA7D-36F0CAC8FF25}" dt="2024-12-03T11:24:15.475" v="62" actId="207"/>
          <ac:spMkLst>
            <pc:docMk/>
            <pc:sldMk cId="3549462954" sldId="725"/>
            <ac:spMk id="6" creationId="{2D67E3AB-9201-6990-6D88-2D5C3526ABB4}"/>
          </ac:spMkLst>
        </pc:spChg>
        <pc:grpChg chg="mod">
          <ac:chgData name="Lylia Boukelmoune Martí" userId="e299aa62-65b1-407e-8156-45aa4a7d9d94" providerId="ADAL" clId="{CEC3C4A7-F569-4FF5-AA7D-36F0CAC8FF25}" dt="2024-12-03T11:24:15.475" v="62" actId="207"/>
          <ac:grpSpMkLst>
            <pc:docMk/>
            <pc:sldMk cId="3549462954" sldId="725"/>
            <ac:grpSpMk id="2" creationId="{4802B695-04ED-F8CE-402A-31B80453B798}"/>
          </ac:grpSpMkLst>
        </pc:grpChg>
      </pc:sldChg>
      <pc:sldChg chg="modSp mod">
        <pc:chgData name="Lylia Boukelmoune Martí" userId="e299aa62-65b1-407e-8156-45aa4a7d9d94" providerId="ADAL" clId="{CEC3C4A7-F569-4FF5-AA7D-36F0CAC8FF25}" dt="2024-12-03T11:24:07.304" v="56" actId="207"/>
        <pc:sldMkLst>
          <pc:docMk/>
          <pc:sldMk cId="4116405085" sldId="728"/>
        </pc:sldMkLst>
        <pc:spChg chg="mod">
          <ac:chgData name="Lylia Boukelmoune Martí" userId="e299aa62-65b1-407e-8156-45aa4a7d9d94" providerId="ADAL" clId="{CEC3C4A7-F569-4FF5-AA7D-36F0CAC8FF25}" dt="2024-12-03T11:24:07.304" v="56" actId="207"/>
          <ac:spMkLst>
            <pc:docMk/>
            <pc:sldMk cId="4116405085" sldId="728"/>
            <ac:spMk id="4" creationId="{A5DF2789-7FA5-4495-9F68-D74716530BB9}"/>
          </ac:spMkLst>
        </pc:spChg>
        <pc:spChg chg="mod">
          <ac:chgData name="Lylia Boukelmoune Martí" userId="e299aa62-65b1-407e-8156-45aa4a7d9d94" providerId="ADAL" clId="{CEC3C4A7-F569-4FF5-AA7D-36F0CAC8FF25}" dt="2024-12-03T11:24:07.304" v="56" actId="207"/>
          <ac:spMkLst>
            <pc:docMk/>
            <pc:sldMk cId="4116405085" sldId="728"/>
            <ac:spMk id="5" creationId="{61B39F32-5941-4D8F-9D3D-DDF96F4C35AD}"/>
          </ac:spMkLst>
        </pc:spChg>
        <pc:grpChg chg="mod">
          <ac:chgData name="Lylia Boukelmoune Martí" userId="e299aa62-65b1-407e-8156-45aa4a7d9d94" providerId="ADAL" clId="{CEC3C4A7-F569-4FF5-AA7D-36F0CAC8FF25}" dt="2024-12-03T11:24:07.304" v="56" actId="207"/>
          <ac:grpSpMkLst>
            <pc:docMk/>
            <pc:sldMk cId="4116405085" sldId="728"/>
            <ac:grpSpMk id="3" creationId="{2EAF0712-479B-4BFD-9A0D-3BCE424FFEAE}"/>
          </ac:grpSpMkLst>
        </pc:grpChg>
      </pc:sldChg>
      <pc:sldChg chg="modSp">
        <pc:chgData name="Lylia Boukelmoune Martí" userId="e299aa62-65b1-407e-8156-45aa4a7d9d94" providerId="ADAL" clId="{CEC3C4A7-F569-4FF5-AA7D-36F0CAC8FF25}" dt="2024-12-03T11:25:33.454" v="77" actId="167"/>
        <pc:sldMkLst>
          <pc:docMk/>
          <pc:sldMk cId="4090648227" sldId="729"/>
        </pc:sldMkLst>
        <pc:grpChg chg="mod">
          <ac:chgData name="Lylia Boukelmoune Martí" userId="e299aa62-65b1-407e-8156-45aa4a7d9d94" providerId="ADAL" clId="{CEC3C4A7-F569-4FF5-AA7D-36F0CAC8FF25}" dt="2024-12-03T11:25:25.437" v="75" actId="1076"/>
          <ac:grpSpMkLst>
            <pc:docMk/>
            <pc:sldMk cId="4090648227" sldId="729"/>
            <ac:grpSpMk id="6" creationId="{55388458-85A3-3093-E1D5-7B4337B00FF6}"/>
          </ac:grpSpMkLst>
        </pc:grpChg>
        <pc:grpChg chg="mod">
          <ac:chgData name="Lylia Boukelmoune Martí" userId="e299aa62-65b1-407e-8156-45aa4a7d9d94" providerId="ADAL" clId="{CEC3C4A7-F569-4FF5-AA7D-36F0CAC8FF25}" dt="2024-12-03T11:25:25.437" v="75" actId="1076"/>
          <ac:grpSpMkLst>
            <pc:docMk/>
            <pc:sldMk cId="4090648227" sldId="729"/>
            <ac:grpSpMk id="9" creationId="{37273C10-00AD-2ADA-9770-5BB71CBB10B0}"/>
          </ac:grpSpMkLst>
        </pc:grpChg>
        <pc:picChg chg="mod">
          <ac:chgData name="Lylia Boukelmoune Martí" userId="e299aa62-65b1-407e-8156-45aa4a7d9d94" providerId="ADAL" clId="{CEC3C4A7-F569-4FF5-AA7D-36F0CAC8FF25}" dt="2024-12-03T11:25:33.454" v="77" actId="167"/>
          <ac:picMkLst>
            <pc:docMk/>
            <pc:sldMk cId="4090648227" sldId="729"/>
            <ac:picMk id="2" creationId="{D07E0D26-670A-09E3-A92F-33C0E0D7C626}"/>
          </ac:picMkLst>
        </pc:picChg>
        <pc:picChg chg="mod">
          <ac:chgData name="Lylia Boukelmoune Martí" userId="e299aa62-65b1-407e-8156-45aa4a7d9d94" providerId="ADAL" clId="{CEC3C4A7-F569-4FF5-AA7D-36F0CAC8FF25}" dt="2024-12-03T11:25:25.437" v="75" actId="1076"/>
          <ac:picMkLst>
            <pc:docMk/>
            <pc:sldMk cId="4090648227" sldId="729"/>
            <ac:picMk id="5" creationId="{FEE66261-D554-AAA1-7B24-D91A062DB662}"/>
          </ac:picMkLst>
        </pc:picChg>
        <pc:picChg chg="mod">
          <ac:chgData name="Lylia Boukelmoune Martí" userId="e299aa62-65b1-407e-8156-45aa4a7d9d94" providerId="ADAL" clId="{CEC3C4A7-F569-4FF5-AA7D-36F0CAC8FF25}" dt="2024-12-03T11:25:25.437" v="75" actId="1076"/>
          <ac:picMkLst>
            <pc:docMk/>
            <pc:sldMk cId="4090648227" sldId="729"/>
            <ac:picMk id="8" creationId="{F80DB512-4488-1CEA-B2DA-584E440E64EA}"/>
          </ac:picMkLst>
        </pc:picChg>
      </pc:sldChg>
      <pc:sldChg chg="modSp mod">
        <pc:chgData name="Lylia Boukelmoune Martí" userId="e299aa62-65b1-407e-8156-45aa4a7d9d94" providerId="ADAL" clId="{CEC3C4A7-F569-4FF5-AA7D-36F0CAC8FF25}" dt="2024-12-03T11:24:56.215" v="71" actId="207"/>
        <pc:sldMkLst>
          <pc:docMk/>
          <pc:sldMk cId="1165958929" sldId="732"/>
        </pc:sldMkLst>
        <pc:spChg chg="mod">
          <ac:chgData name="Lylia Boukelmoune Martí" userId="e299aa62-65b1-407e-8156-45aa4a7d9d94" providerId="ADAL" clId="{CEC3C4A7-F569-4FF5-AA7D-36F0CAC8FF25}" dt="2024-12-03T11:24:56.215" v="71" actId="207"/>
          <ac:spMkLst>
            <pc:docMk/>
            <pc:sldMk cId="1165958929" sldId="732"/>
            <ac:spMk id="3" creationId="{04D109C2-8E98-44D6-9367-42833DB6F77C}"/>
          </ac:spMkLst>
        </pc:spChg>
      </pc:sldChg>
      <pc:sldChg chg="modSp mod">
        <pc:chgData name="Lylia Boukelmoune Martí" userId="e299aa62-65b1-407e-8156-45aa4a7d9d94" providerId="ADAL" clId="{CEC3C4A7-F569-4FF5-AA7D-36F0CAC8FF25}" dt="2024-12-03T11:20:33.774" v="25" actId="14826"/>
        <pc:sldMkLst>
          <pc:docMk/>
          <pc:sldMk cId="2751459936" sldId="734"/>
        </pc:sldMkLst>
      </pc:sldChg>
      <pc:sldChg chg="modSp mod">
        <pc:chgData name="Lylia Boukelmoune Martí" userId="e299aa62-65b1-407e-8156-45aa4a7d9d94" providerId="ADAL" clId="{CEC3C4A7-F569-4FF5-AA7D-36F0CAC8FF25}" dt="2024-12-03T11:23:50.379" v="53" actId="14826"/>
        <pc:sldMkLst>
          <pc:docMk/>
          <pc:sldMk cId="835028435" sldId="735"/>
        </pc:sldMkLst>
        <pc:spChg chg="mod">
          <ac:chgData name="Lylia Boukelmoune Martí" userId="e299aa62-65b1-407e-8156-45aa4a7d9d94" providerId="ADAL" clId="{CEC3C4A7-F569-4FF5-AA7D-36F0CAC8FF25}" dt="2024-11-21T10:00:32.485" v="5"/>
          <ac:spMkLst>
            <pc:docMk/>
            <pc:sldMk cId="835028435" sldId="735"/>
            <ac:spMk id="15" creationId="{00000000-0000-0000-0000-000000000000}"/>
          </ac:spMkLst>
        </pc:spChg>
        <pc:picChg chg="mod">
          <ac:chgData name="Lylia Boukelmoune Martí" userId="e299aa62-65b1-407e-8156-45aa4a7d9d94" providerId="ADAL" clId="{CEC3C4A7-F569-4FF5-AA7D-36F0CAC8FF25}" dt="2024-12-03T11:23:50.379" v="53" actId="14826"/>
          <ac:picMkLst>
            <pc:docMk/>
            <pc:sldMk cId="835028435" sldId="735"/>
            <ac:picMk id="16" creationId="{00000000-0000-0000-0000-000000000000}"/>
          </ac:picMkLst>
        </pc:picChg>
      </pc:sldChg>
      <pc:sldChg chg="del">
        <pc:chgData name="Lylia Boukelmoune Martí" userId="e299aa62-65b1-407e-8156-45aa4a7d9d94" providerId="ADAL" clId="{CEC3C4A7-F569-4FF5-AA7D-36F0CAC8FF25}" dt="2024-12-03T11:25:15.576" v="73" actId="47"/>
        <pc:sldMkLst>
          <pc:docMk/>
          <pc:sldMk cId="3702036599" sldId="736"/>
        </pc:sldMkLst>
      </pc:sldChg>
      <pc:sldChg chg="modSp del">
        <pc:chgData name="Lylia Boukelmoune Martí" userId="e299aa62-65b1-407e-8156-45aa4a7d9d94" providerId="ADAL" clId="{CEC3C4A7-F569-4FF5-AA7D-36F0CAC8FF25}" dt="2024-12-03T11:25:56.205" v="79" actId="47"/>
        <pc:sldMkLst>
          <pc:docMk/>
          <pc:sldMk cId="1484213694" sldId="737"/>
        </pc:sldMkLst>
      </pc:sldChg>
      <pc:sldChg chg="modSp del">
        <pc:chgData name="Lylia Boukelmoune Martí" userId="e299aa62-65b1-407e-8156-45aa4a7d9d94" providerId="ADAL" clId="{CEC3C4A7-F569-4FF5-AA7D-36F0CAC8FF25}" dt="2024-12-03T11:26:18.290" v="83" actId="47"/>
        <pc:sldMkLst>
          <pc:docMk/>
          <pc:sldMk cId="1883697652" sldId="738"/>
        </pc:sldMkLst>
      </pc:sldChg>
      <pc:sldChg chg="modSp mod">
        <pc:chgData name="Lylia Boukelmoune Martí" userId="e299aa62-65b1-407e-8156-45aa4a7d9d94" providerId="ADAL" clId="{CEC3C4A7-F569-4FF5-AA7D-36F0CAC8FF25}" dt="2024-12-03T11:27:07.445" v="91" actId="207"/>
        <pc:sldMkLst>
          <pc:docMk/>
          <pc:sldMk cId="3647201347" sldId="739"/>
        </pc:sldMkLst>
      </pc:sldChg>
      <pc:sldChg chg="modSp mod">
        <pc:chgData name="Lylia Boukelmoune Martí" userId="e299aa62-65b1-407e-8156-45aa4a7d9d94" providerId="ADAL" clId="{CEC3C4A7-F569-4FF5-AA7D-36F0CAC8FF25}" dt="2024-12-03T11:27:22.622" v="94" actId="207"/>
        <pc:sldMkLst>
          <pc:docMk/>
          <pc:sldMk cId="3231228013" sldId="740"/>
        </pc:sldMkLst>
      </pc:sldChg>
      <pc:sldChg chg="add">
        <pc:chgData name="Lylia Boukelmoune Martí" userId="e299aa62-65b1-407e-8156-45aa4a7d9d94" providerId="ADAL" clId="{CEC3C4A7-F569-4FF5-AA7D-36F0CAC8FF25}" dt="2024-12-03T11:26:03.080" v="80"/>
        <pc:sldMkLst>
          <pc:docMk/>
          <pc:sldMk cId="1980875551" sldId="7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10992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43665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/>
              <a:t>Cliqueu al nom del programa per a més informació.</a:t>
            </a:r>
            <a:br>
              <a:rPr lang="ca-ES" sz="1200" b="1" i="0"/>
            </a:br>
            <a:endParaRPr lang="ca-ES" sz="1200" b="1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Programa DRAC: </a:t>
            </a:r>
            <a:r>
              <a:rPr lang="ca-ES" sz="1200" b="0" i="0"/>
              <a:t>impulsa la </a:t>
            </a:r>
            <a:r>
              <a:rPr lang="ca-ES" sz="1200" i="0"/>
              <a:t>mobilitat de tota la comunitat universitària de 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/>
              <a:t>, mitjançant l’atorgament d’ajuts per a docència, recerca i activitats culturals.</a:t>
            </a:r>
            <a:endParaRPr lang="ca-ES" sz="1200" b="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Programa SICUE: </a:t>
            </a:r>
            <a:r>
              <a:rPr lang="ca-ES" sz="1200" i="0"/>
              <a:t>ofereix als estudiants de grau la possibilitat de realitzar estades d'intercanvi a altres universitats espanyoles.</a:t>
            </a:r>
            <a:endParaRPr lang="ca-ES" sz="1200" b="1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Erasmus+: </a:t>
            </a:r>
            <a:r>
              <a:rPr lang="ca-ES" sz="1200" i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UAB Exchange </a:t>
            </a:r>
            <a:r>
              <a:rPr lang="ca-ES" sz="1200" b="1" i="0" err="1"/>
              <a:t>Programme</a:t>
            </a:r>
            <a:r>
              <a:rPr lang="ca-ES" sz="1200" b="1" i="0"/>
              <a:t>: </a:t>
            </a:r>
            <a:r>
              <a:rPr lang="ca-ES" sz="1200" i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/>
              <a:t>Japó, Estats Units, Austràlia, Xile, Argentina, Sudàfrica i Canadà.</a:t>
            </a:r>
            <a:endParaRPr lang="ca-ES" sz="1200" b="1" i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Cliqueu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a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informació.</a:t>
            </a:r>
            <a:b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</a:t>
            </a:r>
            <a:r>
              <a:rPr lang="es-ES" sz="1200" b="1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</a:t>
            </a: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formen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Pla d’Estudis,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s’avaluen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es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reconeixen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crèdits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Gestionades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la Facultat o Escola.</a:t>
            </a:r>
            <a:b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</a:t>
            </a:r>
            <a:r>
              <a:rPr lang="es-ES" sz="1200" b="1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ajut</a:t>
            </a: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l’estudi</a:t>
            </a: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voluntàries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no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s’integren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Pla d’Estudis.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Gestionades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Servei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d’Ocupabilitat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ajut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l’estudi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b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__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Mínim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7,46 €/hora en les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estades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mateixa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UAB.</a:t>
            </a:r>
            <a:b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__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Mínim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5 €/hora en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institucions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externes.</a:t>
            </a:r>
            <a:b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d’orientació</a:t>
            </a: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professional</a:t>
            </a:r>
            <a:r>
              <a:rPr lang="es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durant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s’ofereixen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formatives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grupals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També,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d’orientació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Tant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grupals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gratuïtes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Dades curs 2018-2019:</a:t>
            </a:r>
            <a:endParaRPr lang="ca-ES" b="1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1.921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convenis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gestionats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en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institucions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fora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país. 282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estudiants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han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fet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internacionals.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2.319 ofertes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laborals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publicades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4.349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estudiants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han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asistit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les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d’orientación</a:t>
            </a:r>
            <a:r>
              <a:rPr lang="es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laboral.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8676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Servei de Llengües ofereix cursos d’idiomes, la certificació del nivell de llengua, programes d’acollida lingüística, voluntariat lingüístic, assessorament sobre criteris lingüístics,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Ofereix facilitats i descomptes en la matrícula per a la comunitat universitària UAB.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Els alumnes de nou accés poden sol·licitar les beques d’UAB idiomes.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38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Servei d’Activitat Física (SAF) gestiona les instal·lacions esportives al campus de la UAB.</a:t>
            </a:r>
          </a:p>
          <a:p>
            <a:endParaRPr lang="ca-ES" sz="1200" b="1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Principals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activitats que organitza el SAF: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Activitats dirigides (aeròbic, tonificació, </a:t>
            </a:r>
            <a:r>
              <a:rPr lang="ca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pilates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ioga, aiguagim, natació,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Reserva anticipada d’espais esportius (pistes de tenis, pàdel, frontó, vòlei platja, futbol, poliesportiu,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 en </a:t>
            </a: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competicions esportives al campus i entre universitats.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 i suport mèdic a través de la Unitat de Medicina Esportiva.</a:t>
            </a:r>
          </a:p>
          <a:p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estudiants de nou accés gaudeixen de matrícula gratuïtat al SAF en terminis pròxims a la matrícula del grau. Caldrà pagar una quota mensual.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Preus a la Vila 2024-2025: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1 – Tarifes mensuals estudiants GRAU (consums NO inclosos)</a:t>
            </a:r>
            <a:endParaRPr lang="es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2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368€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4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280€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291€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 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416€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doble: 265€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individual: 359€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a compartir 2 persones: 274€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558€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2 – Només POSTGRAU. Tarifes mensuals (consums inclosos)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973€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a compartir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502€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es-ES" sz="180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ca-E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a-E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Preus a la Vila </a:t>
            </a: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lloguer d’estudi i d’habitació a pis individual o compartida (curs 2022-23). Les despeses d’aigua, llum i comunitàries NO estan incloses.</a:t>
            </a:r>
          </a:p>
          <a:p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2 persones, habitació a compartir: 338,00€ /mes    </a:t>
            </a:r>
            <a:endParaRPr lang="ca-ES" sz="180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4 persones, habitació doble: 257,00 €/mes</a:t>
            </a:r>
            <a:endParaRPr lang="ca-ES" sz="180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persones, habitació  doble: 268,00 €/mes</a:t>
            </a:r>
            <a:endParaRPr lang="ca-ES" sz="180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persones, habitació individual: 375,00 €/mes </a:t>
            </a:r>
            <a:endParaRPr lang="ca-ES" sz="180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persones, habitació doble: 244,00 €/mes </a:t>
            </a:r>
            <a:endParaRPr lang="ca-ES" sz="180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persones, habitació individual: 324,00 €/mes </a:t>
            </a:r>
            <a:endParaRPr lang="ca-ES" sz="180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a compartir: 251,00 €/mes </a:t>
            </a:r>
            <a:endParaRPr lang="ca-ES" sz="180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individual: 496,00 €/mes </a:t>
            </a:r>
            <a:endParaRPr lang="ca-ES" sz="1800">
              <a:effectLst/>
              <a:latin typeface="Calibri" panose="020F0502020204030204" pitchFamily="34" charset="0"/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9872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dirty="0"/>
              <a:t>Vídeo de presentació de la UAB d’1 minut, 50 segons. </a:t>
            </a:r>
            <a:br>
              <a:rPr lang="ca-ES" dirty="0"/>
            </a:br>
            <a:endParaRPr lang="ca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dirty="0"/>
              <a:t>Al Canal </a:t>
            </a:r>
            <a:r>
              <a:rPr lang="ca-ES" dirty="0" err="1"/>
              <a:t>Youtube</a:t>
            </a:r>
            <a:r>
              <a:rPr lang="ca-ES" dirty="0"/>
              <a:t> de la UAB el teniu en castellà, anglès i xinès.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 l’oferta d’estudis que es poden cursar a la UAB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1049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7193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7417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11/02/2025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5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-1345661720635.html?utm_source=presen-visita&amp;utm_medium=other&amp;utm_campaign=presenvisita" TargetMode="External"/><Relationship Id="rId5" Type="http://schemas.openxmlformats.org/officeDocument/2006/relationships/image" Target="../media/image60.png"/><Relationship Id="rId10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jpe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visita-la-uab/descarrega-les-guies-de-la-uab-en-pdf-1345716249762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3.jpe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/oferta-de-graus/tots-els-graus-1345661751752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" TargetMode="External"/><Relationship Id="rId4" Type="http://schemas.microsoft.com/office/2007/relationships/hdphoto" Target="../media/hdphoto3.wdp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/oferta-de-graus/tots-els-graus-1345661751752.html" TargetMode="External"/><Relationship Id="rId4" Type="http://schemas.microsoft.com/office/2007/relationships/hdphoto" Target="../media/hdphoto4.wdp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hyperlink" Target="https://www.uab.cat/web/mobilitat-i-intercanvi-internacional/programes-de-mobilitat-i-intercanvi-internacional/programa-drac-1345664819870.html?utm_source=presen-visita&amp;utm_medium=other&amp;utm_campaign=presenvisita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5.sv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www.uab.cat/web/mobilitat-i-intercanvi-internacional/programes-de-mobilitat-i-intercanvi-internacional/uab-exchange-programme/condicions-generals-1345664822069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4.png"/><Relationship Id="rId5" Type="http://schemas.openxmlformats.org/officeDocument/2006/relationships/image" Target="../media/image76.jpeg"/><Relationship Id="rId15" Type="http://schemas.openxmlformats.org/officeDocument/2006/relationships/hyperlink" Target="https://www.uab.cat/web/mobilitat-i-intercanvi-internacional/programes-de-mobilitat-i-intercanvi-internacional/erasmus-estudis/informacio-general-1345664833348.html?utm_source=presen-visita&amp;utm_medium=other&amp;utm_campaign=presenvisita" TargetMode="External"/><Relationship Id="rId10" Type="http://schemas.openxmlformats.org/officeDocument/2006/relationships/hyperlink" Target="https://www.uab.cat/web/mobilitat-i-intercanvi-internacional-1345680108534.html" TargetMode="External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hyperlink" Target="https://www.uab.cat/web/mobilitat-i-intercanvi-internacional/programes-de-mobilitat-i-intercanvi-internacional/programa-sicue-1345664842248.html?utm_source=presen-visita&amp;utm_medium=other&amp;utm_campaign=presenvisita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servei-d-ocupabilitat-de-la-uab-1345704838572.html?utm_source=presen-visita&amp;utm_medium=other&amp;utm_campaign=presenvisita" TargetMode="External"/><Relationship Id="rId3" Type="http://schemas.openxmlformats.org/officeDocument/2006/relationships/image" Target="../media/image81.jpeg"/><Relationship Id="rId7" Type="http://schemas.openxmlformats.org/officeDocument/2006/relationships/hyperlink" Target="https://www.uab.cat/ocupabilitat/?utm_source=presen-visita&amp;utm_medium=other&amp;utm_campaign=presenvisit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orientacio-br/-professional/presentacio-1345705642234.html?utm_source=presen-visita&amp;utm_medium=other&amp;utm_campaign=presenvisita" TargetMode="External"/><Relationship Id="rId5" Type="http://schemas.openxmlformats.org/officeDocument/2006/relationships/hyperlink" Target="https://www.uab.cat/web/practiques-br/-i-feina/introduccio-a-les-practiques-1345720280967.html?utm_source=presen-visita&amp;utm_medium=other&amp;utm_campaign=presenvisita" TargetMode="External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116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118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117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microsoft.com/office/2007/relationships/hdphoto" Target="../media/hdphoto5.wdp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122.jpeg"/><Relationship Id="rId7" Type="http://schemas.openxmlformats.org/officeDocument/2006/relationships/image" Target="../media/image124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6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123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2.jpeg"/><Relationship Id="rId3" Type="http://schemas.openxmlformats.org/officeDocument/2006/relationships/image" Target="../media/image126.png"/><Relationship Id="rId7" Type="http://schemas.openxmlformats.org/officeDocument/2006/relationships/image" Target="../media/image128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62.png"/><Relationship Id="rId10" Type="http://schemas.openxmlformats.org/officeDocument/2006/relationships/image" Target="../media/image131.png"/><Relationship Id="rId4" Type="http://schemas.microsoft.com/office/2007/relationships/hdphoto" Target="../media/hdphoto7.wdp"/><Relationship Id="rId9" Type="http://schemas.openxmlformats.org/officeDocument/2006/relationships/image" Target="../media/image130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3.png"/><Relationship Id="rId7" Type="http://schemas.openxmlformats.org/officeDocument/2006/relationships/hyperlink" Target="https://www.uab.cat/servei-llengues/?utm_source=presen-visita&amp;utm_medium=other&amp;utm_campaign=presenvisit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11" Type="http://schemas.openxmlformats.org/officeDocument/2006/relationships/image" Target="../media/image6.png"/><Relationship Id="rId5" Type="http://schemas.openxmlformats.org/officeDocument/2006/relationships/image" Target="../media/image60.png"/><Relationship Id="rId10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8.wdp"/><Relationship Id="rId9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saf/" TargetMode="External"/><Relationship Id="rId5" Type="http://schemas.openxmlformats.org/officeDocument/2006/relationships/image" Target="../media/image60.png"/><Relationship Id="rId10" Type="http://schemas.openxmlformats.org/officeDocument/2006/relationships/image" Target="../media/image6.png"/><Relationship Id="rId4" Type="http://schemas.microsoft.com/office/2007/relationships/hdphoto" Target="../media/hdphoto9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3" Type="http://schemas.openxmlformats.org/officeDocument/2006/relationships/image" Target="../media/image136.jpeg"/><Relationship Id="rId7" Type="http://schemas.openxmlformats.org/officeDocument/2006/relationships/hyperlink" Target="https://www.youtube.com/watch?v=PoM-LsEgAzM" TargetMode="External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138.png"/><Relationship Id="rId5" Type="http://schemas.microsoft.com/office/2007/relationships/hdphoto" Target="../media/hdphoto10.wdp"/><Relationship Id="rId10" Type="http://schemas.openxmlformats.org/officeDocument/2006/relationships/hyperlink" Target="https://vilauniversitaria.uab.cat/?utm_source=presen-visita&amp;utm_medium=other&amp;utm_campaign=presenvisita" TargetMode="External"/><Relationship Id="rId4" Type="http://schemas.openxmlformats.org/officeDocument/2006/relationships/image" Target="../media/image137.png"/><Relationship Id="rId9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136.jpeg"/><Relationship Id="rId7" Type="http://schemas.openxmlformats.org/officeDocument/2006/relationships/hyperlink" Target="https://vilauniversitaria.uab.cat/" TargetMode="External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138.png"/><Relationship Id="rId5" Type="http://schemas.microsoft.com/office/2007/relationships/hdphoto" Target="../media/hdphoto10.wdp"/><Relationship Id="rId10" Type="http://schemas.openxmlformats.org/officeDocument/2006/relationships/hyperlink" Target="https://vilauniversitaria.uab.cat/?utm_source=presen-visita&amp;utm_medium=other&amp;utm_campaign=presenvisita" TargetMode="External"/><Relationship Id="rId4" Type="http://schemas.openxmlformats.org/officeDocument/2006/relationships/image" Target="../media/image137.png"/><Relationship Id="rId9" Type="http://schemas.openxmlformats.org/officeDocument/2006/relationships/image" Target="../media/image5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140.jpeg"/><Relationship Id="rId7" Type="http://schemas.openxmlformats.org/officeDocument/2006/relationships/image" Target="../media/image142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11.wdp"/><Relationship Id="rId10" Type="http://schemas.openxmlformats.org/officeDocument/2006/relationships/image" Target="../media/image5.svg"/><Relationship Id="rId4" Type="http://schemas.openxmlformats.org/officeDocument/2006/relationships/image" Target="../media/image141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3.png"/><Relationship Id="rId21" Type="http://schemas.openxmlformats.org/officeDocument/2006/relationships/image" Target="../media/image30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47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3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4.png"/><Relationship Id="rId11" Type="http://schemas.openxmlformats.org/officeDocument/2006/relationships/image" Target="../media/image25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3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9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8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3.png"/><Relationship Id="rId51" Type="http://schemas.openxmlformats.org/officeDocument/2006/relationships/image" Target="../media/image50.png"/><Relationship Id="rId3" Type="http://schemas.openxmlformats.org/officeDocument/2006/relationships/image" Target="../media/image20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5.png"/><Relationship Id="rId5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40.png"/><Relationship Id="rId49" Type="http://schemas.openxmlformats.org/officeDocument/2006/relationships/image" Target="../media/image49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5.png"/><Relationship Id="rId44" Type="http://schemas.openxmlformats.org/officeDocument/2006/relationships/image" Target="../media/image4.png"/><Relationship Id="rId5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3pWvC9bIx-8?feature=oembed" TargetMode="Externa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Facultat de Filosofia i Lletres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422688"/>
            <a:ext cx="8096884" cy="69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200"/>
              </a:lnSpc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Filosofia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Lletres</a:t>
            </a:r>
            <a:endParaRPr lang="es-E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50606"/>
            <a:ext cx="9144001" cy="700860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509" r="1589"/>
          <a:stretch/>
        </p:blipFill>
        <p:spPr>
          <a:xfrm>
            <a:off x="-285079" y="-163313"/>
            <a:ext cx="9714155" cy="3687033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El Grau és un excel·lent primer pas</a:t>
            </a: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776" y="1217272"/>
            <a:ext cx="1591908" cy="4284197"/>
            <a:chOff x="1081776" y="1645288"/>
            <a:chExt cx="1591908" cy="4277341"/>
          </a:xfrm>
        </p:grpSpPr>
        <p:sp>
          <p:nvSpPr>
            <p:cNvPr id="23" name="Rectángulo 22"/>
            <p:cNvSpPr/>
            <p:nvPr/>
          </p:nvSpPr>
          <p:spPr>
            <a:xfrm>
              <a:off x="1081776" y="1645288"/>
              <a:ext cx="1591908" cy="4277341"/>
            </a:xfrm>
            <a:prstGeom prst="rect">
              <a:avLst/>
            </a:prstGeom>
            <a:solidFill>
              <a:srgbClr val="008539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4" y="1880974"/>
              <a:ext cx="1334261" cy="69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400" b="1" dirty="0">
                  <a:solidFill>
                    <a:schemeClr val="bg1"/>
                  </a:solidFill>
                  <a:latin typeface="Arial"/>
                  <a:cs typeface="Arial"/>
                </a:rPr>
                <a:t>GRAU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240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 anys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1152264" y="3890211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Medicina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360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6 anys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152264" y="4819630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Veterinària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300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5 anys</a:t>
              </a:r>
            </a:p>
          </p:txBody>
        </p:sp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77006" y="1211891"/>
            <a:ext cx="2178576" cy="898963"/>
            <a:chOff x="2917398" y="1639907"/>
            <a:chExt cx="2092218" cy="898963"/>
          </a:xfrm>
        </p:grpSpPr>
        <p:sp>
          <p:nvSpPr>
            <p:cNvPr id="31" name="Rectángulo 30"/>
            <p:cNvSpPr/>
            <p:nvPr/>
          </p:nvSpPr>
          <p:spPr>
            <a:xfrm>
              <a:off x="3170275" y="1639907"/>
              <a:ext cx="1839341" cy="898963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201361" y="1697101"/>
              <a:ext cx="1292042" cy="84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UNIVERSITARI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917398" y="1968874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87850" y="2293031"/>
            <a:ext cx="2207075" cy="900000"/>
            <a:chOff x="2918105" y="2968151"/>
            <a:chExt cx="2080079" cy="900000"/>
          </a:xfrm>
        </p:grpSpPr>
        <p:sp>
          <p:nvSpPr>
            <p:cNvPr id="40" name="Rectángulo 39"/>
            <p:cNvSpPr/>
            <p:nvPr/>
          </p:nvSpPr>
          <p:spPr>
            <a:xfrm>
              <a:off x="3164392" y="2968151"/>
              <a:ext cx="1808089" cy="90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214471" y="3014728"/>
              <a:ext cx="1783713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de FORMACIÓ PERMANENT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47" name="Cheurón 46"/>
            <p:cNvSpPr/>
            <p:nvPr/>
          </p:nvSpPr>
          <p:spPr>
            <a:xfrm>
              <a:off x="2918105" y="329788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7" name="Agrupa 76">
            <a:extLst>
              <a:ext uri="{FF2B5EF4-FFF2-40B4-BE49-F238E27FC236}">
                <a16:creationId xmlns:a16="http://schemas.microsoft.com/office/drawing/2014/main" id="{2DF3FEC1-46E7-87E6-8E56-4CE6B5D7C221}"/>
              </a:ext>
            </a:extLst>
          </p:cNvPr>
          <p:cNvGrpSpPr/>
          <p:nvPr/>
        </p:nvGrpSpPr>
        <p:grpSpPr>
          <a:xfrm>
            <a:off x="5118717" y="1546260"/>
            <a:ext cx="1581454" cy="788362"/>
            <a:chOff x="5118717" y="1546260"/>
            <a:chExt cx="1581454" cy="788362"/>
          </a:xfrm>
        </p:grpSpPr>
        <p:sp>
          <p:nvSpPr>
            <p:cNvPr id="60" name="Rectángulo 59"/>
            <p:cNvSpPr/>
            <p:nvPr/>
          </p:nvSpPr>
          <p:spPr>
            <a:xfrm>
              <a:off x="5365645" y="1546260"/>
              <a:ext cx="1334526" cy="788362"/>
            </a:xfrm>
            <a:prstGeom prst="rect">
              <a:avLst/>
            </a:prstGeom>
            <a:solidFill>
              <a:srgbClr val="008539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406028" y="1667029"/>
              <a:ext cx="1177523" cy="62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DOCTORAT</a:t>
              </a:r>
              <a:b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/ TESI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r>
                <a:rPr lang="ca-ES" sz="110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anys</a:t>
              </a:r>
            </a:p>
          </p:txBody>
        </p:sp>
        <p:sp>
          <p:nvSpPr>
            <p:cNvPr id="55" name="Cheurón 54"/>
            <p:cNvSpPr/>
            <p:nvPr/>
          </p:nvSpPr>
          <p:spPr>
            <a:xfrm>
              <a:off x="5118717" y="1675639"/>
              <a:ext cx="143181" cy="254054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4" name="CuadroTexto 43" descr="Accedeix a la web amb tota l'oferta d'estudis a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913546" y="6188438"/>
            <a:ext cx="174020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</a:p>
        </p:txBody>
      </p:sp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88238" y="6156234"/>
            <a:ext cx="299886" cy="309258"/>
          </a:xfrm>
          <a:prstGeom prst="rect">
            <a:avLst/>
          </a:prstGeom>
        </p:spPr>
      </p:pic>
      <p:grpSp>
        <p:nvGrpSpPr>
          <p:cNvPr id="14" name="Agrupar 7">
            <a:extLst>
              <a:ext uri="{FF2B5EF4-FFF2-40B4-BE49-F238E27FC236}">
                <a16:creationId xmlns:a16="http://schemas.microsoft.com/office/drawing/2014/main" id="{374BCD48-8770-ADF8-2319-EBA437B1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1304" y="3375208"/>
            <a:ext cx="2183622" cy="720000"/>
            <a:chOff x="2935716" y="2968151"/>
            <a:chExt cx="2057975" cy="720000"/>
          </a:xfrm>
        </p:grpSpPr>
        <p:sp>
          <p:nvSpPr>
            <p:cNvPr id="16" name="Rectángulo 39">
              <a:extLst>
                <a:ext uri="{FF2B5EF4-FFF2-40B4-BE49-F238E27FC236}">
                  <a16:creationId xmlns:a16="http://schemas.microsoft.com/office/drawing/2014/main" id="{65E3026C-78C7-5259-1B58-A11FE3682212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18" name="CuadroTexto 40">
              <a:extLst>
                <a:ext uri="{FF2B5EF4-FFF2-40B4-BE49-F238E27FC236}">
                  <a16:creationId xmlns:a16="http://schemas.microsoft.com/office/drawing/2014/main" id="{C9B473E5-6353-7BF6-8062-0E590F3FAEB8}"/>
                </a:ext>
              </a:extLst>
            </p:cNvPr>
            <p:cNvSpPr txBox="1"/>
            <p:nvPr/>
          </p:nvSpPr>
          <p:spPr>
            <a:xfrm>
              <a:off x="3209978" y="3004707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</a:t>
              </a:r>
            </a:p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30-59 ECTS</a:t>
              </a:r>
            </a:p>
          </p:txBody>
        </p:sp>
        <p:sp>
          <p:nvSpPr>
            <p:cNvPr id="19" name="Cheurón 46">
              <a:extLst>
                <a:ext uri="{FF2B5EF4-FFF2-40B4-BE49-F238E27FC236}">
                  <a16:creationId xmlns:a16="http://schemas.microsoft.com/office/drawing/2014/main" id="{1ABB2CBD-1B08-E6BE-EBC4-8E1F0F9AC40B}"/>
                </a:ext>
              </a:extLst>
            </p:cNvPr>
            <p:cNvSpPr/>
            <p:nvPr/>
          </p:nvSpPr>
          <p:spPr>
            <a:xfrm>
              <a:off x="2935716" y="320601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Agrupar 7">
            <a:extLst>
              <a:ext uri="{FF2B5EF4-FFF2-40B4-BE49-F238E27FC236}">
                <a16:creationId xmlns:a16="http://schemas.microsoft.com/office/drawing/2014/main" id="{188F775C-DEBC-90CF-569C-E03BB08B3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22551" y="4277385"/>
            <a:ext cx="2192536" cy="540000"/>
            <a:chOff x="2938056" y="2968151"/>
            <a:chExt cx="2066376" cy="540000"/>
          </a:xfrm>
        </p:grpSpPr>
        <p:sp>
          <p:nvSpPr>
            <p:cNvPr id="24" name="Rectángulo 39">
              <a:extLst>
                <a:ext uri="{FF2B5EF4-FFF2-40B4-BE49-F238E27FC236}">
                  <a16:creationId xmlns:a16="http://schemas.microsoft.com/office/drawing/2014/main" id="{8D8F9778-5759-AB1C-3D3E-3120D913C845}"/>
                </a:ext>
              </a:extLst>
            </p:cNvPr>
            <p:cNvSpPr/>
            <p:nvPr/>
          </p:nvSpPr>
          <p:spPr>
            <a:xfrm>
              <a:off x="3164392" y="2968151"/>
              <a:ext cx="1808089" cy="54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5" name="CuadroTexto 40">
              <a:extLst>
                <a:ext uri="{FF2B5EF4-FFF2-40B4-BE49-F238E27FC236}">
                  <a16:creationId xmlns:a16="http://schemas.microsoft.com/office/drawing/2014/main" id="{7254F36B-8BE9-B049-022A-ABCA3667F9D1}"/>
                </a:ext>
              </a:extLst>
            </p:cNvPr>
            <p:cNvSpPr txBox="1"/>
            <p:nvPr/>
          </p:nvSpPr>
          <p:spPr>
            <a:xfrm>
              <a:off x="3220719" y="3000729"/>
              <a:ext cx="1783713" cy="49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 d’EXPERT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15-29 ECTS</a:t>
              </a:r>
            </a:p>
          </p:txBody>
        </p:sp>
        <p:sp>
          <p:nvSpPr>
            <p:cNvPr id="26" name="Cheurón 46">
              <a:extLst>
                <a:ext uri="{FF2B5EF4-FFF2-40B4-BE49-F238E27FC236}">
                  <a16:creationId xmlns:a16="http://schemas.microsoft.com/office/drawing/2014/main" id="{DB632540-47C1-6508-9929-ED58144AE647}"/>
                </a:ext>
              </a:extLst>
            </p:cNvPr>
            <p:cNvSpPr/>
            <p:nvPr/>
          </p:nvSpPr>
          <p:spPr>
            <a:xfrm>
              <a:off x="2938056" y="3128726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Agrupar 7">
            <a:extLst>
              <a:ext uri="{FF2B5EF4-FFF2-40B4-BE49-F238E27FC236}">
                <a16:creationId xmlns:a16="http://schemas.microsoft.com/office/drawing/2014/main" id="{1783F9E4-9FD3-613F-41C3-247F003AA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98832" y="5193436"/>
            <a:ext cx="2187077" cy="720000"/>
            <a:chOff x="2927224" y="2968151"/>
            <a:chExt cx="2061232" cy="720000"/>
          </a:xfrm>
        </p:grpSpPr>
        <p:sp>
          <p:nvSpPr>
            <p:cNvPr id="28" name="Rectángulo 39">
              <a:extLst>
                <a:ext uri="{FF2B5EF4-FFF2-40B4-BE49-F238E27FC236}">
                  <a16:creationId xmlns:a16="http://schemas.microsoft.com/office/drawing/2014/main" id="{1C474B7A-D832-EA06-0A1A-CBAC390307CB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9" name="CuadroTexto 40">
              <a:extLst>
                <a:ext uri="{FF2B5EF4-FFF2-40B4-BE49-F238E27FC236}">
                  <a16:creationId xmlns:a16="http://schemas.microsoft.com/office/drawing/2014/main" id="{0B878979-1F51-DC22-045D-DC0507109B25}"/>
                </a:ext>
              </a:extLst>
            </p:cNvPr>
            <p:cNvSpPr txBox="1"/>
            <p:nvPr/>
          </p:nvSpPr>
          <p:spPr>
            <a:xfrm>
              <a:off x="3204743" y="3003856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CURS 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1-30 ECTS</a:t>
              </a:r>
            </a:p>
          </p:txBody>
        </p:sp>
        <p:sp>
          <p:nvSpPr>
            <p:cNvPr id="30" name="Cheurón 46">
              <a:extLst>
                <a:ext uri="{FF2B5EF4-FFF2-40B4-BE49-F238E27FC236}">
                  <a16:creationId xmlns:a16="http://schemas.microsoft.com/office/drawing/2014/main" id="{94EE31E2-6F45-ADA2-28B7-F0107E6FA120}"/>
                </a:ext>
              </a:extLst>
            </p:cNvPr>
            <p:cNvSpPr/>
            <p:nvPr/>
          </p:nvSpPr>
          <p:spPr>
            <a:xfrm>
              <a:off x="2927224" y="3035647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Agrupa 80">
            <a:extLst>
              <a:ext uri="{FF2B5EF4-FFF2-40B4-BE49-F238E27FC236}">
                <a16:creationId xmlns:a16="http://schemas.microsoft.com/office/drawing/2014/main" id="{38C7657D-1631-A584-66F0-29E1F6343963}"/>
              </a:ext>
            </a:extLst>
          </p:cNvPr>
          <p:cNvGrpSpPr/>
          <p:nvPr/>
        </p:nvGrpSpPr>
        <p:grpSpPr>
          <a:xfrm>
            <a:off x="1081776" y="1211888"/>
            <a:ext cx="7600302" cy="4701549"/>
            <a:chOff x="1081776" y="1211888"/>
            <a:chExt cx="7600302" cy="4701549"/>
          </a:xfrm>
        </p:grpSpPr>
        <p:sp>
          <p:nvSpPr>
            <p:cNvPr id="71" name="Cheurón 70"/>
            <p:cNvSpPr/>
            <p:nvPr/>
          </p:nvSpPr>
          <p:spPr>
            <a:xfrm>
              <a:off x="6822207" y="166702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grpSp>
          <p:nvGrpSpPr>
            <p:cNvPr id="80" name="Agrupa 79">
              <a:extLst>
                <a:ext uri="{FF2B5EF4-FFF2-40B4-BE49-F238E27FC236}">
                  <a16:creationId xmlns:a16="http://schemas.microsoft.com/office/drawing/2014/main" id="{E6D42F54-3FAC-9D39-4C6A-A5EE814B2837}"/>
                </a:ext>
              </a:extLst>
            </p:cNvPr>
            <p:cNvGrpSpPr/>
            <p:nvPr/>
          </p:nvGrpSpPr>
          <p:grpSpPr>
            <a:xfrm>
              <a:off x="1081776" y="1211888"/>
              <a:ext cx="7600302" cy="4701549"/>
              <a:chOff x="1081776" y="1211888"/>
              <a:chExt cx="7600302" cy="4701549"/>
            </a:xfrm>
          </p:grpSpPr>
          <p:grpSp>
            <p:nvGrpSpPr>
              <p:cNvPr id="15" name="Agrupar 14"/>
              <p:cNvGrpSpPr/>
              <p:nvPr/>
            </p:nvGrpSpPr>
            <p:grpSpPr>
              <a:xfrm>
                <a:off x="7190050" y="1211888"/>
                <a:ext cx="1492028" cy="4701549"/>
                <a:chOff x="7265839" y="2575695"/>
                <a:chExt cx="1001654" cy="1894399"/>
              </a:xfrm>
            </p:grpSpPr>
            <p:sp>
              <p:nvSpPr>
                <p:cNvPr id="61" name="Rectángulo 60"/>
                <p:cNvSpPr/>
                <p:nvPr/>
              </p:nvSpPr>
              <p:spPr>
                <a:xfrm>
                  <a:off x="7265839" y="2575695"/>
                  <a:ext cx="907895" cy="1894399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62" name="CuadroTexto 61"/>
                <p:cNvSpPr txBox="1"/>
                <p:nvPr/>
              </p:nvSpPr>
              <p:spPr>
                <a:xfrm>
                  <a:off x="7300963" y="2641909"/>
                  <a:ext cx="966530" cy="153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EXERCICI</a:t>
                  </a:r>
                  <a:b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</a:b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PROFESSIONAL</a:t>
                  </a:r>
                </a:p>
              </p:txBody>
            </p:sp>
          </p:grpSp>
          <p:grpSp>
            <p:nvGrpSpPr>
              <p:cNvPr id="67" name="Agrupa 66">
                <a:extLst>
                  <a:ext uri="{FF2B5EF4-FFF2-40B4-BE49-F238E27FC236}">
                    <a16:creationId xmlns:a16="http://schemas.microsoft.com/office/drawing/2014/main" id="{1364359C-F5B7-9165-3020-4568FF3658E6}"/>
                  </a:ext>
                </a:extLst>
              </p:cNvPr>
              <p:cNvGrpSpPr/>
              <p:nvPr/>
            </p:nvGrpSpPr>
            <p:grpSpPr>
              <a:xfrm>
                <a:off x="5118717" y="4427116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4" name="Cheurón 73"/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Rectángulo 77"/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" name="Agrupa 58">
                <a:extLst>
                  <a:ext uri="{FF2B5EF4-FFF2-40B4-BE49-F238E27FC236}">
                    <a16:creationId xmlns:a16="http://schemas.microsoft.com/office/drawing/2014/main" id="{0971596C-86D4-9B0D-1A58-4286B5D22324}"/>
                  </a:ext>
                </a:extLst>
              </p:cNvPr>
              <p:cNvGrpSpPr/>
              <p:nvPr/>
            </p:nvGrpSpPr>
            <p:grpSpPr>
              <a:xfrm>
                <a:off x="5124345" y="361748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76" name="Cheurón 75"/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Rectángulo 78"/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3" name="Agrupa 52">
                <a:extLst>
                  <a:ext uri="{FF2B5EF4-FFF2-40B4-BE49-F238E27FC236}">
                    <a16:creationId xmlns:a16="http://schemas.microsoft.com/office/drawing/2014/main" id="{F639509B-94BA-F5FA-A277-D8E995823075}"/>
                  </a:ext>
                </a:extLst>
              </p:cNvPr>
              <p:cNvGrpSpPr/>
              <p:nvPr/>
            </p:nvGrpSpPr>
            <p:grpSpPr>
              <a:xfrm>
                <a:off x="1081776" y="5665509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5BFE33C5-C943-45E6-9716-B4B73923E0CA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Cheurón 70">
                  <a:extLst>
                    <a:ext uri="{FF2B5EF4-FFF2-40B4-BE49-F238E27FC236}">
                      <a16:creationId xmlns:a16="http://schemas.microsoft.com/office/drawing/2014/main" id="{07A3BFFE-764B-48FE-AAA8-45A0A8972EE0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8" name="Agrupa 67">
                <a:extLst>
                  <a:ext uri="{FF2B5EF4-FFF2-40B4-BE49-F238E27FC236}">
                    <a16:creationId xmlns:a16="http://schemas.microsoft.com/office/drawing/2014/main" id="{1ADE0A89-C15D-A571-9A8A-FA619EA030CD}"/>
                  </a:ext>
                </a:extLst>
              </p:cNvPr>
              <p:cNvGrpSpPr/>
              <p:nvPr/>
            </p:nvGrpSpPr>
            <p:grpSpPr>
              <a:xfrm>
                <a:off x="2772559" y="4866451"/>
                <a:ext cx="4222050" cy="240537"/>
                <a:chOff x="2600157" y="4876018"/>
                <a:chExt cx="4222050" cy="240537"/>
              </a:xfrm>
            </p:grpSpPr>
            <p:sp>
              <p:nvSpPr>
                <p:cNvPr id="36" name="Cheurón 48">
                  <a:extLst>
                    <a:ext uri="{FF2B5EF4-FFF2-40B4-BE49-F238E27FC236}">
                      <a16:creationId xmlns:a16="http://schemas.microsoft.com/office/drawing/2014/main" id="{185039AC-C688-D8F4-120B-9AFAA89B3A32}"/>
                    </a:ext>
                  </a:extLst>
                </p:cNvPr>
                <p:cNvSpPr/>
                <p:nvPr/>
              </p:nvSpPr>
              <p:spPr>
                <a:xfrm>
                  <a:off x="6679026" y="487601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Rectángulo 72">
                  <a:extLst>
                    <a:ext uri="{FF2B5EF4-FFF2-40B4-BE49-F238E27FC236}">
                      <a16:creationId xmlns:a16="http://schemas.microsoft.com/office/drawing/2014/main" id="{DDA04C20-3E0C-5055-DC2D-E57EBEF8364D}"/>
                    </a:ext>
                  </a:extLst>
                </p:cNvPr>
                <p:cNvSpPr/>
                <p:nvPr/>
              </p:nvSpPr>
              <p:spPr>
                <a:xfrm>
                  <a:off x="2600157" y="4967321"/>
                  <a:ext cx="4160931" cy="701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" name="Agrupa 55">
                <a:extLst>
                  <a:ext uri="{FF2B5EF4-FFF2-40B4-BE49-F238E27FC236}">
                    <a16:creationId xmlns:a16="http://schemas.microsoft.com/office/drawing/2014/main" id="{B71626E8-F7A0-8CFF-4697-CFA512D6FFAC}"/>
                  </a:ext>
                </a:extLst>
              </p:cNvPr>
              <p:cNvGrpSpPr/>
              <p:nvPr/>
            </p:nvGrpSpPr>
            <p:grpSpPr>
              <a:xfrm>
                <a:off x="5089689" y="1216024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7" name="Rectángulo 49">
                  <a:extLst>
                    <a:ext uri="{FF2B5EF4-FFF2-40B4-BE49-F238E27FC236}">
                      <a16:creationId xmlns:a16="http://schemas.microsoft.com/office/drawing/2014/main" id="{CB5F0C38-9934-3419-5F47-BD2339F52D1B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8" name="Cheurón 70">
                  <a:extLst>
                    <a:ext uri="{FF2B5EF4-FFF2-40B4-BE49-F238E27FC236}">
                      <a16:creationId xmlns:a16="http://schemas.microsoft.com/office/drawing/2014/main" id="{030D5B0D-2546-DE6F-9A83-37358545FDCA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4" name="Agrupa 63">
                <a:extLst>
                  <a:ext uri="{FF2B5EF4-FFF2-40B4-BE49-F238E27FC236}">
                    <a16:creationId xmlns:a16="http://schemas.microsoft.com/office/drawing/2014/main" id="{CEDFCC2E-E991-843B-DD7F-45E3771029F5}"/>
                  </a:ext>
                </a:extLst>
              </p:cNvPr>
              <p:cNvGrpSpPr/>
              <p:nvPr/>
            </p:nvGrpSpPr>
            <p:grpSpPr>
              <a:xfrm>
                <a:off x="5130041" y="262342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65" name="Cheurón 75">
                  <a:extLst>
                    <a:ext uri="{FF2B5EF4-FFF2-40B4-BE49-F238E27FC236}">
                      <a16:creationId xmlns:a16="http://schemas.microsoft.com/office/drawing/2014/main" id="{0918B999-A4E0-BC52-04EA-9D86033048D4}"/>
                    </a:ext>
                  </a:extLst>
                </p:cNvPr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6" name="Rectángulo 78">
                  <a:extLst>
                    <a:ext uri="{FF2B5EF4-FFF2-40B4-BE49-F238E27FC236}">
                      <a16:creationId xmlns:a16="http://schemas.microsoft.com/office/drawing/2014/main" id="{3123B6FF-C052-5E16-593B-857C1918932D}"/>
                    </a:ext>
                  </a:extLst>
                </p:cNvPr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9" name="Agrupa 68">
                <a:extLst>
                  <a:ext uri="{FF2B5EF4-FFF2-40B4-BE49-F238E27FC236}">
                    <a16:creationId xmlns:a16="http://schemas.microsoft.com/office/drawing/2014/main" id="{AD00B6BC-E872-2F11-3B6D-9BA4D5F06BF9}"/>
                  </a:ext>
                </a:extLst>
              </p:cNvPr>
              <p:cNvGrpSpPr/>
              <p:nvPr/>
            </p:nvGrpSpPr>
            <p:grpSpPr>
              <a:xfrm>
                <a:off x="5125718" y="5409930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0" name="Cheurón 73">
                  <a:extLst>
                    <a:ext uri="{FF2B5EF4-FFF2-40B4-BE49-F238E27FC236}">
                      <a16:creationId xmlns:a16="http://schemas.microsoft.com/office/drawing/2014/main" id="{08D0121E-D7E7-25B6-8D05-2929B4BF57BB}"/>
                    </a:ext>
                  </a:extLst>
                </p:cNvPr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Rectángulo 77">
                  <a:extLst>
                    <a:ext uri="{FF2B5EF4-FFF2-40B4-BE49-F238E27FC236}">
                      <a16:creationId xmlns:a16="http://schemas.microsoft.com/office/drawing/2014/main" id="{2AB758EF-DCE4-66C1-31E0-1DA334FFBA45}"/>
                    </a:ext>
                  </a:extLst>
                </p:cNvPr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</p:grpSp>
      </p:grpSp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C8160851-6562-6F84-3F0C-633635A356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29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  <p:bldP spid="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19" y="1668022"/>
            <a:ext cx="9169200" cy="406439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59857"/>
            <a:ext cx="760166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5000" b="1">
                <a:solidFill>
                  <a:schemeClr val="bg1"/>
                </a:solidFill>
                <a:latin typeface="Arial"/>
                <a:cs typeface="Arial"/>
              </a:rPr>
              <a:t>Arts</a:t>
            </a:r>
          </a:p>
          <a:p>
            <a:pPr>
              <a:lnSpc>
                <a:spcPct val="85000"/>
              </a:lnSpc>
            </a:pPr>
            <a:r>
              <a:rPr lang="ca-ES" sz="5000" b="1">
                <a:solidFill>
                  <a:schemeClr val="bg1"/>
                </a:solidFill>
                <a:latin typeface="Arial"/>
                <a:cs typeface="Arial"/>
              </a:rPr>
              <a:t>i Humanitats</a:t>
            </a:r>
          </a:p>
        </p:txBody>
      </p:sp>
      <p:sp>
        <p:nvSpPr>
          <p:cNvPr id="11" name="CuadroTexto 10" descr="Accedeix a la web de descarrega dels catalegs de grau de la UAB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6188438"/>
            <a:ext cx="292726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Descarrega’t el teu catàleg</a:t>
            </a:r>
          </a:p>
        </p:txBody>
      </p:sp>
      <p:pic>
        <p:nvPicPr>
          <p:cNvPr id="12" name="Imagen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912859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6FA1174A-C0A7-3C5C-DFFC-6653B93E68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5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7988"/>
            <a:ext cx="9144000" cy="1420665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Arts i Humanitats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CuadroTexto 7" descr="Accedeix al web amb tota l'oferta de graus a la UAB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096427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9" name="Imagen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74266" y="6156234"/>
            <a:ext cx="299886" cy="309258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3BF6124-C478-2EA3-F325-90E4B0F23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065387"/>
              </p:ext>
            </p:extLst>
          </p:nvPr>
        </p:nvGraphicFramePr>
        <p:xfrm>
          <a:off x="1098618" y="1869516"/>
          <a:ext cx="7004478" cy="378904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220181">
                  <a:extLst>
                    <a:ext uri="{9D8B030D-6E8A-4147-A177-3AD203B41FA5}">
                      <a16:colId xmlns:a16="http://schemas.microsoft.com/office/drawing/2014/main" val="1444225117"/>
                    </a:ext>
                  </a:extLst>
                </a:gridCol>
                <a:gridCol w="1510302">
                  <a:extLst>
                    <a:ext uri="{9D8B030D-6E8A-4147-A177-3AD203B41FA5}">
                      <a16:colId xmlns:a16="http://schemas.microsoft.com/office/drawing/2014/main" val="3279237720"/>
                    </a:ext>
                  </a:extLst>
                </a:gridCol>
                <a:gridCol w="1273995">
                  <a:extLst>
                    <a:ext uri="{9D8B030D-6E8A-4147-A177-3AD203B41FA5}">
                      <a16:colId xmlns:a16="http://schemas.microsoft.com/office/drawing/2014/main" val="86072224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GRAU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NOTA DE TALL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Nota Mitjana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6159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err="1">
                          <a:effectLst/>
                        </a:rPr>
                        <a:t>Arqueologia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 dirty="0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7,36</a:t>
                      </a:r>
                      <a:endParaRPr lang="es-ES" sz="1200" b="0" i="0" u="none" strike="noStrike" dirty="0">
                        <a:solidFill>
                          <a:srgbClr val="008539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87008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err="1">
                          <a:effectLst/>
                        </a:rPr>
                        <a:t>Ciència</a:t>
                      </a:r>
                      <a:r>
                        <a:rPr lang="es-ES" sz="1400" u="none" strike="noStrike">
                          <a:effectLst/>
                        </a:rPr>
                        <a:t>, </a:t>
                      </a:r>
                      <a:r>
                        <a:rPr lang="es-ES" sz="1400" u="none" strike="noStrike" err="1">
                          <a:effectLst/>
                        </a:rPr>
                        <a:t>Tecnologia</a:t>
                      </a:r>
                      <a:r>
                        <a:rPr lang="es-ES" sz="1400" u="none" strike="noStrike">
                          <a:effectLst/>
                        </a:rPr>
                        <a:t> i </a:t>
                      </a:r>
                      <a:r>
                        <a:rPr lang="es-ES" sz="1400" u="none" strike="noStrike" err="1">
                          <a:effectLst/>
                        </a:rPr>
                        <a:t>Humanitats</a:t>
                      </a:r>
                      <a:r>
                        <a:rPr lang="es-ES" sz="1400" u="none" strike="noStrike">
                          <a:effectLst/>
                        </a:rPr>
                        <a:t> - UAB/UAM/UC3M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11111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9,36</a:t>
                      </a:r>
                      <a:endParaRPr lang="es-ES" sz="1200" b="0" i="0" u="none" strike="noStrike" dirty="0">
                        <a:solidFill>
                          <a:srgbClr val="008539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54859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err="1">
                          <a:effectLst/>
                        </a:rPr>
                        <a:t>Ciències</a:t>
                      </a:r>
                      <a:r>
                        <a:rPr lang="es-ES" sz="1400" u="none" strike="noStrike">
                          <a:effectLst/>
                        </a:rPr>
                        <a:t> de </a:t>
                      </a:r>
                      <a:r>
                        <a:rPr lang="es-ES" sz="1400" u="none" strike="noStrike" err="1">
                          <a:effectLst/>
                        </a:rPr>
                        <a:t>l'Antiguitat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 dirty="0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9,50</a:t>
                      </a:r>
                      <a:endParaRPr lang="es-ES" sz="1200" b="0" i="0" u="none" strike="noStrike" dirty="0">
                        <a:solidFill>
                          <a:srgbClr val="008539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4336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err="1">
                          <a:effectLst/>
                        </a:rPr>
                        <a:t>Estudis</a:t>
                      </a:r>
                      <a:r>
                        <a:rPr lang="es-ES" sz="1400" u="none" strike="noStrike">
                          <a:effectLst/>
                        </a:rPr>
                        <a:t> </a:t>
                      </a:r>
                      <a:r>
                        <a:rPr lang="es-ES" sz="1400" u="none" strike="noStrike" err="1">
                          <a:effectLst/>
                        </a:rPr>
                        <a:t>Anglesos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7,00</a:t>
                      </a:r>
                      <a:endParaRPr lang="es-ES" sz="1200" b="0" i="0" u="none" strike="noStrike" dirty="0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9,14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49952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err="1">
                          <a:effectLst/>
                        </a:rPr>
                        <a:t>Estudis</a:t>
                      </a:r>
                      <a:r>
                        <a:rPr lang="es-ES" sz="1400" u="none" strike="noStrike">
                          <a:effectLst/>
                        </a:rPr>
                        <a:t> </a:t>
                      </a:r>
                      <a:r>
                        <a:rPr lang="es-ES" sz="1400" u="none" strike="noStrike" err="1">
                          <a:effectLst/>
                        </a:rPr>
                        <a:t>d'Anglès</a:t>
                      </a:r>
                      <a:r>
                        <a:rPr lang="es-ES" sz="1400" u="none" strike="noStrike">
                          <a:effectLst/>
                        </a:rPr>
                        <a:t> i </a:t>
                      </a:r>
                      <a:r>
                        <a:rPr lang="es-ES" sz="1400" u="none" strike="noStrike" err="1">
                          <a:effectLst/>
                        </a:rPr>
                        <a:t>Català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7,51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93097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Estudis d'Anglès i de Clàssiques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 dirty="0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9,49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06663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Estudis d'Anglès i Espanyol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8,24</a:t>
                      </a:r>
                      <a:endParaRPr lang="es-ES" sz="1200" b="0" i="0" u="none" strike="noStrike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9,57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45222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Estudis d'Anglès i Francès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8,07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9950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Estudis de Català i Espanyol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8,84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333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Filologia Catalana: Estudis de Literatura i Lingüística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10,02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42186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Filosofia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5,18</a:t>
                      </a:r>
                      <a:endParaRPr lang="es-ES" sz="1200" b="0" i="0" u="none" strike="noStrike" dirty="0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8,02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33080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Història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7,75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75556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Història de l'Art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8,09</a:t>
                      </a:r>
                      <a:endParaRPr lang="es-ES" sz="1200" b="0" i="0" u="none" strike="noStrike" dirty="0">
                        <a:solidFill>
                          <a:srgbClr val="008539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2013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Humanitats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 dirty="0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8,34</a:t>
                      </a:r>
                      <a:endParaRPr lang="es-ES" sz="1200" b="0" i="0" u="none" strike="noStrike" dirty="0">
                        <a:solidFill>
                          <a:srgbClr val="008539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53802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Llengua i Literatura Espanyoles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5,00</a:t>
                      </a:r>
                      <a:endParaRPr lang="es-ES" sz="1200" b="0" i="0" u="none" strike="noStrike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8,45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48953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Musicologia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6,91</a:t>
                      </a:r>
                      <a:endParaRPr lang="es-ES" sz="1200" b="0" i="0" u="none" strike="noStrike" dirty="0">
                        <a:solidFill>
                          <a:srgbClr val="11111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solidFill>
                            <a:srgbClr val="008539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8,08</a:t>
                      </a:r>
                      <a:endParaRPr lang="es-ES" sz="1200" b="0" i="0" u="none" strike="noStrike" dirty="0">
                        <a:solidFill>
                          <a:srgbClr val="008539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5747993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9825189-90E5-FC2D-3566-E6AB28CA59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73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Graus en tots els àmbits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68" y="1668022"/>
            <a:ext cx="9169200" cy="4064400"/>
          </a:xfrm>
          <a:prstGeom prst="rect">
            <a:avLst/>
          </a:prstGeom>
        </p:spPr>
      </p:pic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46831"/>
            <a:ext cx="7601664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5000" b="1">
                <a:solidFill>
                  <a:schemeClr val="bg1"/>
                </a:solidFill>
                <a:latin typeface="Arial"/>
                <a:cs typeface="Arial"/>
              </a:rPr>
              <a:t>Ciències Socials</a:t>
            </a:r>
          </a:p>
        </p:txBody>
      </p:sp>
      <p:sp>
        <p:nvSpPr>
          <p:cNvPr id="10" name="CuadroTexto 9" descr="Accedeix a la web de descarrega dels catalegs de grau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6188437"/>
            <a:ext cx="332435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Descarrega’t el teu catàleg</a:t>
            </a:r>
          </a:p>
        </p:txBody>
      </p:sp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21214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FDDBF578-FBB4-5A96-B3A7-9ADCDFEA44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76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>
                <a:solidFill>
                  <a:schemeClr val="bg1"/>
                </a:solidFill>
                <a:latin typeface="Arial"/>
                <a:cs typeface="Arial"/>
              </a:rPr>
              <a:t>Ciències Socials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9" name="CuadroTexto 8" descr="Accedeix al web amb tota l'oferta de graus a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90096" y="6188438"/>
            <a:ext cx="25443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674266" y="6156234"/>
            <a:ext cx="299886" cy="309258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996229B-3F43-934E-8F34-6EDEF6EC7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637070"/>
              </p:ext>
            </p:extLst>
          </p:nvPr>
        </p:nvGraphicFramePr>
        <p:xfrm>
          <a:off x="1057477" y="1988832"/>
          <a:ext cx="7004478" cy="22288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220181">
                  <a:extLst>
                    <a:ext uri="{9D8B030D-6E8A-4147-A177-3AD203B41FA5}">
                      <a16:colId xmlns:a16="http://schemas.microsoft.com/office/drawing/2014/main" val="1001796615"/>
                    </a:ext>
                  </a:extLst>
                </a:gridCol>
                <a:gridCol w="1510302">
                  <a:extLst>
                    <a:ext uri="{9D8B030D-6E8A-4147-A177-3AD203B41FA5}">
                      <a16:colId xmlns:a16="http://schemas.microsoft.com/office/drawing/2014/main" val="2126911530"/>
                    </a:ext>
                  </a:extLst>
                </a:gridCol>
                <a:gridCol w="1273995">
                  <a:extLst>
                    <a:ext uri="{9D8B030D-6E8A-4147-A177-3AD203B41FA5}">
                      <a16:colId xmlns:a16="http://schemas.microsoft.com/office/drawing/2014/main" val="303816149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GRAU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NOTA DE TALL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Nota Mitjana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520495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8234453-1D3F-625D-9037-DC7121D3C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254155"/>
              </p:ext>
            </p:extLst>
          </p:nvPr>
        </p:nvGraphicFramePr>
        <p:xfrm>
          <a:off x="1057477" y="2298215"/>
          <a:ext cx="7004478" cy="22288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220181">
                  <a:extLst>
                    <a:ext uri="{9D8B030D-6E8A-4147-A177-3AD203B41FA5}">
                      <a16:colId xmlns:a16="http://schemas.microsoft.com/office/drawing/2014/main" val="2128803903"/>
                    </a:ext>
                  </a:extLst>
                </a:gridCol>
                <a:gridCol w="1510302">
                  <a:extLst>
                    <a:ext uri="{9D8B030D-6E8A-4147-A177-3AD203B41FA5}">
                      <a16:colId xmlns:a16="http://schemas.microsoft.com/office/drawing/2014/main" val="3212916767"/>
                    </a:ext>
                  </a:extLst>
                </a:gridCol>
                <a:gridCol w="1273995">
                  <a:extLst>
                    <a:ext uri="{9D8B030D-6E8A-4147-A177-3AD203B41FA5}">
                      <a16:colId xmlns:a16="http://schemas.microsoft.com/office/drawing/2014/main" val="293616993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Antropologia Social i Cultural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5,00</a:t>
                      </a:r>
                      <a:endParaRPr lang="es-ES" sz="1400" b="0" i="0" u="none" strike="noStrike">
                        <a:solidFill>
                          <a:srgbClr val="11111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solidFill>
                            <a:srgbClr val="008539"/>
                          </a:solidFill>
                          <a:effectLst/>
                        </a:rPr>
                        <a:t>7,58</a:t>
                      </a:r>
                      <a:endParaRPr lang="es-ES" sz="1400" b="0" i="0" u="none" strike="noStrike" dirty="0">
                        <a:solidFill>
                          <a:srgbClr val="008539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2089584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AD212DB-2449-9D14-CC59-E8D6F8F06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665152"/>
              </p:ext>
            </p:extLst>
          </p:nvPr>
        </p:nvGraphicFramePr>
        <p:xfrm>
          <a:off x="1057477" y="2676315"/>
          <a:ext cx="7004478" cy="22288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220181">
                  <a:extLst>
                    <a:ext uri="{9D8B030D-6E8A-4147-A177-3AD203B41FA5}">
                      <a16:colId xmlns:a16="http://schemas.microsoft.com/office/drawing/2014/main" val="2120927230"/>
                    </a:ext>
                  </a:extLst>
                </a:gridCol>
                <a:gridCol w="1510302">
                  <a:extLst>
                    <a:ext uri="{9D8B030D-6E8A-4147-A177-3AD203B41FA5}">
                      <a16:colId xmlns:a16="http://schemas.microsoft.com/office/drawing/2014/main" val="1447803453"/>
                    </a:ext>
                  </a:extLst>
                </a:gridCol>
                <a:gridCol w="1273995">
                  <a:extLst>
                    <a:ext uri="{9D8B030D-6E8A-4147-A177-3AD203B41FA5}">
                      <a16:colId xmlns:a16="http://schemas.microsoft.com/office/drawing/2014/main" val="245626563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err="1">
                          <a:effectLst/>
                        </a:rPr>
                        <a:t>Estudis</a:t>
                      </a:r>
                      <a:r>
                        <a:rPr lang="es-ES" sz="1400" u="none" strike="noStrike">
                          <a:effectLst/>
                        </a:rPr>
                        <a:t> </a:t>
                      </a:r>
                      <a:r>
                        <a:rPr lang="es-ES" sz="1400" u="none" strike="noStrike" err="1">
                          <a:effectLst/>
                        </a:rPr>
                        <a:t>Socioculturals</a:t>
                      </a:r>
                      <a:r>
                        <a:rPr lang="es-ES" sz="1400" u="none" strike="noStrike">
                          <a:effectLst/>
                        </a:rPr>
                        <a:t> de </a:t>
                      </a:r>
                      <a:r>
                        <a:rPr lang="es-ES" sz="1400" u="none" strike="noStrike" err="1">
                          <a:effectLst/>
                        </a:rPr>
                        <a:t>Gènere</a:t>
                      </a:r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7,13</a:t>
                      </a:r>
                      <a:endParaRPr lang="es-ES" sz="1400" b="0" i="0" u="none" strike="noStrike" dirty="0">
                        <a:solidFill>
                          <a:srgbClr val="11111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solidFill>
                            <a:srgbClr val="008539"/>
                          </a:solidFill>
                          <a:effectLst/>
                        </a:rPr>
                        <a:t>9,23</a:t>
                      </a:r>
                      <a:endParaRPr lang="es-ES" sz="1400" b="0" i="0" u="none" strike="noStrike" dirty="0">
                        <a:solidFill>
                          <a:srgbClr val="008539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141357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1105225-206F-3E99-D0EE-8D1A46CF3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693275"/>
              </p:ext>
            </p:extLst>
          </p:nvPr>
        </p:nvGraphicFramePr>
        <p:xfrm>
          <a:off x="1075643" y="3123948"/>
          <a:ext cx="7004478" cy="22288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220181">
                  <a:extLst>
                    <a:ext uri="{9D8B030D-6E8A-4147-A177-3AD203B41FA5}">
                      <a16:colId xmlns:a16="http://schemas.microsoft.com/office/drawing/2014/main" val="240517983"/>
                    </a:ext>
                  </a:extLst>
                </a:gridCol>
                <a:gridCol w="1510302">
                  <a:extLst>
                    <a:ext uri="{9D8B030D-6E8A-4147-A177-3AD203B41FA5}">
                      <a16:colId xmlns:a16="http://schemas.microsoft.com/office/drawing/2014/main" val="1800829826"/>
                    </a:ext>
                  </a:extLst>
                </a:gridCol>
                <a:gridCol w="1273995">
                  <a:extLst>
                    <a:ext uri="{9D8B030D-6E8A-4147-A177-3AD203B41FA5}">
                      <a16:colId xmlns:a16="http://schemas.microsoft.com/office/drawing/2014/main" val="40004725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 err="1">
                          <a:effectLst/>
                        </a:rPr>
                        <a:t>Geografia</a:t>
                      </a:r>
                      <a:r>
                        <a:rPr lang="es-ES" sz="1400" u="none" strike="noStrike" dirty="0">
                          <a:effectLst/>
                        </a:rPr>
                        <a:t>, </a:t>
                      </a:r>
                      <a:r>
                        <a:rPr lang="es-ES" sz="1400" u="none" strike="noStrike" dirty="0" err="1">
                          <a:effectLst/>
                        </a:rPr>
                        <a:t>Medi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Ambient</a:t>
                      </a:r>
                      <a:r>
                        <a:rPr lang="es-ES" sz="1400" u="none" strike="noStrike" dirty="0">
                          <a:effectLst/>
                        </a:rPr>
                        <a:t> i </a:t>
                      </a:r>
                      <a:r>
                        <a:rPr lang="es-ES" sz="1400" u="none" strike="noStrike" dirty="0" err="1">
                          <a:effectLst/>
                        </a:rPr>
                        <a:t>Planificació</a:t>
                      </a:r>
                      <a:r>
                        <a:rPr lang="es-ES" sz="1400" u="none" strike="noStrike" dirty="0">
                          <a:effectLst/>
                        </a:rPr>
                        <a:t> Territorial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5,19</a:t>
                      </a:r>
                      <a:endParaRPr lang="es-ES" sz="1400" b="0" i="0" u="none" strike="noStrike" dirty="0">
                        <a:solidFill>
                          <a:srgbClr val="11111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itchFamily="2" charset="0"/>
                        </a:rPr>
                        <a:t>7,89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2834355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495B075-785E-7C3C-B8E0-39B2B21B8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732429"/>
              </p:ext>
            </p:extLst>
          </p:nvPr>
        </p:nvGraphicFramePr>
        <p:xfrm>
          <a:off x="1075643" y="3584842"/>
          <a:ext cx="7004478" cy="22288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220181">
                  <a:extLst>
                    <a:ext uri="{9D8B030D-6E8A-4147-A177-3AD203B41FA5}">
                      <a16:colId xmlns:a16="http://schemas.microsoft.com/office/drawing/2014/main" val="2116150593"/>
                    </a:ext>
                  </a:extLst>
                </a:gridCol>
                <a:gridCol w="1510302">
                  <a:extLst>
                    <a:ext uri="{9D8B030D-6E8A-4147-A177-3AD203B41FA5}">
                      <a16:colId xmlns:a16="http://schemas.microsoft.com/office/drawing/2014/main" val="2359829929"/>
                    </a:ext>
                  </a:extLst>
                </a:gridCol>
                <a:gridCol w="1273995">
                  <a:extLst>
                    <a:ext uri="{9D8B030D-6E8A-4147-A177-3AD203B41FA5}">
                      <a16:colId xmlns:a16="http://schemas.microsoft.com/office/drawing/2014/main" val="153645171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err="1">
                          <a:effectLst/>
                        </a:rPr>
                        <a:t>Història</a:t>
                      </a:r>
                      <a:r>
                        <a:rPr lang="es-ES" sz="1400" u="none" strike="noStrike">
                          <a:effectLst/>
                        </a:rPr>
                        <a:t>, Política i </a:t>
                      </a:r>
                      <a:r>
                        <a:rPr lang="es-ES" sz="1400" u="none" strike="noStrike" err="1">
                          <a:effectLst/>
                        </a:rPr>
                        <a:t>Economia</a:t>
                      </a:r>
                      <a:r>
                        <a:rPr lang="es-ES" sz="1400" u="none" strike="noStrike">
                          <a:effectLst/>
                        </a:rPr>
                        <a:t> </a:t>
                      </a:r>
                      <a:r>
                        <a:rPr lang="es-ES" sz="1400" u="none" strike="noStrike" err="1">
                          <a:effectLst/>
                        </a:rPr>
                        <a:t>Contemporànies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9,10</a:t>
                      </a:r>
                      <a:endParaRPr lang="es-ES" sz="1400" b="0" i="0" u="none" strike="noStrike" dirty="0">
                        <a:solidFill>
                          <a:srgbClr val="11111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8539"/>
                          </a:solidFill>
                          <a:effectLst/>
                          <a:latin typeface="Helvetica" pitchFamily="2" charset="0"/>
                        </a:rPr>
                        <a:t>10,55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4637276"/>
                  </a:ext>
                </a:extLst>
              </a:tr>
            </a:tbl>
          </a:graphicData>
        </a:graphic>
      </p:graphicFrame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2A4A0301-1302-79DE-35BA-F0B250AF3F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5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 1"/>
          <p:cNvGrpSpPr/>
          <p:nvPr/>
        </p:nvGrpSpPr>
        <p:grpSpPr>
          <a:xfrm>
            <a:off x="1144534" y="2172833"/>
            <a:ext cx="7458182" cy="378042"/>
            <a:chOff x="-2" y="2773346"/>
            <a:chExt cx="8290578" cy="717113"/>
          </a:xfrm>
        </p:grpSpPr>
        <p:sp>
          <p:nvSpPr>
            <p:cNvPr id="35" name="Rectangle 34"/>
            <p:cNvSpPr/>
            <p:nvPr/>
          </p:nvSpPr>
          <p:spPr>
            <a:xfrm>
              <a:off x="-2" y="2773346"/>
              <a:ext cx="7620001" cy="717113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 sz="1476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17417" y="2827645"/>
              <a:ext cx="7273159" cy="654703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defTabSz="342809"/>
              <a:r>
                <a:rPr lang="ca-ES" sz="179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FACULTAT EN RENOVACIÓ CONSTANT</a:t>
              </a:r>
              <a:endParaRPr lang="es-ES" sz="147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144534" y="2550777"/>
            <a:ext cx="6854933" cy="948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defTabSz="342809"/>
            <a:endParaRPr lang="es-ES" sz="1476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" b="1194"/>
          <a:stretch/>
        </p:blipFill>
        <p:spPr>
          <a:xfrm>
            <a:off x="1144534" y="848764"/>
            <a:ext cx="6854933" cy="13155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344" y="2892586"/>
            <a:ext cx="7310628" cy="3424581"/>
          </a:xfrm>
          <a:prstGeom prst="rect">
            <a:avLst/>
          </a:prstGeom>
        </p:spPr>
        <p:txBody>
          <a:bodyPr wrap="square" lIns="48187" tIns="24093" rIns="48187" bIns="24093">
            <a:spAutoFit/>
          </a:bodyPr>
          <a:lstStyle/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rgbClr val="008539"/>
                </a:solidFill>
              </a:rPr>
              <a:t>Antropologia Social i Cultural (2024-2025) </a:t>
            </a:r>
            <a:r>
              <a:rPr lang="ca-ES" b="1" dirty="0">
                <a:solidFill>
                  <a:srgbClr val="FF0000"/>
                </a:solidFill>
              </a:rPr>
              <a:t>NOU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tx2"/>
                </a:solidFill>
              </a:rPr>
              <a:t>Arqueologia (2023-2024)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tx2"/>
                </a:solidFill>
              </a:rPr>
              <a:t>Estudis Socioculturals de Gènere (2023-2024)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tx2"/>
                </a:solidFill>
              </a:rPr>
              <a:t>Graus Filològics Combinats (2022-2023)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tx2"/>
                </a:solidFill>
              </a:rPr>
              <a:t>Estudis Anglesos (2021/2022)					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tx2"/>
                </a:solidFill>
              </a:rPr>
              <a:t>Estudis de Llengua i Literatura Espanyoles (2021/2022)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tx2"/>
                </a:solidFill>
              </a:rPr>
              <a:t>Història, Política i Economia contemporànies (2021/2022)	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tx2"/>
                </a:solidFill>
              </a:rPr>
              <a:t>Ciència, Tecnologia i Humanitats (2021/2022)	</a:t>
            </a:r>
            <a:r>
              <a:rPr lang="ca-ES" dirty="0">
                <a:solidFill>
                  <a:srgbClr val="00B050"/>
                </a:solidFill>
              </a:rPr>
              <a:t>	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accent1">
                    <a:lumMod val="75000"/>
                  </a:schemeClr>
                </a:solidFill>
              </a:rPr>
              <a:t>Filologia Catalana. Estudis de literatura i lingüística (2020/2021) 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accent1">
                    <a:lumMod val="75000"/>
                  </a:schemeClr>
                </a:solidFill>
              </a:rPr>
              <a:t>Ciències de l'Antiguitat (2018/2019)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accent1">
                    <a:lumMod val="75000"/>
                  </a:schemeClr>
                </a:solidFill>
              </a:rPr>
              <a:t>Estudis Socioculturals de Gènere (2018/2019)</a:t>
            </a:r>
          </a:p>
          <a:p>
            <a:pPr>
              <a:lnSpc>
                <a:spcPts val="216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ca-ES" dirty="0">
                <a:solidFill>
                  <a:schemeClr val="accent1">
                    <a:lumMod val="75000"/>
                  </a:schemeClr>
                </a:solidFill>
              </a:rPr>
              <a:t>Geografia, Medi Ambient i Planificació Territorial (2018/2019)</a:t>
            </a:r>
          </a:p>
        </p:txBody>
      </p:sp>
    </p:spTree>
    <p:extLst>
      <p:ext uri="{BB962C8B-B14F-4D97-AF65-F5344CB8AC3E}">
        <p14:creationId xmlns:p14="http://schemas.microsoft.com/office/powerpoint/2010/main" val="23748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C069607-713B-FB4D-9734-3CA563DC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9876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E5E77D-7850-4178-AF51-78B151BC1380}"/>
              </a:ext>
            </a:extLst>
          </p:cNvPr>
          <p:cNvSpPr txBox="1"/>
          <p:nvPr/>
        </p:nvSpPr>
        <p:spPr>
          <a:xfrm>
            <a:off x="425727" y="2664515"/>
            <a:ext cx="3444323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4000" b="1">
                <a:solidFill>
                  <a:schemeClr val="bg1"/>
                </a:solidFill>
              </a:rPr>
              <a:t>NOMBRE </a:t>
            </a:r>
            <a:br>
              <a:rPr lang="ca-ES" sz="4000" b="1">
                <a:solidFill>
                  <a:schemeClr val="bg1"/>
                </a:solidFill>
              </a:rPr>
            </a:br>
            <a:r>
              <a:rPr lang="ca-ES" sz="4000" b="1">
                <a:solidFill>
                  <a:schemeClr val="bg1"/>
                </a:solidFill>
              </a:rPr>
              <a:t>DE PLACES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96B6B722-B5ED-6745-B1F0-6EAED7E73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008" y="172585"/>
            <a:ext cx="4731910" cy="6512830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C3A26D2D-387C-C438-6042-5F482B26A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06" y="677747"/>
            <a:ext cx="367509" cy="167541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AF9BFF77-0FA0-FB1B-A4B0-782F0021D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268" y="928793"/>
            <a:ext cx="448428" cy="192184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6D71274E-3429-8F56-BBFD-3E31625B4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501" y="3795770"/>
            <a:ext cx="448428" cy="19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39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835EE40-9B6C-5CEC-A8B4-7DC3E644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3" name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4534" y="859761"/>
            <a:ext cx="6854932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CuadroTexto 4"/>
          <p:cNvSpPr txBox="1">
            <a:spLocks noChangeArrowheads="1"/>
          </p:cNvSpPr>
          <p:nvPr/>
        </p:nvSpPr>
        <p:spPr bwMode="auto">
          <a:xfrm>
            <a:off x="1465062" y="1192009"/>
            <a:ext cx="3547531" cy="35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2003" b="1" dirty="0">
                <a:solidFill>
                  <a:srgbClr val="008539"/>
                </a:solidFill>
                <a:cs typeface="Arial" charset="0"/>
              </a:rPr>
              <a:t>Tipus d’assignatures en els graus</a:t>
            </a:r>
          </a:p>
        </p:txBody>
      </p:sp>
      <p:sp>
        <p:nvSpPr>
          <p:cNvPr id="28675" name="CuadroTexto 5"/>
          <p:cNvSpPr txBox="1">
            <a:spLocks noChangeArrowheads="1"/>
          </p:cNvSpPr>
          <p:nvPr/>
        </p:nvSpPr>
        <p:spPr bwMode="auto">
          <a:xfrm>
            <a:off x="6445772" y="1067311"/>
            <a:ext cx="1267484" cy="19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pPr algn="r"/>
            <a:r>
              <a:rPr lang="ca-ES" sz="949" dirty="0">
                <a:solidFill>
                  <a:srgbClr val="008539"/>
                </a:solidFill>
                <a:cs typeface="Arial" charset="0"/>
              </a:rPr>
              <a:t>Tria el que vols estudiar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144534" y="4821303"/>
            <a:ext cx="6854932" cy="698053"/>
          </a:xfrm>
          <a:prstGeom prst="rect">
            <a:avLst/>
          </a:prstGeom>
          <a:noFill/>
        </p:spPr>
        <p:txBody>
          <a:bodyPr wrap="square" lIns="48175" tIns="24087" rIns="48175" bIns="24087">
            <a:spAutoFit/>
          </a:bodyPr>
          <a:lstStyle/>
          <a:p>
            <a:pPr algn="ctr" defTabSz="342599">
              <a:defRPr/>
            </a:pPr>
            <a:r>
              <a:rPr lang="ca-ES" sz="1055" b="1" dirty="0">
                <a:solidFill>
                  <a:srgbClr val="008539"/>
                </a:solidFill>
                <a:latin typeface="Arial"/>
                <a:cs typeface="Arial"/>
              </a:rPr>
              <a:t>Les assignatures obligatòries i optatives són diferents en funció dels plans d’estudi que ofereix cada universitat.</a:t>
            </a:r>
          </a:p>
          <a:p>
            <a:pPr algn="ctr" defTabSz="342599">
              <a:defRPr/>
            </a:pPr>
            <a:endParaRPr lang="ca-ES" sz="1055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algn="ctr" defTabSz="342599">
              <a:defRPr/>
            </a:pPr>
            <a:endParaRPr lang="ca-ES" sz="1055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677" name="CuadroTexto 6"/>
          <p:cNvSpPr txBox="1">
            <a:spLocks noChangeArrowheads="1"/>
          </p:cNvSpPr>
          <p:nvPr/>
        </p:nvSpPr>
        <p:spPr bwMode="auto">
          <a:xfrm>
            <a:off x="1964684" y="1901684"/>
            <a:ext cx="1173163" cy="2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1265" b="1">
                <a:solidFill>
                  <a:schemeClr val="bg1"/>
                </a:solidFill>
                <a:cs typeface="Arial" charset="0"/>
              </a:rPr>
              <a:t>Formació bàsica</a:t>
            </a:r>
          </a:p>
        </p:txBody>
      </p:sp>
      <p:sp>
        <p:nvSpPr>
          <p:cNvPr id="28678" name="CuadroTexto 8"/>
          <p:cNvSpPr txBox="1">
            <a:spLocks noChangeArrowheads="1"/>
          </p:cNvSpPr>
          <p:nvPr/>
        </p:nvSpPr>
        <p:spPr bwMode="auto">
          <a:xfrm>
            <a:off x="1964683" y="2445660"/>
            <a:ext cx="910590" cy="2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1265" b="1">
                <a:solidFill>
                  <a:schemeClr val="bg1"/>
                </a:solidFill>
                <a:cs typeface="Arial" charset="0"/>
              </a:rPr>
              <a:t>Obligatòries</a:t>
            </a:r>
          </a:p>
        </p:txBody>
      </p:sp>
      <p:sp>
        <p:nvSpPr>
          <p:cNvPr id="28679" name="CuadroTexto 9"/>
          <p:cNvSpPr txBox="1">
            <a:spLocks noChangeArrowheads="1"/>
          </p:cNvSpPr>
          <p:nvPr/>
        </p:nvSpPr>
        <p:spPr bwMode="auto">
          <a:xfrm>
            <a:off x="1964683" y="3025623"/>
            <a:ext cx="742917" cy="2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1265" b="1">
                <a:solidFill>
                  <a:schemeClr val="bg1"/>
                </a:solidFill>
                <a:cs typeface="Arial" charset="0"/>
              </a:rPr>
              <a:t>Optatives</a:t>
            </a:r>
          </a:p>
        </p:txBody>
      </p:sp>
      <p:sp>
        <p:nvSpPr>
          <p:cNvPr id="28680" name="CuadroTexto 10"/>
          <p:cNvSpPr txBox="1">
            <a:spLocks noChangeArrowheads="1"/>
          </p:cNvSpPr>
          <p:nvPr/>
        </p:nvSpPr>
        <p:spPr bwMode="auto">
          <a:xfrm>
            <a:off x="1964684" y="3587173"/>
            <a:ext cx="1416435" cy="2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1265" b="1">
                <a:solidFill>
                  <a:schemeClr val="bg1"/>
                </a:solidFill>
                <a:cs typeface="Arial" charset="0"/>
              </a:rPr>
              <a:t>Pràctiques externes</a:t>
            </a:r>
          </a:p>
        </p:txBody>
      </p:sp>
      <p:sp>
        <p:nvSpPr>
          <p:cNvPr id="28681" name="CuadroTexto 11"/>
          <p:cNvSpPr txBox="1">
            <a:spLocks noChangeArrowheads="1"/>
          </p:cNvSpPr>
          <p:nvPr/>
        </p:nvSpPr>
        <p:spPr bwMode="auto">
          <a:xfrm>
            <a:off x="1957152" y="4149560"/>
            <a:ext cx="2076487" cy="2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1265" b="1">
                <a:solidFill>
                  <a:schemeClr val="bg1"/>
                </a:solidFill>
                <a:cs typeface="Arial" charset="0"/>
              </a:rPr>
              <a:t>Treball de Final de Grau (TFG)</a:t>
            </a:r>
          </a:p>
        </p:txBody>
      </p:sp>
      <p:sp>
        <p:nvSpPr>
          <p:cNvPr id="28682" name="CuadroTexto 12"/>
          <p:cNvSpPr txBox="1">
            <a:spLocks noChangeArrowheads="1"/>
          </p:cNvSpPr>
          <p:nvPr/>
        </p:nvSpPr>
        <p:spPr bwMode="auto">
          <a:xfrm>
            <a:off x="4892113" y="1888293"/>
            <a:ext cx="1855786" cy="30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844">
                <a:solidFill>
                  <a:schemeClr val="bg1"/>
                </a:solidFill>
                <a:cs typeface="Arial" charset="0"/>
              </a:rPr>
              <a:t>Una part important són assignatures de </a:t>
            </a:r>
          </a:p>
          <a:p>
            <a:r>
              <a:rPr lang="ca-ES" sz="844">
                <a:solidFill>
                  <a:schemeClr val="bg1"/>
                </a:solidFill>
                <a:cs typeface="Arial" charset="0"/>
              </a:rPr>
              <a:t>la branca de coneixement de la titulació</a:t>
            </a:r>
          </a:p>
        </p:txBody>
      </p:sp>
      <p:sp>
        <p:nvSpPr>
          <p:cNvPr id="28683" name="CuadroTexto 13"/>
          <p:cNvSpPr txBox="1">
            <a:spLocks noChangeArrowheads="1"/>
          </p:cNvSpPr>
          <p:nvPr/>
        </p:nvSpPr>
        <p:spPr bwMode="auto">
          <a:xfrm>
            <a:off x="4892110" y="2439803"/>
            <a:ext cx="1802886" cy="30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844">
                <a:solidFill>
                  <a:schemeClr val="bg1"/>
                </a:solidFill>
                <a:cs typeface="Arial" charset="0"/>
              </a:rPr>
              <a:t>Defineixen el gruix del pla d’estudis de </a:t>
            </a:r>
          </a:p>
          <a:p>
            <a:r>
              <a:rPr lang="ca-ES" sz="844">
                <a:solidFill>
                  <a:schemeClr val="bg1"/>
                </a:solidFill>
                <a:cs typeface="Arial" charset="0"/>
              </a:rPr>
              <a:t>cada grau</a:t>
            </a:r>
          </a:p>
        </p:txBody>
      </p:sp>
      <p:sp>
        <p:nvSpPr>
          <p:cNvPr id="28684" name="CuadroTexto 14"/>
          <p:cNvSpPr txBox="1">
            <a:spLocks noChangeArrowheads="1"/>
          </p:cNvSpPr>
          <p:nvPr/>
        </p:nvSpPr>
        <p:spPr bwMode="auto">
          <a:xfrm>
            <a:off x="4892110" y="3065794"/>
            <a:ext cx="1745178" cy="17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844" dirty="0">
                <a:solidFill>
                  <a:schemeClr val="bg1"/>
                </a:solidFill>
                <a:cs typeface="Arial" charset="0"/>
              </a:rPr>
              <a:t>Assignatures  que pot triar l’estudiant</a:t>
            </a:r>
          </a:p>
        </p:txBody>
      </p:sp>
      <p:sp>
        <p:nvSpPr>
          <p:cNvPr id="28685" name="CuadroTexto 15"/>
          <p:cNvSpPr txBox="1">
            <a:spLocks noChangeArrowheads="1"/>
          </p:cNvSpPr>
          <p:nvPr/>
        </p:nvSpPr>
        <p:spPr bwMode="auto">
          <a:xfrm>
            <a:off x="4892113" y="3615627"/>
            <a:ext cx="1955172" cy="17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844">
                <a:solidFill>
                  <a:schemeClr val="bg1"/>
                </a:solidFill>
                <a:cs typeface="Arial" charset="0"/>
              </a:rPr>
              <a:t>Obligatòries o optatives en funció del grau</a:t>
            </a:r>
          </a:p>
        </p:txBody>
      </p:sp>
      <p:sp>
        <p:nvSpPr>
          <p:cNvPr id="28686" name="CuadroTexto 16"/>
          <p:cNvSpPr txBox="1">
            <a:spLocks noChangeArrowheads="1"/>
          </p:cNvSpPr>
          <p:nvPr/>
        </p:nvSpPr>
        <p:spPr bwMode="auto">
          <a:xfrm>
            <a:off x="4892110" y="4179688"/>
            <a:ext cx="918028" cy="17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8175" tIns="24087" rIns="48175" bIns="24087">
            <a:spAutoFit/>
          </a:bodyPr>
          <a:lstStyle/>
          <a:p>
            <a:r>
              <a:rPr lang="ca-ES" sz="844">
                <a:solidFill>
                  <a:schemeClr val="bg1"/>
                </a:solidFill>
                <a:cs typeface="Arial" charset="0"/>
              </a:rPr>
              <a:t>Entre 6 i 15 crèdits</a:t>
            </a:r>
          </a:p>
        </p:txBody>
      </p:sp>
    </p:spTree>
    <p:extLst>
      <p:ext uri="{BB962C8B-B14F-4D97-AF65-F5344CB8AC3E}">
        <p14:creationId xmlns:p14="http://schemas.microsoft.com/office/powerpoint/2010/main" val="96706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EB2998-430A-8CAA-7402-9993E5F3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 1">
            <a:extLst>
              <a:ext uri="{FF2B5EF4-FFF2-40B4-BE49-F238E27FC236}">
                <a16:creationId xmlns:a16="http://schemas.microsoft.com/office/drawing/2014/main" id="{2EAF0712-479B-4BFD-9A0D-3BCE424FFEAE}"/>
              </a:ext>
            </a:extLst>
          </p:cNvPr>
          <p:cNvGrpSpPr/>
          <p:nvPr/>
        </p:nvGrpSpPr>
        <p:grpSpPr>
          <a:xfrm>
            <a:off x="1090862" y="1331982"/>
            <a:ext cx="6854933" cy="378042"/>
            <a:chOff x="-2" y="2773346"/>
            <a:chExt cx="7620001" cy="717113"/>
          </a:xfrm>
        </p:grpSpPr>
        <p:sp>
          <p:nvSpPr>
            <p:cNvPr id="4" name="Rectangle 34">
              <a:extLst>
                <a:ext uri="{FF2B5EF4-FFF2-40B4-BE49-F238E27FC236}">
                  <a16:creationId xmlns:a16="http://schemas.microsoft.com/office/drawing/2014/main" id="{A5DF2789-7FA5-4495-9F68-D74716530BB9}"/>
                </a:ext>
              </a:extLst>
            </p:cNvPr>
            <p:cNvSpPr/>
            <p:nvPr/>
          </p:nvSpPr>
          <p:spPr>
            <a:xfrm>
              <a:off x="-2" y="2773346"/>
              <a:ext cx="7620001" cy="717113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 sz="1476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5" name="Rectangle 35">
              <a:extLst>
                <a:ext uri="{FF2B5EF4-FFF2-40B4-BE49-F238E27FC236}">
                  <a16:creationId xmlns:a16="http://schemas.microsoft.com/office/drawing/2014/main" id="{61B39F32-5941-4D8F-9D3D-DDF96F4C35AD}"/>
                </a:ext>
              </a:extLst>
            </p:cNvPr>
            <p:cNvSpPr/>
            <p:nvPr/>
          </p:nvSpPr>
          <p:spPr>
            <a:xfrm>
              <a:off x="346839" y="2803501"/>
              <a:ext cx="7273159" cy="654703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algn="ctr" defTabSz="342809">
                <a:tabLst>
                  <a:tab pos="4395348" algn="l"/>
                </a:tabLst>
              </a:pPr>
              <a:r>
                <a:rPr lang="ca-ES" sz="179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 MENCIONS</a:t>
              </a:r>
              <a:endParaRPr lang="es-ES" sz="1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8FA859A7-7E8B-4DA4-81BF-7DE085E66CC1}"/>
              </a:ext>
            </a:extLst>
          </p:cNvPr>
          <p:cNvSpPr txBox="1"/>
          <p:nvPr/>
        </p:nvSpPr>
        <p:spPr>
          <a:xfrm>
            <a:off x="838954" y="2055897"/>
            <a:ext cx="7106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ca-ES" sz="1400" b="1"/>
              <a:t>Itinerari d’especialització dins de l’àmbit del grau</a:t>
            </a:r>
          </a:p>
          <a:p>
            <a:pPr marL="285750" indent="-285750">
              <a:buFont typeface="Wingdings" pitchFamily="2" charset="2"/>
              <a:buChar char="ü"/>
            </a:pPr>
            <a:endParaRPr lang="ca-ES" sz="1400" b="1"/>
          </a:p>
          <a:p>
            <a:pPr marL="285750" indent="-285750">
              <a:buFont typeface="Wingdings" pitchFamily="2" charset="2"/>
              <a:buChar char="ü"/>
            </a:pPr>
            <a:r>
              <a:rPr lang="ca-ES" sz="1400" b="1"/>
              <a:t>Es cursa a través de les assignatures optatives de 3r i 4t curs</a:t>
            </a:r>
            <a:endParaRPr lang="es-ES" sz="1400" b="1"/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08556F40-76E5-4A5E-88E0-79B2631264CB}"/>
              </a:ext>
            </a:extLst>
          </p:cNvPr>
          <p:cNvSpPr txBox="1"/>
          <p:nvPr/>
        </p:nvSpPr>
        <p:spPr>
          <a:xfrm>
            <a:off x="1402879" y="3835527"/>
            <a:ext cx="2264726" cy="2339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47905" tIns="23952" rIns="47905" bIns="23952" numCol="1" anchor="t">
            <a:spAutoFit/>
          </a:bodyPr>
          <a:lstStyle/>
          <a:p>
            <a:pPr marL="239540" indent="-239540" defTabSz="682670" fontAlgn="base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050" dirty="0">
                <a:latin typeface="Arial" pitchFamily="34" charset="0"/>
                <a:cs typeface="Arial" panose="020B0604020202020204" pitchFamily="34" charset="0"/>
              </a:rPr>
              <a:t>Literatura i Periodisme: Josep Pla i la Prosa d'Entreguerres </a:t>
            </a:r>
            <a:r>
              <a:rPr lang="ca-ES" sz="1050" b="1" dirty="0">
                <a:latin typeface="Arial" pitchFamily="34" charset="0"/>
                <a:cs typeface="Arial" panose="020B0604020202020204" pitchFamily="34" charset="0"/>
              </a:rPr>
              <a:t>(OB de menció)</a:t>
            </a:r>
          </a:p>
          <a:p>
            <a:pPr marL="239540" indent="-239540" defTabSz="682670" fontAlgn="base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050" dirty="0">
                <a:latin typeface="Arial" pitchFamily="34" charset="0"/>
                <a:cs typeface="Arial" panose="020B0604020202020204" pitchFamily="34" charset="0"/>
              </a:rPr>
              <a:t>El Conte Medieval Català i la Tradició Romànica</a:t>
            </a:r>
          </a:p>
          <a:p>
            <a:pPr marL="239540" indent="-239540" defTabSz="682670" fontAlgn="base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050" dirty="0">
                <a:latin typeface="Arial" pitchFamily="34" charset="0"/>
                <a:cs typeface="Arial" panose="020B0604020202020204" pitchFamily="34" charset="0"/>
              </a:rPr>
              <a:t>Narcís Oller i el Realisme Europeu</a:t>
            </a:r>
          </a:p>
          <a:p>
            <a:pPr marL="239540" indent="-239540" defTabSz="682670" fontAlgn="base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050" dirty="0">
                <a:latin typeface="Arial" pitchFamily="34" charset="0"/>
                <a:cs typeface="Arial" panose="020B0604020202020204" pitchFamily="34" charset="0"/>
              </a:rPr>
              <a:t>Poesia Catalana i Romanticisme</a:t>
            </a:r>
            <a:br>
              <a:rPr lang="ca-ES" sz="1050" dirty="0">
                <a:latin typeface="Arial" pitchFamily="34" charset="0"/>
                <a:cs typeface="Arial" panose="020B0604020202020204" pitchFamily="34" charset="0"/>
              </a:rPr>
            </a:br>
            <a:endParaRPr lang="ca-ES" sz="105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9B9672E8-89C6-4563-8574-F58EB22F801B}"/>
              </a:ext>
            </a:extLst>
          </p:cNvPr>
          <p:cNvSpPr txBox="1"/>
          <p:nvPr/>
        </p:nvSpPr>
        <p:spPr>
          <a:xfrm>
            <a:off x="1648490" y="3140434"/>
            <a:ext cx="5847020" cy="240732"/>
          </a:xfrm>
          <a:prstGeom prst="rect">
            <a:avLst/>
          </a:prstGeom>
          <a:noFill/>
        </p:spPr>
        <p:txBody>
          <a:bodyPr wrap="square" lIns="47905" tIns="23952" rIns="47905" bIns="23952">
            <a:spAutoFit/>
          </a:bodyPr>
          <a:lstStyle/>
          <a:p>
            <a:pPr defTabSz="682670" fontAlgn="base">
              <a:lnSpc>
                <a:spcPts val="1500"/>
              </a:lnSpc>
              <a:spcBef>
                <a:spcPts val="525"/>
              </a:spcBef>
              <a:spcAft>
                <a:spcPts val="525"/>
              </a:spcAft>
              <a:buClr>
                <a:srgbClr val="58BB2A"/>
              </a:buClr>
              <a:defRPr/>
            </a:pPr>
            <a:r>
              <a:rPr lang="ca-ES" sz="1350" b="1">
                <a:latin typeface="Arial"/>
                <a:cs typeface="Arial"/>
              </a:rPr>
              <a:t>Menció en Literatura Catalana i Tradició Europea </a:t>
            </a:r>
          </a:p>
        </p:txBody>
      </p:sp>
      <p:sp>
        <p:nvSpPr>
          <p:cNvPr id="9" name="QuadreDeText 13">
            <a:extLst>
              <a:ext uri="{FF2B5EF4-FFF2-40B4-BE49-F238E27FC236}">
                <a16:creationId xmlns:a16="http://schemas.microsoft.com/office/drawing/2014/main" id="{FF949D26-891E-45E4-8886-801CBC441C80}"/>
              </a:ext>
            </a:extLst>
          </p:cNvPr>
          <p:cNvSpPr txBox="1"/>
          <p:nvPr/>
        </p:nvSpPr>
        <p:spPr>
          <a:xfrm>
            <a:off x="4869711" y="3835527"/>
            <a:ext cx="2264726" cy="18904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47905" tIns="23952" rIns="47905" bIns="23952" numCol="1" anchor="t">
            <a:spAutoFit/>
          </a:bodyPr>
          <a:lstStyle/>
          <a:p>
            <a:pPr marL="239540" indent="-239540" defTabSz="682670" fontAlgn="base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050" dirty="0">
                <a:latin typeface="Arial" pitchFamily="34" charset="0"/>
                <a:cs typeface="Arial" panose="020B0604020202020204" pitchFamily="34" charset="0"/>
              </a:rPr>
              <a:t>Teoria i Anàlisi del Teatre</a:t>
            </a:r>
          </a:p>
          <a:p>
            <a:pPr marL="239540" indent="-239540" defTabSz="682670" fontAlgn="base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050" dirty="0">
                <a:latin typeface="Arial" pitchFamily="34" charset="0"/>
                <a:cs typeface="Arial" panose="020B0604020202020204" pitchFamily="34" charset="0"/>
              </a:rPr>
              <a:t>Teoria i Anàlisi de la Poesia</a:t>
            </a:r>
          </a:p>
          <a:p>
            <a:pPr marL="239540" indent="-239540" defTabSz="682670" fontAlgn="base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050" dirty="0">
                <a:latin typeface="Arial" pitchFamily="34" charset="0"/>
                <a:cs typeface="Arial" panose="020B0604020202020204" pitchFamily="34" charset="0"/>
              </a:rPr>
              <a:t>Tradició Literària Occidental II</a:t>
            </a:r>
          </a:p>
          <a:p>
            <a:pPr marL="239540" indent="-239540" defTabSz="682670" fontAlgn="base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050" dirty="0">
                <a:latin typeface="Arial" pitchFamily="34" charset="0"/>
                <a:cs typeface="Arial" panose="020B0604020202020204" pitchFamily="34" charset="0"/>
              </a:rPr>
              <a:t>Pensament Literari</a:t>
            </a:r>
          </a:p>
          <a:p>
            <a:pPr marL="239540" indent="-239540" defTabSz="682670" fontAlgn="base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050" dirty="0">
                <a:latin typeface="Arial" pitchFamily="34" charset="0"/>
                <a:cs typeface="Arial" panose="020B0604020202020204" pitchFamily="34" charset="0"/>
              </a:rPr>
              <a:t>La Tradició Clàssica en la Literatura Europea</a:t>
            </a:r>
            <a:br>
              <a:rPr lang="ca-ES" sz="1050" dirty="0">
                <a:latin typeface="Arial" pitchFamily="34" charset="0"/>
                <a:cs typeface="Arial" panose="020B0604020202020204" pitchFamily="34" charset="0"/>
              </a:rPr>
            </a:br>
            <a:endParaRPr lang="ca-ES" sz="1050" dirty="0"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C069607-713B-FB4D-9734-3CA563DC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9876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8371A1-12F4-E242-9AB2-AE5392BBA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60" y="357809"/>
            <a:ext cx="7069943" cy="60276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05D71A4-5362-4EF9-82F8-A6A20C790E8D}"/>
              </a:ext>
            </a:extLst>
          </p:cNvPr>
          <p:cNvSpPr txBox="1"/>
          <p:nvPr/>
        </p:nvSpPr>
        <p:spPr>
          <a:xfrm>
            <a:off x="5022416" y="1497246"/>
            <a:ext cx="2875722" cy="3693319"/>
          </a:xfrm>
          <a:prstGeom prst="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1800" b="1">
                <a:solidFill>
                  <a:srgbClr val="C00000"/>
                </a:solidFill>
              </a:rPr>
              <a:t>Itinerari programat per la Universitat, que ofereix una introducció en un determinat àmbit científic, sovint aliè al títol que està cursant l’estudiant. </a:t>
            </a:r>
          </a:p>
          <a:p>
            <a:pPr algn="ctr"/>
            <a:endParaRPr lang="ca-ES" sz="1800" b="1" dirty="0">
              <a:solidFill>
                <a:srgbClr val="C00000"/>
              </a:solidFill>
            </a:endParaRPr>
          </a:p>
          <a:p>
            <a:pPr algn="ctr"/>
            <a:endParaRPr lang="ca-ES" sz="1800" b="1" dirty="0">
              <a:solidFill>
                <a:srgbClr val="C00000"/>
              </a:solidFill>
            </a:endParaRPr>
          </a:p>
          <a:p>
            <a:pPr algn="ctr"/>
            <a:r>
              <a:rPr lang="ca-ES" sz="1800" b="1" dirty="0">
                <a:solidFill>
                  <a:srgbClr val="C00000"/>
                </a:solidFill>
              </a:rPr>
              <a:t>Consta d’un mínim de 5 assignatures que es cursen a través de les assignatures optatives del grau</a:t>
            </a:r>
          </a:p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813804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60" cy="685799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1"/>
            <a:ext cx="9521759" cy="6857997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9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8" cy="6857996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3"/>
            <a:ext cx="9521758" cy="6857995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2265" b="-1"/>
          <a:stretch/>
        </p:blipFill>
        <p:spPr>
          <a:xfrm flipV="1">
            <a:off x="-190639" y="5590941"/>
            <a:ext cx="9943191" cy="126705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1216"/>
          <a:stretch/>
        </p:blipFill>
        <p:spPr>
          <a:xfrm>
            <a:off x="-433607" y="-13026"/>
            <a:ext cx="9764726" cy="3647180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4.500 intercanvis internacionals</a:t>
            </a:r>
          </a:p>
        </p:txBody>
      </p:sp>
      <p:sp>
        <p:nvSpPr>
          <p:cNvPr id="15" name="CuadroTexto 14" descr="Accedeix a la web de Mobilitat i intercanvi internacional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9914" y="6188438"/>
            <a:ext cx="2344086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74606" y="6156234"/>
            <a:ext cx="299886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1556792"/>
            <a:ext cx="7601664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+10.500 estudiants internacionals al campus</a:t>
            </a:r>
          </a:p>
        </p:txBody>
      </p:sp>
      <p:sp>
        <p:nvSpPr>
          <p:cNvPr id="21" name="CuadroTexto 20">
            <a:hlinkClick r:id="rId1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DRAC</a:t>
            </a:r>
          </a:p>
        </p:txBody>
      </p:sp>
      <p:sp>
        <p:nvSpPr>
          <p:cNvPr id="23" name="CuadroTexto 22">
            <a:hlinkClick r:id="rId1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SICUE</a:t>
            </a:r>
          </a:p>
        </p:txBody>
      </p:sp>
      <p:sp>
        <p:nvSpPr>
          <p:cNvPr id="25" name="CuadroTexto 24">
            <a:hlinkClick r:id="rId1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6451" y="5078543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Erasmus</a:t>
            </a: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27" name="CuadroTexto 26">
            <a:hlinkClick r:id="rId1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9112" y="5491719"/>
            <a:ext cx="380056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UAB Exchange Programme</a:t>
            </a:r>
            <a:endParaRPr kumimoji="0" lang="ca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Elips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FFD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EE00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n 13">
            <a:hlinkClick r:id="rId17"/>
            <a:extLst>
              <a:ext uri="{FF2B5EF4-FFF2-40B4-BE49-F238E27FC236}">
                <a16:creationId xmlns:a16="http://schemas.microsoft.com/office/drawing/2014/main" id="{78AD5128-BB34-7355-30C5-E96F9CD943D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build="allAtOnce"/>
      <p:bldP spid="19" grpId="0"/>
      <p:bldP spid="21" grpId="0"/>
      <p:bldP spid="23" grpId="0"/>
      <p:bldP spid="25" grpId="0"/>
      <p:bldP spid="27" grpId="0"/>
      <p:bldP spid="2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616336"/>
          </a:xfrm>
          <a:prstGeom prst="rect">
            <a:avLst/>
          </a:prstGeom>
        </p:spPr>
      </p:pic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2955" y="1921404"/>
            <a:ext cx="10269910" cy="516047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24" y="-387431"/>
            <a:ext cx="10186159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Pràctiques professionals</a:t>
            </a:r>
            <a:br>
              <a:rPr lang="ca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a Catalunya i Europa</a:t>
            </a:r>
          </a:p>
        </p:txBody>
      </p:sp>
      <p:sp>
        <p:nvSpPr>
          <p:cNvPr id="34" name="CuadroTexto 33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2438086"/>
            <a:ext cx="299479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>
                <a:latin typeface="Arial"/>
                <a:cs typeface="Arial"/>
              </a:rPr>
              <a:t>Pràctiques curriculars </a:t>
            </a:r>
            <a:br>
              <a:rPr lang="ca-ES" sz="2000" b="1">
                <a:latin typeface="Arial"/>
                <a:cs typeface="Arial"/>
              </a:rPr>
            </a:br>
            <a:r>
              <a:rPr lang="ca-ES" sz="2000" b="1">
                <a:latin typeface="Arial"/>
                <a:cs typeface="Arial"/>
              </a:rPr>
              <a:t>en tots els graus</a:t>
            </a:r>
            <a:endParaRPr lang="ca-ES" sz="3600" b="1">
              <a:latin typeface="Arial"/>
              <a:cs typeface="Arial"/>
            </a:endParaRPr>
          </a:p>
        </p:txBody>
      </p:sp>
      <p:sp>
        <p:nvSpPr>
          <p:cNvPr id="38" name="CuadroTexto 37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4170030"/>
            <a:ext cx="361877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>
                <a:latin typeface="Arial"/>
                <a:cs typeface="Arial"/>
              </a:rPr>
              <a:t>Pràctiques </a:t>
            </a:r>
            <a:r>
              <a:rPr lang="ca-ES" sz="2000" b="1" err="1">
                <a:latin typeface="Arial"/>
                <a:cs typeface="Arial"/>
              </a:rPr>
              <a:t>extracurriculars</a:t>
            </a:r>
            <a:r>
              <a:rPr lang="ca-ES" sz="2000" b="1">
                <a:latin typeface="Arial"/>
                <a:cs typeface="Arial"/>
              </a:rPr>
              <a:t> </a:t>
            </a:r>
            <a:br>
              <a:rPr lang="ca-ES" sz="2000" b="1">
                <a:latin typeface="Arial"/>
                <a:cs typeface="Arial"/>
              </a:rPr>
            </a:br>
            <a:r>
              <a:rPr lang="ca-ES" sz="2000" b="1">
                <a:latin typeface="Arial"/>
                <a:cs typeface="Arial"/>
              </a:rPr>
              <a:t>amb ajut a l’estudi</a:t>
            </a:r>
            <a:endParaRPr lang="ca-ES" sz="3600" b="1">
              <a:latin typeface="Arial"/>
              <a:cs typeface="Arial"/>
            </a:endParaRPr>
          </a:p>
        </p:txBody>
      </p:sp>
      <p:sp>
        <p:nvSpPr>
          <p:cNvPr id="47" name="CuadroTexto 46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42083" y="2409109"/>
            <a:ext cx="2464410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>
                <a:latin typeface="Arial"/>
                <a:cs typeface="Arial"/>
              </a:rPr>
              <a:t>Activitats </a:t>
            </a:r>
            <a:br>
              <a:rPr lang="ca-ES" sz="2000" b="1">
                <a:latin typeface="Arial"/>
                <a:cs typeface="Arial"/>
              </a:rPr>
            </a:br>
            <a:r>
              <a:rPr lang="ca-ES" sz="2000" b="1">
                <a:latin typeface="Arial"/>
                <a:cs typeface="Arial"/>
              </a:rPr>
              <a:t>d’orientació </a:t>
            </a:r>
            <a:br>
              <a:rPr lang="ca-ES" sz="2000" b="1">
                <a:latin typeface="Arial"/>
                <a:cs typeface="Arial"/>
              </a:rPr>
            </a:br>
            <a:r>
              <a:rPr lang="ca-ES" sz="2000" b="1">
                <a:latin typeface="Arial"/>
                <a:cs typeface="Arial"/>
              </a:rPr>
              <a:t>per trobar feina</a:t>
            </a:r>
            <a:endParaRPr lang="ca-ES" sz="3600" b="1">
              <a:latin typeface="Arial"/>
              <a:cs typeface="Arial"/>
            </a:endParaRPr>
          </a:p>
        </p:txBody>
      </p:sp>
      <p:sp>
        <p:nvSpPr>
          <p:cNvPr id="56" name="CuadroTexto 55">
            <a:hlinkClick r:id="rId7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79875" y="4170031"/>
            <a:ext cx="22501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>
                <a:latin typeface="Arial"/>
                <a:cs typeface="Arial"/>
              </a:rPr>
              <a:t>Ofertes laborals</a:t>
            </a:r>
            <a:endParaRPr lang="ca-ES" sz="3600" b="1">
              <a:latin typeface="Arial"/>
              <a:cs typeface="Arial"/>
            </a:endParaRPr>
          </a:p>
        </p:txBody>
      </p:sp>
      <p:sp>
        <p:nvSpPr>
          <p:cNvPr id="20" name="Elips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008539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5" name="Imagen 39">
            <a:hlinkClick r:id="rId8"/>
            <a:extLst>
              <a:ext uri="{FF2B5EF4-FFF2-40B4-BE49-F238E27FC236}">
                <a16:creationId xmlns:a16="http://schemas.microsoft.com/office/drawing/2014/main" id="{112E20EA-CC59-9D49-B6C9-E98114C977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68173" y="6090152"/>
            <a:ext cx="3803466" cy="44142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95849E0-D569-B26A-CEBC-F39C972D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19" y="5941224"/>
            <a:ext cx="1513987" cy="59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70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34" grpId="0"/>
      <p:bldP spid="38" grpId="0"/>
      <p:bldP spid="47" grpId="0"/>
      <p:bldP spid="56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F0A108F-21E8-FB34-52E2-A7471A7A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 1">
            <a:extLst>
              <a:ext uri="{FF2B5EF4-FFF2-40B4-BE49-F238E27FC236}">
                <a16:creationId xmlns:a16="http://schemas.microsoft.com/office/drawing/2014/main" id="{2EAF0712-479B-4BFD-9A0D-3BCE424FFEAE}"/>
              </a:ext>
            </a:extLst>
          </p:cNvPr>
          <p:cNvGrpSpPr/>
          <p:nvPr/>
        </p:nvGrpSpPr>
        <p:grpSpPr>
          <a:xfrm>
            <a:off x="1144534" y="1013006"/>
            <a:ext cx="6854933" cy="378042"/>
            <a:chOff x="-2" y="2773346"/>
            <a:chExt cx="7620001" cy="717113"/>
          </a:xfrm>
          <a:solidFill>
            <a:srgbClr val="008539"/>
          </a:solidFill>
        </p:grpSpPr>
        <p:sp>
          <p:nvSpPr>
            <p:cNvPr id="4" name="Rectangle 34">
              <a:extLst>
                <a:ext uri="{FF2B5EF4-FFF2-40B4-BE49-F238E27FC236}">
                  <a16:creationId xmlns:a16="http://schemas.microsoft.com/office/drawing/2014/main" id="{A5DF2789-7FA5-4495-9F68-D74716530BB9}"/>
                </a:ext>
              </a:extLst>
            </p:cNvPr>
            <p:cNvSpPr/>
            <p:nvPr/>
          </p:nvSpPr>
          <p:spPr>
            <a:xfrm>
              <a:off x="-2" y="2773346"/>
              <a:ext cx="7620001" cy="717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 sz="1476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5" name="Rectangle 35">
              <a:extLst>
                <a:ext uri="{FF2B5EF4-FFF2-40B4-BE49-F238E27FC236}">
                  <a16:creationId xmlns:a16="http://schemas.microsoft.com/office/drawing/2014/main" id="{61B39F32-5941-4D8F-9D3D-DDF96F4C35AD}"/>
                </a:ext>
              </a:extLst>
            </p:cNvPr>
            <p:cNvSpPr/>
            <p:nvPr/>
          </p:nvSpPr>
          <p:spPr>
            <a:xfrm>
              <a:off x="346839" y="2803501"/>
              <a:ext cx="7273159" cy="654703"/>
            </a:xfrm>
            <a:prstGeom prst="rect">
              <a:avLst/>
            </a:prstGeom>
            <a:grp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algn="ctr" defTabSz="342809">
                <a:tabLst>
                  <a:tab pos="4395348" algn="l"/>
                </a:tabLst>
              </a:pPr>
              <a:r>
                <a:rPr lang="ca-ES" sz="1793" cap="all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Sortides professionals</a:t>
              </a:r>
              <a:endParaRPr lang="es-ES" sz="116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Imatge 6">
            <a:extLst>
              <a:ext uri="{FF2B5EF4-FFF2-40B4-BE49-F238E27FC236}">
                <a16:creationId xmlns:a16="http://schemas.microsoft.com/office/drawing/2014/main" id="{C6BFCE20-EAA5-1D88-E493-1DCE23391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1" y="2563669"/>
            <a:ext cx="6130844" cy="956120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61C23C13-27D2-7648-4E62-ED3607F7F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983813"/>
            <a:ext cx="5130800" cy="1030974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8D495FAE-F145-52C4-DC69-55137568A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051" y="5351328"/>
            <a:ext cx="3860799" cy="1010116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F7C4CF50-757F-B774-2143-9F03C1944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715" y="3654503"/>
            <a:ext cx="7493385" cy="997001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508D671F-C64A-0546-C66E-0448DB217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4334" y="1683417"/>
            <a:ext cx="6836261" cy="6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F0A108F-21E8-FB34-52E2-A7471A7A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 1">
            <a:extLst>
              <a:ext uri="{FF2B5EF4-FFF2-40B4-BE49-F238E27FC236}">
                <a16:creationId xmlns:a16="http://schemas.microsoft.com/office/drawing/2014/main" id="{2EAF0712-479B-4BFD-9A0D-3BCE424FFEAE}"/>
              </a:ext>
            </a:extLst>
          </p:cNvPr>
          <p:cNvGrpSpPr/>
          <p:nvPr/>
        </p:nvGrpSpPr>
        <p:grpSpPr>
          <a:xfrm>
            <a:off x="1144534" y="1013006"/>
            <a:ext cx="6854933" cy="378042"/>
            <a:chOff x="-2" y="2773346"/>
            <a:chExt cx="7620001" cy="717113"/>
          </a:xfrm>
          <a:solidFill>
            <a:srgbClr val="008539"/>
          </a:solidFill>
        </p:grpSpPr>
        <p:sp>
          <p:nvSpPr>
            <p:cNvPr id="4" name="Rectangle 34">
              <a:extLst>
                <a:ext uri="{FF2B5EF4-FFF2-40B4-BE49-F238E27FC236}">
                  <a16:creationId xmlns:a16="http://schemas.microsoft.com/office/drawing/2014/main" id="{A5DF2789-7FA5-4495-9F68-D74716530BB9}"/>
                </a:ext>
              </a:extLst>
            </p:cNvPr>
            <p:cNvSpPr/>
            <p:nvPr/>
          </p:nvSpPr>
          <p:spPr>
            <a:xfrm>
              <a:off x="-2" y="2773346"/>
              <a:ext cx="7620001" cy="717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 sz="1476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5" name="Rectangle 35">
              <a:extLst>
                <a:ext uri="{FF2B5EF4-FFF2-40B4-BE49-F238E27FC236}">
                  <a16:creationId xmlns:a16="http://schemas.microsoft.com/office/drawing/2014/main" id="{61B39F32-5941-4D8F-9D3D-DDF96F4C35AD}"/>
                </a:ext>
              </a:extLst>
            </p:cNvPr>
            <p:cNvSpPr/>
            <p:nvPr/>
          </p:nvSpPr>
          <p:spPr>
            <a:xfrm>
              <a:off x="346839" y="2803501"/>
              <a:ext cx="7273159" cy="654703"/>
            </a:xfrm>
            <a:prstGeom prst="rect">
              <a:avLst/>
            </a:prstGeom>
            <a:grp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algn="ctr" defTabSz="342809">
                <a:tabLst>
                  <a:tab pos="4395348" algn="l"/>
                </a:tabLst>
              </a:pPr>
              <a:r>
                <a:rPr lang="ca-ES" sz="1793" cap="all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Sortides professionals</a:t>
              </a:r>
              <a:endParaRPr lang="es-ES" sz="116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Imatge 5">
            <a:extLst>
              <a:ext uri="{FF2B5EF4-FFF2-40B4-BE49-F238E27FC236}">
                <a16:creationId xmlns:a16="http://schemas.microsoft.com/office/drawing/2014/main" id="{30DA0360-D31A-40C5-16C1-9C73BF834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9" y="1812857"/>
            <a:ext cx="4220939" cy="2373908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CE83CEC7-74F6-9F98-5BBE-763DFE551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974" y="3780137"/>
            <a:ext cx="4148114" cy="1151330"/>
          </a:xfrm>
          <a:prstGeom prst="rect">
            <a:avLst/>
          </a:prstGeom>
        </p:spPr>
      </p:pic>
      <p:pic>
        <p:nvPicPr>
          <p:cNvPr id="18" name="Imatge 17">
            <a:extLst>
              <a:ext uri="{FF2B5EF4-FFF2-40B4-BE49-F238E27FC236}">
                <a16:creationId xmlns:a16="http://schemas.microsoft.com/office/drawing/2014/main" id="{4C0EE0C7-3EC1-C5ED-9A61-028D5C086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070" y="1610689"/>
            <a:ext cx="4413123" cy="2064264"/>
          </a:xfrm>
          <a:prstGeom prst="rect">
            <a:avLst/>
          </a:prstGeom>
        </p:spPr>
      </p:pic>
      <p:pic>
        <p:nvPicPr>
          <p:cNvPr id="20" name="Imatge 19">
            <a:extLst>
              <a:ext uri="{FF2B5EF4-FFF2-40B4-BE49-F238E27FC236}">
                <a16:creationId xmlns:a16="http://schemas.microsoft.com/office/drawing/2014/main" id="{6AE5B5AB-823C-EDF7-1370-FFB425015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079" y="4830489"/>
            <a:ext cx="4460892" cy="1383787"/>
          </a:xfrm>
          <a:prstGeom prst="rect">
            <a:avLst/>
          </a:prstGeom>
        </p:spPr>
      </p:pic>
      <p:pic>
        <p:nvPicPr>
          <p:cNvPr id="22" name="Imatge 21">
            <a:extLst>
              <a:ext uri="{FF2B5EF4-FFF2-40B4-BE49-F238E27FC236}">
                <a16:creationId xmlns:a16="http://schemas.microsoft.com/office/drawing/2014/main" id="{2AC5FCEA-0709-13C7-FADA-29724103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8786" y="5191757"/>
            <a:ext cx="4413124" cy="8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0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A1E1B90-1820-4686-19B2-4CF304D37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9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0CB0CC0-19D1-9B98-70E5-0B86F9CBD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09" t="32169" r="11325" b="19638"/>
          <a:stretch/>
        </p:blipFill>
        <p:spPr>
          <a:xfrm>
            <a:off x="508241" y="2083490"/>
            <a:ext cx="8048876" cy="3877937"/>
          </a:xfrm>
          <a:prstGeom prst="rect">
            <a:avLst/>
          </a:prstGeom>
        </p:spPr>
      </p:pic>
      <p:grpSp>
        <p:nvGrpSpPr>
          <p:cNvPr id="2" name="Agrupa 1">
            <a:extLst>
              <a:ext uri="{FF2B5EF4-FFF2-40B4-BE49-F238E27FC236}">
                <a16:creationId xmlns:a16="http://schemas.microsoft.com/office/drawing/2014/main" id="{4802B695-04ED-F8CE-402A-31B80453B798}"/>
              </a:ext>
            </a:extLst>
          </p:cNvPr>
          <p:cNvGrpSpPr/>
          <p:nvPr/>
        </p:nvGrpSpPr>
        <p:grpSpPr>
          <a:xfrm>
            <a:off x="1092271" y="453132"/>
            <a:ext cx="6880817" cy="1177227"/>
            <a:chOff x="45997" y="2803502"/>
            <a:chExt cx="7620001" cy="1963607"/>
          </a:xfrm>
        </p:grpSpPr>
        <p:sp>
          <p:nvSpPr>
            <p:cNvPr id="4" name="Rectangle 34">
              <a:extLst>
                <a:ext uri="{FF2B5EF4-FFF2-40B4-BE49-F238E27FC236}">
                  <a16:creationId xmlns:a16="http://schemas.microsoft.com/office/drawing/2014/main" id="{B0E510BE-97A6-D81A-31B9-E15E5EC603CF}"/>
                </a:ext>
              </a:extLst>
            </p:cNvPr>
            <p:cNvSpPr/>
            <p:nvPr/>
          </p:nvSpPr>
          <p:spPr>
            <a:xfrm>
              <a:off x="45997" y="2964715"/>
              <a:ext cx="7620001" cy="717112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6" name="Rectangle 35">
              <a:extLst>
                <a:ext uri="{FF2B5EF4-FFF2-40B4-BE49-F238E27FC236}">
                  <a16:creationId xmlns:a16="http://schemas.microsoft.com/office/drawing/2014/main" id="{2D67E3AB-9201-6990-6D88-2D5C3526ABB4}"/>
                </a:ext>
              </a:extLst>
            </p:cNvPr>
            <p:cNvSpPr/>
            <p:nvPr/>
          </p:nvSpPr>
          <p:spPr>
            <a:xfrm>
              <a:off x="346839" y="2803502"/>
              <a:ext cx="7273159" cy="1963607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algn="ctr"/>
              <a:r>
                <a:rPr lang="ca-ES" sz="3600" dirty="0">
                  <a:solidFill>
                    <a:schemeClr val="bg1"/>
                  </a:solidFill>
                </a:rPr>
                <a:t>ACTIVITATS ACADÈMIQUES </a:t>
              </a:r>
              <a:r>
                <a:rPr lang="ca-ES" sz="3600" dirty="0">
                  <a:solidFill>
                    <a:schemeClr val="bg1"/>
                  </a:solidFill>
                  <a:highlight>
                    <a:srgbClr val="2EA515"/>
                  </a:highlight>
                </a:rPr>
                <a:t>COMPLEMENTÀRIES</a:t>
              </a:r>
              <a:endParaRPr lang="es-ES" sz="3600" dirty="0">
                <a:solidFill>
                  <a:schemeClr val="bg1"/>
                </a:solidFill>
                <a:highlight>
                  <a:srgbClr val="2EA515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462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A1E1B90-1820-4686-19B2-4CF304D37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9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 1">
            <a:extLst>
              <a:ext uri="{FF2B5EF4-FFF2-40B4-BE49-F238E27FC236}">
                <a16:creationId xmlns:a16="http://schemas.microsoft.com/office/drawing/2014/main" id="{9C6CC905-1E43-3CAD-E25D-ED8FD4DC8001}"/>
              </a:ext>
            </a:extLst>
          </p:cNvPr>
          <p:cNvGrpSpPr/>
          <p:nvPr/>
        </p:nvGrpSpPr>
        <p:grpSpPr>
          <a:xfrm>
            <a:off x="1092271" y="503934"/>
            <a:ext cx="6880817" cy="1177227"/>
            <a:chOff x="45997" y="2803502"/>
            <a:chExt cx="7620001" cy="1963607"/>
          </a:xfrm>
        </p:grpSpPr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AFC0DF6C-126E-79FF-B0BD-B2D6BF46A8FC}"/>
                </a:ext>
              </a:extLst>
            </p:cNvPr>
            <p:cNvSpPr/>
            <p:nvPr/>
          </p:nvSpPr>
          <p:spPr>
            <a:xfrm>
              <a:off x="45997" y="2964715"/>
              <a:ext cx="7620001" cy="717112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3" name="Rectangle 35">
              <a:extLst>
                <a:ext uri="{FF2B5EF4-FFF2-40B4-BE49-F238E27FC236}">
                  <a16:creationId xmlns:a16="http://schemas.microsoft.com/office/drawing/2014/main" id="{9902A0A2-01AF-BB49-F25A-A24157D457AC}"/>
                </a:ext>
              </a:extLst>
            </p:cNvPr>
            <p:cNvSpPr/>
            <p:nvPr/>
          </p:nvSpPr>
          <p:spPr>
            <a:xfrm>
              <a:off x="346839" y="2803502"/>
              <a:ext cx="7273159" cy="1963607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algn="ctr"/>
              <a:r>
                <a:rPr lang="ca-ES" sz="3600" dirty="0">
                  <a:solidFill>
                    <a:schemeClr val="bg1"/>
                  </a:solidFill>
                </a:rPr>
                <a:t>ACTIVITATS ACADÈMIQUES </a:t>
              </a:r>
              <a:r>
                <a:rPr lang="ca-ES" sz="3600" dirty="0">
                  <a:solidFill>
                    <a:schemeClr val="bg1"/>
                  </a:solidFill>
                  <a:highlight>
                    <a:srgbClr val="2EA515"/>
                  </a:highlight>
                </a:rPr>
                <a:t>COMPLEMENTÀRIES</a:t>
              </a:r>
              <a:endParaRPr lang="es-ES" sz="3600" dirty="0">
                <a:solidFill>
                  <a:schemeClr val="bg1"/>
                </a:solidFill>
                <a:highlight>
                  <a:srgbClr val="2EA515"/>
                </a:highlight>
              </a:endParaRPr>
            </a:p>
          </p:txBody>
        </p:sp>
      </p:grpSp>
      <p:pic>
        <p:nvPicPr>
          <p:cNvPr id="3" name="Imatge 2">
            <a:extLst>
              <a:ext uri="{FF2B5EF4-FFF2-40B4-BE49-F238E27FC236}">
                <a16:creationId xmlns:a16="http://schemas.microsoft.com/office/drawing/2014/main" id="{D2F4F877-36B8-0A50-6A28-48C795B23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51" t="31954" r="10964" b="21994"/>
          <a:stretch/>
        </p:blipFill>
        <p:spPr>
          <a:xfrm>
            <a:off x="631590" y="2424554"/>
            <a:ext cx="8032300" cy="369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74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A1E1B90-1820-4686-19B2-4CF304D37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9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 1">
            <a:extLst>
              <a:ext uri="{FF2B5EF4-FFF2-40B4-BE49-F238E27FC236}">
                <a16:creationId xmlns:a16="http://schemas.microsoft.com/office/drawing/2014/main" id="{9C6CC905-1E43-3CAD-E25D-ED8FD4DC8001}"/>
              </a:ext>
            </a:extLst>
          </p:cNvPr>
          <p:cNvGrpSpPr/>
          <p:nvPr/>
        </p:nvGrpSpPr>
        <p:grpSpPr>
          <a:xfrm>
            <a:off x="1092271" y="503934"/>
            <a:ext cx="6880817" cy="623229"/>
            <a:chOff x="45997" y="2803502"/>
            <a:chExt cx="7620001" cy="1039542"/>
          </a:xfrm>
        </p:grpSpPr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AFC0DF6C-126E-79FF-B0BD-B2D6BF46A8FC}"/>
                </a:ext>
              </a:extLst>
            </p:cNvPr>
            <p:cNvSpPr/>
            <p:nvPr/>
          </p:nvSpPr>
          <p:spPr>
            <a:xfrm>
              <a:off x="45997" y="2964715"/>
              <a:ext cx="7620001" cy="717112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3" name="Rectangle 35">
              <a:extLst>
                <a:ext uri="{FF2B5EF4-FFF2-40B4-BE49-F238E27FC236}">
                  <a16:creationId xmlns:a16="http://schemas.microsoft.com/office/drawing/2014/main" id="{9902A0A2-01AF-BB49-F25A-A24157D457AC}"/>
                </a:ext>
              </a:extLst>
            </p:cNvPr>
            <p:cNvSpPr/>
            <p:nvPr/>
          </p:nvSpPr>
          <p:spPr>
            <a:xfrm>
              <a:off x="346839" y="2803502"/>
              <a:ext cx="7273159" cy="1039542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algn="ctr"/>
              <a:r>
                <a:rPr lang="ca-ES" sz="3600" dirty="0">
                  <a:solidFill>
                    <a:schemeClr val="bg1"/>
                  </a:solidFill>
                </a:rPr>
                <a:t>ACTIVITATS CULTURALS </a:t>
              </a:r>
              <a:endParaRPr lang="es-E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Imatge 2">
            <a:extLst>
              <a:ext uri="{FF2B5EF4-FFF2-40B4-BE49-F238E27FC236}">
                <a16:creationId xmlns:a16="http://schemas.microsoft.com/office/drawing/2014/main" id="{6FA2E0D7-82C6-3820-25B7-020B3148B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28" t="31954" r="10240" b="19424"/>
          <a:stretch/>
        </p:blipFill>
        <p:spPr>
          <a:xfrm>
            <a:off x="313269" y="1815285"/>
            <a:ext cx="8438819" cy="39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50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A1E1B90-1820-4686-19B2-4CF304D37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9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 1">
            <a:extLst>
              <a:ext uri="{FF2B5EF4-FFF2-40B4-BE49-F238E27FC236}">
                <a16:creationId xmlns:a16="http://schemas.microsoft.com/office/drawing/2014/main" id="{9C6CC905-1E43-3CAD-E25D-ED8FD4DC8001}"/>
              </a:ext>
            </a:extLst>
          </p:cNvPr>
          <p:cNvGrpSpPr/>
          <p:nvPr/>
        </p:nvGrpSpPr>
        <p:grpSpPr>
          <a:xfrm>
            <a:off x="1092271" y="503934"/>
            <a:ext cx="6880817" cy="623229"/>
            <a:chOff x="45997" y="2803502"/>
            <a:chExt cx="7620001" cy="1039542"/>
          </a:xfrm>
        </p:grpSpPr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AFC0DF6C-126E-79FF-B0BD-B2D6BF46A8FC}"/>
                </a:ext>
              </a:extLst>
            </p:cNvPr>
            <p:cNvSpPr/>
            <p:nvPr/>
          </p:nvSpPr>
          <p:spPr>
            <a:xfrm>
              <a:off x="45997" y="2964715"/>
              <a:ext cx="7620001" cy="717112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3" name="Rectangle 35">
              <a:extLst>
                <a:ext uri="{FF2B5EF4-FFF2-40B4-BE49-F238E27FC236}">
                  <a16:creationId xmlns:a16="http://schemas.microsoft.com/office/drawing/2014/main" id="{9902A0A2-01AF-BB49-F25A-A24157D457AC}"/>
                </a:ext>
              </a:extLst>
            </p:cNvPr>
            <p:cNvSpPr/>
            <p:nvPr/>
          </p:nvSpPr>
          <p:spPr>
            <a:xfrm>
              <a:off x="346839" y="2803502"/>
              <a:ext cx="7273159" cy="1039542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algn="ctr"/>
              <a:r>
                <a:rPr lang="ca-ES" sz="3600">
                  <a:solidFill>
                    <a:schemeClr val="bg1"/>
                  </a:solidFill>
                </a:rPr>
                <a:t>ACTIVITATS CULTURALS</a:t>
              </a:r>
              <a:endParaRPr lang="es-ES" sz="3600">
                <a:solidFill>
                  <a:schemeClr val="bg1"/>
                </a:solidFill>
              </a:endParaRPr>
            </a:p>
          </p:txBody>
        </p:sp>
      </p:grpSp>
      <p:pic>
        <p:nvPicPr>
          <p:cNvPr id="3" name="Imatge 2">
            <a:extLst>
              <a:ext uri="{FF2B5EF4-FFF2-40B4-BE49-F238E27FC236}">
                <a16:creationId xmlns:a16="http://schemas.microsoft.com/office/drawing/2014/main" id="{79E2CC87-C997-025C-8E4F-3F92F0552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9" t="32170" r="11446" b="22208"/>
          <a:stretch/>
        </p:blipFill>
        <p:spPr>
          <a:xfrm>
            <a:off x="654741" y="2095254"/>
            <a:ext cx="7755875" cy="3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7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DFC212E-BD93-E112-CAF2-85EBA4A4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9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 1">
            <a:extLst>
              <a:ext uri="{FF2B5EF4-FFF2-40B4-BE49-F238E27FC236}">
                <a16:creationId xmlns:a16="http://schemas.microsoft.com/office/drawing/2014/main" id="{BBBD9DCC-48E3-4528-A2F8-C234757A1F98}"/>
              </a:ext>
            </a:extLst>
          </p:cNvPr>
          <p:cNvGrpSpPr/>
          <p:nvPr/>
        </p:nvGrpSpPr>
        <p:grpSpPr>
          <a:xfrm>
            <a:off x="1056218" y="644134"/>
            <a:ext cx="6880817" cy="500119"/>
            <a:chOff x="-2" y="2803502"/>
            <a:chExt cx="7620001" cy="834194"/>
          </a:xfrm>
        </p:grpSpPr>
        <p:sp>
          <p:nvSpPr>
            <p:cNvPr id="3" name="Rectangle 34">
              <a:extLst>
                <a:ext uri="{FF2B5EF4-FFF2-40B4-BE49-F238E27FC236}">
                  <a16:creationId xmlns:a16="http://schemas.microsoft.com/office/drawing/2014/main" id="{DEEE0A9B-C2EF-4B3B-B918-BAE22740551D}"/>
                </a:ext>
              </a:extLst>
            </p:cNvPr>
            <p:cNvSpPr/>
            <p:nvPr/>
          </p:nvSpPr>
          <p:spPr>
            <a:xfrm>
              <a:off x="-2" y="2829838"/>
              <a:ext cx="7620001" cy="717113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 sz="1476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4" name="Rectangle 35">
              <a:extLst>
                <a:ext uri="{FF2B5EF4-FFF2-40B4-BE49-F238E27FC236}">
                  <a16:creationId xmlns:a16="http://schemas.microsoft.com/office/drawing/2014/main" id="{9CC54B11-700F-4F1E-ABC7-C6B9BCBD0A43}"/>
                </a:ext>
              </a:extLst>
            </p:cNvPr>
            <p:cNvSpPr/>
            <p:nvPr/>
          </p:nvSpPr>
          <p:spPr>
            <a:xfrm>
              <a:off x="346839" y="2803502"/>
              <a:ext cx="7273159" cy="83419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algn="ctr"/>
              <a:r>
                <a:rPr lang="ca-ES" sz="2800">
                  <a:solidFill>
                    <a:schemeClr val="bg1"/>
                  </a:solidFill>
                </a:rPr>
                <a:t>AULES</a:t>
              </a:r>
              <a:endParaRPr lang="es-ES" sz="280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atge 1">
            <a:extLst>
              <a:ext uri="{FF2B5EF4-FFF2-40B4-BE49-F238E27FC236}">
                <a16:creationId xmlns:a16="http://schemas.microsoft.com/office/drawing/2014/main" id="{D8656E54-EBB8-43BF-83BA-1EE781D92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72684"/>
            <a:ext cx="3298825" cy="2199217"/>
          </a:xfrm>
          <a:prstGeom prst="rect">
            <a:avLst/>
          </a:prstGeom>
        </p:spPr>
      </p:pic>
      <p:pic>
        <p:nvPicPr>
          <p:cNvPr id="7" name="Imatge 1">
            <a:extLst>
              <a:ext uri="{FF2B5EF4-FFF2-40B4-BE49-F238E27FC236}">
                <a16:creationId xmlns:a16="http://schemas.microsoft.com/office/drawing/2014/main" id="{00F75D52-5571-4789-94FF-F357DB957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9" y="4127725"/>
            <a:ext cx="3619651" cy="24131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01A6B2-5C5B-4D2D-9E97-8708B92216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87" y="4110566"/>
            <a:ext cx="3524249" cy="2349500"/>
          </a:xfrm>
          <a:prstGeom prst="rect">
            <a:avLst/>
          </a:prstGeom>
        </p:spPr>
      </p:pic>
      <p:pic>
        <p:nvPicPr>
          <p:cNvPr id="5" name="Imatge 1">
            <a:extLst>
              <a:ext uri="{FF2B5EF4-FFF2-40B4-BE49-F238E27FC236}">
                <a16:creationId xmlns:a16="http://schemas.microsoft.com/office/drawing/2014/main" id="{A07E738C-37FA-4367-947F-6B179A7978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6" y="1592793"/>
            <a:ext cx="3336924" cy="22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56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2EE9ABC-504A-E587-8BD4-E2C1E173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9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 1">
            <a:extLst>
              <a:ext uri="{FF2B5EF4-FFF2-40B4-BE49-F238E27FC236}">
                <a16:creationId xmlns:a16="http://schemas.microsoft.com/office/drawing/2014/main" id="{BBBD9DCC-48E3-4528-A2F8-C234757A1F98}"/>
              </a:ext>
            </a:extLst>
          </p:cNvPr>
          <p:cNvGrpSpPr/>
          <p:nvPr/>
        </p:nvGrpSpPr>
        <p:grpSpPr>
          <a:xfrm>
            <a:off x="1073151" y="554082"/>
            <a:ext cx="6880817" cy="500119"/>
            <a:chOff x="-2" y="2803502"/>
            <a:chExt cx="7620001" cy="834194"/>
          </a:xfrm>
        </p:grpSpPr>
        <p:sp>
          <p:nvSpPr>
            <p:cNvPr id="3" name="Rectangle 34">
              <a:extLst>
                <a:ext uri="{FF2B5EF4-FFF2-40B4-BE49-F238E27FC236}">
                  <a16:creationId xmlns:a16="http://schemas.microsoft.com/office/drawing/2014/main" id="{DEEE0A9B-C2EF-4B3B-B918-BAE22740551D}"/>
                </a:ext>
              </a:extLst>
            </p:cNvPr>
            <p:cNvSpPr/>
            <p:nvPr/>
          </p:nvSpPr>
          <p:spPr>
            <a:xfrm>
              <a:off x="-2" y="2872207"/>
              <a:ext cx="7620001" cy="717113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1" tIns="34281" rIns="68561" bIns="34281" rtlCol="0" anchor="ctr"/>
            <a:lstStyle/>
            <a:p>
              <a:pPr defTabSz="342809"/>
              <a:endParaRPr lang="es-ES" sz="1476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4" name="Rectangle 35">
              <a:extLst>
                <a:ext uri="{FF2B5EF4-FFF2-40B4-BE49-F238E27FC236}">
                  <a16:creationId xmlns:a16="http://schemas.microsoft.com/office/drawing/2014/main" id="{9CC54B11-700F-4F1E-ABC7-C6B9BCBD0A43}"/>
                </a:ext>
              </a:extLst>
            </p:cNvPr>
            <p:cNvSpPr/>
            <p:nvPr/>
          </p:nvSpPr>
          <p:spPr>
            <a:xfrm>
              <a:off x="346839" y="2803502"/>
              <a:ext cx="7273159" cy="83419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68561" tIns="34281" rIns="68561" bIns="34281">
              <a:spAutoFit/>
            </a:bodyPr>
            <a:lstStyle/>
            <a:p>
              <a:pPr algn="ctr"/>
              <a:r>
                <a:rPr lang="ca-ES" sz="2800">
                  <a:solidFill>
                    <a:schemeClr val="bg1"/>
                  </a:solidFill>
                </a:rPr>
                <a:t>LABORATORIS</a:t>
              </a:r>
              <a:endParaRPr lang="es-ES">
                <a:solidFill>
                  <a:schemeClr val="bg1"/>
                </a:solidFill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26A2904F-389A-3920-82EC-E83F0177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1" y="1787703"/>
            <a:ext cx="3581828" cy="238788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C2794D2-C335-27E8-F986-0291ECD4F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046" y="4800499"/>
            <a:ext cx="1600200" cy="1003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F763C-F79B-46E3-144B-D70A00D0B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325" y="1933880"/>
            <a:ext cx="2135741" cy="133907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E125F53-0952-DC0E-8691-A824798F9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78" y="4060816"/>
            <a:ext cx="2838450" cy="212883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5B452D7-5AD7-6C92-05C3-740B894B88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1" y="4653455"/>
            <a:ext cx="2135563" cy="14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1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 descr="Imatge que conté text, captura de pantalla, Font, targeta de negoci&#10;&#10;Descripció generada automàticament">
            <a:extLst>
              <a:ext uri="{FF2B5EF4-FFF2-40B4-BE49-F238E27FC236}">
                <a16:creationId xmlns:a16="http://schemas.microsoft.com/office/drawing/2014/main" id="{971ADAE0-D48F-258B-2E43-636DA6443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792"/>
          <a:stretch/>
        </p:blipFill>
        <p:spPr>
          <a:xfrm>
            <a:off x="0" y="725426"/>
            <a:ext cx="9144000" cy="4701400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C82D5EA4-AAF7-C1E0-7DED-75996376D997}"/>
              </a:ext>
            </a:extLst>
          </p:cNvPr>
          <p:cNvSpPr txBox="1"/>
          <p:nvPr/>
        </p:nvSpPr>
        <p:spPr>
          <a:xfrm>
            <a:off x="754380" y="5863590"/>
            <a:ext cx="753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Font: Agència per a la Qualitat del Sistema Universitari de Catalunya (AQU)</a:t>
            </a:r>
          </a:p>
        </p:txBody>
      </p:sp>
    </p:spTree>
    <p:extLst>
      <p:ext uri="{BB962C8B-B14F-4D97-AF65-F5344CB8AC3E}">
        <p14:creationId xmlns:p14="http://schemas.microsoft.com/office/powerpoint/2010/main" val="33269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385F5B0-5CC2-90C0-F061-DE83AD78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9" y="1"/>
            <a:ext cx="922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D109C2-8E98-44D6-9367-42833DB6F77C}"/>
              </a:ext>
            </a:extLst>
          </p:cNvPr>
          <p:cNvSpPr txBox="1"/>
          <p:nvPr/>
        </p:nvSpPr>
        <p:spPr>
          <a:xfrm>
            <a:off x="2295525" y="610657"/>
            <a:ext cx="4400550" cy="369332"/>
          </a:xfrm>
          <a:prstGeom prst="rect">
            <a:avLst/>
          </a:prstGeom>
          <a:solidFill>
            <a:srgbClr val="0085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</a:rPr>
              <a:t>ALTRES SERVEIS I ESPAIS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8" name="Imagen 15">
            <a:extLst>
              <a:ext uri="{FF2B5EF4-FFF2-40B4-BE49-F238E27FC236}">
                <a16:creationId xmlns:a16="http://schemas.microsoft.com/office/drawing/2014/main" id="{D249A957-D374-5671-774C-8C52EBA0D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488" y="1185056"/>
            <a:ext cx="2696512" cy="1905852"/>
          </a:xfrm>
          <a:prstGeom prst="rect">
            <a:avLst/>
          </a:prstGeom>
        </p:spPr>
      </p:pic>
      <p:pic>
        <p:nvPicPr>
          <p:cNvPr id="9" name="Imagen 17">
            <a:extLst>
              <a:ext uri="{FF2B5EF4-FFF2-40B4-BE49-F238E27FC236}">
                <a16:creationId xmlns:a16="http://schemas.microsoft.com/office/drawing/2014/main" id="{4797D58B-19B6-45B5-215C-25C72F5E7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600" y="5029397"/>
            <a:ext cx="3498849" cy="1833274"/>
          </a:xfrm>
          <a:prstGeom prst="rect">
            <a:avLst/>
          </a:prstGeom>
        </p:spPr>
      </p:pic>
      <p:pic>
        <p:nvPicPr>
          <p:cNvPr id="12" name="Imatge 1">
            <a:extLst>
              <a:ext uri="{FF2B5EF4-FFF2-40B4-BE49-F238E27FC236}">
                <a16:creationId xmlns:a16="http://schemas.microsoft.com/office/drawing/2014/main" id="{48F750A8-06A0-F9E7-7829-2E7FD4E5E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96" y="3117458"/>
            <a:ext cx="3434425" cy="2166879"/>
          </a:xfrm>
          <a:prstGeom prst="rect">
            <a:avLst/>
          </a:prstGeom>
        </p:spPr>
      </p:pic>
      <p:pic>
        <p:nvPicPr>
          <p:cNvPr id="11" name="Imatge 1">
            <a:extLst>
              <a:ext uri="{FF2B5EF4-FFF2-40B4-BE49-F238E27FC236}">
                <a16:creationId xmlns:a16="http://schemas.microsoft.com/office/drawing/2014/main" id="{D2557F96-38F3-3465-9984-9B761C1B6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88" y="1185056"/>
            <a:ext cx="3295500" cy="1932402"/>
          </a:xfrm>
          <a:prstGeom prst="rect">
            <a:avLst/>
          </a:prstGeom>
        </p:spPr>
      </p:pic>
      <p:pic>
        <p:nvPicPr>
          <p:cNvPr id="13" name="Imagen 9">
            <a:extLst>
              <a:ext uri="{FF2B5EF4-FFF2-40B4-BE49-F238E27FC236}">
                <a16:creationId xmlns:a16="http://schemas.microsoft.com/office/drawing/2014/main" id="{17CF7592-2D6C-9B95-DE9E-70821293E6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53" y="5272025"/>
            <a:ext cx="2685279" cy="1708485"/>
          </a:xfrm>
          <a:prstGeom prst="rect">
            <a:avLst/>
          </a:prstGeom>
        </p:spPr>
      </p:pic>
      <p:pic>
        <p:nvPicPr>
          <p:cNvPr id="14" name="Imatge 1">
            <a:extLst>
              <a:ext uri="{FF2B5EF4-FFF2-40B4-BE49-F238E27FC236}">
                <a16:creationId xmlns:a16="http://schemas.microsoft.com/office/drawing/2014/main" id="{7E86F087-41A6-B59A-19A9-0A8245C8F2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48" y="3090908"/>
            <a:ext cx="2889252" cy="1942961"/>
          </a:xfrm>
          <a:prstGeom prst="rect">
            <a:avLst/>
          </a:prstGeom>
        </p:spPr>
      </p:pic>
      <p:pic>
        <p:nvPicPr>
          <p:cNvPr id="20" name="Imatge 19">
            <a:extLst>
              <a:ext uri="{FF2B5EF4-FFF2-40B4-BE49-F238E27FC236}">
                <a16:creationId xmlns:a16="http://schemas.microsoft.com/office/drawing/2014/main" id="{C5F7F61E-5E05-7411-548E-F1BC8D7E5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8" y="1158506"/>
            <a:ext cx="3195206" cy="183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11">
            <a:extLst>
              <a:ext uri="{FF2B5EF4-FFF2-40B4-BE49-F238E27FC236}">
                <a16:creationId xmlns:a16="http://schemas.microsoft.com/office/drawing/2014/main" id="{903C9F38-7FD6-AEF4-2534-32E072368A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9081" y="4698307"/>
            <a:ext cx="3063377" cy="2185630"/>
          </a:xfrm>
          <a:prstGeom prst="rect">
            <a:avLst/>
          </a:prstGeom>
        </p:spPr>
      </p:pic>
      <p:pic>
        <p:nvPicPr>
          <p:cNvPr id="22" name="Imagen 6">
            <a:extLst>
              <a:ext uri="{FF2B5EF4-FFF2-40B4-BE49-F238E27FC236}">
                <a16:creationId xmlns:a16="http://schemas.microsoft.com/office/drawing/2014/main" id="{AFC21446-162B-E846-9B08-065FB7A30C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3218" y="2960303"/>
            <a:ext cx="3195206" cy="1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5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6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DDF11C-9355-43CC-B63A-28A681A00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859536"/>
            <a:ext cx="6876288" cy="5138928"/>
          </a:xfrm>
          <a:prstGeom prst="rect">
            <a:avLst/>
          </a:prstGeom>
        </p:spPr>
      </p:pic>
      <p:grpSp>
        <p:nvGrpSpPr>
          <p:cNvPr id="9" name="Agrupa 8">
            <a:extLst>
              <a:ext uri="{FF2B5EF4-FFF2-40B4-BE49-F238E27FC236}">
                <a16:creationId xmlns:a16="http://schemas.microsoft.com/office/drawing/2014/main" id="{37273C10-00AD-2ADA-9770-5BB71CBB10B0}"/>
              </a:ext>
            </a:extLst>
          </p:cNvPr>
          <p:cNvGrpSpPr/>
          <p:nvPr/>
        </p:nvGrpSpPr>
        <p:grpSpPr>
          <a:xfrm>
            <a:off x="-43219" y="1"/>
            <a:ext cx="9220200" cy="6857999"/>
            <a:chOff x="-43219" y="1"/>
            <a:chExt cx="9220200" cy="6857999"/>
          </a:xfrm>
        </p:grpSpPr>
        <p:grpSp>
          <p:nvGrpSpPr>
            <p:cNvPr id="6" name="Agrupa 5">
              <a:extLst>
                <a:ext uri="{FF2B5EF4-FFF2-40B4-BE49-F238E27FC236}">
                  <a16:creationId xmlns:a16="http://schemas.microsoft.com/office/drawing/2014/main" id="{55388458-85A3-3093-E1D5-7B4337B00FF6}"/>
                </a:ext>
              </a:extLst>
            </p:cNvPr>
            <p:cNvGrpSpPr/>
            <p:nvPr/>
          </p:nvGrpSpPr>
          <p:grpSpPr>
            <a:xfrm>
              <a:off x="-43219" y="1"/>
              <a:ext cx="9220200" cy="6857999"/>
              <a:chOff x="-43219" y="1"/>
              <a:chExt cx="9220200" cy="6857999"/>
            </a:xfrm>
          </p:grpSpPr>
          <p:pic>
            <p:nvPicPr>
              <p:cNvPr id="2" name="Picture 2">
                <a:extLst>
                  <a:ext uri="{FF2B5EF4-FFF2-40B4-BE49-F238E27FC236}">
                    <a16:creationId xmlns:a16="http://schemas.microsoft.com/office/drawing/2014/main" id="{D07E0D26-670A-09E3-A92F-33C0E0D7C6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219" y="1"/>
                <a:ext cx="9220200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Imatge 4" descr="Imatge que conté símbol, logotip, cercle, Font&#10;&#10;Descripció generada automàticament">
                <a:extLst>
                  <a:ext uri="{FF2B5EF4-FFF2-40B4-BE49-F238E27FC236}">
                    <a16:creationId xmlns:a16="http://schemas.microsoft.com/office/drawing/2014/main" id="{FEE66261-D554-AAA1-7B24-D91A062DB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38519" y1="35000" x2="38519" y2="35000"/>
                            <a14:foregroundMark x1="43519" y1="10556" x2="43519" y2="1055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37416" y="2488013"/>
                <a:ext cx="457201" cy="457201"/>
              </a:xfrm>
              <a:prstGeom prst="rect">
                <a:avLst/>
              </a:prstGeom>
            </p:spPr>
          </p:pic>
        </p:grpSp>
        <p:pic>
          <p:nvPicPr>
            <p:cNvPr id="8" name="Imatge 7" descr="Imatge que conté símbol, logotip, cercle, Font&#10;&#10;Descripció generada automàticament">
              <a:extLst>
                <a:ext uri="{FF2B5EF4-FFF2-40B4-BE49-F238E27FC236}">
                  <a16:creationId xmlns:a16="http://schemas.microsoft.com/office/drawing/2014/main" id="{F80DB512-4488-1CEA-B2DA-584E440E6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9259" y1="35556" x2="39259" y2="355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2282" y="4455042"/>
              <a:ext cx="1127051" cy="1127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0648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75551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7044268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r="3700"/>
          <a:stretch/>
        </p:blipFill>
        <p:spPr>
          <a:xfrm>
            <a:off x="-666811" y="-187492"/>
            <a:ext cx="9809224" cy="3687033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0" t="8686"/>
          <a:stretch/>
        </p:blipFill>
        <p:spPr>
          <a:xfrm rot="10800000">
            <a:off x="-666812" y="4579878"/>
            <a:ext cx="9809225" cy="2596556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més de fer classes, què més</a:t>
            </a:r>
            <a:b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puc fer al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3763" y="3301694"/>
            <a:ext cx="2407824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Alemany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Anglès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1949078"/>
            <a:ext cx="781431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Idiomes: cursos i exàmens d’acreditació </a:t>
            </a: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70001" y="3301694"/>
            <a:ext cx="2823403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Català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Espanyol</a:t>
            </a:r>
          </a:p>
        </p:txBody>
      </p:sp>
      <p:sp>
        <p:nvSpPr>
          <p:cNvPr id="16" name="CuadroTexto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62290" y="3301694"/>
            <a:ext cx="2823403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Francès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Italià</a:t>
            </a:r>
          </a:p>
        </p:txBody>
      </p:sp>
      <p:sp>
        <p:nvSpPr>
          <p:cNvPr id="17" name="CuadroTexto 16" descr="Accedeix a la web del Servei de llengües de la UAB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88833" y="6188438"/>
            <a:ext cx="198741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463525" y="6156234"/>
            <a:ext cx="299886" cy="309258"/>
          </a:xfrm>
          <a:prstGeom prst="rect">
            <a:avLst/>
          </a:prstGeom>
        </p:spPr>
      </p:pic>
      <p:sp>
        <p:nvSpPr>
          <p:cNvPr id="5" name="CuadroTexto 33">
            <a:extLst>
              <a:ext uri="{FF2B5EF4-FFF2-40B4-BE49-F238E27FC236}">
                <a16:creationId xmlns:a16="http://schemas.microsoft.com/office/drawing/2014/main" id="{B469FF72-DBEC-A6AA-A792-C2A3AA039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2" y="4579878"/>
            <a:ext cx="781431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Tallers de sensibilització lingüística</a:t>
            </a:r>
          </a:p>
        </p:txBody>
      </p:sp>
      <p:pic>
        <p:nvPicPr>
          <p:cNvPr id="6" name="Imagen 13">
            <a:hlinkClick r:id="rId10"/>
            <a:extLst>
              <a:ext uri="{FF2B5EF4-FFF2-40B4-BE49-F238E27FC236}">
                <a16:creationId xmlns:a16="http://schemas.microsoft.com/office/drawing/2014/main" id="{6DFBA1C1-45EA-CEEB-3D21-F99962285C1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5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15" grpId="0"/>
      <p:bldP spid="16" grpId="0"/>
      <p:bldP spid="17" grpId="0"/>
      <p:bldP spid="17" grpId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7236183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/>
          <a:stretch/>
        </p:blipFill>
        <p:spPr>
          <a:xfrm>
            <a:off x="-665224" y="-1"/>
            <a:ext cx="10186159" cy="3687033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65224" y="3030546"/>
            <a:ext cx="10186159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més de fer classes, què més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puc fer al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52052" y="2913392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Escalada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Esquaix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Fitness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Frontennis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Frontó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Futbol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Futbol sala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Hidromassatge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Hipopressiva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Ioga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Jacuzzi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Just 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dance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1949078"/>
            <a:ext cx="389591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6000" b="1" dirty="0">
                <a:solidFill>
                  <a:srgbClr val="FFFFFF"/>
                </a:solidFill>
                <a:latin typeface="Arial"/>
                <a:cs typeface="Arial"/>
              </a:rPr>
              <a:t>Esport</a:t>
            </a:r>
          </a:p>
        </p:txBody>
      </p:sp>
      <p:sp>
        <p:nvSpPr>
          <p:cNvPr id="18" name="CuadroTexto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72535" y="2913580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Kizomba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Meditació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Mètode 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Feldenkrais</a:t>
            </a: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®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Natació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Pàdbol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Pàdel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Pilates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Quidditch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Ràquetbol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Relaxació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Risoteràpia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Ritmes llatins</a:t>
            </a:r>
          </a:p>
        </p:txBody>
      </p:sp>
      <p:sp>
        <p:nvSpPr>
          <p:cNvPr id="15" name="CuadroTexto 14" descr="Accedeix a la web del Servei d'Activitat Fisica de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71128" y="6188438"/>
            <a:ext cx="204104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45820" y="6156234"/>
            <a:ext cx="299886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5123" y="2913392"/>
            <a:ext cx="176274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Aeròbic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Aiguafit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Aiguagim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Bàdminton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Bany de vapor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Bàsquet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Bodybalance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Boxtraining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Court</a:t>
            </a: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 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soccer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Crosstraining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Cycling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Dolls d’aigua</a:t>
            </a:r>
          </a:p>
        </p:txBody>
      </p:sp>
      <p:sp>
        <p:nvSpPr>
          <p:cNvPr id="20" name="CuadroText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20272" y="2913580"/>
            <a:ext cx="2407824" cy="570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  <a:p>
            <a:pPr>
              <a:lnSpc>
                <a:spcPct val="85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84539" y="2913580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Rocòdroms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Rugbi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Sauna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Solàrium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Tai-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txí</a:t>
            </a: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-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txuan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Tennis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Tennis taula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Tonificació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Voleibol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Vòlei-platja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Waterpolo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Zumba</a:t>
            </a: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</p:txBody>
      </p:sp>
      <p:pic>
        <p:nvPicPr>
          <p:cNvPr id="4" name="Imagen 13">
            <a:hlinkClick r:id="rId9"/>
            <a:extLst>
              <a:ext uri="{FF2B5EF4-FFF2-40B4-BE49-F238E27FC236}">
                <a16:creationId xmlns:a16="http://schemas.microsoft.com/office/drawing/2014/main" id="{7E9AEA2A-C7FC-644C-A818-5B805EC88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35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18" grpId="0"/>
      <p:bldP spid="15" grpId="0"/>
      <p:bldP spid="15" grpId="1"/>
      <p:bldP spid="19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384972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144000" cy="7019175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/>
          <a:stretch/>
        </p:blipFill>
        <p:spPr>
          <a:xfrm>
            <a:off x="0" y="0"/>
            <a:ext cx="9579662" cy="370905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r="5455"/>
          <a:stretch/>
        </p:blipFill>
        <p:spPr>
          <a:xfrm rot="10800000">
            <a:off x="-1" y="3048884"/>
            <a:ext cx="9630552" cy="3809115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Vila Universitària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8" y="2578375"/>
            <a:ext cx="4468263" cy="1985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sz="6000" b="1" dirty="0">
                <a:solidFill>
                  <a:srgbClr val="99CEB0"/>
                </a:solidFill>
                <a:latin typeface="Arial"/>
                <a:cs typeface="Arial"/>
              </a:rPr>
              <a:t>2.500</a:t>
            </a:r>
            <a:r>
              <a:rPr lang="ca-ES" sz="6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  <a:t>estudiants </a:t>
            </a:r>
            <a:b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  <a:t>de tot el món</a:t>
            </a:r>
          </a:p>
        </p:txBody>
      </p:sp>
      <p:sp>
        <p:nvSpPr>
          <p:cNvPr id="43" name="CuadroTexto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16709" y="2569466"/>
            <a:ext cx="4468263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sz="6000" b="1" dirty="0">
                <a:solidFill>
                  <a:srgbClr val="99CEB0"/>
                </a:solidFill>
                <a:latin typeface="Arial"/>
                <a:cs typeface="Arial"/>
              </a:rPr>
              <a:t>810</a:t>
            </a:r>
            <a:b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  <a:t>apartaments</a:t>
            </a:r>
          </a:p>
        </p:txBody>
      </p:sp>
      <p:sp>
        <p:nvSpPr>
          <p:cNvPr id="44" name="CuadroTexto 43" descr="Accedeix a la web de la Vila Universitaria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687308" y="6188438"/>
            <a:ext cx="177098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“Això és la Vila”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8" name="Imagen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357314" y="6156234"/>
            <a:ext cx="309258" cy="309258"/>
          </a:xfrm>
          <a:prstGeom prst="rect">
            <a:avLst/>
          </a:prstGeom>
        </p:spPr>
      </p:pic>
      <p:pic>
        <p:nvPicPr>
          <p:cNvPr id="1026" name="Picture 2" descr="Accedeix a la web de la Vila Universitaria">
            <a:hlinkClick r:id="rId10"/>
            <a:extLst>
              <a:ext uri="{FF2B5EF4-FFF2-40B4-BE49-F238E27FC236}">
                <a16:creationId xmlns:a16="http://schemas.microsoft.com/office/drawing/2014/main" id="{5DC1A7CB-DDE6-4F57-A2EA-57FFF1C21A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48" y="6210521"/>
            <a:ext cx="2253288" cy="20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13">
            <a:hlinkClick r:id="rId12"/>
            <a:extLst>
              <a:ext uri="{FF2B5EF4-FFF2-40B4-BE49-F238E27FC236}">
                <a16:creationId xmlns:a16="http://schemas.microsoft.com/office/drawing/2014/main" id="{078F7932-CB51-7A17-9A39-D94DDCFCB5B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34" grpId="0"/>
      <p:bldP spid="43" grpId="0"/>
      <p:bldP spid="44" grpId="0"/>
      <p:bldP spid="4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384972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144000" cy="7019175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/>
          <a:stretch/>
        </p:blipFill>
        <p:spPr>
          <a:xfrm>
            <a:off x="0" y="0"/>
            <a:ext cx="9579662" cy="370905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r="5455"/>
          <a:stretch/>
        </p:blipFill>
        <p:spPr>
          <a:xfrm rot="10800000">
            <a:off x="-1" y="3048884"/>
            <a:ext cx="9630552" cy="3809115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Vila Universitària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44" name="CuadroTexto 43" descr="Accedeix a la web de la Vila Universitaria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423908" y="6188438"/>
            <a:ext cx="177098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8" name="Imagen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98600" y="6156234"/>
            <a:ext cx="299886" cy="309258"/>
          </a:xfrm>
          <a:prstGeom prst="rect">
            <a:avLst/>
          </a:prstGeom>
        </p:spPr>
      </p:pic>
      <p:pic>
        <p:nvPicPr>
          <p:cNvPr id="1026" name="Picture 2" descr="Accedeix a la web de la Vila Universitaria">
            <a:hlinkClick r:id="rId10"/>
            <a:extLst>
              <a:ext uri="{FF2B5EF4-FFF2-40B4-BE49-F238E27FC236}">
                <a16:creationId xmlns:a16="http://schemas.microsoft.com/office/drawing/2014/main" id="{5DC1A7CB-DDE6-4F57-A2EA-57FFF1C21A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48" y="6210521"/>
            <a:ext cx="2253288" cy="20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EFEE8B9-E055-2CCC-6288-3612CB0DD9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1641268"/>
            <a:ext cx="7772400" cy="381650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3AA614-1DA1-79A7-4ED9-69C6D312339F}"/>
              </a:ext>
            </a:extLst>
          </p:cNvPr>
          <p:cNvSpPr txBox="1"/>
          <p:nvPr/>
        </p:nvSpPr>
        <p:spPr>
          <a:xfrm>
            <a:off x="2429699" y="5619467"/>
            <a:ext cx="4817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</a:rPr>
              <a:t>https://</a:t>
            </a:r>
            <a:r>
              <a:rPr lang="es-ES" err="1">
                <a:solidFill>
                  <a:schemeClr val="bg1"/>
                </a:solidFill>
              </a:rPr>
              <a:t>vilauniversitaria.uab.cat</a:t>
            </a:r>
            <a:endParaRPr lang="es-ES">
              <a:solidFill>
                <a:schemeClr val="bg1"/>
              </a:solidFill>
            </a:endParaRPr>
          </a:p>
        </p:txBody>
      </p:sp>
      <p:pic>
        <p:nvPicPr>
          <p:cNvPr id="2" name="Imagen 13">
            <a:hlinkClick r:id="rId13"/>
            <a:extLst>
              <a:ext uri="{FF2B5EF4-FFF2-40B4-BE49-F238E27FC236}">
                <a16:creationId xmlns:a16="http://schemas.microsoft.com/office/drawing/2014/main" id="{AB64E744-F4BC-EA0D-83CB-C8C530F3AD1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11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44" grpId="0"/>
      <p:bldP spid="44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 descr="Imatge que conté text, captura de pantalla, Font, nombre&#10;&#10;Descripció generada automàticament">
            <a:extLst>
              <a:ext uri="{FF2B5EF4-FFF2-40B4-BE49-F238E27FC236}">
                <a16:creationId xmlns:a16="http://schemas.microsoft.com/office/drawing/2014/main" id="{D443D4B9-D3A1-8859-1C34-73ACE5EBA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66606"/>
            <a:ext cx="9086849" cy="5058134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FC077749-6797-2DB8-7A18-C5F1A09D2851}"/>
              </a:ext>
            </a:extLst>
          </p:cNvPr>
          <p:cNvSpPr txBox="1"/>
          <p:nvPr/>
        </p:nvSpPr>
        <p:spPr>
          <a:xfrm>
            <a:off x="754380" y="5863590"/>
            <a:ext cx="753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Font: Agència per a la Qualitat del Sistema Universitari de Catalunya (AQU)</a:t>
            </a:r>
          </a:p>
        </p:txBody>
      </p:sp>
      <p:sp>
        <p:nvSpPr>
          <p:cNvPr id="5" name="Marc 4">
            <a:extLst>
              <a:ext uri="{FF2B5EF4-FFF2-40B4-BE49-F238E27FC236}">
                <a16:creationId xmlns:a16="http://schemas.microsoft.com/office/drawing/2014/main" id="{3A001E73-AC0E-8A15-231C-91477BDE2E08}"/>
              </a:ext>
            </a:extLst>
          </p:cNvPr>
          <p:cNvSpPr/>
          <p:nvPr/>
        </p:nvSpPr>
        <p:spPr>
          <a:xfrm>
            <a:off x="354330" y="948690"/>
            <a:ext cx="8298180" cy="1131570"/>
          </a:xfrm>
          <a:prstGeom prst="frame">
            <a:avLst>
              <a:gd name="adj1" fmla="val 84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5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Web de la UAB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77" y="6161714"/>
            <a:ext cx="2179394" cy="3002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</a:extLst>
          </p:cNvPr>
          <p:cNvSpPr/>
          <p:nvPr/>
        </p:nvSpPr>
        <p:spPr>
          <a:xfrm>
            <a:off x="1075643" y="128632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4" name="Mitjans en línia 3" title="Vídeo promocional de la Facultat de Filosofia i Lletres">
            <a:hlinkClick r:id="" action="ppaction://media"/>
            <a:extLst>
              <a:ext uri="{FF2B5EF4-FFF2-40B4-BE49-F238E27FC236}">
                <a16:creationId xmlns:a16="http://schemas.microsoft.com/office/drawing/2014/main" id="{18DE3474-3C14-24BF-F6BB-0E2424BF40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998803"/>
            <a:ext cx="9174345" cy="5183505"/>
          </a:xfrm>
          <a:prstGeom prst="rect">
            <a:avLst/>
          </a:prstGeom>
        </p:spPr>
      </p:pic>
      <p:sp>
        <p:nvSpPr>
          <p:cNvPr id="3" name="CuadroTexto 28">
            <a:extLst>
              <a:ext uri="{FF2B5EF4-FFF2-40B4-BE49-F238E27FC236}">
                <a16:creationId xmlns:a16="http://schemas.microsoft.com/office/drawing/2014/main" id="{CBBC32B1-6794-1A0E-B0E2-4D00A7429A97}"/>
              </a:ext>
            </a:extLst>
          </p:cNvPr>
          <p:cNvSpPr txBox="1"/>
          <p:nvPr/>
        </p:nvSpPr>
        <p:spPr>
          <a:xfrm>
            <a:off x="445477" y="312750"/>
            <a:ext cx="914400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2800" b="1" dirty="0">
                <a:latin typeface="Arial" panose="020B0604020202020204" pitchFamily="34" charset="0"/>
                <a:cs typeface="Arial" panose="020B0604020202020204" pitchFamily="34" charset="0"/>
              </a:rPr>
              <a:t>Raons per triar la Facultat de Filosofia i Lletres</a:t>
            </a:r>
            <a:endParaRPr lang="ca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74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 descr="Imatge que conté text, Font, captura de pantalla, disseny&#10;&#10;Descripció generada automàticament">
            <a:extLst>
              <a:ext uri="{FF2B5EF4-FFF2-40B4-BE49-F238E27FC236}">
                <a16:creationId xmlns:a16="http://schemas.microsoft.com/office/drawing/2014/main" id="{CFAF9A06-FE99-0F46-735F-E2278535B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97180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176D6FE-1274-9B4E-AFF2-EF5505D1E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9" y="0"/>
            <a:ext cx="9137061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5DBE01-4345-9B4D-87EB-5411045C6FF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5875">
            <a:noFill/>
          </a:ln>
        </p:spPr>
        <p:txBody>
          <a:bodyPr/>
          <a:lstStyle/>
          <a:p>
            <a:r>
              <a:rPr lang="es-ES" b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La </a:t>
            </a:r>
            <a:r>
              <a:rPr lang="es-ES" b="1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Facultat</a:t>
            </a:r>
            <a:r>
              <a:rPr lang="es-ES" b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en </a:t>
            </a:r>
            <a:r>
              <a:rPr lang="es-ES" b="1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Xifres</a:t>
            </a:r>
            <a:endParaRPr lang="es-ES" b="1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4AEF3050-703B-E723-D657-5138BB796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30" y="1417638"/>
            <a:ext cx="6711340" cy="496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242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0CC920-016F-4831-87AF-CBF8EDE4F195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12C8A244-2237-4B1E-AC81-9F213A917A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2CB0B5-30F6-4635-9B49-66A16A4864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2030</Words>
  <Application>Microsoft Office PowerPoint</Application>
  <PresentationFormat>Presentació en pantalla (4:3)</PresentationFormat>
  <Paragraphs>392</Paragraphs>
  <Slides>40</Slides>
  <Notes>20</Notes>
  <HiddenSlides>1</HiddenSlides>
  <MMClips>1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40</vt:i4>
      </vt:variant>
    </vt:vector>
  </HeadingPairs>
  <TitlesOfParts>
    <vt:vector size="48" baseType="lpstr">
      <vt:lpstr>Helvetica</vt:lpstr>
      <vt:lpstr>Wingdings</vt:lpstr>
      <vt:lpstr>Arial</vt:lpstr>
      <vt:lpstr>Arial Black</vt:lpstr>
      <vt:lpstr>Calibri</vt:lpstr>
      <vt:lpstr>Consolas</vt:lpstr>
      <vt:lpstr>Century Gothic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La Facultat en Xifres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Lylia Boukelmoune Martí</cp:lastModifiedBy>
  <cp:revision>4</cp:revision>
  <dcterms:created xsi:type="dcterms:W3CDTF">2019-11-11T08:24:52Z</dcterms:created>
  <dcterms:modified xsi:type="dcterms:W3CDTF">2025-02-11T10:16:24Z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