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0"/>
  </p:notesMasterIdLst>
  <p:sldIdLst>
    <p:sldId id="659" r:id="rId5"/>
    <p:sldId id="687" r:id="rId6"/>
    <p:sldId id="666" r:id="rId7"/>
    <p:sldId id="667" r:id="rId8"/>
    <p:sldId id="324" r:id="rId9"/>
    <p:sldId id="325" r:id="rId10"/>
    <p:sldId id="336" r:id="rId11"/>
    <p:sldId id="337" r:id="rId12"/>
    <p:sldId id="591" r:id="rId13"/>
    <p:sldId id="330" r:id="rId14"/>
    <p:sldId id="592" r:id="rId15"/>
    <p:sldId id="679" r:id="rId16"/>
    <p:sldId id="684" r:id="rId17"/>
    <p:sldId id="685" r:id="rId18"/>
    <p:sldId id="686" r:id="rId19"/>
    <p:sldId id="683" r:id="rId20"/>
    <p:sldId id="370" r:id="rId21"/>
    <p:sldId id="593" r:id="rId22"/>
    <p:sldId id="594" r:id="rId23"/>
    <p:sldId id="291" r:id="rId24"/>
    <p:sldId id="671" r:id="rId25"/>
    <p:sldId id="668" r:id="rId26"/>
    <p:sldId id="617" r:id="rId27"/>
    <p:sldId id="611" r:id="rId28"/>
    <p:sldId id="309" r:id="rId2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FFFFFF"/>
    <a:srgbClr val="2EA515"/>
    <a:srgbClr val="58BB2A"/>
    <a:srgbClr val="EE00A5"/>
    <a:srgbClr val="13CD00"/>
    <a:srgbClr val="EF3633"/>
    <a:srgbClr val="FFDD5B"/>
    <a:srgbClr val="CF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2EC06-EEFE-4CA4-A93D-58A25D383C46}" v="1" dt="2025-03-26T10:46:40.5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6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298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F2F5BC91-6359-44C9-8EB6-6855014933CD}"/>
    <pc:docChg chg="undo custSel delSld modSld">
      <pc:chgData name="Rosa María Cabrera Corchos" userId="f1659fda-de31-4a64-8d16-4a5c28fbfcfc" providerId="ADAL" clId="{F2F5BC91-6359-44C9-8EB6-6855014933CD}" dt="2022-01-31T20:06:15.111" v="571" actId="20577"/>
      <pc:docMkLst>
        <pc:docMk/>
      </pc:docMkLst>
      <pc:sldChg chg="addSp delSp modSp mod modAnim">
        <pc:chgData name="Rosa María Cabrera Corchos" userId="f1659fda-de31-4a64-8d16-4a5c28fbfcfc" providerId="ADAL" clId="{F2F5BC91-6359-44C9-8EB6-6855014933CD}" dt="2022-01-31T19:17:14.874" v="287" actId="962"/>
        <pc:sldMkLst>
          <pc:docMk/>
          <pc:sldMk cId="522388080" sldId="324"/>
        </pc:sldMkLst>
      </pc:sldChg>
      <pc:sldChg chg="modSp">
        <pc:chgData name="Rosa María Cabrera Corchos" userId="f1659fda-de31-4a64-8d16-4a5c28fbfcfc" providerId="ADAL" clId="{F2F5BC91-6359-44C9-8EB6-6855014933CD}" dt="2022-01-31T20:06:15.111" v="571" actId="20577"/>
        <pc:sldMkLst>
          <pc:docMk/>
          <pc:sldMk cId="3213802191" sldId="325"/>
        </pc:sldMkLst>
      </pc:sldChg>
      <pc:sldChg chg="modSp">
        <pc:chgData name="Rosa María Cabrera Corchos" userId="f1659fda-de31-4a64-8d16-4a5c28fbfcfc" providerId="ADAL" clId="{F2F5BC91-6359-44C9-8EB6-6855014933CD}" dt="2022-01-31T20:03:42.199" v="556"/>
        <pc:sldMkLst>
          <pc:docMk/>
          <pc:sldMk cId="2290115369" sldId="370"/>
        </pc:sldMkLst>
      </pc:sldChg>
      <pc:sldChg chg="modSp">
        <pc:chgData name="Rosa María Cabrera Corchos" userId="f1659fda-de31-4a64-8d16-4a5c28fbfcfc" providerId="ADAL" clId="{F2F5BC91-6359-44C9-8EB6-6855014933CD}" dt="2022-01-31T19:20:09.847" v="288"/>
        <pc:sldMkLst>
          <pc:docMk/>
          <pc:sldMk cId="1485271109" sldId="591"/>
        </pc:sldMkLst>
      </pc:sldChg>
      <pc:sldChg chg="modSp">
        <pc:chgData name="Rosa María Cabrera Corchos" userId="f1659fda-de31-4a64-8d16-4a5c28fbfcfc" providerId="ADAL" clId="{F2F5BC91-6359-44C9-8EB6-6855014933CD}" dt="2022-01-31T19:22:49.463" v="291" actId="403"/>
        <pc:sldMkLst>
          <pc:docMk/>
          <pc:sldMk cId="3743393784" sldId="592"/>
        </pc:sldMkLst>
      </pc:sldChg>
      <pc:sldChg chg="addSp delSp modSp mod delAnim modAnim">
        <pc:chgData name="Rosa María Cabrera Corchos" userId="f1659fda-de31-4a64-8d16-4a5c28fbfcfc" providerId="ADAL" clId="{F2F5BC91-6359-44C9-8EB6-6855014933CD}" dt="2022-01-31T20:04:22.071" v="566"/>
        <pc:sldMkLst>
          <pc:docMk/>
          <pc:sldMk cId="1026982168" sldId="679"/>
        </pc:sldMkLst>
      </pc:sldChg>
      <pc:sldChg chg="del">
        <pc:chgData name="Rosa María Cabrera Corchos" userId="f1659fda-de31-4a64-8d16-4a5c28fbfcfc" providerId="ADAL" clId="{F2F5BC91-6359-44C9-8EB6-6855014933CD}" dt="2022-01-31T19:30:38.229" v="335" actId="2696"/>
        <pc:sldMkLst>
          <pc:docMk/>
          <pc:sldMk cId="2626079958" sldId="680"/>
        </pc:sldMkLst>
      </pc:sldChg>
      <pc:sldChg chg="del">
        <pc:chgData name="Rosa María Cabrera Corchos" userId="f1659fda-de31-4a64-8d16-4a5c28fbfcfc" providerId="ADAL" clId="{F2F5BC91-6359-44C9-8EB6-6855014933CD}" dt="2022-01-31T19:35:25.910" v="395" actId="2696"/>
        <pc:sldMkLst>
          <pc:docMk/>
          <pc:sldMk cId="2196512018" sldId="681"/>
        </pc:sldMkLst>
      </pc:sldChg>
      <pc:sldChg chg="del">
        <pc:chgData name="Rosa María Cabrera Corchos" userId="f1659fda-de31-4a64-8d16-4a5c28fbfcfc" providerId="ADAL" clId="{F2F5BC91-6359-44C9-8EB6-6855014933CD}" dt="2022-01-31T19:40:05.314" v="439" actId="2696"/>
        <pc:sldMkLst>
          <pc:docMk/>
          <pc:sldMk cId="3038053737" sldId="682"/>
        </pc:sldMkLst>
      </pc:sldChg>
      <pc:sldChg chg="addSp delSp modSp mod delAnim modAnim">
        <pc:chgData name="Rosa María Cabrera Corchos" userId="f1659fda-de31-4a64-8d16-4a5c28fbfcfc" providerId="ADAL" clId="{F2F5BC91-6359-44C9-8EB6-6855014933CD}" dt="2022-01-31T20:03:53.565" v="558"/>
        <pc:sldMkLst>
          <pc:docMk/>
          <pc:sldMk cId="2774378386" sldId="683"/>
        </pc:sldMkLst>
      </pc:sldChg>
      <pc:sldChg chg="addSp delSp modSp mod delAnim modAnim">
        <pc:chgData name="Rosa María Cabrera Corchos" userId="f1659fda-de31-4a64-8d16-4a5c28fbfcfc" providerId="ADAL" clId="{F2F5BC91-6359-44C9-8EB6-6855014933CD}" dt="2022-01-31T20:04:15.074" v="564"/>
        <pc:sldMkLst>
          <pc:docMk/>
          <pc:sldMk cId="576473802" sldId="684"/>
        </pc:sldMkLst>
      </pc:sldChg>
      <pc:sldChg chg="addSp delSp modSp mod delAnim modAnim">
        <pc:chgData name="Rosa María Cabrera Corchos" userId="f1659fda-de31-4a64-8d16-4a5c28fbfcfc" providerId="ADAL" clId="{F2F5BC91-6359-44C9-8EB6-6855014933CD}" dt="2022-01-31T20:04:08.266" v="562"/>
        <pc:sldMkLst>
          <pc:docMk/>
          <pc:sldMk cId="528499262" sldId="685"/>
        </pc:sldMkLst>
      </pc:sldChg>
      <pc:sldChg chg="addSp delSp modSp mod delAnim modAnim">
        <pc:chgData name="Rosa María Cabrera Corchos" userId="f1659fda-de31-4a64-8d16-4a5c28fbfcfc" providerId="ADAL" clId="{F2F5BC91-6359-44C9-8EB6-6855014933CD}" dt="2022-01-31T20:04:00.505" v="560"/>
        <pc:sldMkLst>
          <pc:docMk/>
          <pc:sldMk cId="955454496" sldId="686"/>
        </pc:sldMkLst>
      </pc:sldChg>
    </pc:docChg>
  </pc:docChgLst>
  <pc:docChgLst>
    <pc:chgData name="Lylia Boukelmoune Martí" userId="e299aa62-65b1-407e-8156-45aa4a7d9d94" providerId="ADAL" clId="{1246FD74-F6F6-47DD-9693-87C2E9748D25}"/>
    <pc:docChg chg="custSel modSld">
      <pc:chgData name="Lylia Boukelmoune Martí" userId="e299aa62-65b1-407e-8156-45aa4a7d9d94" providerId="ADAL" clId="{1246FD74-F6F6-47DD-9693-87C2E9748D25}" dt="2025-01-23T10:36:27.876" v="1"/>
      <pc:docMkLst>
        <pc:docMk/>
      </pc:docMkLst>
      <pc:sldChg chg="addSp delSp modSp mod delAnim modAnim">
        <pc:chgData name="Lylia Boukelmoune Martí" userId="e299aa62-65b1-407e-8156-45aa4a7d9d94" providerId="ADAL" clId="{1246FD74-F6F6-47DD-9693-87C2E9748D25}" dt="2025-01-23T10:36:27.876" v="1"/>
        <pc:sldMkLst>
          <pc:docMk/>
          <pc:sldMk cId="1074027259" sldId="334"/>
        </pc:sldMkLst>
        <pc:spChg chg="add mod">
          <ac:chgData name="Lylia Boukelmoune Martí" userId="e299aa62-65b1-407e-8156-45aa4a7d9d94" providerId="ADAL" clId="{1246FD74-F6F6-47DD-9693-87C2E9748D25}" dt="2025-01-23T10:36:27.876" v="1"/>
          <ac:spMkLst>
            <pc:docMk/>
            <pc:sldMk cId="1074027259" sldId="334"/>
            <ac:spMk id="5" creationId="{6F8144A4-9975-8FEA-801C-A5B793AE172D}"/>
          </ac:spMkLst>
        </pc:spChg>
        <pc:picChg chg="add mod">
          <ac:chgData name="Lylia Boukelmoune Martí" userId="e299aa62-65b1-407e-8156-45aa4a7d9d94" providerId="ADAL" clId="{1246FD74-F6F6-47DD-9693-87C2E9748D25}" dt="2025-01-23T10:36:27.876" v="1"/>
          <ac:picMkLst>
            <pc:docMk/>
            <pc:sldMk cId="1074027259" sldId="334"/>
            <ac:picMk id="7" creationId="{9E47FE0F-1443-5677-A06C-8F6485A51F84}"/>
          </ac:picMkLst>
        </pc:picChg>
      </pc:sldChg>
    </pc:docChg>
  </pc:docChgLst>
  <pc:docChgLst>
    <pc:chgData name="Rosa María Cabrera Corchos" userId="f1659fda-de31-4a64-8d16-4a5c28fbfcfc" providerId="ADAL" clId="{8C22F579-D0F1-4740-AA2C-84CA65BBA8C5}"/>
    <pc:docChg chg="delSld modSld">
      <pc:chgData name="Rosa María Cabrera Corchos" userId="f1659fda-de31-4a64-8d16-4a5c28fbfcfc" providerId="ADAL" clId="{8C22F579-D0F1-4740-AA2C-84CA65BBA8C5}" dt="2025-01-29T17:12:55.497" v="13" actId="2696"/>
      <pc:docMkLst>
        <pc:docMk/>
      </pc:docMkLst>
      <pc:sldChg chg="modNotesTx">
        <pc:chgData name="Rosa María Cabrera Corchos" userId="f1659fda-de31-4a64-8d16-4a5c28fbfcfc" providerId="ADAL" clId="{8C22F579-D0F1-4740-AA2C-84CA65BBA8C5}" dt="2025-01-25T20:32:03.964" v="12" actId="6549"/>
        <pc:sldMkLst>
          <pc:docMk/>
          <pc:sldMk cId="886091329" sldId="291"/>
        </pc:sldMkLst>
      </pc:sldChg>
      <pc:sldChg chg="modSp mod">
        <pc:chgData name="Rosa María Cabrera Corchos" userId="f1659fda-de31-4a64-8d16-4a5c28fbfcfc" providerId="ADAL" clId="{8C22F579-D0F1-4740-AA2C-84CA65BBA8C5}" dt="2025-01-25T20:31:19.014" v="11" actId="207"/>
        <pc:sldMkLst>
          <pc:docMk/>
          <pc:sldMk cId="2127644895" sldId="330"/>
        </pc:sldMkLst>
        <pc:spChg chg="mod">
          <ac:chgData name="Rosa María Cabrera Corchos" userId="f1659fda-de31-4a64-8d16-4a5c28fbfcfc" providerId="ADAL" clId="{8C22F579-D0F1-4740-AA2C-84CA65BBA8C5}" dt="2025-01-25T20:31:19.014" v="11" actId="207"/>
          <ac:spMkLst>
            <pc:docMk/>
            <pc:sldMk cId="2127644895" sldId="330"/>
            <ac:spMk id="53" creationId="{4295DEBC-4AA1-4747-A7E0-7E8217F71E29}"/>
          </ac:spMkLst>
        </pc:spChg>
        <pc:spChg chg="mod">
          <ac:chgData name="Rosa María Cabrera Corchos" userId="f1659fda-de31-4a64-8d16-4a5c28fbfcfc" providerId="ADAL" clId="{8C22F579-D0F1-4740-AA2C-84CA65BBA8C5}" dt="2025-01-25T20:31:12.785" v="10" actId="207"/>
          <ac:spMkLst>
            <pc:docMk/>
            <pc:sldMk cId="2127644895" sldId="330"/>
            <ac:spMk id="54" creationId="{67103580-7AFF-4804-9D0D-638A26E1694B}"/>
          </ac:spMkLst>
        </pc:spChg>
      </pc:sldChg>
      <pc:sldChg chg="modSp mod">
        <pc:chgData name="Rosa María Cabrera Corchos" userId="f1659fda-de31-4a64-8d16-4a5c28fbfcfc" providerId="ADAL" clId="{8C22F579-D0F1-4740-AA2C-84CA65BBA8C5}" dt="2025-01-25T20:30:50.235" v="9" actId="20577"/>
        <pc:sldMkLst>
          <pc:docMk/>
          <pc:sldMk cId="1074027259" sldId="334"/>
        </pc:sldMkLst>
        <pc:graphicFrameChg chg="modGraphic">
          <ac:chgData name="Rosa María Cabrera Corchos" userId="f1659fda-de31-4a64-8d16-4a5c28fbfcfc" providerId="ADAL" clId="{8C22F579-D0F1-4740-AA2C-84CA65BBA8C5}" dt="2025-01-25T20:30:50.235" v="9" actId="20577"/>
          <ac:graphicFrameMkLst>
            <pc:docMk/>
            <pc:sldMk cId="1074027259" sldId="334"/>
            <ac:graphicFrameMk id="6" creationId="{7F9B8838-6228-4D57-88B3-94E1251F796A}"/>
          </ac:graphicFrameMkLst>
        </pc:graphicFrameChg>
      </pc:sldChg>
      <pc:sldChg chg="del">
        <pc:chgData name="Rosa María Cabrera Corchos" userId="f1659fda-de31-4a64-8d16-4a5c28fbfcfc" providerId="ADAL" clId="{8C22F579-D0F1-4740-AA2C-84CA65BBA8C5}" dt="2025-01-29T17:12:55.497" v="13" actId="2696"/>
        <pc:sldMkLst>
          <pc:docMk/>
          <pc:sldMk cId="367222070" sldId="605"/>
        </pc:sldMkLst>
      </pc:sldChg>
      <pc:sldChg chg="modSp mod modNotesTx">
        <pc:chgData name="Rosa María Cabrera Corchos" userId="f1659fda-de31-4a64-8d16-4a5c28fbfcfc" providerId="ADAL" clId="{8C22F579-D0F1-4740-AA2C-84CA65BBA8C5}" dt="2025-01-25T20:30:07.216" v="1"/>
        <pc:sldMkLst>
          <pc:docMk/>
          <pc:sldMk cId="708348372" sldId="659"/>
        </pc:sldMkLst>
        <pc:spChg chg="mod">
          <ac:chgData name="Rosa María Cabrera Corchos" userId="f1659fda-de31-4a64-8d16-4a5c28fbfcfc" providerId="ADAL" clId="{8C22F579-D0F1-4740-AA2C-84CA65BBA8C5}" dt="2025-01-25T20:28:41.356" v="0" actId="1076"/>
          <ac:spMkLst>
            <pc:docMk/>
            <pc:sldMk cId="708348372" sldId="659"/>
            <ac:spMk id="8" creationId="{8BC07BB4-6026-FEB0-7113-3561C9044851}"/>
          </ac:spMkLst>
        </pc:spChg>
      </pc:sldChg>
      <pc:sldChg chg="del">
        <pc:chgData name="Rosa María Cabrera Corchos" userId="f1659fda-de31-4a64-8d16-4a5c28fbfcfc" providerId="ADAL" clId="{8C22F579-D0F1-4740-AA2C-84CA65BBA8C5}" dt="2025-01-25T20:30:15.262" v="2" actId="2696"/>
        <pc:sldMkLst>
          <pc:docMk/>
          <pc:sldMk cId="773348093" sldId="660"/>
        </pc:sldMkLst>
      </pc:sldChg>
    </pc:docChg>
  </pc:docChgLst>
  <pc:docChgLst>
    <pc:chgData name="Rebeca Maria Staicu Berceanu" userId="8c489896-6b9d-48a6-aba3-c9a118f453a5" providerId="ADAL" clId="{5553C7BB-B238-45DF-89C3-BE7D0C5ECEC2}"/>
    <pc:docChg chg="undo custSel addSld delSld modSld sldOrd">
      <pc:chgData name="Rebeca Maria Staicu Berceanu" userId="8c489896-6b9d-48a6-aba3-c9a118f453a5" providerId="ADAL" clId="{5553C7BB-B238-45DF-89C3-BE7D0C5ECEC2}" dt="2023-12-21T12:00:47.638" v="130"/>
      <pc:docMkLst>
        <pc:docMk/>
      </pc:docMkLst>
      <pc:sldChg chg="del">
        <pc:chgData name="Rebeca Maria Staicu Berceanu" userId="8c489896-6b9d-48a6-aba3-c9a118f453a5" providerId="ADAL" clId="{5553C7BB-B238-45DF-89C3-BE7D0C5ECEC2}" dt="2023-12-21T11:50:33.119" v="62" actId="47"/>
        <pc:sldMkLst>
          <pc:docMk/>
          <pc:sldMk cId="886091329" sldId="291"/>
        </pc:sldMkLst>
      </pc:sldChg>
      <pc:sldChg chg="del">
        <pc:chgData name="Rebeca Maria Staicu Berceanu" userId="8c489896-6b9d-48a6-aba3-c9a118f453a5" providerId="ADAL" clId="{5553C7BB-B238-45DF-89C3-BE7D0C5ECEC2}" dt="2023-12-21T11:29:25.721" v="10" actId="47"/>
        <pc:sldMkLst>
          <pc:docMk/>
          <pc:sldMk cId="2985893853" sldId="308"/>
        </pc:sldMkLst>
      </pc:sldChg>
      <pc:sldChg chg="del">
        <pc:chgData name="Rebeca Maria Staicu Berceanu" userId="8c489896-6b9d-48a6-aba3-c9a118f453a5" providerId="ADAL" clId="{5553C7BB-B238-45DF-89C3-BE7D0C5ECEC2}" dt="2023-12-21T11:29:11.528" v="6" actId="47"/>
        <pc:sldMkLst>
          <pc:docMk/>
          <pc:sldMk cId="1809974266" sldId="318"/>
        </pc:sldMkLst>
      </pc:sldChg>
      <pc:sldChg chg="addSp delSp modSp mod modAnim">
        <pc:chgData name="Rebeca Maria Staicu Berceanu" userId="8c489896-6b9d-48a6-aba3-c9a118f453a5" providerId="ADAL" clId="{5553C7BB-B238-45DF-89C3-BE7D0C5ECEC2}" dt="2023-12-21T11:29:43.653" v="12"/>
        <pc:sldMkLst>
          <pc:docMk/>
          <pc:sldMk cId="522388080" sldId="324"/>
        </pc:sldMkLst>
      </pc:sldChg>
      <pc:sldChg chg="addSp delSp modSp mod modAnim">
        <pc:chgData name="Rebeca Maria Staicu Berceanu" userId="8c489896-6b9d-48a6-aba3-c9a118f453a5" providerId="ADAL" clId="{5553C7BB-B238-45DF-89C3-BE7D0C5ECEC2}" dt="2023-12-21T11:48:26.111" v="31" actId="20577"/>
        <pc:sldMkLst>
          <pc:docMk/>
          <pc:sldMk cId="3213802191" sldId="325"/>
        </pc:sldMkLst>
      </pc:sldChg>
      <pc:sldChg chg="addSp delSp modSp mod modAnim">
        <pc:chgData name="Rebeca Maria Staicu Berceanu" userId="8c489896-6b9d-48a6-aba3-c9a118f453a5" providerId="ADAL" clId="{5553C7BB-B238-45DF-89C3-BE7D0C5ECEC2}" dt="2023-12-21T11:55:05.913" v="113"/>
        <pc:sldMkLst>
          <pc:docMk/>
          <pc:sldMk cId="2127644895" sldId="330"/>
        </pc:sldMkLst>
      </pc:sldChg>
      <pc:sldChg chg="addSp delSp modSp mod addAnim delAnim modAnim">
        <pc:chgData name="Rebeca Maria Staicu Berceanu" userId="8c489896-6b9d-48a6-aba3-c9a118f453a5" providerId="ADAL" clId="{5553C7BB-B238-45DF-89C3-BE7D0C5ECEC2}" dt="2023-12-21T11:51:29.716" v="77"/>
        <pc:sldMkLst>
          <pc:docMk/>
          <pc:sldMk cId="1074027259" sldId="334"/>
        </pc:sldMkLst>
      </pc:sldChg>
      <pc:sldChg chg="addSp delSp modSp mod delAnim modAnim">
        <pc:chgData name="Rebeca Maria Staicu Berceanu" userId="8c489896-6b9d-48a6-aba3-c9a118f453a5" providerId="ADAL" clId="{5553C7BB-B238-45DF-89C3-BE7D0C5ECEC2}" dt="2023-12-21T11:51:45.477" v="80" actId="1076"/>
        <pc:sldMkLst>
          <pc:docMk/>
          <pc:sldMk cId="4176253884" sldId="336"/>
        </pc:sldMkLst>
      </pc:sldChg>
      <pc:sldChg chg="addSp delSp modSp mod delAnim modAnim">
        <pc:chgData name="Rebeca Maria Staicu Berceanu" userId="8c489896-6b9d-48a6-aba3-c9a118f453a5" providerId="ADAL" clId="{5553C7BB-B238-45DF-89C3-BE7D0C5ECEC2}" dt="2023-12-21T11:59:44.505" v="128"/>
        <pc:sldMkLst>
          <pc:docMk/>
          <pc:sldMk cId="3932995163" sldId="337"/>
        </pc:sldMkLst>
      </pc:sldChg>
      <pc:sldChg chg="del">
        <pc:chgData name="Rebeca Maria Staicu Berceanu" userId="8c489896-6b9d-48a6-aba3-c9a118f453a5" providerId="ADAL" clId="{5553C7BB-B238-45DF-89C3-BE7D0C5ECEC2}" dt="2023-12-21T11:29:02.151" v="4" actId="47"/>
        <pc:sldMkLst>
          <pc:docMk/>
          <pc:sldMk cId="3843106006" sldId="342"/>
        </pc:sldMkLst>
      </pc:sldChg>
      <pc:sldChg chg="modSp add del setBg">
        <pc:chgData name="Rebeca Maria Staicu Berceanu" userId="8c489896-6b9d-48a6-aba3-c9a118f453a5" providerId="ADAL" clId="{5553C7BB-B238-45DF-89C3-BE7D0C5ECEC2}" dt="2023-12-21T11:28:57.224" v="3"/>
        <pc:sldMkLst>
          <pc:docMk/>
          <pc:sldMk cId="3698237054" sldId="352"/>
        </pc:sldMkLst>
      </pc:sldChg>
      <pc:sldChg chg="addSp delSp modSp mod delAnim modAnim">
        <pc:chgData name="Rebeca Maria Staicu Berceanu" userId="8c489896-6b9d-48a6-aba3-c9a118f453a5" providerId="ADAL" clId="{5553C7BB-B238-45DF-89C3-BE7D0C5ECEC2}" dt="2023-12-21T11:58:22.901" v="125"/>
        <pc:sldMkLst>
          <pc:docMk/>
          <pc:sldMk cId="2290115369" sldId="370"/>
        </pc:sldMkLst>
      </pc:sldChg>
      <pc:sldChg chg="addSp delSp modSp mod modAnim">
        <pc:chgData name="Rebeca Maria Staicu Berceanu" userId="8c489896-6b9d-48a6-aba3-c9a118f453a5" providerId="ADAL" clId="{5553C7BB-B238-45DF-89C3-BE7D0C5ECEC2}" dt="2023-12-21T11:49:58.645" v="41"/>
        <pc:sldMkLst>
          <pc:docMk/>
          <pc:sldMk cId="1485271109" sldId="591"/>
        </pc:sldMkLst>
      </pc:sldChg>
      <pc:sldChg chg="addSp delSp modSp mod modAnim">
        <pc:chgData name="Rebeca Maria Staicu Berceanu" userId="8c489896-6b9d-48a6-aba3-c9a118f453a5" providerId="ADAL" clId="{5553C7BB-B238-45DF-89C3-BE7D0C5ECEC2}" dt="2023-12-21T11:59:22.895" v="127"/>
        <pc:sldMkLst>
          <pc:docMk/>
          <pc:sldMk cId="3743393784" sldId="592"/>
        </pc:sldMkLst>
      </pc:sldChg>
      <pc:sldChg chg="addSp delSp modSp mod modAnim">
        <pc:chgData name="Rebeca Maria Staicu Berceanu" userId="8c489896-6b9d-48a6-aba3-c9a118f453a5" providerId="ADAL" clId="{5553C7BB-B238-45DF-89C3-BE7D0C5ECEC2}" dt="2023-12-21T12:00:39.999" v="129"/>
        <pc:sldMkLst>
          <pc:docMk/>
          <pc:sldMk cId="4133187365" sldId="593"/>
        </pc:sldMkLst>
      </pc:sldChg>
      <pc:sldChg chg="addSp delSp modSp mod modAnim">
        <pc:chgData name="Rebeca Maria Staicu Berceanu" userId="8c489896-6b9d-48a6-aba3-c9a118f453a5" providerId="ADAL" clId="{5553C7BB-B238-45DF-89C3-BE7D0C5ECEC2}" dt="2023-12-21T12:00:47.638" v="130"/>
        <pc:sldMkLst>
          <pc:docMk/>
          <pc:sldMk cId="3048629291" sldId="594"/>
        </pc:sldMkLst>
      </pc:sldChg>
      <pc:sldChg chg="add">
        <pc:chgData name="Rebeca Maria Staicu Berceanu" userId="8c489896-6b9d-48a6-aba3-c9a118f453a5" providerId="ADAL" clId="{5553C7BB-B238-45DF-89C3-BE7D0C5ECEC2}" dt="2023-12-21T11:50:46.376" v="66"/>
        <pc:sldMkLst>
          <pc:docMk/>
          <pc:sldMk cId="367222070" sldId="605"/>
        </pc:sldMkLst>
      </pc:sldChg>
      <pc:sldChg chg="add">
        <pc:chgData name="Rebeca Maria Staicu Berceanu" userId="8c489896-6b9d-48a6-aba3-c9a118f453a5" providerId="ADAL" clId="{5553C7BB-B238-45DF-89C3-BE7D0C5ECEC2}" dt="2023-12-21T11:50:53.160" v="68"/>
        <pc:sldMkLst>
          <pc:docMk/>
          <pc:sldMk cId="1883697652" sldId="607"/>
        </pc:sldMkLst>
      </pc:sldChg>
      <pc:sldChg chg="del">
        <pc:chgData name="Rebeca Maria Staicu Berceanu" userId="8c489896-6b9d-48a6-aba3-c9a118f453a5" providerId="ADAL" clId="{5553C7BB-B238-45DF-89C3-BE7D0C5ECEC2}" dt="2023-12-21T11:51:09.773" v="73" actId="47"/>
        <pc:sldMkLst>
          <pc:docMk/>
          <pc:sldMk cId="3606291980" sldId="611"/>
        </pc:sldMkLst>
      </pc:sldChg>
      <pc:sldChg chg="del">
        <pc:chgData name="Rebeca Maria Staicu Berceanu" userId="8c489896-6b9d-48a6-aba3-c9a118f453a5" providerId="ADAL" clId="{5553C7BB-B238-45DF-89C3-BE7D0C5ECEC2}" dt="2023-12-21T11:51:02.545" v="71" actId="47"/>
        <pc:sldMkLst>
          <pc:docMk/>
          <pc:sldMk cId="3679213256" sldId="617"/>
        </pc:sldMkLst>
      </pc:sldChg>
      <pc:sldChg chg="del">
        <pc:chgData name="Rebeca Maria Staicu Berceanu" userId="8c489896-6b9d-48a6-aba3-c9a118f453a5" providerId="ADAL" clId="{5553C7BB-B238-45DF-89C3-BE7D0C5ECEC2}" dt="2023-12-21T11:50:48.239" v="67" actId="47"/>
        <pc:sldMkLst>
          <pc:docMk/>
          <pc:sldMk cId="4249572832" sldId="645"/>
        </pc:sldMkLst>
      </pc:sldChg>
      <pc:sldChg chg="del">
        <pc:chgData name="Rebeca Maria Staicu Berceanu" userId="8c489896-6b9d-48a6-aba3-c9a118f453a5" providerId="ADAL" clId="{5553C7BB-B238-45DF-89C3-BE7D0C5ECEC2}" dt="2023-12-21T11:50:54.625" v="69" actId="47"/>
        <pc:sldMkLst>
          <pc:docMk/>
          <pc:sldMk cId="883172147" sldId="647"/>
        </pc:sldMkLst>
      </pc:sldChg>
      <pc:sldChg chg="add">
        <pc:chgData name="Rebeca Maria Staicu Berceanu" userId="8c489896-6b9d-48a6-aba3-c9a118f453a5" providerId="ADAL" clId="{5553C7BB-B238-45DF-89C3-BE7D0C5ECEC2}" dt="2023-12-21T11:29:09.442" v="5"/>
        <pc:sldMkLst>
          <pc:docMk/>
          <pc:sldMk cId="2734459277" sldId="648"/>
        </pc:sldMkLst>
      </pc:sldChg>
      <pc:sldChg chg="add">
        <pc:chgData name="Rebeca Maria Staicu Berceanu" userId="8c489896-6b9d-48a6-aba3-c9a118f453a5" providerId="ADAL" clId="{5553C7BB-B238-45DF-89C3-BE7D0C5ECEC2}" dt="2023-12-21T11:29:16.465" v="7"/>
        <pc:sldMkLst>
          <pc:docMk/>
          <pc:sldMk cId="3351530854" sldId="649"/>
        </pc:sldMkLst>
      </pc:sldChg>
      <pc:sldChg chg="add">
        <pc:chgData name="Rebeca Maria Staicu Berceanu" userId="8c489896-6b9d-48a6-aba3-c9a118f453a5" providerId="ADAL" clId="{5553C7BB-B238-45DF-89C3-BE7D0C5ECEC2}" dt="2023-12-21T11:51:07.782" v="72"/>
        <pc:sldMkLst>
          <pc:docMk/>
          <pc:sldMk cId="4163575214" sldId="655"/>
        </pc:sldMkLst>
      </pc:sldChg>
      <pc:sldChg chg="add ord setBg">
        <pc:chgData name="Rebeca Maria Staicu Berceanu" userId="8c489896-6b9d-48a6-aba3-c9a118f453a5" providerId="ADAL" clId="{5553C7BB-B238-45DF-89C3-BE7D0C5ECEC2}" dt="2023-12-21T11:50:36.623" v="65"/>
        <pc:sldMkLst>
          <pc:docMk/>
          <pc:sldMk cId="385276344" sldId="656"/>
        </pc:sldMkLst>
      </pc:sldChg>
      <pc:sldChg chg="add">
        <pc:chgData name="Rebeca Maria Staicu Berceanu" userId="8c489896-6b9d-48a6-aba3-c9a118f453a5" providerId="ADAL" clId="{5553C7BB-B238-45DF-89C3-BE7D0C5ECEC2}" dt="2023-12-21T11:51:01.090" v="70"/>
        <pc:sldMkLst>
          <pc:docMk/>
          <pc:sldMk cId="4223976146" sldId="657"/>
        </pc:sldMkLst>
      </pc:sldChg>
      <pc:sldChg chg="addSp delSp modSp mod modAnim">
        <pc:chgData name="Rebeca Maria Staicu Berceanu" userId="8c489896-6b9d-48a6-aba3-c9a118f453a5" providerId="ADAL" clId="{5553C7BB-B238-45DF-89C3-BE7D0C5ECEC2}" dt="2023-12-21T11:57:44.249" v="115"/>
        <pc:sldMkLst>
          <pc:docMk/>
          <pc:sldMk cId="1026982168" sldId="679"/>
        </pc:sldMkLst>
      </pc:sldChg>
      <pc:sldChg chg="addSp delSp modSp mod delAnim modAnim">
        <pc:chgData name="Rebeca Maria Staicu Berceanu" userId="8c489896-6b9d-48a6-aba3-c9a118f453a5" providerId="ADAL" clId="{5553C7BB-B238-45DF-89C3-BE7D0C5ECEC2}" dt="2023-12-21T11:58:14.180" v="123"/>
        <pc:sldMkLst>
          <pc:docMk/>
          <pc:sldMk cId="2774378386" sldId="683"/>
        </pc:sldMkLst>
      </pc:sldChg>
      <pc:sldChg chg="addSp delSp modSp mod delAnim modAnim">
        <pc:chgData name="Rebeca Maria Staicu Berceanu" userId="8c489896-6b9d-48a6-aba3-c9a118f453a5" providerId="ADAL" clId="{5553C7BB-B238-45DF-89C3-BE7D0C5ECEC2}" dt="2023-12-21T11:57:51.559" v="117"/>
        <pc:sldMkLst>
          <pc:docMk/>
          <pc:sldMk cId="576473802" sldId="684"/>
        </pc:sldMkLst>
      </pc:sldChg>
      <pc:sldChg chg="addSp delSp modSp mod delAnim modAnim">
        <pc:chgData name="Rebeca Maria Staicu Berceanu" userId="8c489896-6b9d-48a6-aba3-c9a118f453a5" providerId="ADAL" clId="{5553C7BB-B238-45DF-89C3-BE7D0C5ECEC2}" dt="2023-12-21T11:58:03.268" v="119"/>
        <pc:sldMkLst>
          <pc:docMk/>
          <pc:sldMk cId="528499262" sldId="685"/>
        </pc:sldMkLst>
      </pc:sldChg>
      <pc:sldChg chg="addSp delSp modSp mod delAnim modAnim">
        <pc:chgData name="Rebeca Maria Staicu Berceanu" userId="8c489896-6b9d-48a6-aba3-c9a118f453a5" providerId="ADAL" clId="{5553C7BB-B238-45DF-89C3-BE7D0C5ECEC2}" dt="2023-12-21T11:58:08.392" v="121"/>
        <pc:sldMkLst>
          <pc:docMk/>
          <pc:sldMk cId="955454496" sldId="686"/>
        </pc:sldMkLst>
      </pc:sldChg>
      <pc:sldChg chg="add">
        <pc:chgData name="Rebeca Maria Staicu Berceanu" userId="8c489896-6b9d-48a6-aba3-c9a118f453a5" providerId="ADAL" clId="{5553C7BB-B238-45DF-89C3-BE7D0C5ECEC2}" dt="2023-12-21T11:29:23.847" v="9"/>
        <pc:sldMkLst>
          <pc:docMk/>
          <pc:sldMk cId="1330867844" sldId="687"/>
        </pc:sldMkLst>
      </pc:sldChg>
      <pc:sldChg chg="del">
        <pc:chgData name="Rebeca Maria Staicu Berceanu" userId="8c489896-6b9d-48a6-aba3-c9a118f453a5" providerId="ADAL" clId="{5553C7BB-B238-45DF-89C3-BE7D0C5ECEC2}" dt="2023-12-21T11:29:18.269" v="8" actId="47"/>
        <pc:sldMkLst>
          <pc:docMk/>
          <pc:sldMk cId="4242988088" sldId="687"/>
        </pc:sldMkLst>
      </pc:sldChg>
    </pc:docChg>
  </pc:docChgLst>
  <pc:docChgLst>
    <pc:chgData name="Rosa María Cabrera Corchos" userId="f1659fda-de31-4a64-8d16-4a5c28fbfcfc" providerId="ADAL" clId="{63CB17C7-48ED-49F1-B92F-975B739B44F0}"/>
    <pc:docChg chg="delSld delMainMaster">
      <pc:chgData name="Rosa María Cabrera Corchos" userId="f1659fda-de31-4a64-8d16-4a5c28fbfcfc" providerId="ADAL" clId="{63CB17C7-48ED-49F1-B92F-975B739B44F0}" dt="2024-01-26T21:41:53.591" v="1" actId="2696"/>
      <pc:docMkLst>
        <pc:docMk/>
      </pc:docMkLst>
      <pc:sldChg chg="del">
        <pc:chgData name="Rosa María Cabrera Corchos" userId="f1659fda-de31-4a64-8d16-4a5c28fbfcfc" providerId="ADAL" clId="{63CB17C7-48ED-49F1-B92F-975B739B44F0}" dt="2024-01-26T21:40:50.421" v="0" actId="2696"/>
        <pc:sldMkLst>
          <pc:docMk/>
          <pc:sldMk cId="3698237054" sldId="352"/>
        </pc:sldMkLst>
      </pc:sldChg>
      <pc:sldChg chg="del">
        <pc:chgData name="Rosa María Cabrera Corchos" userId="f1659fda-de31-4a64-8d16-4a5c28fbfcfc" providerId="ADAL" clId="{63CB17C7-48ED-49F1-B92F-975B739B44F0}" dt="2024-01-26T21:40:50.421" v="0" actId="2696"/>
        <pc:sldMkLst>
          <pc:docMk/>
          <pc:sldMk cId="2734459277" sldId="648"/>
        </pc:sldMkLst>
      </pc:sldChg>
      <pc:sldChg chg="del">
        <pc:chgData name="Rosa María Cabrera Corchos" userId="f1659fda-de31-4a64-8d16-4a5c28fbfcfc" providerId="ADAL" clId="{63CB17C7-48ED-49F1-B92F-975B739B44F0}" dt="2024-01-26T21:41:53.591" v="1" actId="2696"/>
        <pc:sldMkLst>
          <pc:docMk/>
          <pc:sldMk cId="4223976146" sldId="657"/>
        </pc:sldMkLst>
      </pc:sldChg>
      <pc:sldMasterChg chg="del delSldLayout">
        <pc:chgData name="Rosa María Cabrera Corchos" userId="f1659fda-de31-4a64-8d16-4a5c28fbfcfc" providerId="ADAL" clId="{63CB17C7-48ED-49F1-B92F-975B739B44F0}" dt="2024-01-26T21:41:53.591" v="1" actId="2696"/>
        <pc:sldMasterMkLst>
          <pc:docMk/>
          <pc:sldMasterMk cId="109703542" sldId="2147483660"/>
        </pc:sldMasterMkLst>
        <pc:sldLayoutChg chg="del">
          <pc:chgData name="Rosa María Cabrera Corchos" userId="f1659fda-de31-4a64-8d16-4a5c28fbfcfc" providerId="ADAL" clId="{63CB17C7-48ED-49F1-B92F-975B739B44F0}" dt="2024-01-26T21:41:53.591" v="1" actId="2696"/>
          <pc:sldLayoutMkLst>
            <pc:docMk/>
            <pc:sldMasterMk cId="109703542" sldId="2147483660"/>
            <pc:sldLayoutMk cId="6808598" sldId="2147483661"/>
          </pc:sldLayoutMkLst>
        </pc:sldLayoutChg>
        <pc:sldLayoutChg chg="del">
          <pc:chgData name="Rosa María Cabrera Corchos" userId="f1659fda-de31-4a64-8d16-4a5c28fbfcfc" providerId="ADAL" clId="{63CB17C7-48ED-49F1-B92F-975B739B44F0}" dt="2024-01-26T21:41:53.591" v="1" actId="2696"/>
          <pc:sldLayoutMkLst>
            <pc:docMk/>
            <pc:sldMasterMk cId="109703542" sldId="2147483660"/>
            <pc:sldLayoutMk cId="1388408858" sldId="2147483662"/>
          </pc:sldLayoutMkLst>
        </pc:sldLayoutChg>
        <pc:sldLayoutChg chg="del">
          <pc:chgData name="Rosa María Cabrera Corchos" userId="f1659fda-de31-4a64-8d16-4a5c28fbfcfc" providerId="ADAL" clId="{63CB17C7-48ED-49F1-B92F-975B739B44F0}" dt="2024-01-26T21:41:53.591" v="1" actId="2696"/>
          <pc:sldLayoutMkLst>
            <pc:docMk/>
            <pc:sldMasterMk cId="109703542" sldId="2147483660"/>
            <pc:sldLayoutMk cId="3219583336" sldId="2147483663"/>
          </pc:sldLayoutMkLst>
        </pc:sldLayoutChg>
        <pc:sldLayoutChg chg="del">
          <pc:chgData name="Rosa María Cabrera Corchos" userId="f1659fda-de31-4a64-8d16-4a5c28fbfcfc" providerId="ADAL" clId="{63CB17C7-48ED-49F1-B92F-975B739B44F0}" dt="2024-01-26T21:41:53.591" v="1" actId="2696"/>
          <pc:sldLayoutMkLst>
            <pc:docMk/>
            <pc:sldMasterMk cId="109703542" sldId="2147483660"/>
            <pc:sldLayoutMk cId="4223063344" sldId="2147483664"/>
          </pc:sldLayoutMkLst>
        </pc:sldLayoutChg>
        <pc:sldLayoutChg chg="del">
          <pc:chgData name="Rosa María Cabrera Corchos" userId="f1659fda-de31-4a64-8d16-4a5c28fbfcfc" providerId="ADAL" clId="{63CB17C7-48ED-49F1-B92F-975B739B44F0}" dt="2024-01-26T21:41:53.591" v="1" actId="2696"/>
          <pc:sldLayoutMkLst>
            <pc:docMk/>
            <pc:sldMasterMk cId="109703542" sldId="2147483660"/>
            <pc:sldLayoutMk cId="2364095007" sldId="2147483665"/>
          </pc:sldLayoutMkLst>
        </pc:sldLayoutChg>
        <pc:sldLayoutChg chg="del">
          <pc:chgData name="Rosa María Cabrera Corchos" userId="f1659fda-de31-4a64-8d16-4a5c28fbfcfc" providerId="ADAL" clId="{63CB17C7-48ED-49F1-B92F-975B739B44F0}" dt="2024-01-26T21:41:53.591" v="1" actId="2696"/>
          <pc:sldLayoutMkLst>
            <pc:docMk/>
            <pc:sldMasterMk cId="109703542" sldId="2147483660"/>
            <pc:sldLayoutMk cId="611930710" sldId="2147483666"/>
          </pc:sldLayoutMkLst>
        </pc:sldLayoutChg>
        <pc:sldLayoutChg chg="del">
          <pc:chgData name="Rosa María Cabrera Corchos" userId="f1659fda-de31-4a64-8d16-4a5c28fbfcfc" providerId="ADAL" clId="{63CB17C7-48ED-49F1-B92F-975B739B44F0}" dt="2024-01-26T21:41:53.591" v="1" actId="2696"/>
          <pc:sldLayoutMkLst>
            <pc:docMk/>
            <pc:sldMasterMk cId="109703542" sldId="2147483660"/>
            <pc:sldLayoutMk cId="1764276133" sldId="2147483667"/>
          </pc:sldLayoutMkLst>
        </pc:sldLayoutChg>
        <pc:sldLayoutChg chg="del">
          <pc:chgData name="Rosa María Cabrera Corchos" userId="f1659fda-de31-4a64-8d16-4a5c28fbfcfc" providerId="ADAL" clId="{63CB17C7-48ED-49F1-B92F-975B739B44F0}" dt="2024-01-26T21:41:53.591" v="1" actId="2696"/>
          <pc:sldLayoutMkLst>
            <pc:docMk/>
            <pc:sldMasterMk cId="109703542" sldId="2147483660"/>
            <pc:sldLayoutMk cId="3222067832" sldId="2147483668"/>
          </pc:sldLayoutMkLst>
        </pc:sldLayoutChg>
        <pc:sldLayoutChg chg="del">
          <pc:chgData name="Rosa María Cabrera Corchos" userId="f1659fda-de31-4a64-8d16-4a5c28fbfcfc" providerId="ADAL" clId="{63CB17C7-48ED-49F1-B92F-975B739B44F0}" dt="2024-01-26T21:41:53.591" v="1" actId="2696"/>
          <pc:sldLayoutMkLst>
            <pc:docMk/>
            <pc:sldMasterMk cId="109703542" sldId="2147483660"/>
            <pc:sldLayoutMk cId="2372218663" sldId="2147483669"/>
          </pc:sldLayoutMkLst>
        </pc:sldLayoutChg>
        <pc:sldLayoutChg chg="del">
          <pc:chgData name="Rosa María Cabrera Corchos" userId="f1659fda-de31-4a64-8d16-4a5c28fbfcfc" providerId="ADAL" clId="{63CB17C7-48ED-49F1-B92F-975B739B44F0}" dt="2024-01-26T21:41:53.591" v="1" actId="2696"/>
          <pc:sldLayoutMkLst>
            <pc:docMk/>
            <pc:sldMasterMk cId="109703542" sldId="2147483660"/>
            <pc:sldLayoutMk cId="2117099952" sldId="2147483670"/>
          </pc:sldLayoutMkLst>
        </pc:sldLayoutChg>
        <pc:sldLayoutChg chg="del">
          <pc:chgData name="Rosa María Cabrera Corchos" userId="f1659fda-de31-4a64-8d16-4a5c28fbfcfc" providerId="ADAL" clId="{63CB17C7-48ED-49F1-B92F-975B739B44F0}" dt="2024-01-26T21:41:53.591" v="1" actId="2696"/>
          <pc:sldLayoutMkLst>
            <pc:docMk/>
            <pc:sldMasterMk cId="109703542" sldId="2147483660"/>
            <pc:sldLayoutMk cId="2916136997" sldId="2147483671"/>
          </pc:sldLayoutMkLst>
        </pc:sldLayoutChg>
      </pc:sldMasterChg>
    </pc:docChg>
  </pc:docChgLst>
  <pc:docChgLst>
    <pc:chgData name="Rosa María Cabrera Corchos" userId="f1659fda-de31-4a64-8d16-4a5c28fbfcfc" providerId="ADAL" clId="{880B5D22-78CF-4089-8C7E-B561B31A2C49}"/>
    <pc:docChg chg="undo custSel addSld delSld modSld">
      <pc:chgData name="Rosa María Cabrera Corchos" userId="f1659fda-de31-4a64-8d16-4a5c28fbfcfc" providerId="ADAL" clId="{880B5D22-78CF-4089-8C7E-B561B31A2C49}" dt="2023-02-01T13:59:40.759" v="4" actId="2696"/>
      <pc:docMkLst>
        <pc:docMk/>
      </pc:docMkLst>
      <pc:sldChg chg="add del">
        <pc:chgData name="Rosa María Cabrera Corchos" userId="f1659fda-de31-4a64-8d16-4a5c28fbfcfc" providerId="ADAL" clId="{880B5D22-78CF-4089-8C7E-B561B31A2C49}" dt="2023-02-01T13:59:14.609" v="2" actId="2696"/>
        <pc:sldMkLst>
          <pc:docMk/>
          <pc:sldMk cId="886091329" sldId="291"/>
        </pc:sldMkLst>
      </pc:sldChg>
      <pc:sldChg chg="add del">
        <pc:chgData name="Rosa María Cabrera Corchos" userId="f1659fda-de31-4a64-8d16-4a5c28fbfcfc" providerId="ADAL" clId="{880B5D22-78CF-4089-8C7E-B561B31A2C49}" dt="2023-02-01T13:59:40.759" v="4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880B5D22-78CF-4089-8C7E-B561B31A2C49}" dt="2023-02-01T13:59:40.759" v="4" actId="2696"/>
        <pc:sldMkLst>
          <pc:docMk/>
          <pc:sldMk cId="850449991" sldId="606"/>
        </pc:sldMkLst>
      </pc:sldChg>
      <pc:sldChg chg="add del">
        <pc:chgData name="Rosa María Cabrera Corchos" userId="f1659fda-de31-4a64-8d16-4a5c28fbfcfc" providerId="ADAL" clId="{880B5D22-78CF-4089-8C7E-B561B31A2C49}" dt="2023-02-01T13:59:24.667" v="3"/>
        <pc:sldMkLst>
          <pc:docMk/>
          <pc:sldMk cId="3679213256" sldId="617"/>
        </pc:sldMkLst>
      </pc:sldChg>
      <pc:sldChg chg="add del">
        <pc:chgData name="Rosa María Cabrera Corchos" userId="f1659fda-de31-4a64-8d16-4a5c28fbfcfc" providerId="ADAL" clId="{880B5D22-78CF-4089-8C7E-B561B31A2C49}" dt="2023-02-01T13:59:24.667" v="3"/>
        <pc:sldMkLst>
          <pc:docMk/>
          <pc:sldMk cId="4249572832" sldId="645"/>
        </pc:sldMkLst>
      </pc:sldChg>
      <pc:sldChg chg="add del">
        <pc:chgData name="Rosa María Cabrera Corchos" userId="f1659fda-de31-4a64-8d16-4a5c28fbfcfc" providerId="ADAL" clId="{880B5D22-78CF-4089-8C7E-B561B31A2C49}" dt="2023-02-01T13:59:24.667" v="3"/>
        <pc:sldMkLst>
          <pc:docMk/>
          <pc:sldMk cId="883172147" sldId="647"/>
        </pc:sldMkLst>
      </pc:sldChg>
    </pc:docChg>
  </pc:docChgLst>
  <pc:docChgLst>
    <pc:chgData name="Lylia Boukelmoune Martí" userId="e299aa62-65b1-407e-8156-45aa4a7d9d94" providerId="ADAL" clId="{DBB2FC6F-77F0-42C0-8E02-27FDC486B4B6}"/>
    <pc:docChg chg="modSld">
      <pc:chgData name="Lylia Boukelmoune Martí" userId="e299aa62-65b1-407e-8156-45aa4a7d9d94" providerId="ADAL" clId="{DBB2FC6F-77F0-42C0-8E02-27FDC486B4B6}" dt="2025-02-11T10:15:10.550" v="2" actId="20577"/>
      <pc:docMkLst>
        <pc:docMk/>
      </pc:docMkLst>
      <pc:sldChg chg="modSp mod">
        <pc:chgData name="Lylia Boukelmoune Martí" userId="e299aa62-65b1-407e-8156-45aa4a7d9d94" providerId="ADAL" clId="{DBB2FC6F-77F0-42C0-8E02-27FDC486B4B6}" dt="2025-02-11T10:15:10.550" v="2" actId="20577"/>
        <pc:sldMkLst>
          <pc:docMk/>
          <pc:sldMk cId="2643353128" sldId="671"/>
        </pc:sldMkLst>
        <pc:spChg chg="mod">
          <ac:chgData name="Lylia Boukelmoune Martí" userId="e299aa62-65b1-407e-8156-45aa4a7d9d94" providerId="ADAL" clId="{DBB2FC6F-77F0-42C0-8E02-27FDC486B4B6}" dt="2025-02-11T10:15:10.550" v="2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Belén Bermejo Gálvez" userId="f1808d04-3c45-42c6-8782-2112856f2a66" providerId="ADAL" clId="{4D72EC06-EEFE-4CA4-A93D-58A25D383C46}"/>
    <pc:docChg chg="delSld modSld">
      <pc:chgData name="Belén Bermejo Gálvez" userId="f1808d04-3c45-42c6-8782-2112856f2a66" providerId="ADAL" clId="{4D72EC06-EEFE-4CA4-A93D-58A25D383C46}" dt="2025-03-26T10:46:43.887" v="2" actId="47"/>
      <pc:docMkLst>
        <pc:docMk/>
      </pc:docMkLst>
      <pc:sldChg chg="addSp modSp mod">
        <pc:chgData name="Belén Bermejo Gálvez" userId="f1808d04-3c45-42c6-8782-2112856f2a66" providerId="ADAL" clId="{4D72EC06-EEFE-4CA4-A93D-58A25D383C46}" dt="2025-03-26T10:46:40.520" v="1"/>
        <pc:sldMkLst>
          <pc:docMk/>
          <pc:sldMk cId="3213802191" sldId="325"/>
        </pc:sldMkLst>
        <pc:spChg chg="mod">
          <ac:chgData name="Belén Bermejo Gálvez" userId="f1808d04-3c45-42c6-8782-2112856f2a66" providerId="ADAL" clId="{4D72EC06-EEFE-4CA4-A93D-58A25D383C46}" dt="2025-03-26T10:46:40.520" v="1"/>
          <ac:spMkLst>
            <pc:docMk/>
            <pc:sldMk cId="3213802191" sldId="325"/>
            <ac:spMk id="5" creationId="{5AF98E32-41DF-201B-A593-C2397D4F30CA}"/>
          </ac:spMkLst>
        </pc:spChg>
        <pc:spChg chg="mod">
          <ac:chgData name="Belén Bermejo Gálvez" userId="f1808d04-3c45-42c6-8782-2112856f2a66" providerId="ADAL" clId="{4D72EC06-EEFE-4CA4-A93D-58A25D383C46}" dt="2025-03-26T10:46:34.883" v="0" actId="1076"/>
          <ac:spMkLst>
            <pc:docMk/>
            <pc:sldMk cId="3213802191" sldId="325"/>
            <ac:spMk id="11" creationId="{F646B906-1F3B-4206-AB20-9C3D035DCC90}"/>
          </ac:spMkLst>
        </pc:spChg>
        <pc:grpChg chg="add mod">
          <ac:chgData name="Belén Bermejo Gálvez" userId="f1808d04-3c45-42c6-8782-2112856f2a66" providerId="ADAL" clId="{4D72EC06-EEFE-4CA4-A93D-58A25D383C46}" dt="2025-03-26T10:46:40.520" v="1"/>
          <ac:grpSpMkLst>
            <pc:docMk/>
            <pc:sldMk cId="3213802191" sldId="325"/>
            <ac:grpSpMk id="4" creationId="{F65C3883-C6DC-DBEF-FE9E-ACAAF2731DBF}"/>
          </ac:grpSpMkLst>
        </pc:grpChg>
        <pc:picChg chg="mod">
          <ac:chgData name="Belén Bermejo Gálvez" userId="f1808d04-3c45-42c6-8782-2112856f2a66" providerId="ADAL" clId="{4D72EC06-EEFE-4CA4-A93D-58A25D383C46}" dt="2025-03-26T10:46:40.520" v="1"/>
          <ac:picMkLst>
            <pc:docMk/>
            <pc:sldMk cId="3213802191" sldId="325"/>
            <ac:picMk id="6" creationId="{D6F77D3C-A251-9036-1C41-B74A081C5CB6}"/>
          </ac:picMkLst>
        </pc:picChg>
        <pc:picChg chg="mod">
          <ac:chgData name="Belén Bermejo Gálvez" userId="f1808d04-3c45-42c6-8782-2112856f2a66" providerId="ADAL" clId="{4D72EC06-EEFE-4CA4-A93D-58A25D383C46}" dt="2025-03-26T10:46:34.883" v="0" actId="1076"/>
          <ac:picMkLst>
            <pc:docMk/>
            <pc:sldMk cId="3213802191" sldId="325"/>
            <ac:picMk id="12" creationId="{DD94F40F-9521-4E1B-865F-09854600C9CC}"/>
          </ac:picMkLst>
        </pc:picChg>
      </pc:sldChg>
      <pc:sldChg chg="del">
        <pc:chgData name="Belén Bermejo Gálvez" userId="f1808d04-3c45-42c6-8782-2112856f2a66" providerId="ADAL" clId="{4D72EC06-EEFE-4CA4-A93D-58A25D383C46}" dt="2025-03-26T10:46:43.887" v="2" actId="47"/>
        <pc:sldMkLst>
          <pc:docMk/>
          <pc:sldMk cId="1074027259" sldId="334"/>
        </pc:sldMkLst>
      </pc:sldChg>
    </pc:docChg>
  </pc:docChgLst>
  <pc:docChgLst>
    <pc:chgData name="Max Aragall Borràs" userId="87e097e4-5d98-43bc-9596-3648e60b41d0" providerId="ADAL" clId="{396665FE-EC00-45C1-B093-E6EFE0B73959}"/>
    <pc:docChg chg="addSld delSld modSld">
      <pc:chgData name="Max Aragall Borràs" userId="87e097e4-5d98-43bc-9596-3648e60b41d0" providerId="ADAL" clId="{396665FE-EC00-45C1-B093-E6EFE0B73959}" dt="2022-12-15T10:17:06.669" v="11"/>
      <pc:docMkLst>
        <pc:docMk/>
      </pc:docMkLst>
      <pc:sldChg chg="add setBg">
        <pc:chgData name="Max Aragall Borràs" userId="87e097e4-5d98-43bc-9596-3648e60b41d0" providerId="ADAL" clId="{396665FE-EC00-45C1-B093-E6EFE0B73959}" dt="2022-12-15T10:17:06.669" v="11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396665FE-EC00-45C1-B093-E6EFE0B73959}" dt="2022-12-15T10:14:00.390" v="1"/>
        <pc:sldMkLst>
          <pc:docMk/>
          <pc:sldMk cId="2985893853" sldId="308"/>
        </pc:sldMkLst>
      </pc:sldChg>
      <pc:sldChg chg="add del">
        <pc:chgData name="Max Aragall Borràs" userId="87e097e4-5d98-43bc-9596-3648e60b41d0" providerId="ADAL" clId="{396665FE-EC00-45C1-B093-E6EFE0B73959}" dt="2022-12-15T10:14:00.390" v="1"/>
        <pc:sldMkLst>
          <pc:docMk/>
          <pc:sldMk cId="1809974266" sldId="318"/>
        </pc:sldMkLst>
      </pc:sldChg>
      <pc:sldChg chg="modSp mod">
        <pc:chgData name="Max Aragall Borràs" userId="87e097e4-5d98-43bc-9596-3648e60b41d0" providerId="ADAL" clId="{396665FE-EC00-45C1-B093-E6EFE0B73959}" dt="2022-12-15T10:15:31.159" v="9" actId="20577"/>
        <pc:sldMkLst>
          <pc:docMk/>
          <pc:sldMk cId="3213802191" sldId="325"/>
        </pc:sldMkLst>
      </pc:sldChg>
      <pc:sldChg chg="add">
        <pc:chgData name="Max Aragall Borràs" userId="87e097e4-5d98-43bc-9596-3648e60b41d0" providerId="ADAL" clId="{396665FE-EC00-45C1-B093-E6EFE0B73959}" dt="2022-12-15T10:17:06.669" v="11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396665FE-EC00-45C1-B093-E6EFE0B73959}" dt="2022-12-15T10:17:06.669" v="11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396665FE-EC00-45C1-B093-E6EFE0B73959}" dt="2022-12-15T10:16:54.674" v="10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396665FE-EC00-45C1-B093-E6EFE0B73959}" dt="2022-12-15T10:16:54.674" v="10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396665FE-EC00-45C1-B093-E6EFE0B73959}" dt="2022-12-15T10:16:54.674" v="10" actId="47"/>
        <pc:sldMkLst>
          <pc:docMk/>
          <pc:sldMk cId="2124201775" sldId="609"/>
        </pc:sldMkLst>
      </pc:sldChg>
      <pc:sldChg chg="del">
        <pc:chgData name="Max Aragall Borràs" userId="87e097e4-5d98-43bc-9596-3648e60b41d0" providerId="ADAL" clId="{396665FE-EC00-45C1-B093-E6EFE0B73959}" dt="2022-12-15T10:13:42.485" v="0" actId="47"/>
        <pc:sldMkLst>
          <pc:docMk/>
          <pc:sldMk cId="4242988088" sldId="678"/>
        </pc:sldMkLst>
      </pc:sldChg>
      <pc:sldChg chg="add">
        <pc:chgData name="Max Aragall Borràs" userId="87e097e4-5d98-43bc-9596-3648e60b41d0" providerId="ADAL" clId="{396665FE-EC00-45C1-B093-E6EFE0B73959}" dt="2022-12-15T10:14:00.390" v="1"/>
        <pc:sldMkLst>
          <pc:docMk/>
          <pc:sldMk cId="4242988088" sldId="687"/>
        </pc:sldMkLst>
      </pc:sldChg>
    </pc:docChg>
  </pc:docChgLst>
  <pc:docChgLst>
    <pc:chgData name="Lylia Boukelmoune Martí" userId="e299aa62-65b1-407e-8156-45aa4a7d9d94" providerId="ADAL" clId="{6F332617-BF22-4791-806B-A862C1A6AD89}"/>
    <pc:docChg chg="undo redo custSel addSld delSld modSld delMainMaster">
      <pc:chgData name="Lylia Boukelmoune Martí" userId="e299aa62-65b1-407e-8156-45aa4a7d9d94" providerId="ADAL" clId="{6F332617-BF22-4791-806B-A862C1A6AD89}" dt="2024-12-03T11:12:06.732" v="98" actId="207"/>
      <pc:docMkLst>
        <pc:docMk/>
      </pc:docMkLst>
      <pc:sldChg chg="add">
        <pc:chgData name="Lylia Boukelmoune Martí" userId="e299aa62-65b1-407e-8156-45aa4a7d9d94" providerId="ADAL" clId="{6F332617-BF22-4791-806B-A862C1A6AD89}" dt="2024-12-03T11:02:54.860" v="45"/>
        <pc:sldMkLst>
          <pc:docMk/>
          <pc:sldMk cId="886091329" sldId="291"/>
        </pc:sldMkLst>
      </pc:sldChg>
      <pc:sldChg chg="add">
        <pc:chgData name="Lylia Boukelmoune Martí" userId="e299aa62-65b1-407e-8156-45aa4a7d9d94" providerId="ADAL" clId="{6F332617-BF22-4791-806B-A862C1A6AD89}" dt="2024-12-03T11:02:54.860" v="45"/>
        <pc:sldMkLst>
          <pc:docMk/>
          <pc:sldMk cId="3083134075" sldId="309"/>
        </pc:sldMkLst>
      </pc:sldChg>
      <pc:sldChg chg="addSp delSp modSp mod">
        <pc:chgData name="Lylia Boukelmoune Martí" userId="e299aa62-65b1-407e-8156-45aa4a7d9d94" providerId="ADAL" clId="{6F332617-BF22-4791-806B-A862C1A6AD89}" dt="2024-12-03T11:04:04.105" v="49" actId="21"/>
        <pc:sldMkLst>
          <pc:docMk/>
          <pc:sldMk cId="522388080" sldId="324"/>
        </pc:sldMkLst>
      </pc:sldChg>
      <pc:sldChg chg="modSp mod">
        <pc:chgData name="Lylia Boukelmoune Martí" userId="e299aa62-65b1-407e-8156-45aa4a7d9d94" providerId="ADAL" clId="{6F332617-BF22-4791-806B-A862C1A6AD89}" dt="2024-12-03T11:04:27.450" v="53" actId="14826"/>
        <pc:sldMkLst>
          <pc:docMk/>
          <pc:sldMk cId="3213802191" sldId="325"/>
        </pc:sldMkLst>
      </pc:sldChg>
      <pc:sldChg chg="addSp delSp modSp mod">
        <pc:chgData name="Lylia Boukelmoune Martí" userId="e299aa62-65b1-407e-8156-45aa4a7d9d94" providerId="ADAL" clId="{6F332617-BF22-4791-806B-A862C1A6AD89}" dt="2024-12-03T11:12:06.732" v="98" actId="207"/>
        <pc:sldMkLst>
          <pc:docMk/>
          <pc:sldMk cId="2127644895" sldId="330"/>
        </pc:sldMkLst>
      </pc:sldChg>
      <pc:sldChg chg="modSp mod">
        <pc:chgData name="Lylia Boukelmoune Martí" userId="e299aa62-65b1-407e-8156-45aa4a7d9d94" providerId="ADAL" clId="{6F332617-BF22-4791-806B-A862C1A6AD89}" dt="2024-12-03T11:04:38.106" v="55" actId="207"/>
        <pc:sldMkLst>
          <pc:docMk/>
          <pc:sldMk cId="1074027259" sldId="334"/>
        </pc:sldMkLst>
      </pc:sldChg>
      <pc:sldChg chg="modSp mod">
        <pc:chgData name="Lylia Boukelmoune Martí" userId="e299aa62-65b1-407e-8156-45aa4a7d9d94" providerId="ADAL" clId="{6F332617-BF22-4791-806B-A862C1A6AD89}" dt="2024-12-03T11:04:50.764" v="58" actId="14826"/>
        <pc:sldMkLst>
          <pc:docMk/>
          <pc:sldMk cId="4176253884" sldId="336"/>
        </pc:sldMkLst>
      </pc:sldChg>
      <pc:sldChg chg="modSp mod">
        <pc:chgData name="Lylia Boukelmoune Martí" userId="e299aa62-65b1-407e-8156-45aa4a7d9d94" providerId="ADAL" clId="{6F332617-BF22-4791-806B-A862C1A6AD89}" dt="2024-12-03T11:05:14.482" v="60" actId="207"/>
        <pc:sldMkLst>
          <pc:docMk/>
          <pc:sldMk cId="3932995163" sldId="337"/>
        </pc:sldMkLst>
      </pc:sldChg>
      <pc:sldChg chg="modSp mod">
        <pc:chgData name="Lylia Boukelmoune Martí" userId="e299aa62-65b1-407e-8156-45aa4a7d9d94" providerId="ADAL" clId="{6F332617-BF22-4791-806B-A862C1A6AD89}" dt="2024-12-03T11:10:17.622" v="83" actId="14826"/>
        <pc:sldMkLst>
          <pc:docMk/>
          <pc:sldMk cId="2290115369" sldId="370"/>
        </pc:sldMkLst>
      </pc:sldChg>
      <pc:sldChg chg="modSp mod">
        <pc:chgData name="Lylia Boukelmoune Martí" userId="e299aa62-65b1-407e-8156-45aa4a7d9d94" providerId="ADAL" clId="{6F332617-BF22-4791-806B-A862C1A6AD89}" dt="2024-12-03T11:05:28.873" v="62" actId="14826"/>
        <pc:sldMkLst>
          <pc:docMk/>
          <pc:sldMk cId="1485271109" sldId="591"/>
        </pc:sldMkLst>
      </pc:sldChg>
      <pc:sldChg chg="modSp mod">
        <pc:chgData name="Lylia Boukelmoune Martí" userId="e299aa62-65b1-407e-8156-45aa4a7d9d94" providerId="ADAL" clId="{6F332617-BF22-4791-806B-A862C1A6AD89}" dt="2024-12-03T11:06:07.141" v="69" actId="1076"/>
        <pc:sldMkLst>
          <pc:docMk/>
          <pc:sldMk cId="3743393784" sldId="592"/>
        </pc:sldMkLst>
      </pc:sldChg>
      <pc:sldChg chg="modSp mod">
        <pc:chgData name="Lylia Boukelmoune Martí" userId="e299aa62-65b1-407e-8156-45aa4a7d9d94" providerId="ADAL" clId="{6F332617-BF22-4791-806B-A862C1A6AD89}" dt="2024-12-03T11:10:26.654" v="85" actId="207"/>
        <pc:sldMkLst>
          <pc:docMk/>
          <pc:sldMk cId="4133187365" sldId="593"/>
        </pc:sldMkLst>
      </pc:sldChg>
      <pc:sldChg chg="modSp mod">
        <pc:chgData name="Lylia Boukelmoune Martí" userId="e299aa62-65b1-407e-8156-45aa4a7d9d94" providerId="ADAL" clId="{6F332617-BF22-4791-806B-A862C1A6AD89}" dt="2024-12-03T11:10:48.203" v="87" actId="207"/>
        <pc:sldMkLst>
          <pc:docMk/>
          <pc:sldMk cId="3048629291" sldId="594"/>
        </pc:sldMkLst>
      </pc:sldChg>
      <pc:sldChg chg="modSp add del">
        <pc:chgData name="Lylia Boukelmoune Martí" userId="e299aa62-65b1-407e-8156-45aa4a7d9d94" providerId="ADAL" clId="{6F332617-BF22-4791-806B-A862C1A6AD89}" dt="2024-12-03T11:02:54.860" v="45"/>
        <pc:sldMkLst>
          <pc:docMk/>
          <pc:sldMk cId="367222070" sldId="605"/>
        </pc:sldMkLst>
      </pc:sldChg>
      <pc:sldChg chg="modSp del">
        <pc:chgData name="Lylia Boukelmoune Martí" userId="e299aa62-65b1-407e-8156-45aa4a7d9d94" providerId="ADAL" clId="{6F332617-BF22-4791-806B-A862C1A6AD89}" dt="2024-12-03T11:02:50.001" v="44" actId="47"/>
        <pc:sldMkLst>
          <pc:docMk/>
          <pc:sldMk cId="1883697652" sldId="607"/>
        </pc:sldMkLst>
      </pc:sldChg>
      <pc:sldChg chg="add del">
        <pc:chgData name="Lylia Boukelmoune Martí" userId="e299aa62-65b1-407e-8156-45aa4a7d9d94" providerId="ADAL" clId="{6F332617-BF22-4791-806B-A862C1A6AD89}" dt="2024-12-03T11:02:54.860" v="45"/>
        <pc:sldMkLst>
          <pc:docMk/>
          <pc:sldMk cId="2080844025" sldId="611"/>
        </pc:sldMkLst>
      </pc:sldChg>
      <pc:sldChg chg="add del">
        <pc:chgData name="Lylia Boukelmoune Martí" userId="e299aa62-65b1-407e-8156-45aa4a7d9d94" providerId="ADAL" clId="{6F332617-BF22-4791-806B-A862C1A6AD89}" dt="2024-12-03T11:02:54.860" v="45"/>
        <pc:sldMkLst>
          <pc:docMk/>
          <pc:sldMk cId="3679213256" sldId="617"/>
        </pc:sldMkLst>
      </pc:sldChg>
      <pc:sldChg chg="del">
        <pc:chgData name="Lylia Boukelmoune Martí" userId="e299aa62-65b1-407e-8156-45aa4a7d9d94" providerId="ADAL" clId="{6F332617-BF22-4791-806B-A862C1A6AD89}" dt="2024-12-03T11:02:04.964" v="39" actId="47"/>
        <pc:sldMkLst>
          <pc:docMk/>
          <pc:sldMk cId="3351530854" sldId="649"/>
        </pc:sldMkLst>
      </pc:sldChg>
      <pc:sldChg chg="modSp del">
        <pc:chgData name="Lylia Boukelmoune Martí" userId="e299aa62-65b1-407e-8156-45aa4a7d9d94" providerId="ADAL" clId="{6F332617-BF22-4791-806B-A862C1A6AD89}" dt="2024-12-03T11:02:50.001" v="44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6F332617-BF22-4791-806B-A862C1A6AD89}" dt="2024-12-03T11:02:50.001" v="44" actId="47"/>
        <pc:sldMkLst>
          <pc:docMk/>
          <pc:sldMk cId="385276344" sldId="656"/>
        </pc:sldMkLst>
      </pc:sldChg>
      <pc:sldChg chg="modSp add mod">
        <pc:chgData name="Lylia Boukelmoune Martí" userId="e299aa62-65b1-407e-8156-45aa4a7d9d94" providerId="ADAL" clId="{6F332617-BF22-4791-806B-A862C1A6AD89}" dt="2024-12-03T11:02:23.887" v="43" actId="962"/>
        <pc:sldMkLst>
          <pc:docMk/>
          <pc:sldMk cId="708348372" sldId="659"/>
        </pc:sldMkLst>
      </pc:sldChg>
      <pc:sldChg chg="add">
        <pc:chgData name="Lylia Boukelmoune Martí" userId="e299aa62-65b1-407e-8156-45aa4a7d9d94" providerId="ADAL" clId="{6F332617-BF22-4791-806B-A862C1A6AD89}" dt="2024-12-03T11:02:07.120" v="40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6F332617-BF22-4791-806B-A862C1A6AD89}" dt="2024-12-03T11:02:07.120" v="40"/>
        <pc:sldMkLst>
          <pc:docMk/>
          <pc:sldMk cId="1580692803" sldId="667"/>
        </pc:sldMkLst>
      </pc:sldChg>
      <pc:sldChg chg="add">
        <pc:chgData name="Lylia Boukelmoune Martí" userId="e299aa62-65b1-407e-8156-45aa4a7d9d94" providerId="ADAL" clId="{6F332617-BF22-4791-806B-A862C1A6AD89}" dt="2024-12-03T11:02:54.860" v="45"/>
        <pc:sldMkLst>
          <pc:docMk/>
          <pc:sldMk cId="2011771982" sldId="668"/>
        </pc:sldMkLst>
      </pc:sldChg>
      <pc:sldChg chg="modSp mod">
        <pc:chgData name="Lylia Boukelmoune Martí" userId="e299aa62-65b1-407e-8156-45aa4a7d9d94" providerId="ADAL" clId="{6F332617-BF22-4791-806B-A862C1A6AD89}" dt="2024-12-03T11:07:03.400" v="71" actId="14826"/>
        <pc:sldMkLst>
          <pc:docMk/>
          <pc:sldMk cId="1026982168" sldId="679"/>
        </pc:sldMkLst>
      </pc:sldChg>
      <pc:sldChg chg="modSp mod">
        <pc:chgData name="Lylia Boukelmoune Martí" userId="e299aa62-65b1-407e-8156-45aa4a7d9d94" providerId="ADAL" clId="{6F332617-BF22-4791-806B-A862C1A6AD89}" dt="2024-12-03T11:09:11.931" v="81" actId="14734"/>
        <pc:sldMkLst>
          <pc:docMk/>
          <pc:sldMk cId="2774378386" sldId="683"/>
        </pc:sldMkLst>
      </pc:sldChg>
      <pc:sldChg chg="modSp mod">
        <pc:chgData name="Lylia Boukelmoune Martí" userId="e299aa62-65b1-407e-8156-45aa4a7d9d94" providerId="ADAL" clId="{6F332617-BF22-4791-806B-A862C1A6AD89}" dt="2024-12-03T11:07:12.635" v="73" actId="207"/>
        <pc:sldMkLst>
          <pc:docMk/>
          <pc:sldMk cId="576473802" sldId="684"/>
        </pc:sldMkLst>
      </pc:sldChg>
      <pc:sldChg chg="modSp mod">
        <pc:chgData name="Lylia Boukelmoune Martí" userId="e299aa62-65b1-407e-8156-45aa4a7d9d94" providerId="ADAL" clId="{6F332617-BF22-4791-806B-A862C1A6AD89}" dt="2024-12-03T11:07:56.174" v="75" actId="14826"/>
        <pc:sldMkLst>
          <pc:docMk/>
          <pc:sldMk cId="528499262" sldId="685"/>
        </pc:sldMkLst>
      </pc:sldChg>
      <pc:sldChg chg="modSp mod">
        <pc:chgData name="Lylia Boukelmoune Martí" userId="e299aa62-65b1-407e-8156-45aa4a7d9d94" providerId="ADAL" clId="{6F332617-BF22-4791-806B-A862C1A6AD89}" dt="2024-12-03T11:08:03.159" v="77" actId="14826"/>
        <pc:sldMkLst>
          <pc:docMk/>
          <pc:sldMk cId="955454496" sldId="686"/>
        </pc:sldMkLst>
      </pc:sldChg>
      <pc:sldChg chg="modSp del">
        <pc:chgData name="Lylia Boukelmoune Martí" userId="e299aa62-65b1-407e-8156-45aa4a7d9d94" providerId="ADAL" clId="{6F332617-BF22-4791-806B-A862C1A6AD89}" dt="2024-12-03T11:02:04.964" v="39" actId="47"/>
        <pc:sldMkLst>
          <pc:docMk/>
          <pc:sldMk cId="1330867844" sldId="687"/>
        </pc:sldMkLst>
      </pc:sldChg>
      <pc:sldChg chg="add">
        <pc:chgData name="Lylia Boukelmoune Martí" userId="e299aa62-65b1-407e-8156-45aa4a7d9d94" providerId="ADAL" clId="{6F332617-BF22-4791-806B-A862C1A6AD89}" dt="2024-12-03T11:02:07.120" v="40"/>
        <pc:sldMkLst>
          <pc:docMk/>
          <pc:sldMk cId="1642399041" sldId="687"/>
        </pc:sldMkLst>
      </pc:sldChg>
      <pc:sldChg chg="del">
        <pc:chgData name="Lylia Boukelmoune Martí" userId="e299aa62-65b1-407e-8156-45aa4a7d9d94" providerId="ADAL" clId="{6F332617-BF22-4791-806B-A862C1A6AD89}" dt="2024-12-03T11:02:04.964" v="39" actId="47"/>
        <pc:sldMkLst>
          <pc:docMk/>
          <pc:sldMk cId="1642399041" sldId="688"/>
        </pc:sldMkLst>
      </pc:sldChg>
      <pc:sldMasterChg chg="del delSldLayout">
        <pc:chgData name="Lylia Boukelmoune Martí" userId="e299aa62-65b1-407e-8156-45aa4a7d9d94" providerId="ADAL" clId="{6F332617-BF22-4791-806B-A862C1A6AD89}" dt="2024-12-03T11:02:50.001" v="44" actId="47"/>
        <pc:sldMasterMkLst>
          <pc:docMk/>
          <pc:sldMasterMk cId="1441028696" sldId="2147483660"/>
        </pc:sldMasterMkLst>
        <pc:sldLayoutChg chg="del">
          <pc:chgData name="Lylia Boukelmoune Martí" userId="e299aa62-65b1-407e-8156-45aa4a7d9d94" providerId="ADAL" clId="{6F332617-BF22-4791-806B-A862C1A6AD89}" dt="2024-12-03T11:02:50.001" v="44" actId="47"/>
          <pc:sldLayoutMkLst>
            <pc:docMk/>
            <pc:sldMasterMk cId="1441028696" sldId="2147483660"/>
            <pc:sldLayoutMk cId="2986039812" sldId="2147483661"/>
          </pc:sldLayoutMkLst>
        </pc:sldLayoutChg>
        <pc:sldLayoutChg chg="del">
          <pc:chgData name="Lylia Boukelmoune Martí" userId="e299aa62-65b1-407e-8156-45aa4a7d9d94" providerId="ADAL" clId="{6F332617-BF22-4791-806B-A862C1A6AD89}" dt="2024-12-03T11:02:50.001" v="44" actId="47"/>
          <pc:sldLayoutMkLst>
            <pc:docMk/>
            <pc:sldMasterMk cId="1441028696" sldId="2147483660"/>
            <pc:sldLayoutMk cId="495814748" sldId="2147483662"/>
          </pc:sldLayoutMkLst>
        </pc:sldLayoutChg>
        <pc:sldLayoutChg chg="del">
          <pc:chgData name="Lylia Boukelmoune Martí" userId="e299aa62-65b1-407e-8156-45aa4a7d9d94" providerId="ADAL" clId="{6F332617-BF22-4791-806B-A862C1A6AD89}" dt="2024-12-03T11:02:50.001" v="44" actId="47"/>
          <pc:sldLayoutMkLst>
            <pc:docMk/>
            <pc:sldMasterMk cId="1441028696" sldId="2147483660"/>
            <pc:sldLayoutMk cId="121659042" sldId="2147483663"/>
          </pc:sldLayoutMkLst>
        </pc:sldLayoutChg>
        <pc:sldLayoutChg chg="del">
          <pc:chgData name="Lylia Boukelmoune Martí" userId="e299aa62-65b1-407e-8156-45aa4a7d9d94" providerId="ADAL" clId="{6F332617-BF22-4791-806B-A862C1A6AD89}" dt="2024-12-03T11:02:50.001" v="44" actId="47"/>
          <pc:sldLayoutMkLst>
            <pc:docMk/>
            <pc:sldMasterMk cId="1441028696" sldId="2147483660"/>
            <pc:sldLayoutMk cId="1302171312" sldId="2147483664"/>
          </pc:sldLayoutMkLst>
        </pc:sldLayoutChg>
        <pc:sldLayoutChg chg="del">
          <pc:chgData name="Lylia Boukelmoune Martí" userId="e299aa62-65b1-407e-8156-45aa4a7d9d94" providerId="ADAL" clId="{6F332617-BF22-4791-806B-A862C1A6AD89}" dt="2024-12-03T11:02:50.001" v="44" actId="47"/>
          <pc:sldLayoutMkLst>
            <pc:docMk/>
            <pc:sldMasterMk cId="1441028696" sldId="2147483660"/>
            <pc:sldLayoutMk cId="2558572066" sldId="2147483665"/>
          </pc:sldLayoutMkLst>
        </pc:sldLayoutChg>
        <pc:sldLayoutChg chg="del">
          <pc:chgData name="Lylia Boukelmoune Martí" userId="e299aa62-65b1-407e-8156-45aa4a7d9d94" providerId="ADAL" clId="{6F332617-BF22-4791-806B-A862C1A6AD89}" dt="2024-12-03T11:02:50.001" v="44" actId="47"/>
          <pc:sldLayoutMkLst>
            <pc:docMk/>
            <pc:sldMasterMk cId="1441028696" sldId="2147483660"/>
            <pc:sldLayoutMk cId="4087135309" sldId="2147483666"/>
          </pc:sldLayoutMkLst>
        </pc:sldLayoutChg>
        <pc:sldLayoutChg chg="del">
          <pc:chgData name="Lylia Boukelmoune Martí" userId="e299aa62-65b1-407e-8156-45aa4a7d9d94" providerId="ADAL" clId="{6F332617-BF22-4791-806B-A862C1A6AD89}" dt="2024-12-03T11:02:50.001" v="44" actId="47"/>
          <pc:sldLayoutMkLst>
            <pc:docMk/>
            <pc:sldMasterMk cId="1441028696" sldId="2147483660"/>
            <pc:sldLayoutMk cId="3733426228" sldId="2147483667"/>
          </pc:sldLayoutMkLst>
        </pc:sldLayoutChg>
        <pc:sldLayoutChg chg="del">
          <pc:chgData name="Lylia Boukelmoune Martí" userId="e299aa62-65b1-407e-8156-45aa4a7d9d94" providerId="ADAL" clId="{6F332617-BF22-4791-806B-A862C1A6AD89}" dt="2024-12-03T11:02:50.001" v="44" actId="47"/>
          <pc:sldLayoutMkLst>
            <pc:docMk/>
            <pc:sldMasterMk cId="1441028696" sldId="2147483660"/>
            <pc:sldLayoutMk cId="3115870117" sldId="2147483668"/>
          </pc:sldLayoutMkLst>
        </pc:sldLayoutChg>
        <pc:sldLayoutChg chg="del">
          <pc:chgData name="Lylia Boukelmoune Martí" userId="e299aa62-65b1-407e-8156-45aa4a7d9d94" providerId="ADAL" clId="{6F332617-BF22-4791-806B-A862C1A6AD89}" dt="2024-12-03T11:02:50.001" v="44" actId="47"/>
          <pc:sldLayoutMkLst>
            <pc:docMk/>
            <pc:sldMasterMk cId="1441028696" sldId="2147483660"/>
            <pc:sldLayoutMk cId="2495178928" sldId="2147483669"/>
          </pc:sldLayoutMkLst>
        </pc:sldLayoutChg>
        <pc:sldLayoutChg chg="del">
          <pc:chgData name="Lylia Boukelmoune Martí" userId="e299aa62-65b1-407e-8156-45aa4a7d9d94" providerId="ADAL" clId="{6F332617-BF22-4791-806B-A862C1A6AD89}" dt="2024-12-03T11:02:50.001" v="44" actId="47"/>
          <pc:sldLayoutMkLst>
            <pc:docMk/>
            <pc:sldMasterMk cId="1441028696" sldId="2147483660"/>
            <pc:sldLayoutMk cId="1737023411" sldId="2147483670"/>
          </pc:sldLayoutMkLst>
        </pc:sldLayoutChg>
        <pc:sldLayoutChg chg="del">
          <pc:chgData name="Lylia Boukelmoune Martí" userId="e299aa62-65b1-407e-8156-45aa4a7d9d94" providerId="ADAL" clId="{6F332617-BF22-4791-806B-A862C1A6AD89}" dt="2024-12-03T11:02:50.001" v="44" actId="47"/>
          <pc:sldLayoutMkLst>
            <pc:docMk/>
            <pc:sldMasterMk cId="1441028696" sldId="2147483660"/>
            <pc:sldLayoutMk cId="740832457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4788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uab.cat/web/estudiar/llistat-de-graus/pla-d-estudis/guies-docents/estudis-anglesos-1345467811508.html?param1=1345835096727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estudis-anglesos-1345467811493.html?param1=1345835096727" TargetMode="External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-/-resultats-d-aprenentatge/estudis-anglesos-1345467819221.html?param1=1345835096727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estudis-anglesos-1345467811493.html?param1=1345835096727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pla-d-estudis-i-horaris/estudis-anglesos-1345467811493.html?param1=1345835096727" TargetMode="External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pla-d-estudis-i-horaris/estudis-anglesos-1345467811493.html?param1=1345835096727" TargetMode="External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pla-d-estudis-i-horaris/estudis-anglesos-1345467811493.html?param1=1345835096727" TargetMode="External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pla-d-estudis-i-horaris/estudis-anglesos-1345467811493.html?param1=1345835096727" TargetMode="External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pla-d-estudis-i-horaris/estudis-anglesos-1345467811493.html?param1=1345835096727" TargetMode="External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estudis-anglesos-1216708251447.html?param1=1345835096727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estudis-anglesos-1216708251447.html?param1=1345835096727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3.png"/><Relationship Id="rId18" Type="http://schemas.openxmlformats.org/officeDocument/2006/relationships/image" Target="../media/image6.png"/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12" Type="http://schemas.openxmlformats.org/officeDocument/2006/relationships/image" Target="../media/image62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6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jpeg"/><Relationship Id="rId3" Type="http://schemas.openxmlformats.org/officeDocument/2006/relationships/image" Target="../media/image68.png"/><Relationship Id="rId7" Type="http://schemas.openxmlformats.org/officeDocument/2006/relationships/image" Target="../media/image70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4.png"/><Relationship Id="rId10" Type="http://schemas.openxmlformats.org/officeDocument/2006/relationships/image" Target="../media/image73.png"/><Relationship Id="rId4" Type="http://schemas.microsoft.com/office/2007/relationships/hdphoto" Target="../media/hdphoto5.wdp"/><Relationship Id="rId9" Type="http://schemas.openxmlformats.org/officeDocument/2006/relationships/image" Target="../media/image72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80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3.jpeg"/><Relationship Id="rId4" Type="http://schemas.openxmlformats.org/officeDocument/2006/relationships/hyperlink" Target="https://www.instagram.com/filoang_uab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5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estudis-anglesos-1216708251447.html?param1=1345835096727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minors/minors/tots-els-minors-1345694589810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hyperlink" Target="https://www.uab.cat/web/estudiar/llistat-de-graus/informacio-general/estudis-anglesos-1216708251447.html?param1=1345835096727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acces/estudis-anglesos-1216708253769.html?param1=1345835096727" TargetMode="External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5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i-guies-docents-dels-graus-1345689526566.html" TargetMode="External"/><Relationship Id="rId4" Type="http://schemas.microsoft.com/office/2007/relationships/hdphoto" Target="../media/hdphoto2.wdp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Estudis Anglesos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23558" y="5667386"/>
            <a:ext cx="8096884" cy="58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200"/>
              </a:lnSpc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Estudis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Anglesos</a:t>
            </a:r>
            <a:endParaRPr lang="es-E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O:\Laia\fitxes-graus\Imatges_Graus_Capcaleres\Facultat Filosofia i Lletres\Grau-Estudis-Angleso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92" t="26767" r="-92" b="19953"/>
          <a:stretch/>
        </p:blipFill>
        <p:spPr bwMode="auto">
          <a:xfrm>
            <a:off x="-16901" y="-14192"/>
            <a:ext cx="9194947" cy="131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120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058668" cy="738664"/>
            <a:chOff x="1075642" y="3893462"/>
            <a:chExt cx="7058668" cy="738664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54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mencions. </a:t>
              </a: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Pràctiques externes (a 3r o 4t curs).</a:t>
              </a:r>
            </a:p>
          </p:txBody>
        </p:sp>
      </p:grpSp>
      <p:sp>
        <p:nvSpPr>
          <p:cNvPr id="38" name="CuadroTexto 37">
            <a:hlinkClick r:id="rId4"/>
            <a:extLst>
              <a:ext uri="{FF2B5EF4-FFF2-40B4-BE49-F238E27FC236}">
                <a16:creationId xmlns:a16="http://schemas.microsoft.com/office/drawing/2014/main" id="{10C6C30C-22F4-4258-A033-84F4A7827486}"/>
              </a:ext>
            </a:extLst>
          </p:cNvPr>
          <p:cNvSpPr txBox="1"/>
          <p:nvPr/>
        </p:nvSpPr>
        <p:spPr>
          <a:xfrm>
            <a:off x="5779460" y="5848945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AFBE01DC-217B-4B5B-8C7D-CD9892A32B6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5816741"/>
            <a:ext cx="265309" cy="273600"/>
          </a:xfrm>
          <a:prstGeom prst="rect">
            <a:avLst/>
          </a:prstGeom>
        </p:spPr>
      </p:pic>
      <p:sp>
        <p:nvSpPr>
          <p:cNvPr id="41" name="CuadroTexto 40">
            <a:hlinkClick r:id="rId7"/>
            <a:extLst>
              <a:ext uri="{FF2B5EF4-FFF2-40B4-BE49-F238E27FC236}">
                <a16:creationId xmlns:a16="http://schemas.microsoft.com/office/drawing/2014/main" id="{0E2B6A27-34C3-4ED1-BBB5-E51E741ED36D}"/>
              </a:ext>
            </a:extLst>
          </p:cNvPr>
          <p:cNvSpPr txBox="1"/>
          <p:nvPr/>
        </p:nvSpPr>
        <p:spPr>
          <a:xfrm>
            <a:off x="5779460" y="6304366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7AF6A4AF-9E7B-4057-8D65-DAD1608FC09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6272162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DC31FFAD-F7BB-BF57-0269-EC294F7B97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4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8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8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  <p:bldP spid="41" grpId="0"/>
      <p:bldP spid="4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54705D61-9B78-465A-B81F-C77084DD5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2863" y="1765582"/>
            <a:ext cx="7123660" cy="410406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sz="2000" dirty="0">
                <a:latin typeface="Arial"/>
                <a:cs typeface="Arial"/>
              </a:rPr>
              <a:t>Fer una anàlisi lingüística de l’anglès.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sz="2000" dirty="0">
                <a:latin typeface="Arial"/>
                <a:cs typeface="Arial"/>
              </a:rPr>
              <a:t>Adquirir pronunciació nativa.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sz="2000" dirty="0">
                <a:latin typeface="Arial"/>
                <a:cs typeface="Arial"/>
              </a:rPr>
              <a:t>Analitzar textos literaris. 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sz="2000" dirty="0">
                <a:latin typeface="Arial"/>
                <a:cs typeface="Arial"/>
              </a:rPr>
              <a:t>Interpretar models culturals.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8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sz="2000" b="1" dirty="0">
                <a:latin typeface="Arial"/>
                <a:cs typeface="Arial"/>
              </a:rPr>
              <a:t>Assignatures</a:t>
            </a:r>
            <a:r>
              <a:rPr lang="ca-ES" altLang="es-ES" sz="2000" dirty="0">
                <a:latin typeface="Arial"/>
                <a:cs typeface="Arial"/>
              </a:rPr>
              <a:t> en tres gran àmbits:</a:t>
            </a:r>
          </a:p>
          <a:p>
            <a:pPr marL="776587" lvl="1" indent="-319387" defTabSz="910227" fontAlgn="base">
              <a:lnSpc>
                <a:spcPts val="2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Wingdings" panose="05000000000000000000" pitchFamily="2" charset="2"/>
              <a:buChar char="§"/>
              <a:defRPr/>
            </a:pPr>
            <a:r>
              <a:rPr lang="ca-ES" altLang="es-ES" dirty="0">
                <a:latin typeface="Arial"/>
                <a:cs typeface="Arial"/>
              </a:rPr>
              <a:t>Anglès acadèmic i professional</a:t>
            </a:r>
          </a:p>
          <a:p>
            <a:pPr marL="776587" lvl="1" indent="-319387" defTabSz="910227" fontAlgn="base">
              <a:lnSpc>
                <a:spcPts val="2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Wingdings" panose="05000000000000000000" pitchFamily="2" charset="2"/>
              <a:buChar char="§"/>
              <a:defRPr/>
            </a:pPr>
            <a:r>
              <a:rPr lang="ca-ES" altLang="es-ES" dirty="0">
                <a:latin typeface="Arial"/>
                <a:cs typeface="Arial"/>
              </a:rPr>
              <a:t>Lingüística (teòrica i aplicada)</a:t>
            </a:r>
          </a:p>
          <a:p>
            <a:pPr marL="776587" lvl="1" indent="-319387" defTabSz="910227" fontAlgn="base">
              <a:lnSpc>
                <a:spcPts val="2500"/>
              </a:lnSpc>
              <a:spcBef>
                <a:spcPts val="300"/>
              </a:spcBef>
              <a:spcAft>
                <a:spcPts val="300"/>
              </a:spcAft>
              <a:buClr>
                <a:srgbClr val="008539"/>
              </a:buClr>
              <a:buFont typeface="Wingdings" panose="05000000000000000000" pitchFamily="2" charset="2"/>
              <a:buChar char="§"/>
              <a:defRPr/>
            </a:pPr>
            <a:r>
              <a:rPr lang="ca-ES" altLang="es-ES" dirty="0">
                <a:latin typeface="Arial"/>
                <a:cs typeface="Arial"/>
              </a:rPr>
              <a:t>Literatura i Cultura en anglès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altLang="es-ES" sz="24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E4D53B18-C2CE-4AE4-A2EE-63C112D88ECA}"/>
              </a:ext>
            </a:extLst>
          </p:cNvPr>
          <p:cNvSpPr txBox="1"/>
          <p:nvPr/>
        </p:nvSpPr>
        <p:spPr>
          <a:xfrm>
            <a:off x="5266430" y="6338742"/>
            <a:ext cx="34617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competències específiques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726E522-CB30-4891-804F-18D09A8B6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14499" y="630699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6112E03-6E1D-4352-62C0-025AE903507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93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54705D61-9B78-465A-B81F-C77084DD5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673710" y="1765582"/>
            <a:ext cx="3648850" cy="431424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altLang="es-ES" b="1" dirty="0">
                <a:latin typeface="Arial"/>
                <a:cs typeface="Arial"/>
              </a:rPr>
              <a:t>Primer curs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Gramàtica anglesa I: del mot a l’oració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SLAP I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Història Cultural de les Illes Britàniques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Introducció a la Lingüística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Introducció a la Literatura Comparada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8A33688D-9C20-4590-9E26-FF756EF660BD}"/>
              </a:ext>
            </a:extLst>
          </p:cNvPr>
          <p:cNvSpPr txBox="1"/>
          <p:nvPr/>
        </p:nvSpPr>
        <p:spPr>
          <a:xfrm>
            <a:off x="4591261" y="1752776"/>
            <a:ext cx="3648849" cy="399364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Tx/>
              <a:buChar char="-"/>
              <a:defRPr/>
            </a:pPr>
            <a:endParaRPr lang="ca-ES" altLang="es-ES" sz="1600" dirty="0">
              <a:latin typeface="Arial"/>
              <a:cs typeface="Arial"/>
            </a:endParaRP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Gramàtica anglesa II: l’oració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WRAP I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Història Actual de les Illes Britàniques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Introducció a la Filosofia del Llenguatge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Introducció a la Literatura Anglesa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17" name="CuadroTexto 8">
            <a:hlinkClick r:id="rId4"/>
            <a:extLst>
              <a:ext uri="{FF2B5EF4-FFF2-40B4-BE49-F238E27FC236}">
                <a16:creationId xmlns:a16="http://schemas.microsoft.com/office/drawing/2014/main" id="{95368243-CE4B-40F4-BE77-4B54EC3895BE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8" name="Imagen 13">
            <a:extLst>
              <a:ext uri="{FF2B5EF4-FFF2-40B4-BE49-F238E27FC236}">
                <a16:creationId xmlns:a16="http://schemas.microsoft.com/office/drawing/2014/main" id="{54080D34-1F7C-4426-AD71-8F681C8D3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16C0C3F4-7E5E-BA08-9F8E-F235DDAEA2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82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54705D61-9B78-465A-B81F-C77084DD5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673710" y="1765582"/>
            <a:ext cx="3519918" cy="367304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altLang="es-ES" b="1" dirty="0">
                <a:latin typeface="Arial"/>
                <a:cs typeface="Arial"/>
              </a:rPr>
              <a:t>Segon curs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Fonètica i Fonologia angleses I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SLAP II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Anàlisi sintàctic de l’anglès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Història Cultural dels EUA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Literatura del Romanticisme Britànic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8A33688D-9C20-4590-9E26-FF756EF660BD}"/>
              </a:ext>
            </a:extLst>
          </p:cNvPr>
          <p:cNvSpPr txBox="1"/>
          <p:nvPr/>
        </p:nvSpPr>
        <p:spPr>
          <a:xfrm>
            <a:off x="4591261" y="1752776"/>
            <a:ext cx="3648849" cy="335244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Tx/>
              <a:buChar char="-"/>
              <a:defRPr/>
            </a:pPr>
            <a:endParaRPr lang="ca-ES" altLang="es-ES" sz="1600" dirty="0">
              <a:latin typeface="Arial"/>
              <a:cs typeface="Arial"/>
            </a:endParaRP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Fonètica i Fonologia angleses II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WRAP II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Anàlisi del significat en anglès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Literatura dels EUA I: s. XIX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Literatura Victoriana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pic>
        <p:nvPicPr>
          <p:cNvPr id="18" name="Imagen 13">
            <a:extLst>
              <a:ext uri="{FF2B5EF4-FFF2-40B4-BE49-F238E27FC236}">
                <a16:creationId xmlns:a16="http://schemas.microsoft.com/office/drawing/2014/main" id="{9242B592-CA7D-4472-975F-12A0D0F9B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42750DAF-28EB-87B7-0318-C45DF33634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CuadroTexto 8">
            <a:hlinkClick r:id="rId8"/>
            <a:extLst>
              <a:ext uri="{FF2B5EF4-FFF2-40B4-BE49-F238E27FC236}">
                <a16:creationId xmlns:a16="http://schemas.microsoft.com/office/drawing/2014/main" id="{B1A6C6E7-5D44-6CDE-63E8-1BD9D017E06B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473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54705D61-9B78-465A-B81F-C77084DD5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673710" y="1765582"/>
            <a:ext cx="3648850" cy="381411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altLang="es-ES" b="1" dirty="0">
                <a:latin typeface="Arial"/>
                <a:cs typeface="Arial"/>
              </a:rPr>
              <a:t>Tercer curs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Història de la Llengua Anglesa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Anglès en el Context Global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Literatura dels EUA II: del Modernisme a la Primera Meitat </a:t>
            </a:r>
            <a:br>
              <a:rPr lang="ca-ES" altLang="es-ES" sz="1600" dirty="0">
                <a:latin typeface="Arial"/>
                <a:cs typeface="Arial"/>
              </a:rPr>
            </a:br>
            <a:r>
              <a:rPr lang="ca-ES" altLang="es-ES" sz="1600" dirty="0">
                <a:latin typeface="Arial"/>
                <a:cs typeface="Arial"/>
              </a:rPr>
              <a:t>del s. XX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Literatura Anglesa Medieval i de l’Humanisme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Optativa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8A33688D-9C20-4590-9E26-FF756EF660BD}"/>
              </a:ext>
            </a:extLst>
          </p:cNvPr>
          <p:cNvSpPr txBox="1"/>
          <p:nvPr/>
        </p:nvSpPr>
        <p:spPr>
          <a:xfrm>
            <a:off x="4591261" y="1752776"/>
            <a:ext cx="3648849" cy="413471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Tx/>
              <a:buChar char="-"/>
              <a:defRPr/>
            </a:pPr>
            <a:endParaRPr lang="ca-ES" altLang="es-ES" sz="1600" dirty="0">
              <a:latin typeface="Arial"/>
              <a:cs typeface="Arial"/>
            </a:endParaRP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Introducció a l’Adquisició i a l’Ensenyament de l’Anglès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Lingüística Comparada </a:t>
            </a:r>
            <a:br>
              <a:rPr lang="ca-ES" altLang="es-ES" sz="1600" dirty="0">
                <a:latin typeface="Arial"/>
                <a:cs typeface="Arial"/>
              </a:rPr>
            </a:br>
            <a:r>
              <a:rPr lang="ca-ES" altLang="es-ES" sz="1600" dirty="0">
                <a:latin typeface="Arial"/>
                <a:cs typeface="Arial"/>
              </a:rPr>
              <a:t>Anglès-Català/Castellà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Literatura dels EUA III: de la Segona Meitat del s. XX a l’Actualitat.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Literatura Anglesa del Renaixement i la Il·lustració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Optativa</a:t>
            </a:r>
          </a:p>
        </p:txBody>
      </p:sp>
      <p:pic>
        <p:nvPicPr>
          <p:cNvPr id="18" name="Imagen 13">
            <a:extLst>
              <a:ext uri="{FF2B5EF4-FFF2-40B4-BE49-F238E27FC236}">
                <a16:creationId xmlns:a16="http://schemas.microsoft.com/office/drawing/2014/main" id="{DAE2CADB-5C12-443D-955A-5120A1C20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5E5199BB-B9B5-2F56-7E66-DA489B5AD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CuadroTexto 8">
            <a:hlinkClick r:id="rId8"/>
            <a:extLst>
              <a:ext uri="{FF2B5EF4-FFF2-40B4-BE49-F238E27FC236}">
                <a16:creationId xmlns:a16="http://schemas.microsoft.com/office/drawing/2014/main" id="{51EFB661-E542-60AE-5DE8-B1480353F016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499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54705D61-9B78-465A-B81F-C77084DD5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673710" y="1765582"/>
            <a:ext cx="3446345" cy="249323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altLang="es-ES" b="1" dirty="0">
                <a:latin typeface="Arial"/>
                <a:cs typeface="Arial"/>
              </a:rPr>
              <a:t>Quart curs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Literatura Contemporània en Anglès: </a:t>
            </a:r>
            <a:r>
              <a:rPr lang="ca-ES" altLang="es-ES" sz="1600" dirty="0" err="1">
                <a:latin typeface="Arial"/>
                <a:cs typeface="Arial"/>
              </a:rPr>
              <a:t>ss</a:t>
            </a:r>
            <a:r>
              <a:rPr lang="ca-ES" altLang="es-ES" sz="1600" dirty="0">
                <a:latin typeface="Arial"/>
                <a:cs typeface="Arial"/>
              </a:rPr>
              <a:t>. XX i XXI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Seminari d’Expressió Oral i Escrita Avançada en Anglès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3 Optatives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>
            <a:extLst>
              <a:ext uri="{FF2B5EF4-FFF2-40B4-BE49-F238E27FC236}">
                <a16:creationId xmlns:a16="http://schemas.microsoft.com/office/drawing/2014/main" id="{8A33688D-9C20-4590-9E26-FF756EF660BD}"/>
              </a:ext>
            </a:extLst>
          </p:cNvPr>
          <p:cNvSpPr txBox="1"/>
          <p:nvPr/>
        </p:nvSpPr>
        <p:spPr>
          <a:xfrm>
            <a:off x="4591261" y="1752776"/>
            <a:ext cx="3648849" cy="135189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Tx/>
              <a:buChar char="-"/>
              <a:defRPr/>
            </a:pPr>
            <a:endParaRPr lang="ca-ES" altLang="es-ES" sz="1600" dirty="0">
              <a:latin typeface="Arial"/>
              <a:cs typeface="Arial"/>
            </a:endParaRP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4 Optatives</a:t>
            </a:r>
          </a:p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altLang="es-ES" sz="1600" dirty="0">
                <a:latin typeface="Arial"/>
                <a:cs typeface="Arial"/>
              </a:rPr>
              <a:t>TFG</a:t>
            </a:r>
          </a:p>
        </p:txBody>
      </p:sp>
      <p:sp>
        <p:nvSpPr>
          <p:cNvPr id="13" name="QuadreDeText 13">
            <a:extLst>
              <a:ext uri="{FF2B5EF4-FFF2-40B4-BE49-F238E27FC236}">
                <a16:creationId xmlns:a16="http://schemas.microsoft.com/office/drawing/2014/main" id="{8E79E48A-10E1-4DBA-9FF3-D2B19C23E2B1}"/>
              </a:ext>
            </a:extLst>
          </p:cNvPr>
          <p:cNvSpPr txBox="1"/>
          <p:nvPr/>
        </p:nvSpPr>
        <p:spPr>
          <a:xfrm>
            <a:off x="4552741" y="4376923"/>
            <a:ext cx="2899093" cy="6722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16000" indent="-2160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Pràctiques Externes </a:t>
            </a:r>
            <a:br>
              <a:rPr lang="ca-ES" sz="1600" b="1" dirty="0">
                <a:latin typeface="Arial"/>
                <a:cs typeface="Arial"/>
              </a:rPr>
            </a:br>
            <a:r>
              <a:rPr lang="ca-ES" sz="1600" b="1" dirty="0">
                <a:latin typeface="Arial"/>
                <a:cs typeface="Arial"/>
              </a:rPr>
              <a:t>(6 o 12 crèdits opcionals)</a:t>
            </a:r>
          </a:p>
        </p:txBody>
      </p:sp>
      <p:pic>
        <p:nvPicPr>
          <p:cNvPr id="19" name="Imagen 13">
            <a:extLst>
              <a:ext uri="{FF2B5EF4-FFF2-40B4-BE49-F238E27FC236}">
                <a16:creationId xmlns:a16="http://schemas.microsoft.com/office/drawing/2014/main" id="{7EAF8844-21EE-414D-9FBE-EE21E7DA0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A8840A8B-C769-DD5E-3EDE-6799B460F16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CuadroTexto 8">
            <a:hlinkClick r:id="rId8"/>
            <a:extLst>
              <a:ext uri="{FF2B5EF4-FFF2-40B4-BE49-F238E27FC236}">
                <a16:creationId xmlns:a16="http://schemas.microsoft.com/office/drawing/2014/main" id="{FA4EBEDF-75A0-2AB7-8925-51FB86E79483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454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3" grpId="0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54705D61-9B78-465A-B81F-C77084DD5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437918" y="1435116"/>
            <a:ext cx="3941870" cy="135189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altLang="es-ES" sz="1600" b="1" dirty="0">
                <a:latin typeface="Arial"/>
                <a:cs typeface="Arial"/>
              </a:rPr>
              <a:t>Optatives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altLang="es-ES" sz="1600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2F5E0D-ADA6-4C84-84DB-DF4C98653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366209"/>
              </p:ext>
            </p:extLst>
          </p:nvPr>
        </p:nvGraphicFramePr>
        <p:xfrm>
          <a:off x="969583" y="1875568"/>
          <a:ext cx="3527454" cy="39085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27454">
                  <a:extLst>
                    <a:ext uri="{9D8B030D-6E8A-4147-A177-3AD203B41FA5}">
                      <a16:colId xmlns:a16="http://schemas.microsoft.com/office/drawing/2014/main" val="1012385509"/>
                    </a:ext>
                  </a:extLst>
                </a:gridCol>
              </a:tblGrid>
              <a:tr h="318297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Anàlisi Sintàctica Avançada de l’anglès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8017025"/>
                  </a:ext>
                </a:extLst>
              </a:tr>
              <a:tr h="318297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Diacronia de l’anglès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273140"/>
                  </a:ext>
                </a:extLst>
              </a:tr>
              <a:tr h="318297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Fonètica i Fonologia Experimental de l’anglès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7121922"/>
                  </a:ext>
                </a:extLst>
              </a:tr>
              <a:tr h="318297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Models per l’anàlisi lingüístic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658112"/>
                  </a:ext>
                </a:extLst>
              </a:tr>
              <a:tr h="318297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Adquisició de l’anglès en contextos multilingües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504104"/>
                  </a:ext>
                </a:extLst>
              </a:tr>
              <a:tr h="318297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Ensenyament de l’anglès com a llengua estrangera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2272990"/>
                  </a:ext>
                </a:extLst>
              </a:tr>
              <a:tr h="386651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Aprenentatge i ensenyament de la pronunciació de l’anglès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1935290"/>
                  </a:ext>
                </a:extLst>
              </a:tr>
              <a:tr h="318297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Gestió de la Diversitat Lingüística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51976"/>
                  </a:ext>
                </a:extLst>
              </a:tr>
              <a:tr h="318297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Sociolingüística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6925467"/>
                  </a:ext>
                </a:extLst>
              </a:tr>
              <a:tr h="318297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Varietats de l’Anglès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5394551"/>
                  </a:ext>
                </a:extLst>
              </a:tr>
              <a:tr h="318297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Traducció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092590"/>
                  </a:ext>
                </a:extLst>
              </a:tr>
              <a:tr h="318297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Anglès per a Finalitats Específiques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785646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B1D43D-981E-4687-AA79-9BA375E1E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432029"/>
              </p:ext>
            </p:extLst>
          </p:nvPr>
        </p:nvGraphicFramePr>
        <p:xfrm>
          <a:off x="4869553" y="1875568"/>
          <a:ext cx="3941870" cy="39085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41870">
                  <a:extLst>
                    <a:ext uri="{9D8B030D-6E8A-4147-A177-3AD203B41FA5}">
                      <a16:colId xmlns:a16="http://schemas.microsoft.com/office/drawing/2014/main" val="1788906031"/>
                    </a:ext>
                  </a:extLst>
                </a:gridCol>
              </a:tblGrid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Aplicacions Lingüístiques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0905323"/>
                  </a:ext>
                </a:extLst>
              </a:tr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Literatura anglesa del s. XVIII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7246391"/>
                  </a:ext>
                </a:extLst>
              </a:tr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Shakespeare i el seu Temps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008647"/>
                  </a:ext>
                </a:extLst>
              </a:tr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Literatura Anglòfona i Guerra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4102982"/>
                  </a:ext>
                </a:extLst>
              </a:tr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Crítica Literària en anglès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2753518"/>
                  </a:ext>
                </a:extLst>
              </a:tr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Grans Autors de la Literatura en anglès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3676663"/>
                  </a:ext>
                </a:extLst>
              </a:tr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Prosa en anglès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3498759"/>
                  </a:ext>
                </a:extLst>
              </a:tr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Poesia i Teatre Modern en anglès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7115482"/>
                  </a:ext>
                </a:extLst>
              </a:tr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Ensenyament de la Literatura en anglès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5748340"/>
                  </a:ext>
                </a:extLst>
              </a:tr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Estudis Culturals als Països de parla anglesa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0561621"/>
                  </a:ext>
                </a:extLst>
              </a:tr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Estudis de Gènere als Països de parla anglesa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8619064"/>
                  </a:ext>
                </a:extLst>
              </a:tr>
              <a:tr h="325712">
                <a:tc>
                  <a:txBody>
                    <a:bodyPr/>
                    <a:lstStyle/>
                    <a:p>
                      <a:r>
                        <a:rPr lang="ca-ES" sz="1100" b="1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Estudis Transnacionals als Països de parla anglesa</a:t>
                      </a:r>
                      <a:endParaRPr lang="ca-ES" sz="11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A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996548"/>
                  </a:ext>
                </a:extLst>
              </a:tr>
            </a:tbl>
          </a:graphicData>
        </a:graphic>
      </p:graphicFrame>
      <p:pic>
        <p:nvPicPr>
          <p:cNvPr id="17" name="Imagen 13">
            <a:extLst>
              <a:ext uri="{FF2B5EF4-FFF2-40B4-BE49-F238E27FC236}">
                <a16:creationId xmlns:a16="http://schemas.microsoft.com/office/drawing/2014/main" id="{8420ECE4-5AFE-423A-8CFF-E1E6AD2A3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4" name="Imagen 13">
            <a:hlinkClick r:id="rId6"/>
            <a:extLst>
              <a:ext uri="{FF2B5EF4-FFF2-40B4-BE49-F238E27FC236}">
                <a16:creationId xmlns:a16="http://schemas.microsoft.com/office/drawing/2014/main" id="{CA742F7B-A3E3-CD91-58BE-A417939DD15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5" name="CuadroTexto 8">
            <a:hlinkClick r:id="rId8"/>
            <a:extLst>
              <a:ext uri="{FF2B5EF4-FFF2-40B4-BE49-F238E27FC236}">
                <a16:creationId xmlns:a16="http://schemas.microsoft.com/office/drawing/2014/main" id="{C9D587B5-8C1C-457E-BB00-DD58891BB185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378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6D8815C4-D9F6-4CBB-ABE0-F59825522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92" t="26767" r="-92" b="19953"/>
          <a:stretch/>
        </p:blipFill>
        <p:spPr bwMode="auto">
          <a:xfrm>
            <a:off x="-16901" y="-14192"/>
            <a:ext cx="9194947" cy="131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7"/>
          <p:cNvSpPr txBox="1"/>
          <p:nvPr/>
        </p:nvSpPr>
        <p:spPr>
          <a:xfrm>
            <a:off x="969202" y="1749496"/>
            <a:ext cx="7149297" cy="6722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Les mencions són itineraris que es fan constar al Suplement Europeu al Títol. Per obtenir-la s’han de cursar 30 crèdits vinculats a la menció. </a:t>
            </a:r>
          </a:p>
        </p:txBody>
      </p:sp>
      <p:sp>
        <p:nvSpPr>
          <p:cNvPr id="10" name="QuadreDeText 7">
            <a:extLst>
              <a:ext uri="{FF2B5EF4-FFF2-40B4-BE49-F238E27FC236}">
                <a16:creationId xmlns:a16="http://schemas.microsoft.com/office/drawing/2014/main" id="{E504ECD9-2A9E-44AB-95B8-9188904F3B70}"/>
              </a:ext>
            </a:extLst>
          </p:cNvPr>
          <p:cNvSpPr txBox="1"/>
          <p:nvPr/>
        </p:nvSpPr>
        <p:spPr>
          <a:xfrm>
            <a:off x="969203" y="2654086"/>
            <a:ext cx="7149297" cy="224958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altLang="es-ES" sz="1600" b="1" dirty="0">
                <a:latin typeface="Arial"/>
                <a:cs typeface="Arial"/>
              </a:rPr>
              <a:t>Menció en Lingüística Anglesa Formal i Aplicada</a:t>
            </a:r>
            <a:endParaRPr lang="ca-ES" sz="16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Menció en </a:t>
            </a:r>
            <a:r>
              <a:rPr lang="ca-ES" altLang="es-ES" sz="1600" b="1" dirty="0">
                <a:latin typeface="Arial"/>
                <a:cs typeface="Arial"/>
              </a:rPr>
              <a:t>Literatura i Cultura Angleses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altLang="es-ES" sz="1600" b="1" dirty="0">
                <a:latin typeface="Arial"/>
                <a:cs typeface="Arial"/>
              </a:rPr>
              <a:t>Menció en Alemany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altLang="es-ES" sz="1600" b="1" dirty="0">
                <a:latin typeface="Arial"/>
                <a:cs typeface="Arial"/>
              </a:rPr>
              <a:t>Menció en Lingüística (en català)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altLang="es-ES" sz="1600" b="1" dirty="0">
                <a:latin typeface="Arial"/>
                <a:cs typeface="Arial"/>
              </a:rPr>
              <a:t>Menció en Literatura Comparada (en català/castellà)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BF863A8-A0B7-4DEC-B659-0F8D7D5E2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FEC18864-1B10-DD1E-3F94-C341AF343D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CuadroTexto 8">
            <a:hlinkClick r:id="rId8"/>
            <a:extLst>
              <a:ext uri="{FF2B5EF4-FFF2-40B4-BE49-F238E27FC236}">
                <a16:creationId xmlns:a16="http://schemas.microsoft.com/office/drawing/2014/main" id="{FF0982A1-DDFD-11C6-9466-97A6EE0A277D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115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7" grpId="0"/>
      <p:bldP spid="10" grpId="0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54705D61-9B78-465A-B81F-C77084DD5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837452"/>
            <a:ext cx="7123660" cy="364047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Ensenyament de l’anglès en centres tant públics com privats amb el màster universitari de Formació del Professorat d’Educació Secundària Obligatòria i Batxillerat, Formació Professional i Ensenyament d’Idiomes.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Creació de materials docents.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Traducció i interpretació.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Comunicació institucional multilingüe en empreses, editorials, biblioteques i departaments de llengües.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413F8241-A079-4BF9-98BF-0AFA53C04000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D08A53A-A904-4E02-AEDC-5215C6F76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8389B6D-12F5-8F43-1891-06466AC451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8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54705D61-9B78-465A-B81F-C77084DD5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805921"/>
            <a:ext cx="7123660" cy="331397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Desenvolupament d’aplicacions lingüístiques.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Turisme, relacions públiques i relacions internacionals.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Gestió i mediació cultural: tasques de documentació per a editorials, col·laboracions en revistes i publicacions culturals, coordinació i planificació d’esdeveniments culturals per a empreses, fundacions i institucions públiques.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Recerca acadèmica.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15020269-3D01-4A3E-A646-7F6D4C8F0C39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2718978-97CF-49A7-AC29-8D2B7E4CC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A79DF018-FEC7-14FC-6EF0-6A1B8073E4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29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:\Laia\fitxes-graus\Imatges_Graus_Capcaleres\Facultat Filosofia i Lletres\Grau-Estudis-Angleso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85882"/>
            <a:ext cx="9150350" cy="401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Estudis Anglesos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CuadroTexto 10" descr="Accedeix a l'Instagram d'Estudis Anglesos a la UAB">
            <a:hlinkClick r:id="rId4"/>
            <a:extLst>
              <a:ext uri="{FF2B5EF4-FFF2-40B4-BE49-F238E27FC236}">
                <a16:creationId xmlns:a16="http://schemas.microsoft.com/office/drawing/2014/main" id="{B1208F9B-D5D9-48AE-AE37-75B9C04D2533}"/>
              </a:ext>
            </a:extLst>
          </p:cNvPr>
          <p:cNvSpPr txBox="1"/>
          <p:nvPr/>
        </p:nvSpPr>
        <p:spPr>
          <a:xfrm>
            <a:off x="6869127" y="620907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@filoang_uab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6F430FD-0EBC-4C74-9106-0322FC1564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0800000">
            <a:off x="6473127" y="6099307"/>
            <a:ext cx="396000" cy="396000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5915D90D-5274-B7A2-FBCD-2C1973CEAD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88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2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823595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Estudis Anglesos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6,093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Estudis Anglesos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F646B906-1F3B-4206-AB20-9C3D035DCC90}"/>
              </a:ext>
            </a:extLst>
          </p:cNvPr>
          <p:cNvSpPr txBox="1"/>
          <p:nvPr/>
        </p:nvSpPr>
        <p:spPr>
          <a:xfrm>
            <a:off x="1368296" y="3917092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D94F40F-9521-4E1B-865F-09854600C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2988" y="3884888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62DE3E79-2C32-305A-4BCF-6FA2C64348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F65C3883-C6DC-DBEF-FE9E-ACAAF2731DBF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10"/>
              <a:extLst>
                <a:ext uri="{FF2B5EF4-FFF2-40B4-BE49-F238E27FC236}">
                  <a16:creationId xmlns:a16="http://schemas.microsoft.com/office/drawing/2014/main" id="{5AF98E32-41DF-201B-A593-C2397D4F30CA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D6F77D3C-A251-9036-1C41-B74A081C5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3802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54705D61-9B78-465A-B81F-C77084DD5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2005617"/>
            <a:ext cx="7123660" cy="299927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Nivell d’anglès especialment alt en acabar els estudis gràcies a l’important component pràctic de la docència.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Cinc mencions diferents (i una gran varietat de </a:t>
            </a:r>
            <a:r>
              <a:rPr lang="ca-ES" altLang="es-ES" dirty="0" err="1">
                <a:latin typeface="Arial"/>
                <a:cs typeface="Arial"/>
              </a:rPr>
              <a:t>mínors</a:t>
            </a:r>
            <a:r>
              <a:rPr lang="ca-ES" altLang="es-ES" dirty="0">
                <a:latin typeface="Arial"/>
                <a:cs typeface="Arial"/>
              </a:rPr>
              <a:t>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Continuïtat de tots els camps d’especialització en els màsters oficials de la mateixa facultat.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Places d’intercanvi Erasmus, SICUE, UAB Exchange.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El grau d’Estudis Anglesos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7F1105C-26AA-4D84-8D02-5CCEE420D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25983" y="5674318"/>
            <a:ext cx="299886" cy="309258"/>
          </a:xfrm>
          <a:prstGeom prst="rect">
            <a:avLst/>
          </a:prstGeom>
        </p:spPr>
      </p:pic>
      <p:sp>
        <p:nvSpPr>
          <p:cNvPr id="12" name="CuadroTexto 11">
            <a:hlinkClick r:id="rId6"/>
            <a:extLst>
              <a:ext uri="{FF2B5EF4-FFF2-40B4-BE49-F238E27FC236}">
                <a16:creationId xmlns:a16="http://schemas.microsoft.com/office/drawing/2014/main" id="{3C34903B-EC55-4128-B35E-0FC5A9508925}"/>
              </a:ext>
            </a:extLst>
          </p:cNvPr>
          <p:cNvSpPr txBox="1"/>
          <p:nvPr/>
        </p:nvSpPr>
        <p:spPr>
          <a:xfrm>
            <a:off x="6351290" y="6156893"/>
            <a:ext cx="190302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els </a:t>
            </a:r>
            <a:r>
              <a:rPr lang="ca-ES" sz="1600" b="1" dirty="0" err="1">
                <a:latin typeface="Arial"/>
                <a:cs typeface="Arial"/>
              </a:rPr>
              <a:t>mínors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CFDA7C9-CB82-4FEB-9D42-4603DD83B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25983" y="6124689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EDC7D79E-7BF9-A463-600D-E172E6EB03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CuadroTexto 10">
            <a:hlinkClick r:id="rId9"/>
            <a:extLst>
              <a:ext uri="{FF2B5EF4-FFF2-40B4-BE49-F238E27FC236}">
                <a16:creationId xmlns:a16="http://schemas.microsoft.com/office/drawing/2014/main" id="{CF305584-75B7-7499-81FE-5D16CAE1F96C}"/>
              </a:ext>
            </a:extLst>
          </p:cNvPr>
          <p:cNvSpPr txBox="1"/>
          <p:nvPr/>
        </p:nvSpPr>
        <p:spPr>
          <a:xfrm>
            <a:off x="6351290" y="571389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1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2" grpId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54705D61-9B78-465A-B81F-C77084DD5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2005617"/>
            <a:ext cx="7123660" cy="349941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Facilitat pels idiomes.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Interès per la llengua i la cultura en general i l’anglès en particular.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Capacitat de síntesi, de comprensió, de raonament i d’abstracció.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Bona expressió escrita.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altLang="es-ES" dirty="0">
                <a:latin typeface="Arial"/>
                <a:cs typeface="Arial"/>
              </a:rPr>
              <a:t>Es recomana tenir el nivell </a:t>
            </a:r>
            <a:r>
              <a:rPr lang="ca-ES" altLang="es-ES" b="1" dirty="0">
                <a:latin typeface="Arial"/>
                <a:cs typeface="Arial"/>
              </a:rPr>
              <a:t>C1 del Marc Europeu /</a:t>
            </a:r>
            <a:r>
              <a:rPr lang="ca-ES" altLang="es-ES" b="1" dirty="0" err="1">
                <a:latin typeface="Arial"/>
                <a:cs typeface="Arial"/>
              </a:rPr>
              <a:t>Cambridge</a:t>
            </a:r>
            <a:r>
              <a:rPr lang="ca-ES" altLang="es-ES" b="1" dirty="0">
                <a:latin typeface="Arial"/>
                <a:cs typeface="Arial"/>
              </a:rPr>
              <a:t> Advanced</a:t>
            </a:r>
            <a:r>
              <a:rPr lang="ca-ES" altLang="es-ES" dirty="0">
                <a:latin typeface="Arial"/>
                <a:cs typeface="Arial"/>
              </a:rPr>
              <a:t> per començar.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endParaRPr lang="es-ES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_tradnl" sz="3200" b="1" spc="-100" dirty="0" err="1">
                <a:solidFill>
                  <a:schemeClr val="bg1"/>
                </a:solidFill>
                <a:latin typeface="Arial"/>
                <a:cs typeface="Arial"/>
              </a:rPr>
              <a:t>Què</a:t>
            </a:r>
            <a:r>
              <a:rPr lang="es-ES_tradnl" sz="3200" b="1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_tradnl" sz="3200" b="1" spc="-100" dirty="0" err="1">
                <a:solidFill>
                  <a:schemeClr val="bg1"/>
                </a:solidFill>
                <a:latin typeface="Arial"/>
                <a:cs typeface="Arial"/>
              </a:rPr>
              <a:t>necessites</a:t>
            </a:r>
            <a:r>
              <a:rPr lang="es-ES_tradnl" sz="3200" b="1" spc="-100" dirty="0">
                <a:solidFill>
                  <a:schemeClr val="bg1"/>
                </a:solidFill>
                <a:latin typeface="Arial"/>
                <a:cs typeface="Arial"/>
              </a:rPr>
              <a:t>?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40F3268-E1E1-4AF2-B8BD-F3469901D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017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7C38DC57-2457-2C09-94EF-824FD33233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CuadroTexto 10">
            <a:hlinkClick r:id="rId8"/>
            <a:extLst>
              <a:ext uri="{FF2B5EF4-FFF2-40B4-BE49-F238E27FC236}">
                <a16:creationId xmlns:a16="http://schemas.microsoft.com/office/drawing/2014/main" id="{DA10E5E3-6A34-074E-1D1C-18AEF0A23146}"/>
              </a:ext>
            </a:extLst>
          </p:cNvPr>
          <p:cNvSpPr txBox="1"/>
          <p:nvPr/>
        </p:nvSpPr>
        <p:spPr>
          <a:xfrm>
            <a:off x="5864750" y="6208107"/>
            <a:ext cx="2963565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995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Filosofia i Lletres\Grau-Estudis-Anglesos.jpg">
            <a:extLst>
              <a:ext uri="{FF2B5EF4-FFF2-40B4-BE49-F238E27FC236}">
                <a16:creationId xmlns:a16="http://schemas.microsoft.com/office/drawing/2014/main" id="{595AE867-12F7-4FE6-842C-2FA66E226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17" t="26767" r="-92" b="19953"/>
          <a:stretch/>
        </p:blipFill>
        <p:spPr bwMode="auto">
          <a:xfrm>
            <a:off x="-55418" y="-14194"/>
            <a:ext cx="9216318" cy="13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383304"/>
              </p:ext>
            </p:extLst>
          </p:nvPr>
        </p:nvGraphicFramePr>
        <p:xfrm>
          <a:off x="1074766" y="2000742"/>
          <a:ext cx="6898460" cy="180658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fr-FR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sol </a:t>
                      </a:r>
                      <a:r>
                        <a:rPr lang="fr-FR" sz="1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torn</a:t>
                      </a:r>
                      <a:r>
                        <a:rPr lang="fr-FR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fr-FR" sz="1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9" name="CuadroTexto 8">
            <a:hlinkClick r:id="rId5"/>
            <a:extLst>
              <a:ext uri="{FF2B5EF4-FFF2-40B4-BE49-F238E27FC236}">
                <a16:creationId xmlns:a16="http://schemas.microsoft.com/office/drawing/2014/main" id="{0B971DF6-A844-4E4C-9A4B-B33992C7EE97}"/>
              </a:ext>
            </a:extLst>
          </p:cNvPr>
          <p:cNvSpPr txBox="1"/>
          <p:nvPr/>
        </p:nvSpPr>
        <p:spPr>
          <a:xfrm>
            <a:off x="623712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d’horaris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76971C9-E773-4B23-A22B-3B8AD6F1F7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11817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ACCDD8CF-14AB-6D7A-D6FD-D5DCAD0124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D11D5E-1FC8-44AE-B145-2C88AD2C537B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D94AA5C4-A039-49E9-BEC4-86017AF2B6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E0BE94-352E-412D-9741-B1B846C78A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14382</TotalTime>
  <Words>1316</Words>
  <Application>Microsoft Office PowerPoint</Application>
  <PresentationFormat>Presentació en pantalla (4:3)</PresentationFormat>
  <Paragraphs>239</Paragraphs>
  <Slides>25</Slides>
  <Notes>12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25</vt:i4>
      </vt:variant>
    </vt:vector>
  </HeadingPairs>
  <TitlesOfParts>
    <vt:vector size="31" baseType="lpstr">
      <vt:lpstr>Wingdings</vt:lpstr>
      <vt:lpstr>Arial</vt:lpstr>
      <vt:lpstr>Arial Black</vt:lpstr>
      <vt:lpstr>Verdana</vt:lpstr>
      <vt:lpstr>Calibri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Belén Bermejo Gálvez</cp:lastModifiedBy>
  <cp:revision>435</cp:revision>
  <dcterms:created xsi:type="dcterms:W3CDTF">2019-11-11T08:24:52Z</dcterms:created>
  <dcterms:modified xsi:type="dcterms:W3CDTF">2025-03-26T10:46:44Z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