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2"/>
  </p:notesMasterIdLst>
  <p:sldIdLst>
    <p:sldId id="659" r:id="rId5"/>
    <p:sldId id="324" r:id="rId6"/>
    <p:sldId id="666" r:id="rId7"/>
    <p:sldId id="667" r:id="rId8"/>
    <p:sldId id="279" r:id="rId9"/>
    <p:sldId id="638" r:id="rId10"/>
    <p:sldId id="635" r:id="rId11"/>
    <p:sldId id="378" r:id="rId12"/>
    <p:sldId id="337" r:id="rId13"/>
    <p:sldId id="338" r:id="rId14"/>
    <p:sldId id="374" r:id="rId15"/>
    <p:sldId id="291" r:id="rId16"/>
    <p:sldId id="671" r:id="rId17"/>
    <p:sldId id="668" r:id="rId18"/>
    <p:sldId id="617" r:id="rId19"/>
    <p:sldId id="611" r:id="rId20"/>
    <p:sldId id="309" r:id="rId21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EB0"/>
    <a:srgbClr val="008539"/>
    <a:srgbClr val="EE00A5"/>
    <a:srgbClr val="2EA515"/>
    <a:srgbClr val="009933"/>
    <a:srgbClr val="58BB2A"/>
    <a:srgbClr val="13CD00"/>
    <a:srgbClr val="EF3633"/>
    <a:srgbClr val="FFDD5B"/>
    <a:srgbClr val="CF0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0A0BF4-DBB7-47F0-ACCC-8939A14BB268}" v="3" dt="2025-03-26T11:10:59.4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6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052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us Murcia Sadurní" userId="S::1567593@uab.cat::2c674b4e-4ed0-4f71-9773-0e903b570d67" providerId="AD" clId="Web-{59177B99-8FFA-9D7F-7B61-4B256B3E656C}"/>
    <pc:docChg chg="modSld">
      <pc:chgData name="Neus Murcia Sadurní" userId="S::1567593@uab.cat::2c674b4e-4ed0-4f71-9773-0e903b570d67" providerId="AD" clId="Web-{59177B99-8FFA-9D7F-7B61-4B256B3E656C}" dt="2021-11-10T09:44:14.271" v="60" actId="20577"/>
      <pc:docMkLst>
        <pc:docMk/>
      </pc:docMkLst>
      <pc:sldChg chg="modSp">
        <pc:chgData name="Neus Murcia Sadurní" userId="S::1567593@uab.cat::2c674b4e-4ed0-4f71-9773-0e903b570d67" providerId="AD" clId="Web-{59177B99-8FFA-9D7F-7B61-4B256B3E656C}" dt="2021-11-10T09:44:14.271" v="60" actId="20577"/>
        <pc:sldMkLst>
          <pc:docMk/>
          <pc:sldMk cId="1170667534" sldId="638"/>
        </pc:sldMkLst>
      </pc:sldChg>
    </pc:docChg>
  </pc:docChgLst>
  <pc:docChgLst>
    <pc:chgData name="Rosa María Cabrera Corchos" userId="f1659fda-de31-4a64-8d16-4a5c28fbfcfc" providerId="ADAL" clId="{365AC6CC-E047-4FE6-9970-DB6D3EE10327}"/>
    <pc:docChg chg="modSld">
      <pc:chgData name="Rosa María Cabrera Corchos" userId="f1659fda-de31-4a64-8d16-4a5c28fbfcfc" providerId="ADAL" clId="{365AC6CC-E047-4FE6-9970-DB6D3EE10327}" dt="2022-01-26T11:35:19.541" v="28" actId="1036"/>
      <pc:docMkLst>
        <pc:docMk/>
      </pc:docMkLst>
      <pc:sldChg chg="modSp mod">
        <pc:chgData name="Rosa María Cabrera Corchos" userId="f1659fda-de31-4a64-8d16-4a5c28fbfcfc" providerId="ADAL" clId="{365AC6CC-E047-4FE6-9970-DB6D3EE10327}" dt="2022-01-26T11:35:19.541" v="28" actId="1036"/>
        <pc:sldMkLst>
          <pc:docMk/>
          <pc:sldMk cId="3843106006" sldId="342"/>
        </pc:sldMkLst>
      </pc:sldChg>
    </pc:docChg>
  </pc:docChgLst>
  <pc:docChgLst>
    <pc:chgData name="Abril Sitjas i Fuentes" userId="b66e3df8-7e84-4501-ad52-709c67e0b8e5" providerId="ADAL" clId="{72FE7D51-126E-4B29-9601-A10D4D875060}"/>
    <pc:docChg chg="modSld">
      <pc:chgData name="Abril Sitjas i Fuentes" userId="b66e3df8-7e84-4501-ad52-709c67e0b8e5" providerId="ADAL" clId="{72FE7D51-126E-4B29-9601-A10D4D875060}" dt="2025-02-11T10:07:57.367" v="4" actId="20577"/>
      <pc:docMkLst>
        <pc:docMk/>
      </pc:docMkLst>
      <pc:sldChg chg="modSp">
        <pc:chgData name="Abril Sitjas i Fuentes" userId="b66e3df8-7e84-4501-ad52-709c67e0b8e5" providerId="ADAL" clId="{72FE7D51-126E-4B29-9601-A10D4D875060}" dt="2025-02-11T10:07:46.487" v="1" actId="113"/>
        <pc:sldMkLst>
          <pc:docMk/>
          <pc:sldMk cId="3426898866" sldId="374"/>
        </pc:sldMkLst>
        <pc:spChg chg="mod">
          <ac:chgData name="Abril Sitjas i Fuentes" userId="b66e3df8-7e84-4501-ad52-709c67e0b8e5" providerId="ADAL" clId="{72FE7D51-126E-4B29-9601-A10D4D875060}" dt="2025-02-11T10:07:46.487" v="1" actId="113"/>
          <ac:spMkLst>
            <pc:docMk/>
            <pc:sldMk cId="3426898866" sldId="374"/>
            <ac:spMk id="11" creationId="{8C5615D1-AF8C-4FB8-A588-9D3615CCAF1B}"/>
          </ac:spMkLst>
        </pc:spChg>
      </pc:sldChg>
      <pc:sldChg chg="modSp mod">
        <pc:chgData name="Abril Sitjas i Fuentes" userId="b66e3df8-7e84-4501-ad52-709c67e0b8e5" providerId="ADAL" clId="{72FE7D51-126E-4B29-9601-A10D4D875060}" dt="2025-02-11T10:07:57.367" v="4" actId="20577"/>
        <pc:sldMkLst>
          <pc:docMk/>
          <pc:sldMk cId="2643353128" sldId="671"/>
        </pc:sldMkLst>
        <pc:spChg chg="mod">
          <ac:chgData name="Abril Sitjas i Fuentes" userId="b66e3df8-7e84-4501-ad52-709c67e0b8e5" providerId="ADAL" clId="{72FE7D51-126E-4B29-9601-A10D4D875060}" dt="2025-02-11T10:07:57.367" v="4" actId="20577"/>
          <ac:spMkLst>
            <pc:docMk/>
            <pc:sldMk cId="2643353128" sldId="671"/>
            <ac:spMk id="36" creationId="{00000000-0000-0000-0000-000000000000}"/>
          </ac:spMkLst>
        </pc:spChg>
      </pc:sldChg>
    </pc:docChg>
  </pc:docChgLst>
  <pc:docChgLst>
    <pc:chgData name="Rosa María Cabrera Corchos" userId="f1659fda-de31-4a64-8d16-4a5c28fbfcfc" providerId="ADAL" clId="{72E0A28F-4E56-4181-B947-D6FE3F9200C9}"/>
    <pc:docChg chg="delSld">
      <pc:chgData name="Rosa María Cabrera Corchos" userId="f1659fda-de31-4a64-8d16-4a5c28fbfcfc" providerId="ADAL" clId="{72E0A28F-4E56-4181-B947-D6FE3F9200C9}" dt="2024-01-27T19:50:30.283" v="1" actId="2696"/>
      <pc:docMkLst>
        <pc:docMk/>
      </pc:docMkLst>
      <pc:sldChg chg="del">
        <pc:chgData name="Rosa María Cabrera Corchos" userId="f1659fda-de31-4a64-8d16-4a5c28fbfcfc" providerId="ADAL" clId="{72E0A28F-4E56-4181-B947-D6FE3F9200C9}" dt="2024-01-27T19:49:57.456" v="0" actId="2696"/>
        <pc:sldMkLst>
          <pc:docMk/>
          <pc:sldMk cId="3698237054" sldId="352"/>
        </pc:sldMkLst>
      </pc:sldChg>
      <pc:sldChg chg="del">
        <pc:chgData name="Rosa María Cabrera Corchos" userId="f1659fda-de31-4a64-8d16-4a5c28fbfcfc" providerId="ADAL" clId="{72E0A28F-4E56-4181-B947-D6FE3F9200C9}" dt="2024-01-27T19:49:57.456" v="0" actId="2696"/>
        <pc:sldMkLst>
          <pc:docMk/>
          <pc:sldMk cId="3823344339" sldId="648"/>
        </pc:sldMkLst>
      </pc:sldChg>
      <pc:sldChg chg="del">
        <pc:chgData name="Rosa María Cabrera Corchos" userId="f1659fda-de31-4a64-8d16-4a5c28fbfcfc" providerId="ADAL" clId="{72E0A28F-4E56-4181-B947-D6FE3F9200C9}" dt="2024-01-27T19:50:30.283" v="1" actId="2696"/>
        <pc:sldMkLst>
          <pc:docMk/>
          <pc:sldMk cId="1475721239" sldId="657"/>
        </pc:sldMkLst>
      </pc:sldChg>
    </pc:docChg>
  </pc:docChgLst>
  <pc:docChgLst>
    <pc:chgData name="Max Aragall Borràs" userId="87e097e4-5d98-43bc-9596-3648e60b41d0" providerId="ADAL" clId="{717D3541-8A6A-4C74-82F8-A450D81ABD26}"/>
    <pc:docChg chg="undo custSel addSld delSld modSld">
      <pc:chgData name="Max Aragall Borràs" userId="87e097e4-5d98-43bc-9596-3648e60b41d0" providerId="ADAL" clId="{717D3541-8A6A-4C74-82F8-A450D81ABD26}" dt="2022-12-09T10:29:41.238" v="29" actId="20577"/>
      <pc:docMkLst>
        <pc:docMk/>
      </pc:docMkLst>
      <pc:sldChg chg="add setBg">
        <pc:chgData name="Max Aragall Borràs" userId="87e097e4-5d98-43bc-9596-3648e60b41d0" providerId="ADAL" clId="{717D3541-8A6A-4C74-82F8-A450D81ABD26}" dt="2022-12-09T10:28:09.555" v="3"/>
        <pc:sldMkLst>
          <pc:docMk/>
          <pc:sldMk cId="886091329" sldId="291"/>
        </pc:sldMkLst>
      </pc:sldChg>
      <pc:sldChg chg="add del">
        <pc:chgData name="Max Aragall Borràs" userId="87e097e4-5d98-43bc-9596-3648e60b41d0" providerId="ADAL" clId="{717D3541-8A6A-4C74-82F8-A450D81ABD26}" dt="2022-12-09T10:27:33.410" v="1"/>
        <pc:sldMkLst>
          <pc:docMk/>
          <pc:sldMk cId="2985893853" sldId="308"/>
        </pc:sldMkLst>
      </pc:sldChg>
      <pc:sldChg chg="add">
        <pc:chgData name="Max Aragall Borràs" userId="87e097e4-5d98-43bc-9596-3648e60b41d0" providerId="ADAL" clId="{717D3541-8A6A-4C74-82F8-A450D81ABD26}" dt="2022-12-09T10:28:09.555" v="3"/>
        <pc:sldMkLst>
          <pc:docMk/>
          <pc:sldMk cId="3083134075" sldId="309"/>
        </pc:sldMkLst>
      </pc:sldChg>
      <pc:sldChg chg="add del">
        <pc:chgData name="Max Aragall Borràs" userId="87e097e4-5d98-43bc-9596-3648e60b41d0" providerId="ADAL" clId="{717D3541-8A6A-4C74-82F8-A450D81ABD26}" dt="2022-12-09T10:27:33.410" v="1"/>
        <pc:sldMkLst>
          <pc:docMk/>
          <pc:sldMk cId="1809974266" sldId="318"/>
        </pc:sldMkLst>
      </pc:sldChg>
      <pc:sldChg chg="add del">
        <pc:chgData name="Max Aragall Borràs" userId="87e097e4-5d98-43bc-9596-3648e60b41d0" providerId="ADAL" clId="{717D3541-8A6A-4C74-82F8-A450D81ABD26}" dt="2022-12-09T10:27:33.410" v="1"/>
        <pc:sldMkLst>
          <pc:docMk/>
          <pc:sldMk cId="4242988088" sldId="336"/>
        </pc:sldMkLst>
      </pc:sldChg>
      <pc:sldChg chg="add">
        <pc:chgData name="Max Aragall Borràs" userId="87e097e4-5d98-43bc-9596-3648e60b41d0" providerId="ADAL" clId="{717D3541-8A6A-4C74-82F8-A450D81ABD26}" dt="2022-12-09T10:28:09.555" v="3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717D3541-8A6A-4C74-82F8-A450D81ABD26}" dt="2022-12-09T10:28:09.555" v="3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717D3541-8A6A-4C74-82F8-A450D81ABD26}" dt="2022-12-09T10:27:48.211" v="2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717D3541-8A6A-4C74-82F8-A450D81ABD26}" dt="2022-12-09T10:27:48.211" v="2" actId="47"/>
        <pc:sldMkLst>
          <pc:docMk/>
          <pc:sldMk cId="835176781" sldId="608"/>
        </pc:sldMkLst>
      </pc:sldChg>
      <pc:sldChg chg="del">
        <pc:chgData name="Max Aragall Borràs" userId="87e097e4-5d98-43bc-9596-3648e60b41d0" providerId="ADAL" clId="{717D3541-8A6A-4C74-82F8-A450D81ABD26}" dt="2022-12-09T10:27:48.211" v="2" actId="47"/>
        <pc:sldMkLst>
          <pc:docMk/>
          <pc:sldMk cId="2124201775" sldId="609"/>
        </pc:sldMkLst>
      </pc:sldChg>
      <pc:sldChg chg="del">
        <pc:chgData name="Max Aragall Borràs" userId="87e097e4-5d98-43bc-9596-3648e60b41d0" providerId="ADAL" clId="{717D3541-8A6A-4C74-82F8-A450D81ABD26}" dt="2022-12-09T10:27:48.211" v="2" actId="47"/>
        <pc:sldMkLst>
          <pc:docMk/>
          <pc:sldMk cId="3606291980" sldId="611"/>
        </pc:sldMkLst>
      </pc:sldChg>
      <pc:sldChg chg="modSp mod addAnim delAnim">
        <pc:chgData name="Max Aragall Borràs" userId="87e097e4-5d98-43bc-9596-3648e60b41d0" providerId="ADAL" clId="{717D3541-8A6A-4C74-82F8-A450D81ABD26}" dt="2022-12-09T10:29:41.238" v="29" actId="20577"/>
        <pc:sldMkLst>
          <pc:docMk/>
          <pc:sldMk cId="1170667534" sldId="638"/>
        </pc:sldMkLst>
      </pc:sldChg>
    </pc:docChg>
  </pc:docChgLst>
  <pc:docChgLst>
    <pc:chgData name="Abril Sitjas i Fuentes" userId="b66e3df8-7e84-4501-ad52-709c67e0b8e5" providerId="ADAL" clId="{690A0BF4-DBB7-47F0-ACCC-8939A14BB268}"/>
    <pc:docChg chg="custSel delSld modSld">
      <pc:chgData name="Abril Sitjas i Fuentes" userId="b66e3df8-7e84-4501-ad52-709c67e0b8e5" providerId="ADAL" clId="{690A0BF4-DBB7-47F0-ACCC-8939A14BB268}" dt="2025-03-26T11:11:11.308" v="8" actId="2696"/>
      <pc:docMkLst>
        <pc:docMk/>
      </pc:docMkLst>
      <pc:sldChg chg="delSp del mod">
        <pc:chgData name="Abril Sitjas i Fuentes" userId="b66e3df8-7e84-4501-ad52-709c67e0b8e5" providerId="ADAL" clId="{690A0BF4-DBB7-47F0-ACCC-8939A14BB268}" dt="2025-03-26T11:11:03.395" v="7" actId="2696"/>
        <pc:sldMkLst>
          <pc:docMk/>
          <pc:sldMk cId="2440438019" sldId="334"/>
        </pc:sldMkLst>
        <pc:grpChg chg="del">
          <ac:chgData name="Abril Sitjas i Fuentes" userId="b66e3df8-7e84-4501-ad52-709c67e0b8e5" providerId="ADAL" clId="{690A0BF4-DBB7-47F0-ACCC-8939A14BB268}" dt="2025-03-26T11:10:57.634" v="5" actId="21"/>
          <ac:grpSpMkLst>
            <pc:docMk/>
            <pc:sldMk cId="2440438019" sldId="334"/>
            <ac:grpSpMk id="3" creationId="{F80C9EE8-F073-A60A-8540-EADD9F151B82}"/>
          </ac:grpSpMkLst>
        </pc:grpChg>
      </pc:sldChg>
      <pc:sldChg chg="del">
        <pc:chgData name="Abril Sitjas i Fuentes" userId="b66e3df8-7e84-4501-ad52-709c67e0b8e5" providerId="ADAL" clId="{690A0BF4-DBB7-47F0-ACCC-8939A14BB268}" dt="2025-03-26T11:11:11.308" v="8" actId="2696"/>
        <pc:sldMkLst>
          <pc:docMk/>
          <pc:sldMk cId="312778523" sldId="636"/>
        </pc:sldMkLst>
      </pc:sldChg>
      <pc:sldChg chg="addSp modSp mod">
        <pc:chgData name="Abril Sitjas i Fuentes" userId="b66e3df8-7e84-4501-ad52-709c67e0b8e5" providerId="ADAL" clId="{690A0BF4-DBB7-47F0-ACCC-8939A14BB268}" dt="2025-03-26T11:10:59.406" v="6"/>
        <pc:sldMkLst>
          <pc:docMk/>
          <pc:sldMk cId="1170667534" sldId="638"/>
        </pc:sldMkLst>
        <pc:spChg chg="mod">
          <ac:chgData name="Abril Sitjas i Fuentes" userId="b66e3df8-7e84-4501-ad52-709c67e0b8e5" providerId="ADAL" clId="{690A0BF4-DBB7-47F0-ACCC-8939A14BB268}" dt="2025-03-26T11:10:59.406" v="6"/>
          <ac:spMkLst>
            <pc:docMk/>
            <pc:sldMk cId="1170667534" sldId="638"/>
            <ac:spMk id="4" creationId="{244CC236-F755-1458-4AF0-773C76C01CAD}"/>
          </ac:spMkLst>
        </pc:spChg>
        <pc:spChg chg="mod">
          <ac:chgData name="Abril Sitjas i Fuentes" userId="b66e3df8-7e84-4501-ad52-709c67e0b8e5" providerId="ADAL" clId="{690A0BF4-DBB7-47F0-ACCC-8939A14BB268}" dt="2025-03-26T11:10:53.458" v="4" actId="1036"/>
          <ac:spMkLst>
            <pc:docMk/>
            <pc:sldMk cId="1170667534" sldId="638"/>
            <ac:spMk id="11" creationId="{A0B3CABA-DE2D-46CA-A127-BFFBE2C11F03}"/>
          </ac:spMkLst>
        </pc:spChg>
        <pc:grpChg chg="add mod">
          <ac:chgData name="Abril Sitjas i Fuentes" userId="b66e3df8-7e84-4501-ad52-709c67e0b8e5" providerId="ADAL" clId="{690A0BF4-DBB7-47F0-ACCC-8939A14BB268}" dt="2025-03-26T11:10:59.406" v="6"/>
          <ac:grpSpMkLst>
            <pc:docMk/>
            <pc:sldMk cId="1170667534" sldId="638"/>
            <ac:grpSpMk id="3" creationId="{F80C9EE8-F073-A60A-8540-EADD9F151B82}"/>
          </ac:grpSpMkLst>
        </pc:grpChg>
        <pc:picChg chg="mod">
          <ac:chgData name="Abril Sitjas i Fuentes" userId="b66e3df8-7e84-4501-ad52-709c67e0b8e5" providerId="ADAL" clId="{690A0BF4-DBB7-47F0-ACCC-8939A14BB268}" dt="2025-03-26T11:10:59.406" v="6"/>
          <ac:picMkLst>
            <pc:docMk/>
            <pc:sldMk cId="1170667534" sldId="638"/>
            <ac:picMk id="5" creationId="{E3D1493E-DAD4-D3C2-C162-877BF157967F}"/>
          </ac:picMkLst>
        </pc:picChg>
        <pc:picChg chg="mod">
          <ac:chgData name="Abril Sitjas i Fuentes" userId="b66e3df8-7e84-4501-ad52-709c67e0b8e5" providerId="ADAL" clId="{690A0BF4-DBB7-47F0-ACCC-8939A14BB268}" dt="2025-03-26T11:10:40.350" v="1" actId="1035"/>
          <ac:picMkLst>
            <pc:docMk/>
            <pc:sldMk cId="1170667534" sldId="638"/>
            <ac:picMk id="8" creationId="{604C72C6-E18A-6040-A02C-D87258E0D758}"/>
          </ac:picMkLst>
        </pc:picChg>
        <pc:picChg chg="mod">
          <ac:chgData name="Abril Sitjas i Fuentes" userId="b66e3df8-7e84-4501-ad52-709c67e0b8e5" providerId="ADAL" clId="{690A0BF4-DBB7-47F0-ACCC-8939A14BB268}" dt="2025-03-26T11:10:47.023" v="2" actId="1076"/>
          <ac:picMkLst>
            <pc:docMk/>
            <pc:sldMk cId="1170667534" sldId="638"/>
            <ac:picMk id="14" creationId="{02E1EE6D-4A8F-4D6F-BE5D-B6D02A9485B8}"/>
          </ac:picMkLst>
        </pc:picChg>
      </pc:sldChg>
    </pc:docChg>
  </pc:docChgLst>
  <pc:docChgLst>
    <pc:chgData name="Laura Niubó Pla" userId="2d1608b3-32a7-4c07-97f4-1b3fc2feb627" providerId="ADAL" clId="{E2718254-1271-45A8-B9DB-C4431857B778}"/>
    <pc:docChg chg="undo custSel addSld delSld modSld">
      <pc:chgData name="Laura Niubó Pla" userId="2d1608b3-32a7-4c07-97f4-1b3fc2feb627" providerId="ADAL" clId="{E2718254-1271-45A8-B9DB-C4431857B778}" dt="2023-12-21T11:37:56.010" v="109" actId="255"/>
      <pc:docMkLst>
        <pc:docMk/>
      </pc:docMkLst>
      <pc:sldChg chg="addSp delSp modSp mod modAnim">
        <pc:chgData name="Laura Niubó Pla" userId="2d1608b3-32a7-4c07-97f4-1b3fc2feb627" providerId="ADAL" clId="{E2718254-1271-45A8-B9DB-C4431857B778}" dt="2023-12-21T11:31:47.670" v="58"/>
        <pc:sldMkLst>
          <pc:docMk/>
          <pc:sldMk cId="3270823387" sldId="279"/>
        </pc:sldMkLst>
      </pc:sldChg>
      <pc:sldChg chg="del">
        <pc:chgData name="Laura Niubó Pla" userId="2d1608b3-32a7-4c07-97f4-1b3fc2feb627" providerId="ADAL" clId="{E2718254-1271-45A8-B9DB-C4431857B778}" dt="2023-12-21T11:31:05.239" v="48" actId="47"/>
        <pc:sldMkLst>
          <pc:docMk/>
          <pc:sldMk cId="886091329" sldId="291"/>
        </pc:sldMkLst>
      </pc:sldChg>
      <pc:sldChg chg="del">
        <pc:chgData name="Laura Niubó Pla" userId="2d1608b3-32a7-4c07-97f4-1b3fc2feb627" providerId="ADAL" clId="{E2718254-1271-45A8-B9DB-C4431857B778}" dt="2023-12-21T11:30:45.506" v="46" actId="47"/>
        <pc:sldMkLst>
          <pc:docMk/>
          <pc:sldMk cId="2985893853" sldId="308"/>
        </pc:sldMkLst>
      </pc:sldChg>
      <pc:sldChg chg="del">
        <pc:chgData name="Laura Niubó Pla" userId="2d1608b3-32a7-4c07-97f4-1b3fc2feb627" providerId="ADAL" clId="{E2718254-1271-45A8-B9DB-C4431857B778}" dt="2023-12-21T11:31:36.028" v="56" actId="47"/>
        <pc:sldMkLst>
          <pc:docMk/>
          <pc:sldMk cId="3083134075" sldId="309"/>
        </pc:sldMkLst>
      </pc:sldChg>
      <pc:sldChg chg="del">
        <pc:chgData name="Laura Niubó Pla" userId="2d1608b3-32a7-4c07-97f4-1b3fc2feb627" providerId="ADAL" clId="{E2718254-1271-45A8-B9DB-C4431857B778}" dt="2023-12-21T11:30:31.737" v="42" actId="47"/>
        <pc:sldMkLst>
          <pc:docMk/>
          <pc:sldMk cId="1809974266" sldId="318"/>
        </pc:sldMkLst>
      </pc:sldChg>
      <pc:sldChg chg="addSp delSp modSp mod modAnim">
        <pc:chgData name="Laura Niubó Pla" userId="2d1608b3-32a7-4c07-97f4-1b3fc2feb627" providerId="ADAL" clId="{E2718254-1271-45A8-B9DB-C4431857B778}" dt="2023-12-21T11:37:56.010" v="109" actId="255"/>
        <pc:sldMkLst>
          <pc:docMk/>
          <pc:sldMk cId="2440438019" sldId="334"/>
        </pc:sldMkLst>
      </pc:sldChg>
      <pc:sldChg chg="del">
        <pc:chgData name="Laura Niubó Pla" userId="2d1608b3-32a7-4c07-97f4-1b3fc2feb627" providerId="ADAL" clId="{E2718254-1271-45A8-B9DB-C4431857B778}" dt="2023-12-21T11:30:37.989" v="44" actId="47"/>
        <pc:sldMkLst>
          <pc:docMk/>
          <pc:sldMk cId="4242988088" sldId="336"/>
        </pc:sldMkLst>
      </pc:sldChg>
      <pc:sldChg chg="addSp delSp modSp mod modAnim">
        <pc:chgData name="Laura Niubó Pla" userId="2d1608b3-32a7-4c07-97f4-1b3fc2feb627" providerId="ADAL" clId="{E2718254-1271-45A8-B9DB-C4431857B778}" dt="2023-12-21T11:32:47.884" v="70"/>
        <pc:sldMkLst>
          <pc:docMk/>
          <pc:sldMk cId="4151779697" sldId="337"/>
        </pc:sldMkLst>
      </pc:sldChg>
      <pc:sldChg chg="addSp delSp modSp mod modAnim">
        <pc:chgData name="Laura Niubó Pla" userId="2d1608b3-32a7-4c07-97f4-1b3fc2feb627" providerId="ADAL" clId="{E2718254-1271-45A8-B9DB-C4431857B778}" dt="2023-12-21T11:32:50.083" v="72"/>
        <pc:sldMkLst>
          <pc:docMk/>
          <pc:sldMk cId="2167722224" sldId="338"/>
        </pc:sldMkLst>
      </pc:sldChg>
      <pc:sldChg chg="del">
        <pc:chgData name="Laura Niubó Pla" userId="2d1608b3-32a7-4c07-97f4-1b3fc2feb627" providerId="ADAL" clId="{E2718254-1271-45A8-B9DB-C4431857B778}" dt="2023-12-21T11:26:49.027" v="40" actId="47"/>
        <pc:sldMkLst>
          <pc:docMk/>
          <pc:sldMk cId="3843106006" sldId="342"/>
        </pc:sldMkLst>
      </pc:sldChg>
      <pc:sldChg chg="modSp add del mod modAnim">
        <pc:chgData name="Laura Niubó Pla" userId="2d1608b3-32a7-4c07-97f4-1b3fc2feb627" providerId="ADAL" clId="{E2718254-1271-45A8-B9DB-C4431857B778}" dt="2023-12-21T11:26:46.907" v="39" actId="255"/>
        <pc:sldMkLst>
          <pc:docMk/>
          <pc:sldMk cId="3698237054" sldId="352"/>
        </pc:sldMkLst>
      </pc:sldChg>
      <pc:sldChg chg="addSp delSp modSp mod modAnim">
        <pc:chgData name="Laura Niubó Pla" userId="2d1608b3-32a7-4c07-97f4-1b3fc2feb627" providerId="ADAL" clId="{E2718254-1271-45A8-B9DB-C4431857B778}" dt="2023-12-21T11:32:52.474" v="74"/>
        <pc:sldMkLst>
          <pc:docMk/>
          <pc:sldMk cId="3426898866" sldId="374"/>
        </pc:sldMkLst>
      </pc:sldChg>
      <pc:sldChg chg="addSp delSp modSp mod modAnim">
        <pc:chgData name="Laura Niubó Pla" userId="2d1608b3-32a7-4c07-97f4-1b3fc2feb627" providerId="ADAL" clId="{E2718254-1271-45A8-B9DB-C4431857B778}" dt="2023-12-21T11:32:44.494" v="68"/>
        <pc:sldMkLst>
          <pc:docMk/>
          <pc:sldMk cId="3244148954" sldId="378"/>
        </pc:sldMkLst>
      </pc:sldChg>
      <pc:sldChg chg="add">
        <pc:chgData name="Laura Niubó Pla" userId="2d1608b3-32a7-4c07-97f4-1b3fc2feb627" providerId="ADAL" clId="{E2718254-1271-45A8-B9DB-C4431857B778}" dt="2023-12-21T11:31:09.238" v="49"/>
        <pc:sldMkLst>
          <pc:docMk/>
          <pc:sldMk cId="367222070" sldId="605"/>
        </pc:sldMkLst>
      </pc:sldChg>
      <pc:sldChg chg="add">
        <pc:chgData name="Laura Niubó Pla" userId="2d1608b3-32a7-4c07-97f4-1b3fc2feb627" providerId="ADAL" clId="{E2718254-1271-45A8-B9DB-C4431857B778}" dt="2023-12-21T11:31:17.933" v="51"/>
        <pc:sldMkLst>
          <pc:docMk/>
          <pc:sldMk cId="1883697652" sldId="607"/>
        </pc:sldMkLst>
      </pc:sldChg>
      <pc:sldChg chg="del">
        <pc:chgData name="Laura Niubó Pla" userId="2d1608b3-32a7-4c07-97f4-1b3fc2feb627" providerId="ADAL" clId="{E2718254-1271-45A8-B9DB-C4431857B778}" dt="2023-12-21T11:31:26.279" v="54" actId="47"/>
        <pc:sldMkLst>
          <pc:docMk/>
          <pc:sldMk cId="3679213256" sldId="617"/>
        </pc:sldMkLst>
      </pc:sldChg>
      <pc:sldChg chg="addSp delSp modSp mod modAnim">
        <pc:chgData name="Laura Niubó Pla" userId="2d1608b3-32a7-4c07-97f4-1b3fc2feb627" providerId="ADAL" clId="{E2718254-1271-45A8-B9DB-C4431857B778}" dt="2023-12-21T11:32:41.494" v="66"/>
        <pc:sldMkLst>
          <pc:docMk/>
          <pc:sldMk cId="305092738" sldId="635"/>
        </pc:sldMkLst>
      </pc:sldChg>
      <pc:sldChg chg="addSp delSp modSp mod modAnim">
        <pc:chgData name="Laura Niubó Pla" userId="2d1608b3-32a7-4c07-97f4-1b3fc2feb627" providerId="ADAL" clId="{E2718254-1271-45A8-B9DB-C4431857B778}" dt="2023-12-21T11:37:17.841" v="106" actId="255"/>
        <pc:sldMkLst>
          <pc:docMk/>
          <pc:sldMk cId="312778523" sldId="636"/>
        </pc:sldMkLst>
      </pc:sldChg>
      <pc:sldChg chg="addSp delSp modSp mod modAnim">
        <pc:chgData name="Laura Niubó Pla" userId="2d1608b3-32a7-4c07-97f4-1b3fc2feb627" providerId="ADAL" clId="{E2718254-1271-45A8-B9DB-C4431857B778}" dt="2023-12-21T11:34:26.792" v="95" actId="20577"/>
        <pc:sldMkLst>
          <pc:docMk/>
          <pc:sldMk cId="1170667534" sldId="638"/>
        </pc:sldMkLst>
      </pc:sldChg>
      <pc:sldChg chg="del">
        <pc:chgData name="Laura Niubó Pla" userId="2d1608b3-32a7-4c07-97f4-1b3fc2feb627" providerId="ADAL" clId="{E2718254-1271-45A8-B9DB-C4431857B778}" dt="2023-12-21T11:31:11.581" v="50" actId="47"/>
        <pc:sldMkLst>
          <pc:docMk/>
          <pc:sldMk cId="4249572832" sldId="645"/>
        </pc:sldMkLst>
      </pc:sldChg>
      <pc:sldChg chg="del">
        <pc:chgData name="Laura Niubó Pla" userId="2d1608b3-32a7-4c07-97f4-1b3fc2feb627" providerId="ADAL" clId="{E2718254-1271-45A8-B9DB-C4431857B778}" dt="2023-12-21T11:31:19.509" v="52" actId="47"/>
        <pc:sldMkLst>
          <pc:docMk/>
          <pc:sldMk cId="883172147" sldId="647"/>
        </pc:sldMkLst>
      </pc:sldChg>
      <pc:sldChg chg="add">
        <pc:chgData name="Laura Niubó Pla" userId="2d1608b3-32a7-4c07-97f4-1b3fc2feb627" providerId="ADAL" clId="{E2718254-1271-45A8-B9DB-C4431857B778}" dt="2023-12-21T11:30:30.727" v="41"/>
        <pc:sldMkLst>
          <pc:docMk/>
          <pc:sldMk cId="3823344339" sldId="648"/>
        </pc:sldMkLst>
      </pc:sldChg>
      <pc:sldChg chg="add">
        <pc:chgData name="Laura Niubó Pla" userId="2d1608b3-32a7-4c07-97f4-1b3fc2feb627" providerId="ADAL" clId="{E2718254-1271-45A8-B9DB-C4431857B778}" dt="2023-12-21T11:30:36.677" v="43"/>
        <pc:sldMkLst>
          <pc:docMk/>
          <pc:sldMk cId="14788986" sldId="649"/>
        </pc:sldMkLst>
      </pc:sldChg>
      <pc:sldChg chg="add">
        <pc:chgData name="Laura Niubó Pla" userId="2d1608b3-32a7-4c07-97f4-1b3fc2feb627" providerId="ADAL" clId="{E2718254-1271-45A8-B9DB-C4431857B778}" dt="2023-12-21T11:30:44.241" v="45"/>
        <pc:sldMkLst>
          <pc:docMk/>
          <pc:sldMk cId="2001337666" sldId="650"/>
        </pc:sldMkLst>
      </pc:sldChg>
      <pc:sldChg chg="add">
        <pc:chgData name="Laura Niubó Pla" userId="2d1608b3-32a7-4c07-97f4-1b3fc2feb627" providerId="ADAL" clId="{E2718254-1271-45A8-B9DB-C4431857B778}" dt="2023-12-21T11:31:34.835" v="55"/>
        <pc:sldMkLst>
          <pc:docMk/>
          <pc:sldMk cId="4163575214" sldId="655"/>
        </pc:sldMkLst>
      </pc:sldChg>
      <pc:sldChg chg="add setBg">
        <pc:chgData name="Laura Niubó Pla" userId="2d1608b3-32a7-4c07-97f4-1b3fc2feb627" providerId="ADAL" clId="{E2718254-1271-45A8-B9DB-C4431857B778}" dt="2023-12-21T11:31:04.356" v="47"/>
        <pc:sldMkLst>
          <pc:docMk/>
          <pc:sldMk cId="385276344" sldId="656"/>
        </pc:sldMkLst>
      </pc:sldChg>
      <pc:sldChg chg="add">
        <pc:chgData name="Laura Niubó Pla" userId="2d1608b3-32a7-4c07-97f4-1b3fc2feb627" providerId="ADAL" clId="{E2718254-1271-45A8-B9DB-C4431857B778}" dt="2023-12-21T11:31:25.249" v="53"/>
        <pc:sldMkLst>
          <pc:docMk/>
          <pc:sldMk cId="1475721239" sldId="657"/>
        </pc:sldMkLst>
      </pc:sldChg>
    </pc:docChg>
  </pc:docChgLst>
  <pc:docChgLst>
    <pc:chgData name="Rosa María Cabrera Corchos" userId="f1659fda-de31-4a64-8d16-4a5c28fbfcfc" providerId="ADAL" clId="{2AA46F70-6C30-4F3B-9A86-2EED53A6E571}"/>
    <pc:docChg chg="custSel delSld modSld">
      <pc:chgData name="Rosa María Cabrera Corchos" userId="f1659fda-de31-4a64-8d16-4a5c28fbfcfc" providerId="ADAL" clId="{2AA46F70-6C30-4F3B-9A86-2EED53A6E571}" dt="2025-01-29T18:01:38.462" v="51" actId="47"/>
      <pc:docMkLst>
        <pc:docMk/>
      </pc:docMkLst>
      <pc:sldChg chg="addSp delSp modSp mod modAnim">
        <pc:chgData name="Rosa María Cabrera Corchos" userId="f1659fda-de31-4a64-8d16-4a5c28fbfcfc" providerId="ADAL" clId="{2AA46F70-6C30-4F3B-9A86-2EED53A6E571}" dt="2025-01-27T08:32:02.100" v="44"/>
        <pc:sldMkLst>
          <pc:docMk/>
          <pc:sldMk cId="2440438019" sldId="334"/>
        </pc:sldMkLst>
        <pc:spChg chg="mod">
          <ac:chgData name="Rosa María Cabrera Corchos" userId="f1659fda-de31-4a64-8d16-4a5c28fbfcfc" providerId="ADAL" clId="{2AA46F70-6C30-4F3B-9A86-2EED53A6E571}" dt="2025-01-27T08:31:41.312" v="43"/>
          <ac:spMkLst>
            <pc:docMk/>
            <pc:sldMk cId="2440438019" sldId="334"/>
            <ac:spMk id="4" creationId="{244CC236-F755-1458-4AF0-773C76C01CAD}"/>
          </ac:spMkLst>
        </pc:spChg>
        <pc:grpChg chg="add mod">
          <ac:chgData name="Rosa María Cabrera Corchos" userId="f1659fda-de31-4a64-8d16-4a5c28fbfcfc" providerId="ADAL" clId="{2AA46F70-6C30-4F3B-9A86-2EED53A6E571}" dt="2025-01-27T08:31:41.312" v="43"/>
          <ac:grpSpMkLst>
            <pc:docMk/>
            <pc:sldMk cId="2440438019" sldId="334"/>
            <ac:grpSpMk id="3" creationId="{F80C9EE8-F073-A60A-8540-EADD9F151B82}"/>
          </ac:grpSpMkLst>
        </pc:grpChg>
        <pc:graphicFrameChg chg="mod">
          <ac:chgData name="Rosa María Cabrera Corchos" userId="f1659fda-de31-4a64-8d16-4a5c28fbfcfc" providerId="ADAL" clId="{2AA46F70-6C30-4F3B-9A86-2EED53A6E571}" dt="2025-01-27T08:32:02.100" v="44"/>
          <ac:graphicFrameMkLst>
            <pc:docMk/>
            <pc:sldMk cId="2440438019" sldId="334"/>
            <ac:graphicFrameMk id="8" creationId="{305DB9B1-2350-46B9-8746-68DEF6F2B7DF}"/>
          </ac:graphicFrameMkLst>
        </pc:graphicFrameChg>
        <pc:picChg chg="mod">
          <ac:chgData name="Rosa María Cabrera Corchos" userId="f1659fda-de31-4a64-8d16-4a5c28fbfcfc" providerId="ADAL" clId="{2AA46F70-6C30-4F3B-9A86-2EED53A6E571}" dt="2025-01-27T08:31:41.312" v="43"/>
          <ac:picMkLst>
            <pc:docMk/>
            <pc:sldMk cId="2440438019" sldId="334"/>
            <ac:picMk id="5" creationId="{E3D1493E-DAD4-D3C2-C162-877BF157967F}"/>
          </ac:picMkLst>
        </pc:picChg>
      </pc:sldChg>
      <pc:sldChg chg="modSp mod">
        <pc:chgData name="Rosa María Cabrera Corchos" userId="f1659fda-de31-4a64-8d16-4a5c28fbfcfc" providerId="ADAL" clId="{2AA46F70-6C30-4F3B-9A86-2EED53A6E571}" dt="2025-01-27T08:33:42.973" v="50" actId="207"/>
        <pc:sldMkLst>
          <pc:docMk/>
          <pc:sldMk cId="2167722224" sldId="338"/>
        </pc:sldMkLst>
        <pc:spChg chg="mod">
          <ac:chgData name="Rosa María Cabrera Corchos" userId="f1659fda-de31-4a64-8d16-4a5c28fbfcfc" providerId="ADAL" clId="{2AA46F70-6C30-4F3B-9A86-2EED53A6E571}" dt="2025-01-27T08:33:28.973" v="49" actId="207"/>
          <ac:spMkLst>
            <pc:docMk/>
            <pc:sldMk cId="2167722224" sldId="338"/>
            <ac:spMk id="53" creationId="{4295DEBC-4AA1-4747-A7E0-7E8217F71E29}"/>
          </ac:spMkLst>
        </pc:spChg>
        <pc:spChg chg="mod">
          <ac:chgData name="Rosa María Cabrera Corchos" userId="f1659fda-de31-4a64-8d16-4a5c28fbfcfc" providerId="ADAL" clId="{2AA46F70-6C30-4F3B-9A86-2EED53A6E571}" dt="2025-01-27T08:33:42.973" v="50" actId="207"/>
          <ac:spMkLst>
            <pc:docMk/>
            <pc:sldMk cId="2167722224" sldId="338"/>
            <ac:spMk id="54" creationId="{67103580-7AFF-4804-9D0D-638A26E1694B}"/>
          </ac:spMkLst>
        </pc:spChg>
      </pc:sldChg>
      <pc:sldChg chg="del">
        <pc:chgData name="Rosa María Cabrera Corchos" userId="f1659fda-de31-4a64-8d16-4a5c28fbfcfc" providerId="ADAL" clId="{2AA46F70-6C30-4F3B-9A86-2EED53A6E571}" dt="2025-01-29T18:01:38.462" v="51" actId="47"/>
        <pc:sldMkLst>
          <pc:docMk/>
          <pc:sldMk cId="367222070" sldId="605"/>
        </pc:sldMkLst>
      </pc:sldChg>
      <pc:sldChg chg="addSp delSp modSp mod modAnim">
        <pc:chgData name="Rosa María Cabrera Corchos" userId="f1659fda-de31-4a64-8d16-4a5c28fbfcfc" providerId="ADAL" clId="{2AA46F70-6C30-4F3B-9A86-2EED53A6E571}" dt="2025-01-27T08:33:02.053" v="48"/>
        <pc:sldMkLst>
          <pc:docMk/>
          <pc:sldMk cId="312778523" sldId="636"/>
        </pc:sldMkLst>
        <pc:spChg chg="mod">
          <ac:chgData name="Rosa María Cabrera Corchos" userId="f1659fda-de31-4a64-8d16-4a5c28fbfcfc" providerId="ADAL" clId="{2AA46F70-6C30-4F3B-9A86-2EED53A6E571}" dt="2025-01-27T08:33:02.053" v="48"/>
          <ac:spMkLst>
            <pc:docMk/>
            <pc:sldMk cId="312778523" sldId="636"/>
            <ac:spMk id="4" creationId="{8C9E5973-19CE-CD6C-2AB2-FC1506582EF8}"/>
          </ac:spMkLst>
        </pc:spChg>
        <pc:grpChg chg="add mod">
          <ac:chgData name="Rosa María Cabrera Corchos" userId="f1659fda-de31-4a64-8d16-4a5c28fbfcfc" providerId="ADAL" clId="{2AA46F70-6C30-4F3B-9A86-2EED53A6E571}" dt="2025-01-27T08:33:02.053" v="48"/>
          <ac:grpSpMkLst>
            <pc:docMk/>
            <pc:sldMk cId="312778523" sldId="636"/>
            <ac:grpSpMk id="3" creationId="{341D3E53-B56D-9407-DB43-72863A5B695A}"/>
          </ac:grpSpMkLst>
        </pc:grpChg>
        <pc:graphicFrameChg chg="mod">
          <ac:chgData name="Rosa María Cabrera Corchos" userId="f1659fda-de31-4a64-8d16-4a5c28fbfcfc" providerId="ADAL" clId="{2AA46F70-6C30-4F3B-9A86-2EED53A6E571}" dt="2025-01-27T08:32:41.446" v="46"/>
          <ac:graphicFrameMkLst>
            <pc:docMk/>
            <pc:sldMk cId="312778523" sldId="636"/>
            <ac:graphicFrameMk id="10" creationId="{34409244-CED8-4F8E-BF38-05399CA945FD}"/>
          </ac:graphicFrameMkLst>
        </pc:graphicFrameChg>
        <pc:picChg chg="mod">
          <ac:chgData name="Rosa María Cabrera Corchos" userId="f1659fda-de31-4a64-8d16-4a5c28fbfcfc" providerId="ADAL" clId="{2AA46F70-6C30-4F3B-9A86-2EED53A6E571}" dt="2025-01-27T08:33:02.053" v="48"/>
          <ac:picMkLst>
            <pc:docMk/>
            <pc:sldMk cId="312778523" sldId="636"/>
            <ac:picMk id="5" creationId="{3F044731-4FF8-5ED0-5DE0-2E1DFAE0E598}"/>
          </ac:picMkLst>
        </pc:picChg>
      </pc:sldChg>
      <pc:sldChg chg="modSp mod modNotesTx">
        <pc:chgData name="Rosa María Cabrera Corchos" userId="f1659fda-de31-4a64-8d16-4a5c28fbfcfc" providerId="ADAL" clId="{2AA46F70-6C30-4F3B-9A86-2EED53A6E571}" dt="2025-01-27T08:30:23.217" v="40" actId="1036"/>
        <pc:sldMkLst>
          <pc:docMk/>
          <pc:sldMk cId="708348372" sldId="659"/>
        </pc:sldMkLst>
        <pc:spChg chg="mod">
          <ac:chgData name="Rosa María Cabrera Corchos" userId="f1659fda-de31-4a64-8d16-4a5c28fbfcfc" providerId="ADAL" clId="{2AA46F70-6C30-4F3B-9A86-2EED53A6E571}" dt="2025-01-27T08:30:23.217" v="40" actId="1036"/>
          <ac:spMkLst>
            <pc:docMk/>
            <pc:sldMk cId="708348372" sldId="659"/>
            <ac:spMk id="8" creationId="{8BC07BB4-6026-FEB0-7113-3561C9044851}"/>
          </ac:spMkLst>
        </pc:spChg>
      </pc:sldChg>
    </pc:docChg>
  </pc:docChgLst>
  <pc:docChgLst>
    <pc:chgData name="Max Aragall Borràs" userId="87e097e4-5d98-43bc-9596-3648e60b41d0" providerId="ADAL" clId="{C8165554-DFFC-4F9D-A64D-7D704B849EAA}"/>
    <pc:docChg chg="addSld delSld modSld">
      <pc:chgData name="Max Aragall Borràs" userId="87e097e4-5d98-43bc-9596-3648e60b41d0" providerId="ADAL" clId="{C8165554-DFFC-4F9D-A64D-7D704B849EAA}" dt="2023-02-02T13:34:15.507" v="2"/>
      <pc:docMkLst>
        <pc:docMk/>
      </pc:docMkLst>
      <pc:sldChg chg="del">
        <pc:chgData name="Max Aragall Borràs" userId="87e097e4-5d98-43bc-9596-3648e60b41d0" providerId="ADAL" clId="{C8165554-DFFC-4F9D-A64D-7D704B849EAA}" dt="2023-02-02T13:34:13.868" v="1" actId="47"/>
        <pc:sldMkLst>
          <pc:docMk/>
          <pc:sldMk cId="367222070" sldId="605"/>
        </pc:sldMkLst>
      </pc:sldChg>
      <pc:sldChg chg="del">
        <pc:chgData name="Max Aragall Borràs" userId="87e097e4-5d98-43bc-9596-3648e60b41d0" providerId="ADAL" clId="{C8165554-DFFC-4F9D-A64D-7D704B849EAA}" dt="2023-02-02T13:34:12.904" v="0" actId="47"/>
        <pc:sldMkLst>
          <pc:docMk/>
          <pc:sldMk cId="850449991" sldId="606"/>
        </pc:sldMkLst>
      </pc:sldChg>
      <pc:sldChg chg="add">
        <pc:chgData name="Max Aragall Borràs" userId="87e097e4-5d98-43bc-9596-3648e60b41d0" providerId="ADAL" clId="{C8165554-DFFC-4F9D-A64D-7D704B849EAA}" dt="2023-02-02T13:34:15.507" v="2"/>
        <pc:sldMkLst>
          <pc:docMk/>
          <pc:sldMk cId="3679213256" sldId="617"/>
        </pc:sldMkLst>
      </pc:sldChg>
      <pc:sldChg chg="add">
        <pc:chgData name="Max Aragall Borràs" userId="87e097e4-5d98-43bc-9596-3648e60b41d0" providerId="ADAL" clId="{C8165554-DFFC-4F9D-A64D-7D704B849EAA}" dt="2023-02-02T13:34:15.507" v="2"/>
        <pc:sldMkLst>
          <pc:docMk/>
          <pc:sldMk cId="4249572832" sldId="645"/>
        </pc:sldMkLst>
      </pc:sldChg>
      <pc:sldChg chg="add">
        <pc:chgData name="Max Aragall Borràs" userId="87e097e4-5d98-43bc-9596-3648e60b41d0" providerId="ADAL" clId="{C8165554-DFFC-4F9D-A64D-7D704B849EAA}" dt="2023-02-02T13:34:15.507" v="2"/>
        <pc:sldMkLst>
          <pc:docMk/>
          <pc:sldMk cId="883172147" sldId="647"/>
        </pc:sldMkLst>
      </pc:sldChg>
    </pc:docChg>
  </pc:docChgLst>
  <pc:docChgLst>
    <pc:chgData name="Neus Murcia Sadurní" userId="2c674b4e-4ed0-4f71-9773-0e903b570d67" providerId="ADAL" clId="{179822FF-62FE-44B5-A5CE-3F11495336CF}"/>
    <pc:docChg chg="delSld">
      <pc:chgData name="Neus Murcia Sadurní" userId="2c674b4e-4ed0-4f71-9773-0e903b570d67" providerId="ADAL" clId="{179822FF-62FE-44B5-A5CE-3F11495336CF}" dt="2022-01-17T15:27:14.038" v="1" actId="2696"/>
      <pc:docMkLst>
        <pc:docMk/>
      </pc:docMkLst>
      <pc:sldChg chg="del">
        <pc:chgData name="Neus Murcia Sadurní" userId="2c674b4e-4ed0-4f71-9773-0e903b570d67" providerId="ADAL" clId="{179822FF-62FE-44B5-A5CE-3F11495336CF}" dt="2022-01-17T15:26:53.066" v="0" actId="2696"/>
        <pc:sldMkLst>
          <pc:docMk/>
          <pc:sldMk cId="1809974266" sldId="318"/>
        </pc:sldMkLst>
      </pc:sldChg>
      <pc:sldChg chg="del">
        <pc:chgData name="Neus Murcia Sadurní" userId="2c674b4e-4ed0-4f71-9773-0e903b570d67" providerId="ADAL" clId="{179822FF-62FE-44B5-A5CE-3F11495336CF}" dt="2022-01-17T15:27:14.038" v="1" actId="2696"/>
        <pc:sldMkLst>
          <pc:docMk/>
          <pc:sldMk cId="1482670528" sldId="601"/>
        </pc:sldMkLst>
      </pc:sldChg>
      <pc:sldChg chg="del">
        <pc:chgData name="Neus Murcia Sadurní" userId="2c674b4e-4ed0-4f71-9773-0e903b570d67" providerId="ADAL" clId="{179822FF-62FE-44B5-A5CE-3F11495336CF}" dt="2022-01-17T15:26:53.066" v="0" actId="2696"/>
        <pc:sldMkLst>
          <pc:docMk/>
          <pc:sldMk cId="635022396" sldId="602"/>
        </pc:sldMkLst>
      </pc:sldChg>
      <pc:sldChg chg="del">
        <pc:chgData name="Neus Murcia Sadurní" userId="2c674b4e-4ed0-4f71-9773-0e903b570d67" providerId="ADAL" clId="{179822FF-62FE-44B5-A5CE-3F11495336CF}" dt="2022-01-17T15:26:53.066" v="0" actId="2696"/>
        <pc:sldMkLst>
          <pc:docMk/>
          <pc:sldMk cId="4018868948" sldId="603"/>
        </pc:sldMkLst>
      </pc:sldChg>
      <pc:sldChg chg="del">
        <pc:chgData name="Neus Murcia Sadurní" userId="2c674b4e-4ed0-4f71-9773-0e903b570d67" providerId="ADAL" clId="{179822FF-62FE-44B5-A5CE-3F11495336CF}" dt="2022-01-17T15:27:14.038" v="1" actId="2696"/>
        <pc:sldMkLst>
          <pc:docMk/>
          <pc:sldMk cId="1310110268" sldId="604"/>
        </pc:sldMkLst>
      </pc:sldChg>
      <pc:sldChg chg="del">
        <pc:chgData name="Neus Murcia Sadurní" userId="2c674b4e-4ed0-4f71-9773-0e903b570d67" providerId="ADAL" clId="{179822FF-62FE-44B5-A5CE-3F11495336CF}" dt="2022-01-17T15:27:14.038" v="1" actId="2696"/>
        <pc:sldMkLst>
          <pc:docMk/>
          <pc:sldMk cId="177871639" sldId="606"/>
        </pc:sldMkLst>
      </pc:sldChg>
      <pc:sldChg chg="del">
        <pc:chgData name="Neus Murcia Sadurní" userId="2c674b4e-4ed0-4f71-9773-0e903b570d67" providerId="ADAL" clId="{179822FF-62FE-44B5-A5CE-3F11495336CF}" dt="2022-01-17T15:27:14.038" v="1" actId="2696"/>
        <pc:sldMkLst>
          <pc:docMk/>
          <pc:sldMk cId="3349497437" sldId="607"/>
        </pc:sldMkLst>
      </pc:sldChg>
      <pc:sldChg chg="del">
        <pc:chgData name="Neus Murcia Sadurní" userId="2c674b4e-4ed0-4f71-9773-0e903b570d67" providerId="ADAL" clId="{179822FF-62FE-44B5-A5CE-3F11495336CF}" dt="2022-01-17T15:26:53.066" v="0" actId="2696"/>
        <pc:sldMkLst>
          <pc:docMk/>
          <pc:sldMk cId="2720126458" sldId="639"/>
        </pc:sldMkLst>
      </pc:sldChg>
    </pc:docChg>
  </pc:docChgLst>
  <pc:docChgLst>
    <pc:chgData name="Rosa María Cabrera Corchos" userId="f1659fda-de31-4a64-8d16-4a5c28fbfcfc" providerId="ADAL" clId="{08F84E8F-659A-4551-B117-6E6FEC26CBAA}"/>
    <pc:docChg chg="custSel delSld modSld">
      <pc:chgData name="Rosa María Cabrera Corchos" userId="f1659fda-de31-4a64-8d16-4a5c28fbfcfc" providerId="ADAL" clId="{08F84E8F-659A-4551-B117-6E6FEC26CBAA}" dt="2021-01-24T20:18:36.227" v="185"/>
      <pc:docMkLst>
        <pc:docMk/>
      </pc:docMkLst>
      <pc:sldChg chg="del">
        <pc:chgData name="Rosa María Cabrera Corchos" userId="f1659fda-de31-4a64-8d16-4a5c28fbfcfc" providerId="ADAL" clId="{08F84E8F-659A-4551-B117-6E6FEC26CBAA}" dt="2021-01-24T19:29:17.344" v="0" actId="2696"/>
        <pc:sldMkLst>
          <pc:docMk/>
          <pc:sldMk cId="2839987236" sldId="257"/>
        </pc:sldMkLst>
      </pc:sldChg>
      <pc:sldChg chg="del">
        <pc:chgData name="Rosa María Cabrera Corchos" userId="f1659fda-de31-4a64-8d16-4a5c28fbfcfc" providerId="ADAL" clId="{08F84E8F-659A-4551-B117-6E6FEC26CBAA}" dt="2021-01-24T19:30:18.881" v="1" actId="2696"/>
        <pc:sldMkLst>
          <pc:docMk/>
          <pc:sldMk cId="886091329" sldId="291"/>
        </pc:sldMkLst>
      </pc:sldChg>
      <pc:sldChg chg="del">
        <pc:chgData name="Rosa María Cabrera Corchos" userId="f1659fda-de31-4a64-8d16-4a5c28fbfcfc" providerId="ADAL" clId="{08F84E8F-659A-4551-B117-6E6FEC26CBAA}" dt="2021-01-24T19:29:17.344" v="0" actId="2696"/>
        <pc:sldMkLst>
          <pc:docMk/>
          <pc:sldMk cId="2985893853" sldId="308"/>
        </pc:sldMkLst>
      </pc:sldChg>
      <pc:sldChg chg="del">
        <pc:chgData name="Rosa María Cabrera Corchos" userId="f1659fda-de31-4a64-8d16-4a5c28fbfcfc" providerId="ADAL" clId="{08F84E8F-659A-4551-B117-6E6FEC26CBAA}" dt="2021-01-24T19:30:18.881" v="1" actId="2696"/>
        <pc:sldMkLst>
          <pc:docMk/>
          <pc:sldMk cId="3083134075" sldId="309"/>
        </pc:sldMkLst>
      </pc:sldChg>
      <pc:sldChg chg="del">
        <pc:chgData name="Rosa María Cabrera Corchos" userId="f1659fda-de31-4a64-8d16-4a5c28fbfcfc" providerId="ADAL" clId="{08F84E8F-659A-4551-B117-6E6FEC26CBAA}" dt="2021-01-24T19:30:18.881" v="1" actId="2696"/>
        <pc:sldMkLst>
          <pc:docMk/>
          <pc:sldMk cId="2857155975" sldId="310"/>
        </pc:sldMkLst>
      </pc:sldChg>
      <pc:sldChg chg="del">
        <pc:chgData name="Rosa María Cabrera Corchos" userId="f1659fda-de31-4a64-8d16-4a5c28fbfcfc" providerId="ADAL" clId="{08F84E8F-659A-4551-B117-6E6FEC26CBAA}" dt="2021-01-24T19:30:18.881" v="1" actId="2696"/>
        <pc:sldMkLst>
          <pc:docMk/>
          <pc:sldMk cId="1521110230" sldId="311"/>
        </pc:sldMkLst>
      </pc:sldChg>
      <pc:sldChg chg="addSp delSp modSp mod delAnim">
        <pc:chgData name="Rosa María Cabrera Corchos" userId="f1659fda-de31-4a64-8d16-4a5c28fbfcfc" providerId="ADAL" clId="{08F84E8F-659A-4551-B117-6E6FEC26CBAA}" dt="2021-01-24T19:32:32.934" v="10" actId="1037"/>
        <pc:sldMkLst>
          <pc:docMk/>
          <pc:sldMk cId="1608746075" sldId="314"/>
        </pc:sldMkLst>
      </pc:sldChg>
      <pc:sldChg chg="del">
        <pc:chgData name="Rosa María Cabrera Corchos" userId="f1659fda-de31-4a64-8d16-4a5c28fbfcfc" providerId="ADAL" clId="{08F84E8F-659A-4551-B117-6E6FEC26CBAA}" dt="2021-01-24T19:29:17.344" v="0" actId="2696"/>
        <pc:sldMkLst>
          <pc:docMk/>
          <pc:sldMk cId="4271767872" sldId="315"/>
        </pc:sldMkLst>
      </pc:sldChg>
      <pc:sldChg chg="addSp delSp modSp mod delAnim modAnim">
        <pc:chgData name="Rosa María Cabrera Corchos" userId="f1659fda-de31-4a64-8d16-4a5c28fbfcfc" providerId="ADAL" clId="{08F84E8F-659A-4551-B117-6E6FEC26CBAA}" dt="2021-01-24T19:37:05.616" v="14"/>
        <pc:sldMkLst>
          <pc:docMk/>
          <pc:sldMk cId="2440438019" sldId="334"/>
        </pc:sldMkLst>
      </pc:sldChg>
      <pc:sldChg chg="addSp delSp modSp mod delAnim modAnim">
        <pc:chgData name="Rosa María Cabrera Corchos" userId="f1659fda-de31-4a64-8d16-4a5c28fbfcfc" providerId="ADAL" clId="{08F84E8F-659A-4551-B117-6E6FEC26CBAA}" dt="2021-01-24T19:49:33.149" v="159" actId="1036"/>
        <pc:sldMkLst>
          <pc:docMk/>
          <pc:sldMk cId="4151779697" sldId="337"/>
        </pc:sldMkLst>
      </pc:sldChg>
      <pc:sldChg chg="addSp delSp modSp mod delAnim modAnim">
        <pc:chgData name="Rosa María Cabrera Corchos" userId="f1659fda-de31-4a64-8d16-4a5c28fbfcfc" providerId="ADAL" clId="{08F84E8F-659A-4551-B117-6E6FEC26CBAA}" dt="2021-01-24T20:17:50.652" v="173"/>
        <pc:sldMkLst>
          <pc:docMk/>
          <pc:sldMk cId="2167722224" sldId="338"/>
        </pc:sldMkLst>
      </pc:sldChg>
      <pc:sldChg chg="addSp modSp mod modAnim">
        <pc:chgData name="Rosa María Cabrera Corchos" userId="f1659fda-de31-4a64-8d16-4a5c28fbfcfc" providerId="ADAL" clId="{08F84E8F-659A-4551-B117-6E6FEC26CBAA}" dt="2021-01-24T20:18:36.227" v="185"/>
        <pc:sldMkLst>
          <pc:docMk/>
          <pc:sldMk cId="3426898866" sldId="374"/>
        </pc:sldMkLst>
      </pc:sldChg>
      <pc:sldChg chg="addSp modSp mod modAnim">
        <pc:chgData name="Rosa María Cabrera Corchos" userId="f1659fda-de31-4a64-8d16-4a5c28fbfcfc" providerId="ADAL" clId="{08F84E8F-659A-4551-B117-6E6FEC26CBAA}" dt="2021-01-24T19:41:17.397" v="35"/>
        <pc:sldMkLst>
          <pc:docMk/>
          <pc:sldMk cId="3244148954" sldId="378"/>
        </pc:sldMkLst>
      </pc:sldChg>
      <pc:sldChg chg="addSp modSp mod modAnim">
        <pc:chgData name="Rosa María Cabrera Corchos" userId="f1659fda-de31-4a64-8d16-4a5c28fbfcfc" providerId="ADAL" clId="{08F84E8F-659A-4551-B117-6E6FEC26CBAA}" dt="2021-01-24T19:39:07.943" v="24"/>
        <pc:sldMkLst>
          <pc:docMk/>
          <pc:sldMk cId="305092738" sldId="635"/>
        </pc:sldMkLst>
      </pc:sldChg>
      <pc:sldChg chg="addSp delSp modSp mod delAnim modAnim">
        <pc:chgData name="Rosa María Cabrera Corchos" userId="f1659fda-de31-4a64-8d16-4a5c28fbfcfc" providerId="ADAL" clId="{08F84E8F-659A-4551-B117-6E6FEC26CBAA}" dt="2021-01-24T19:38:01.488" v="16"/>
        <pc:sldMkLst>
          <pc:docMk/>
          <pc:sldMk cId="312778523" sldId="636"/>
        </pc:sldMkLst>
      </pc:sldChg>
      <pc:sldChg chg="del">
        <pc:chgData name="Rosa María Cabrera Corchos" userId="f1659fda-de31-4a64-8d16-4a5c28fbfcfc" providerId="ADAL" clId="{08F84E8F-659A-4551-B117-6E6FEC26CBAA}" dt="2021-01-24T19:32:41.430" v="11" actId="2696"/>
        <pc:sldMkLst>
          <pc:docMk/>
          <pc:sldMk cId="2142253119" sldId="637"/>
        </pc:sldMkLst>
      </pc:sldChg>
      <pc:sldChg chg="modSp">
        <pc:chgData name="Rosa María Cabrera Corchos" userId="f1659fda-de31-4a64-8d16-4a5c28fbfcfc" providerId="ADAL" clId="{08F84E8F-659A-4551-B117-6E6FEC26CBAA}" dt="2021-01-24T19:35:37.908" v="12"/>
        <pc:sldMkLst>
          <pc:docMk/>
          <pc:sldMk cId="1170667534" sldId="638"/>
        </pc:sldMkLst>
      </pc:sldChg>
    </pc:docChg>
  </pc:docChgLst>
  <pc:docChgLst>
    <pc:chgData name="Lylia Boukelmoune Martí" userId="e299aa62-65b1-407e-8156-45aa4a7d9d94" providerId="ADAL" clId="{D719FC4D-A229-4B7E-87ED-9B7B3688369D}"/>
    <pc:docChg chg="undo custSel addSld delSld modSld delMainMaster">
      <pc:chgData name="Lylia Boukelmoune Martí" userId="e299aa62-65b1-407e-8156-45aa4a7d9d94" providerId="ADAL" clId="{D719FC4D-A229-4B7E-87ED-9B7B3688369D}" dt="2024-12-04T10:48:51.994" v="77"/>
      <pc:docMkLst>
        <pc:docMk/>
      </pc:docMkLst>
      <pc:sldChg chg="addSp delSp modSp mod">
        <pc:chgData name="Lylia Boukelmoune Martí" userId="e299aa62-65b1-407e-8156-45aa4a7d9d94" providerId="ADAL" clId="{D719FC4D-A229-4B7E-87ED-9B7B3688369D}" dt="2024-12-04T10:44:54.093" v="47" actId="21"/>
        <pc:sldMkLst>
          <pc:docMk/>
          <pc:sldMk cId="3270823387" sldId="279"/>
        </pc:sldMkLst>
      </pc:sldChg>
      <pc:sldChg chg="add del">
        <pc:chgData name="Lylia Boukelmoune Martí" userId="e299aa62-65b1-407e-8156-45aa4a7d9d94" providerId="ADAL" clId="{D719FC4D-A229-4B7E-87ED-9B7B3688369D}" dt="2024-12-04T10:48:51.994" v="77"/>
        <pc:sldMkLst>
          <pc:docMk/>
          <pc:sldMk cId="886091329" sldId="291"/>
        </pc:sldMkLst>
      </pc:sldChg>
      <pc:sldChg chg="add del">
        <pc:chgData name="Lylia Boukelmoune Martí" userId="e299aa62-65b1-407e-8156-45aa4a7d9d94" providerId="ADAL" clId="{D719FC4D-A229-4B7E-87ED-9B7B3688369D}" dt="2024-12-04T10:48:51.994" v="77"/>
        <pc:sldMkLst>
          <pc:docMk/>
          <pc:sldMk cId="3083134075" sldId="309"/>
        </pc:sldMkLst>
      </pc:sldChg>
      <pc:sldChg chg="add del">
        <pc:chgData name="Lylia Boukelmoune Martí" userId="e299aa62-65b1-407e-8156-45aa4a7d9d94" providerId="ADAL" clId="{D719FC4D-A229-4B7E-87ED-9B7B3688369D}" dt="2024-12-04T10:39:12.520" v="35"/>
        <pc:sldMkLst>
          <pc:docMk/>
          <pc:sldMk cId="1642399041" sldId="324"/>
        </pc:sldMkLst>
      </pc:sldChg>
      <pc:sldChg chg="modSp mod">
        <pc:chgData name="Lylia Boukelmoune Martí" userId="e299aa62-65b1-407e-8156-45aa4a7d9d94" providerId="ADAL" clId="{D719FC4D-A229-4B7E-87ED-9B7B3688369D}" dt="2024-12-04T10:45:28.769" v="52" actId="14826"/>
        <pc:sldMkLst>
          <pc:docMk/>
          <pc:sldMk cId="2440438019" sldId="334"/>
        </pc:sldMkLst>
      </pc:sldChg>
      <pc:sldChg chg="modSp mod">
        <pc:chgData name="Lylia Boukelmoune Martí" userId="e299aa62-65b1-407e-8156-45aa4a7d9d94" providerId="ADAL" clId="{D719FC4D-A229-4B7E-87ED-9B7B3688369D}" dt="2024-12-04T10:46:27.400" v="62" actId="14826"/>
        <pc:sldMkLst>
          <pc:docMk/>
          <pc:sldMk cId="4151779697" sldId="337"/>
        </pc:sldMkLst>
      </pc:sldChg>
      <pc:sldChg chg="addSp delSp modSp mod">
        <pc:chgData name="Lylia Boukelmoune Martí" userId="e299aa62-65b1-407e-8156-45aa4a7d9d94" providerId="ADAL" clId="{D719FC4D-A229-4B7E-87ED-9B7B3688369D}" dt="2024-12-04T10:47:06.648" v="71" actId="478"/>
        <pc:sldMkLst>
          <pc:docMk/>
          <pc:sldMk cId="2167722224" sldId="338"/>
        </pc:sldMkLst>
      </pc:sldChg>
      <pc:sldChg chg="modSp mod">
        <pc:chgData name="Lylia Boukelmoune Martí" userId="e299aa62-65b1-407e-8156-45aa4a7d9d94" providerId="ADAL" clId="{D719FC4D-A229-4B7E-87ED-9B7B3688369D}" dt="2024-12-04T10:47:23.008" v="73" actId="14826"/>
        <pc:sldMkLst>
          <pc:docMk/>
          <pc:sldMk cId="3426898866" sldId="374"/>
        </pc:sldMkLst>
      </pc:sldChg>
      <pc:sldChg chg="modSp mod">
        <pc:chgData name="Lylia Boukelmoune Martí" userId="e299aa62-65b1-407e-8156-45aa4a7d9d94" providerId="ADAL" clId="{D719FC4D-A229-4B7E-87ED-9B7B3688369D}" dt="2024-12-04T10:46:08.002" v="58" actId="14826"/>
        <pc:sldMkLst>
          <pc:docMk/>
          <pc:sldMk cId="3244148954" sldId="378"/>
        </pc:sldMkLst>
      </pc:sldChg>
      <pc:sldChg chg="add del">
        <pc:chgData name="Lylia Boukelmoune Martí" userId="e299aa62-65b1-407e-8156-45aa4a7d9d94" providerId="ADAL" clId="{D719FC4D-A229-4B7E-87ED-9B7B3688369D}" dt="2024-12-04T10:48:51.994" v="77"/>
        <pc:sldMkLst>
          <pc:docMk/>
          <pc:sldMk cId="367222070" sldId="605"/>
        </pc:sldMkLst>
      </pc:sldChg>
      <pc:sldChg chg="del">
        <pc:chgData name="Lylia Boukelmoune Martí" userId="e299aa62-65b1-407e-8156-45aa4a7d9d94" providerId="ADAL" clId="{D719FC4D-A229-4B7E-87ED-9B7B3688369D}" dt="2024-12-04T10:47:29.996" v="74" actId="47"/>
        <pc:sldMkLst>
          <pc:docMk/>
          <pc:sldMk cId="1883697652" sldId="607"/>
        </pc:sldMkLst>
      </pc:sldChg>
      <pc:sldChg chg="add del">
        <pc:chgData name="Lylia Boukelmoune Martí" userId="e299aa62-65b1-407e-8156-45aa4a7d9d94" providerId="ADAL" clId="{D719FC4D-A229-4B7E-87ED-9B7B3688369D}" dt="2024-12-04T10:48:51.994" v="77"/>
        <pc:sldMkLst>
          <pc:docMk/>
          <pc:sldMk cId="2080844025" sldId="611"/>
        </pc:sldMkLst>
      </pc:sldChg>
      <pc:sldChg chg="add del">
        <pc:chgData name="Lylia Boukelmoune Martí" userId="e299aa62-65b1-407e-8156-45aa4a7d9d94" providerId="ADAL" clId="{D719FC4D-A229-4B7E-87ED-9B7B3688369D}" dt="2024-12-04T10:48:51.994" v="77"/>
        <pc:sldMkLst>
          <pc:docMk/>
          <pc:sldMk cId="3679213256" sldId="617"/>
        </pc:sldMkLst>
      </pc:sldChg>
      <pc:sldChg chg="modSp mod">
        <pc:chgData name="Lylia Boukelmoune Martí" userId="e299aa62-65b1-407e-8156-45aa4a7d9d94" providerId="ADAL" clId="{D719FC4D-A229-4B7E-87ED-9B7B3688369D}" dt="2024-12-04T10:45:44.972" v="56" actId="14826"/>
        <pc:sldMkLst>
          <pc:docMk/>
          <pc:sldMk cId="305092738" sldId="635"/>
        </pc:sldMkLst>
      </pc:sldChg>
      <pc:sldChg chg="modSp mod">
        <pc:chgData name="Lylia Boukelmoune Martí" userId="e299aa62-65b1-407e-8156-45aa4a7d9d94" providerId="ADAL" clId="{D719FC4D-A229-4B7E-87ED-9B7B3688369D}" dt="2024-12-04T10:45:35.363" v="54" actId="14826"/>
        <pc:sldMkLst>
          <pc:docMk/>
          <pc:sldMk cId="312778523" sldId="636"/>
        </pc:sldMkLst>
      </pc:sldChg>
      <pc:sldChg chg="modSp mod addAnim delAnim">
        <pc:chgData name="Lylia Boukelmoune Martí" userId="e299aa62-65b1-407e-8156-45aa4a7d9d94" providerId="ADAL" clId="{D719FC4D-A229-4B7E-87ED-9B7B3688369D}" dt="2024-12-04T10:45:21.504" v="50" actId="14826"/>
        <pc:sldMkLst>
          <pc:docMk/>
          <pc:sldMk cId="1170667534" sldId="638"/>
        </pc:sldMkLst>
      </pc:sldChg>
      <pc:sldChg chg="del">
        <pc:chgData name="Lylia Boukelmoune Martí" userId="e299aa62-65b1-407e-8156-45aa4a7d9d94" providerId="ADAL" clId="{D719FC4D-A229-4B7E-87ED-9B7B3688369D}" dt="2024-12-04T10:39:10.317" v="34" actId="47"/>
        <pc:sldMkLst>
          <pc:docMk/>
          <pc:sldMk cId="14788986" sldId="649"/>
        </pc:sldMkLst>
      </pc:sldChg>
      <pc:sldChg chg="del">
        <pc:chgData name="Lylia Boukelmoune Martí" userId="e299aa62-65b1-407e-8156-45aa4a7d9d94" providerId="ADAL" clId="{D719FC4D-A229-4B7E-87ED-9B7B3688369D}" dt="2024-12-04T10:39:10.317" v="34" actId="47"/>
        <pc:sldMkLst>
          <pc:docMk/>
          <pc:sldMk cId="2001337666" sldId="650"/>
        </pc:sldMkLst>
      </pc:sldChg>
      <pc:sldChg chg="del">
        <pc:chgData name="Lylia Boukelmoune Martí" userId="e299aa62-65b1-407e-8156-45aa4a7d9d94" providerId="ADAL" clId="{D719FC4D-A229-4B7E-87ED-9B7B3688369D}" dt="2024-12-04T10:47:29.996" v="74" actId="47"/>
        <pc:sldMkLst>
          <pc:docMk/>
          <pc:sldMk cId="4163575214" sldId="655"/>
        </pc:sldMkLst>
      </pc:sldChg>
      <pc:sldChg chg="del">
        <pc:chgData name="Lylia Boukelmoune Martí" userId="e299aa62-65b1-407e-8156-45aa4a7d9d94" providerId="ADAL" clId="{D719FC4D-A229-4B7E-87ED-9B7B3688369D}" dt="2024-12-04T10:47:29.996" v="74" actId="47"/>
        <pc:sldMkLst>
          <pc:docMk/>
          <pc:sldMk cId="385276344" sldId="656"/>
        </pc:sldMkLst>
      </pc:sldChg>
      <pc:sldChg chg="modSp add mod">
        <pc:chgData name="Lylia Boukelmoune Martí" userId="e299aa62-65b1-407e-8156-45aa4a7d9d94" providerId="ADAL" clId="{D719FC4D-A229-4B7E-87ED-9B7B3688369D}" dt="2024-12-04T10:39:45.555" v="40" actId="962"/>
        <pc:sldMkLst>
          <pc:docMk/>
          <pc:sldMk cId="708348372" sldId="659"/>
        </pc:sldMkLst>
      </pc:sldChg>
      <pc:sldChg chg="add">
        <pc:chgData name="Lylia Boukelmoune Martí" userId="e299aa62-65b1-407e-8156-45aa4a7d9d94" providerId="ADAL" clId="{D719FC4D-A229-4B7E-87ED-9B7B3688369D}" dt="2024-12-04T10:39:12.520" v="35"/>
        <pc:sldMkLst>
          <pc:docMk/>
          <pc:sldMk cId="3316851170" sldId="666"/>
        </pc:sldMkLst>
      </pc:sldChg>
      <pc:sldChg chg="add">
        <pc:chgData name="Lylia Boukelmoune Martí" userId="e299aa62-65b1-407e-8156-45aa4a7d9d94" providerId="ADAL" clId="{D719FC4D-A229-4B7E-87ED-9B7B3688369D}" dt="2024-12-04T10:39:12.520" v="35"/>
        <pc:sldMkLst>
          <pc:docMk/>
          <pc:sldMk cId="1580692803" sldId="667"/>
        </pc:sldMkLst>
      </pc:sldChg>
      <pc:sldChg chg="add del">
        <pc:chgData name="Lylia Boukelmoune Martí" userId="e299aa62-65b1-407e-8156-45aa4a7d9d94" providerId="ADAL" clId="{D719FC4D-A229-4B7E-87ED-9B7B3688369D}" dt="2024-12-04T10:48:51.994" v="77"/>
        <pc:sldMkLst>
          <pc:docMk/>
          <pc:sldMk cId="2011771982" sldId="668"/>
        </pc:sldMkLst>
      </pc:sldChg>
      <pc:sldChg chg="del">
        <pc:chgData name="Lylia Boukelmoune Martí" userId="e299aa62-65b1-407e-8156-45aa4a7d9d94" providerId="ADAL" clId="{D719FC4D-A229-4B7E-87ED-9B7B3688369D}" dt="2024-12-04T10:39:36.820" v="38" actId="47"/>
        <pc:sldMkLst>
          <pc:docMk/>
          <pc:sldMk cId="3675683085" sldId="670"/>
        </pc:sldMkLst>
      </pc:sldChg>
      <pc:sldMasterChg chg="del delSldLayout">
        <pc:chgData name="Lylia Boukelmoune Martí" userId="e299aa62-65b1-407e-8156-45aa4a7d9d94" providerId="ADAL" clId="{D719FC4D-A229-4B7E-87ED-9B7B3688369D}" dt="2024-12-04T10:47:29.996" v="74" actId="47"/>
        <pc:sldMasterMkLst>
          <pc:docMk/>
          <pc:sldMasterMk cId="2827460552" sldId="2147483660"/>
        </pc:sldMasterMkLst>
        <pc:sldLayoutChg chg="del">
          <pc:chgData name="Lylia Boukelmoune Martí" userId="e299aa62-65b1-407e-8156-45aa4a7d9d94" providerId="ADAL" clId="{D719FC4D-A229-4B7E-87ED-9B7B3688369D}" dt="2024-12-04T10:47:29.996" v="74" actId="47"/>
          <pc:sldLayoutMkLst>
            <pc:docMk/>
            <pc:sldMasterMk cId="2827460552" sldId="2147483660"/>
            <pc:sldLayoutMk cId="2740017417" sldId="2147483661"/>
          </pc:sldLayoutMkLst>
        </pc:sldLayoutChg>
        <pc:sldLayoutChg chg="del">
          <pc:chgData name="Lylia Boukelmoune Martí" userId="e299aa62-65b1-407e-8156-45aa4a7d9d94" providerId="ADAL" clId="{D719FC4D-A229-4B7E-87ED-9B7B3688369D}" dt="2024-12-04T10:47:29.996" v="74" actId="47"/>
          <pc:sldLayoutMkLst>
            <pc:docMk/>
            <pc:sldMasterMk cId="2827460552" sldId="2147483660"/>
            <pc:sldLayoutMk cId="2298393488" sldId="2147483662"/>
          </pc:sldLayoutMkLst>
        </pc:sldLayoutChg>
        <pc:sldLayoutChg chg="del">
          <pc:chgData name="Lylia Boukelmoune Martí" userId="e299aa62-65b1-407e-8156-45aa4a7d9d94" providerId="ADAL" clId="{D719FC4D-A229-4B7E-87ED-9B7B3688369D}" dt="2024-12-04T10:47:29.996" v="74" actId="47"/>
          <pc:sldLayoutMkLst>
            <pc:docMk/>
            <pc:sldMasterMk cId="2827460552" sldId="2147483660"/>
            <pc:sldLayoutMk cId="1157063679" sldId="2147483663"/>
          </pc:sldLayoutMkLst>
        </pc:sldLayoutChg>
        <pc:sldLayoutChg chg="del">
          <pc:chgData name="Lylia Boukelmoune Martí" userId="e299aa62-65b1-407e-8156-45aa4a7d9d94" providerId="ADAL" clId="{D719FC4D-A229-4B7E-87ED-9B7B3688369D}" dt="2024-12-04T10:47:29.996" v="74" actId="47"/>
          <pc:sldLayoutMkLst>
            <pc:docMk/>
            <pc:sldMasterMk cId="2827460552" sldId="2147483660"/>
            <pc:sldLayoutMk cId="116842068" sldId="2147483664"/>
          </pc:sldLayoutMkLst>
        </pc:sldLayoutChg>
        <pc:sldLayoutChg chg="del">
          <pc:chgData name="Lylia Boukelmoune Martí" userId="e299aa62-65b1-407e-8156-45aa4a7d9d94" providerId="ADAL" clId="{D719FC4D-A229-4B7E-87ED-9B7B3688369D}" dt="2024-12-04T10:47:29.996" v="74" actId="47"/>
          <pc:sldLayoutMkLst>
            <pc:docMk/>
            <pc:sldMasterMk cId="2827460552" sldId="2147483660"/>
            <pc:sldLayoutMk cId="2255500472" sldId="2147483665"/>
          </pc:sldLayoutMkLst>
        </pc:sldLayoutChg>
        <pc:sldLayoutChg chg="del">
          <pc:chgData name="Lylia Boukelmoune Martí" userId="e299aa62-65b1-407e-8156-45aa4a7d9d94" providerId="ADAL" clId="{D719FC4D-A229-4B7E-87ED-9B7B3688369D}" dt="2024-12-04T10:47:29.996" v="74" actId="47"/>
          <pc:sldLayoutMkLst>
            <pc:docMk/>
            <pc:sldMasterMk cId="2827460552" sldId="2147483660"/>
            <pc:sldLayoutMk cId="2375959653" sldId="2147483666"/>
          </pc:sldLayoutMkLst>
        </pc:sldLayoutChg>
        <pc:sldLayoutChg chg="del">
          <pc:chgData name="Lylia Boukelmoune Martí" userId="e299aa62-65b1-407e-8156-45aa4a7d9d94" providerId="ADAL" clId="{D719FC4D-A229-4B7E-87ED-9B7B3688369D}" dt="2024-12-04T10:47:29.996" v="74" actId="47"/>
          <pc:sldLayoutMkLst>
            <pc:docMk/>
            <pc:sldMasterMk cId="2827460552" sldId="2147483660"/>
            <pc:sldLayoutMk cId="515996090" sldId="2147483667"/>
          </pc:sldLayoutMkLst>
        </pc:sldLayoutChg>
        <pc:sldLayoutChg chg="del">
          <pc:chgData name="Lylia Boukelmoune Martí" userId="e299aa62-65b1-407e-8156-45aa4a7d9d94" providerId="ADAL" clId="{D719FC4D-A229-4B7E-87ED-9B7B3688369D}" dt="2024-12-04T10:47:29.996" v="74" actId="47"/>
          <pc:sldLayoutMkLst>
            <pc:docMk/>
            <pc:sldMasterMk cId="2827460552" sldId="2147483660"/>
            <pc:sldLayoutMk cId="2673055826" sldId="2147483668"/>
          </pc:sldLayoutMkLst>
        </pc:sldLayoutChg>
        <pc:sldLayoutChg chg="del">
          <pc:chgData name="Lylia Boukelmoune Martí" userId="e299aa62-65b1-407e-8156-45aa4a7d9d94" providerId="ADAL" clId="{D719FC4D-A229-4B7E-87ED-9B7B3688369D}" dt="2024-12-04T10:47:29.996" v="74" actId="47"/>
          <pc:sldLayoutMkLst>
            <pc:docMk/>
            <pc:sldMasterMk cId="2827460552" sldId="2147483660"/>
            <pc:sldLayoutMk cId="3879049720" sldId="2147483669"/>
          </pc:sldLayoutMkLst>
        </pc:sldLayoutChg>
        <pc:sldLayoutChg chg="del">
          <pc:chgData name="Lylia Boukelmoune Martí" userId="e299aa62-65b1-407e-8156-45aa4a7d9d94" providerId="ADAL" clId="{D719FC4D-A229-4B7E-87ED-9B7B3688369D}" dt="2024-12-04T10:47:29.996" v="74" actId="47"/>
          <pc:sldLayoutMkLst>
            <pc:docMk/>
            <pc:sldMasterMk cId="2827460552" sldId="2147483660"/>
            <pc:sldLayoutMk cId="2018682342" sldId="2147483670"/>
          </pc:sldLayoutMkLst>
        </pc:sldLayoutChg>
        <pc:sldLayoutChg chg="del">
          <pc:chgData name="Lylia Boukelmoune Martí" userId="e299aa62-65b1-407e-8156-45aa4a7d9d94" providerId="ADAL" clId="{D719FC4D-A229-4B7E-87ED-9B7B3688369D}" dt="2024-12-04T10:47:29.996" v="74" actId="47"/>
          <pc:sldLayoutMkLst>
            <pc:docMk/>
            <pc:sldMasterMk cId="2827460552" sldId="2147483660"/>
            <pc:sldLayoutMk cId="3040027698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28464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63328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55353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45122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00336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Informació general, </a:t>
            </a:r>
            <a:r>
              <a:rPr lang="ca-ES" sz="1200" i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Accés, </a:t>
            </a:r>
            <a:r>
              <a:rPr lang="ca-ES" sz="1200" i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Pla d’estudis, </a:t>
            </a:r>
            <a:r>
              <a:rPr lang="ca-ES" sz="1200" i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Matrícula, </a:t>
            </a:r>
            <a:r>
              <a:rPr lang="ca-ES" sz="1200" i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Qualitat, </a:t>
            </a:r>
            <a:r>
              <a:rPr lang="ca-ES" sz="1200" i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www.uab.cat/web/estudiar/llistat-de-graus/pla-d-estudis/pla-d-estudis-i-horaris/estadistica-aplicada-sociologia-1345467811493.html?param1=1345667496103" TargetMode="External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estudiar/llistat-de-graus/pla-d-estudis/guies-docents/estadistica-aplicada-sociologia-1345467811508.html?param1=1345667496103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estadistica-aplicada-sociologia-1216708251447.html?param1=1345667496103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3.png"/><Relationship Id="rId18" Type="http://schemas.openxmlformats.org/officeDocument/2006/relationships/image" Target="../media/image6.png"/><Relationship Id="rId3" Type="http://schemas.openxmlformats.org/officeDocument/2006/relationships/image" Target="../media/image56.jpeg"/><Relationship Id="rId7" Type="http://schemas.openxmlformats.org/officeDocument/2006/relationships/image" Target="../media/image4.png"/><Relationship Id="rId12" Type="http://schemas.openxmlformats.org/officeDocument/2006/relationships/image" Target="../media/image62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microsoft.com/office/2007/relationships/hdphoto" Target="../media/hdphoto3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65.jpeg"/><Relationship Id="rId7" Type="http://schemas.openxmlformats.org/officeDocument/2006/relationships/image" Target="../media/image67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4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66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jpeg"/><Relationship Id="rId3" Type="http://schemas.openxmlformats.org/officeDocument/2006/relationships/image" Target="../media/image68.png"/><Relationship Id="rId7" Type="http://schemas.openxmlformats.org/officeDocument/2006/relationships/image" Target="../media/image70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73.png"/><Relationship Id="rId4" Type="http://schemas.microsoft.com/office/2007/relationships/hdphoto" Target="../media/hdphoto5.wdp"/><Relationship Id="rId9" Type="http://schemas.openxmlformats.org/officeDocument/2006/relationships/image" Target="../media/image72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75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77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76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6.wdp"/><Relationship Id="rId10" Type="http://schemas.openxmlformats.org/officeDocument/2006/relationships/image" Target="../media/image5.svg"/><Relationship Id="rId4" Type="http://schemas.openxmlformats.org/officeDocument/2006/relationships/image" Target="../media/image80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x-1216708253769.html?param1=1345667496103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estadistica-aplicada-sociologia-1216708251447.html?param1=1345667496103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acces/estadistica-aplicada-sociologia-1216708253769.html?param1=1345667496103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5.png"/><Relationship Id="rId7" Type="http://schemas.openxmlformats.org/officeDocument/2006/relationships/hyperlink" Target="https://www.uab.cat/web/estudiar/grau/oferta-de-graus/cursos-propedeutics-1345661752704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graus/graus/horaris-de-grau-1345725222918.html" TargetMode="External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Estadística Aplicada + Sociologia&#10;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01613" y="5941666"/>
            <a:ext cx="8096884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800"/>
              </a:lnSpc>
              <a:defRPr/>
            </a:pPr>
            <a:r>
              <a:rPr lang="es-E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Estadística Aplicada + </a:t>
            </a: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Sociologia</a:t>
            </a:r>
            <a:endParaRPr lang="es-E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7881BFF3-A366-A542-B786-1FCB2B7BD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131" y="0"/>
            <a:ext cx="9168282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24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126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186 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893462"/>
            <a:ext cx="7254442" cy="524208"/>
            <a:chOff x="1075642" y="3893462"/>
            <a:chExt cx="7254442" cy="524208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6 ECTS</a:t>
                </a:r>
              </a:p>
            </p:txBody>
          </p:sp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9713A4E-5F8A-4926-A7AF-BDD91D8FEC3B}"/>
                </a:ext>
              </a:extLst>
            </p:cNvPr>
            <p:cNvSpPr txBox="1"/>
            <p:nvPr/>
          </p:nvSpPr>
          <p:spPr>
            <a:xfrm>
              <a:off x="5276810" y="3893462"/>
              <a:ext cx="30532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Pràctiques externes optatives a 5è curs</a:t>
              </a:r>
            </a:p>
          </p:txBody>
        </p:sp>
      </p:grpSp>
      <p:sp>
        <p:nvSpPr>
          <p:cNvPr id="41" name="CuadroTexto 40">
            <a:hlinkClick r:id="rId3"/>
            <a:extLst>
              <a:ext uri="{FF2B5EF4-FFF2-40B4-BE49-F238E27FC236}">
                <a16:creationId xmlns:a16="http://schemas.microsoft.com/office/drawing/2014/main" id="{5C984282-FD26-4DA9-9124-D16F3786D3FE}"/>
              </a:ext>
            </a:extLst>
          </p:cNvPr>
          <p:cNvSpPr txBox="1"/>
          <p:nvPr/>
        </p:nvSpPr>
        <p:spPr>
          <a:xfrm>
            <a:off x="5765617" y="5698762"/>
            <a:ext cx="308338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4D38108A-8543-424E-9EF3-F957A9E29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440309" y="5666558"/>
            <a:ext cx="299886" cy="309258"/>
          </a:xfrm>
          <a:prstGeom prst="rect">
            <a:avLst/>
          </a:prstGeom>
        </p:spPr>
      </p:pic>
      <p:sp>
        <p:nvSpPr>
          <p:cNvPr id="43" name="CuadroTexto 42">
            <a:hlinkClick r:id="rId6"/>
            <a:extLst>
              <a:ext uri="{FF2B5EF4-FFF2-40B4-BE49-F238E27FC236}">
                <a16:creationId xmlns:a16="http://schemas.microsoft.com/office/drawing/2014/main" id="{15B3BCF6-13DC-49EC-898E-61B51BE9CD52}"/>
              </a:ext>
            </a:extLst>
          </p:cNvPr>
          <p:cNvSpPr txBox="1"/>
          <p:nvPr/>
        </p:nvSpPr>
        <p:spPr>
          <a:xfrm>
            <a:off x="5765617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AD8F1AF7-FF55-4E3C-8190-645044347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440309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94BD2E69-0D27-C185-D53B-0AB838FCAB3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22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8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8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8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86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41" grpId="0"/>
      <p:bldP spid="41" grpId="1"/>
      <p:bldP spid="43" grpId="0"/>
      <p:bldP spid="4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2AEE7528-D1B8-AD44-8162-EAD5B927C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-14131" y="0"/>
            <a:ext cx="9168282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51454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3187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</a:extLst>
          </p:cNvPr>
          <p:cNvSpPr txBox="1"/>
          <p:nvPr/>
        </p:nvSpPr>
        <p:spPr>
          <a:xfrm>
            <a:off x="940023" y="1737275"/>
            <a:ext cx="7620317" cy="421518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3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dirty="0">
                <a:latin typeface="Arial"/>
                <a:cs typeface="Arial"/>
              </a:rPr>
              <a:t>Administració pública: instituts d’estadística, centres d’opinió pública, projeccions demogràfiques, planificació territorial, avaluació de polítiques públiques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dirty="0">
                <a:latin typeface="Arial"/>
                <a:cs typeface="Arial"/>
              </a:rPr>
              <a:t>Indústria i serveis: disseny d’experiments, control de qualitat, millora de processos, logística, </a:t>
            </a:r>
            <a:r>
              <a:rPr lang="ca-ES" sz="1500" dirty="0" err="1">
                <a:latin typeface="Arial"/>
                <a:cs typeface="Arial"/>
              </a:rPr>
              <a:t>geolocalització</a:t>
            </a:r>
            <a:r>
              <a:rPr lang="ca-ES" sz="1500" dirty="0">
                <a:latin typeface="Arial"/>
                <a:cs typeface="Arial"/>
              </a:rPr>
              <a:t> de fenòmens i de persones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dirty="0">
                <a:latin typeface="Arial"/>
                <a:cs typeface="Arial"/>
              </a:rPr>
              <a:t>Economia i finances: enquestes, processament de dades, sondejos d’opinió, màrqueting, assessorament i consultoria, nínxols de mercat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dirty="0">
                <a:latin typeface="Arial"/>
                <a:cs typeface="Arial"/>
              </a:rPr>
              <a:t>Tercer sector: associacions, entitats professionals, fundacions, ONG, dinamització sociocultural, gestió de projectes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dirty="0">
                <a:latin typeface="Arial"/>
                <a:cs typeface="Arial"/>
              </a:rPr>
              <a:t>Àmbit acadèmic: recerca en universitats i fundacions, ensenyament secundari i universitari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dirty="0">
                <a:latin typeface="Arial"/>
                <a:cs typeface="Arial"/>
              </a:rPr>
              <a:t>Mitjans de comunicació i xarxes socials: analítica web, investigació i generació de dades</a:t>
            </a: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C6C54C46-F500-49DF-AE46-2A39E7C13A2C}"/>
              </a:ext>
            </a:extLst>
          </p:cNvPr>
          <p:cNvSpPr txBox="1"/>
          <p:nvPr/>
        </p:nvSpPr>
        <p:spPr>
          <a:xfrm>
            <a:off x="6993845" y="6188438"/>
            <a:ext cx="1692000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723A533-A7ED-4E4B-BA08-0EB6A52B1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E987C594-00F7-D606-4A23-3F65086626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98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(NEE), adreça’t al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1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84402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6423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Laia\fitxes-graus\Imatges_Graus_Capcaleres\Facultat Ciències\estadistica-sociologia.jpg">
            <a:extLst>
              <a:ext uri="{FF2B5EF4-FFF2-40B4-BE49-F238E27FC236}">
                <a16:creationId xmlns:a16="http://schemas.microsoft.com/office/drawing/2014/main" id="{E082E7C0-97B5-2847-BF50-BF1DF064D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500" y="1668022"/>
            <a:ext cx="9209503" cy="404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77093" y="69474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>
                <a:latin typeface="Arial"/>
                <a:cs typeface="Arial"/>
              </a:rPr>
              <a:t>Estadística Aplicada + Sociologia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ED1448E3-6795-AE4A-552E-D8D47F37AC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23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E43439C6-5AD2-4B68-83E9-DC3C08D344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374932"/>
              </p:ext>
            </p:extLst>
          </p:nvPr>
        </p:nvGraphicFramePr>
        <p:xfrm>
          <a:off x="1075643" y="1841672"/>
          <a:ext cx="6840620" cy="2477627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420417">
                <a:tc>
                  <a:txBody>
                    <a:bodyPr/>
                    <a:lstStyle/>
                    <a:p>
                      <a:r>
                        <a:rPr lang="ca-E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_tradn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Estadística Aplicada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9,947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Estadística Aplicada + Sociologia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8,824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600536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es-ES_tradnl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it-I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_tradn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Estadística Aplicada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5,688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Estadística Aplicada + Sociologia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6423418"/>
                  </a:ext>
                </a:extLst>
              </a:tr>
            </a:tbl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604C72C6-E18A-6040-A02C-D87258E0D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8027" y="0"/>
            <a:ext cx="9156074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spc="-10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  <a:endParaRPr lang="ca-ES" sz="3200" b="1" spc="-1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9E974F9-088D-4F06-89E5-BE3516BD47D5}"/>
              </a:ext>
            </a:extLst>
          </p:cNvPr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sp>
        <p:nvSpPr>
          <p:cNvPr id="11" name="CuadroTexto 10">
            <a:hlinkClick r:id="rId5"/>
            <a:extLst>
              <a:ext uri="{FF2B5EF4-FFF2-40B4-BE49-F238E27FC236}">
                <a16:creationId xmlns:a16="http://schemas.microsoft.com/office/drawing/2014/main" id="{A0B3CABA-DE2D-46CA-A127-BFFBE2C11F03}"/>
              </a:ext>
            </a:extLst>
          </p:cNvPr>
          <p:cNvSpPr txBox="1"/>
          <p:nvPr/>
        </p:nvSpPr>
        <p:spPr>
          <a:xfrm>
            <a:off x="1375529" y="4526075"/>
            <a:ext cx="1692000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2E1EE6D-4A8F-4D6F-BE5D-B6D02A948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5643" y="449463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86646388-C5AE-B2AE-C980-6AEFF098FA0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3" name="Agrupa 2">
            <a:extLst>
              <a:ext uri="{FF2B5EF4-FFF2-40B4-BE49-F238E27FC236}">
                <a16:creationId xmlns:a16="http://schemas.microsoft.com/office/drawing/2014/main" id="{F80C9EE8-F073-A60A-8540-EADD9F151B82}"/>
              </a:ext>
            </a:extLst>
          </p:cNvPr>
          <p:cNvGrpSpPr/>
          <p:nvPr/>
        </p:nvGrpSpPr>
        <p:grpSpPr>
          <a:xfrm>
            <a:off x="3652668" y="6143472"/>
            <a:ext cx="4971385" cy="309716"/>
            <a:chOff x="3652668" y="6143472"/>
            <a:chExt cx="4971385" cy="309716"/>
          </a:xfrm>
        </p:grpSpPr>
        <p:sp>
          <p:nvSpPr>
            <p:cNvPr id="4" name="CuadroTexto 13">
              <a:hlinkClick r:id="rId10"/>
              <a:extLst>
                <a:ext uri="{FF2B5EF4-FFF2-40B4-BE49-F238E27FC236}">
                  <a16:creationId xmlns:a16="http://schemas.microsoft.com/office/drawing/2014/main" id="{244CC236-F755-1458-4AF0-773C76C01CAD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5" name="Imagen 14">
              <a:extLst>
                <a:ext uri="{FF2B5EF4-FFF2-40B4-BE49-F238E27FC236}">
                  <a16:creationId xmlns:a16="http://schemas.microsoft.com/office/drawing/2014/main" id="{E3D1493E-DAD4-D3C2-C162-877BF1579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0667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3" grpId="0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720CCEB-0344-804F-BD9C-3AE9A4F83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131" y="0"/>
            <a:ext cx="9168282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42311" y="1803873"/>
            <a:ext cx="7559663" cy="350954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8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Posa èmfasi en </a:t>
            </a:r>
            <a:r>
              <a:rPr lang="ca-ES" sz="1600" b="1" dirty="0">
                <a:latin typeface="Arial"/>
                <a:cs typeface="Arial"/>
              </a:rPr>
              <a:t>les aplicacions de l’estadística a diferents disciplines</a:t>
            </a:r>
            <a:r>
              <a:rPr lang="ca-ES" sz="1600" dirty="0">
                <a:latin typeface="Arial"/>
                <a:cs typeface="Arial"/>
              </a:rPr>
              <a:t>, incidint sobretot en la sociologia.</a:t>
            </a:r>
          </a:p>
          <a:p>
            <a:pPr marL="319387" indent="-319387" defTabSz="910227" fontAlgn="base">
              <a:lnSpc>
                <a:spcPts val="28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Se’t formarà en els camps de recerca dels professors del departament: </a:t>
            </a:r>
            <a:r>
              <a:rPr lang="ca-ES" sz="1600" b="1" dirty="0">
                <a:latin typeface="Arial"/>
                <a:cs typeface="Arial"/>
              </a:rPr>
              <a:t>educació, immigració, religió, polítiques socials, treball i vida quotidiana</a:t>
            </a:r>
            <a:r>
              <a:rPr lang="ca-ES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8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Docència en </a:t>
            </a:r>
            <a:r>
              <a:rPr lang="ca-ES" sz="1600" b="1" dirty="0">
                <a:latin typeface="Arial"/>
                <a:cs typeface="Arial"/>
              </a:rPr>
              <a:t>català, castellà i anglès </a:t>
            </a:r>
            <a:r>
              <a:rPr lang="ca-ES" sz="1600" dirty="0">
                <a:latin typeface="Arial"/>
                <a:cs typeface="Arial"/>
              </a:rPr>
              <a:t>amb una quantitat significativa d’alumnat estranger (europeu, llatinoamericà i asiàtic). Interacció amb </a:t>
            </a:r>
            <a:r>
              <a:rPr lang="ca-ES" sz="1600" b="1" dirty="0">
                <a:latin typeface="Arial"/>
                <a:cs typeface="Arial"/>
              </a:rPr>
              <a:t>professionals en actiu </a:t>
            </a:r>
            <a:r>
              <a:rPr lang="ca-ES" sz="1600" dirty="0">
                <a:latin typeface="Arial"/>
                <a:cs typeface="Arial"/>
              </a:rPr>
              <a:t>i </a:t>
            </a:r>
            <a:r>
              <a:rPr lang="ca-ES" sz="1600" b="1" dirty="0">
                <a:latin typeface="Arial"/>
                <a:cs typeface="Arial"/>
              </a:rPr>
              <a:t>programa de pràctiques professionals </a:t>
            </a:r>
            <a:r>
              <a:rPr lang="ca-ES" sz="1600" dirty="0">
                <a:latin typeface="Arial"/>
                <a:cs typeface="Arial"/>
              </a:rPr>
              <a:t>consolidat amb més de deu anys d’experiència.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1767" y="474526"/>
            <a:ext cx="8081213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_tradnl" sz="3000" b="1" spc="-100">
                <a:solidFill>
                  <a:schemeClr val="bg1"/>
                </a:solidFill>
                <a:latin typeface="Arial"/>
                <a:cs typeface="Arial"/>
              </a:rPr>
              <a:t>Estadística Aplicada + Sociologia a la UAB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7" name="CuadroTexto 6">
            <a:hlinkClick r:id="rId3"/>
            <a:extLst>
              <a:ext uri="{FF2B5EF4-FFF2-40B4-BE49-F238E27FC236}">
                <a16:creationId xmlns:a16="http://schemas.microsoft.com/office/drawing/2014/main" id="{DA6C0563-560C-4857-9A77-B12CEDA55E59}"/>
              </a:ext>
            </a:extLst>
          </p:cNvPr>
          <p:cNvSpPr txBox="1"/>
          <p:nvPr/>
        </p:nvSpPr>
        <p:spPr>
          <a:xfrm>
            <a:off x="6993845" y="6188438"/>
            <a:ext cx="1692000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A2D846E-3D3F-4510-B38A-E55459094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38C7C50A-09F8-50C1-68AD-30D320F5F7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2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505516A2-C090-4F27-8B55-4995906C8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131" y="0"/>
            <a:ext cx="9168282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42311" y="1830989"/>
            <a:ext cx="7238651" cy="375589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Comprendre diversos </a:t>
            </a:r>
            <a:r>
              <a:rPr lang="ca-ES" sz="1600" b="1">
                <a:latin typeface="Arial"/>
                <a:cs typeface="Arial"/>
              </a:rPr>
              <a:t>fenòmens socials que susciten debats públics</a:t>
            </a:r>
            <a:r>
              <a:rPr lang="ca-ES" sz="1600">
                <a:latin typeface="Arial"/>
                <a:cs typeface="Arial"/>
              </a:rPr>
              <a:t>, com per exemple: la cultura, les desigualtats socials, el gènere, l’educació, la immigració, etc.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Ser una persona </a:t>
            </a:r>
            <a:r>
              <a:rPr lang="ca-ES" sz="1600" b="1">
                <a:latin typeface="Arial"/>
                <a:cs typeface="Arial"/>
              </a:rPr>
              <a:t>creativa, deductiva i intuïtiva</a:t>
            </a:r>
            <a:r>
              <a:rPr lang="ca-ES" sz="160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Habilitat per al </a:t>
            </a:r>
            <a:r>
              <a:rPr lang="ca-ES" sz="1600" b="1">
                <a:latin typeface="Arial"/>
                <a:cs typeface="Arial"/>
              </a:rPr>
              <a:t>càlcul</a:t>
            </a:r>
            <a:r>
              <a:rPr lang="ca-ES" sz="160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>
                <a:latin typeface="Arial"/>
                <a:cs typeface="Arial"/>
              </a:rPr>
              <a:t>Visió global </a:t>
            </a:r>
            <a:r>
              <a:rPr lang="ca-ES" sz="1600">
                <a:latin typeface="Arial"/>
                <a:cs typeface="Arial"/>
              </a:rPr>
              <a:t>del mercat i de la societat.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Interès per la </a:t>
            </a:r>
            <a:r>
              <a:rPr lang="ca-ES" sz="1600" b="1">
                <a:latin typeface="Arial"/>
                <a:cs typeface="Arial"/>
              </a:rPr>
              <a:t>informàtica</a:t>
            </a:r>
            <a:r>
              <a:rPr lang="ca-ES" sz="160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Capacitat </a:t>
            </a:r>
            <a:r>
              <a:rPr lang="ca-ES" sz="1600" b="1">
                <a:latin typeface="Arial"/>
                <a:cs typeface="Arial"/>
              </a:rPr>
              <a:t>d’anàlisi i concreció</a:t>
            </a:r>
            <a:r>
              <a:rPr lang="ca-ES" sz="1600">
                <a:latin typeface="Arial"/>
                <a:cs typeface="Arial"/>
              </a:rPr>
              <a:t>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59157" y="443266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Què necessites?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7" name="CuadroTexto 6">
            <a:hlinkClick r:id="rId3"/>
            <a:extLst>
              <a:ext uri="{FF2B5EF4-FFF2-40B4-BE49-F238E27FC236}">
                <a16:creationId xmlns:a16="http://schemas.microsoft.com/office/drawing/2014/main" id="{4C046328-6813-4673-A829-31F9F3D86959}"/>
              </a:ext>
            </a:extLst>
          </p:cNvPr>
          <p:cNvSpPr txBox="1"/>
          <p:nvPr/>
        </p:nvSpPr>
        <p:spPr>
          <a:xfrm>
            <a:off x="5693385" y="6165610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BA02C3E-1230-46E1-8CF1-9E76AA915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68077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496258A1-4905-0B47-A24E-BC9760E0159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48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2D97493-6673-FA49-8C5A-3B5229128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-14131" y="0"/>
            <a:ext cx="9168282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AB965EF1-3482-4C59-B9DD-E23A73B1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471090"/>
              </p:ext>
            </p:extLst>
          </p:nvPr>
        </p:nvGraphicFramePr>
        <p:xfrm>
          <a:off x="1075643" y="1837285"/>
          <a:ext cx="6898460" cy="2857338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342 ECTS – 5 cursos</a:t>
                      </a:r>
                      <a:endParaRPr lang="ca-ES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8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Horari</a:t>
                      </a:r>
                      <a:r>
                        <a:rPr lang="ca-E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sol torn. Classes de matí i de tarda. </a:t>
                      </a:r>
                      <a:endParaRPr lang="ca-ES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67011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Cursos propedèutics:</a:t>
                      </a:r>
                      <a:endParaRPr lang="ca-E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Mètodes quantitatius per a estudiants de sociologia i de criminologia.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</a:tbl>
          </a:graphicData>
        </a:graphic>
      </p:graphicFrame>
      <p:sp>
        <p:nvSpPr>
          <p:cNvPr id="16" name="CuadroTexto 15">
            <a:hlinkClick r:id="rId4"/>
            <a:extLst>
              <a:ext uri="{FF2B5EF4-FFF2-40B4-BE49-F238E27FC236}">
                <a16:creationId xmlns:a16="http://schemas.microsoft.com/office/drawing/2014/main" id="{4F11861B-55E8-4734-A271-60B84172429F}"/>
              </a:ext>
            </a:extLst>
          </p:cNvPr>
          <p:cNvSpPr txBox="1"/>
          <p:nvPr/>
        </p:nvSpPr>
        <p:spPr>
          <a:xfrm>
            <a:off x="5655280" y="5708405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A8EF178-65DD-45CB-A3D7-D5C358261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29972" y="5676201"/>
            <a:ext cx="299886" cy="309258"/>
          </a:xfrm>
          <a:prstGeom prst="rect">
            <a:avLst/>
          </a:prstGeom>
        </p:spPr>
      </p:pic>
      <p:sp>
        <p:nvSpPr>
          <p:cNvPr id="18" name="CuadroTexto 17">
            <a:hlinkClick r:id="rId7"/>
            <a:extLst>
              <a:ext uri="{FF2B5EF4-FFF2-40B4-BE49-F238E27FC236}">
                <a16:creationId xmlns:a16="http://schemas.microsoft.com/office/drawing/2014/main" id="{88AEC48D-BE0A-4987-8813-7686EF6518DA}"/>
              </a:ext>
            </a:extLst>
          </p:cNvPr>
          <p:cNvSpPr txBox="1"/>
          <p:nvPr/>
        </p:nvSpPr>
        <p:spPr>
          <a:xfrm>
            <a:off x="5655280" y="6165610"/>
            <a:ext cx="339514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>
                <a:latin typeface="Arial"/>
                <a:cs typeface="Arial"/>
              </a:rPr>
              <a:t>cursos propedèutics</a:t>
            </a:r>
            <a:endParaRPr kumimoji="0" lang="ca-ES" sz="1600" b="1" i="0" u="none" strike="noStrike" kern="1200" cap="none" spc="0" normalizeH="0" baseline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32352B4-CE85-48AD-8037-55244ABAC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29972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F14425A1-5F70-5594-4380-EFA7F8E611C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79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7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7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1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6" grpId="0"/>
      <p:bldP spid="16" grpId="1"/>
      <p:bldP spid="18" grpId="0"/>
      <p:bldP spid="18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9" ma:contentTypeDescription="Crea un document nou" ma:contentTypeScope="" ma:versionID="0dc6011760fe4457df9f75a7c0abee9a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a0dab97c6da69b14b3d5c344698ff89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Props1.xml><?xml version="1.0" encoding="utf-8"?>
<ds:datastoreItem xmlns:ds="http://schemas.openxmlformats.org/officeDocument/2006/customXml" ds:itemID="{F1D8EF52-2426-4AFB-8CAE-9D1DECF406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E5CBB5-40AA-43F6-8B21-8EA2CEC3E35E}"/>
</file>

<file path=customXml/itemProps3.xml><?xml version="1.0" encoding="utf-8"?>
<ds:datastoreItem xmlns:ds="http://schemas.openxmlformats.org/officeDocument/2006/customXml" ds:itemID="{216FFD15-5F1A-44D1-A444-4AC39140C66F}">
  <ds:schemaRefs>
    <ds:schemaRef ds:uri="4323b3df-8132-45da-9814-5f12b4f3bf2e"/>
    <ds:schemaRef ds:uri="ccf361f3-7d9d-47e4-9d86-af699410c5d4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1031</Words>
  <Application>Microsoft Office PowerPoint</Application>
  <PresentationFormat>Presentación en pantalla (4:3)</PresentationFormat>
  <Paragraphs>154</Paragraphs>
  <Slides>17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Verdana</vt:lpstr>
      <vt:lpstr>Calibri</vt:lpstr>
      <vt:lpstr>Arial</vt:lpstr>
      <vt:lpstr>Arial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Abril Sitjas i Fuentes</cp:lastModifiedBy>
  <cp:revision>1</cp:revision>
  <dcterms:created xsi:type="dcterms:W3CDTF">2019-11-11T08:24:52Z</dcterms:created>
  <dcterms:modified xsi:type="dcterms:W3CDTF">2025-03-26T11:11:18Z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