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50"/>
  </p:notesMasterIdLst>
  <p:sldIdLst>
    <p:sldId id="673" r:id="rId6"/>
    <p:sldId id="674" r:id="rId7"/>
    <p:sldId id="666" r:id="rId8"/>
    <p:sldId id="667" r:id="rId9"/>
    <p:sldId id="675" r:id="rId10"/>
    <p:sldId id="312" r:id="rId11"/>
    <p:sldId id="369" r:id="rId12"/>
    <p:sldId id="626" r:id="rId13"/>
    <p:sldId id="655" r:id="rId14"/>
    <p:sldId id="656" r:id="rId15"/>
    <p:sldId id="657" r:id="rId16"/>
    <p:sldId id="658" r:id="rId17"/>
    <p:sldId id="659" r:id="rId18"/>
    <p:sldId id="642" r:id="rId19"/>
    <p:sldId id="648" r:id="rId20"/>
    <p:sldId id="649" r:id="rId21"/>
    <p:sldId id="623" r:id="rId22"/>
    <p:sldId id="336" r:id="rId23"/>
    <p:sldId id="624" r:id="rId24"/>
    <p:sldId id="357" r:id="rId25"/>
    <p:sldId id="383" r:id="rId26"/>
    <p:sldId id="340" r:id="rId27"/>
    <p:sldId id="625" r:id="rId28"/>
    <p:sldId id="326" r:id="rId29"/>
    <p:sldId id="632" r:id="rId30"/>
    <p:sldId id="629" r:id="rId31"/>
    <p:sldId id="676" r:id="rId32"/>
    <p:sldId id="679" r:id="rId33"/>
    <p:sldId id="643" r:id="rId34"/>
    <p:sldId id="633" r:id="rId35"/>
    <p:sldId id="634" r:id="rId36"/>
    <p:sldId id="644" r:id="rId37"/>
    <p:sldId id="279" r:id="rId38"/>
    <p:sldId id="377" r:id="rId39"/>
    <p:sldId id="635" r:id="rId40"/>
    <p:sldId id="378" r:id="rId41"/>
    <p:sldId id="337" r:id="rId42"/>
    <p:sldId id="338" r:id="rId43"/>
    <p:sldId id="374" r:id="rId44"/>
    <p:sldId id="291" r:id="rId45"/>
    <p:sldId id="671" r:id="rId46"/>
    <p:sldId id="668" r:id="rId47"/>
    <p:sldId id="678" r:id="rId48"/>
    <p:sldId id="309" r:id="rId4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1"/>
    </p:embeddedFont>
    <p:embeddedFont>
      <p:font typeface="Arial Narrow" panose="020B0606020202030204" pitchFamily="34" charset="0"/>
      <p:regular r:id="rId52"/>
      <p:bold r:id="rId53"/>
      <p:italic r:id="rId54"/>
      <p:boldItalic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8539"/>
    <a:srgbClr val="99CEB0"/>
    <a:srgbClr val="58BB2A"/>
    <a:srgbClr val="009933"/>
    <a:srgbClr val="2EA515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55DC9-44C9-4A10-85DE-5E3D9C52E6B4}" v="2" dt="2025-03-26T10:04:18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93881" autoAdjust="0"/>
  </p:normalViewPr>
  <p:slideViewPr>
    <p:cSldViewPr snapToGrid="0" showGuides="1">
      <p:cViewPr varScale="1">
        <p:scale>
          <a:sx n="104" d="100"/>
          <a:sy n="104" d="100"/>
        </p:scale>
        <p:origin x="178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én Bermejo Gálvez" userId="f1808d04-3c45-42c6-8782-2112856f2a66" providerId="ADAL" clId="{CB53C086-FD4A-49DE-B91E-650C87DEE3D9}"/>
    <pc:docChg chg="undo custSel modSld">
      <pc:chgData name="Belén Bermejo Gálvez" userId="f1808d04-3c45-42c6-8782-2112856f2a66" providerId="ADAL" clId="{CB53C086-FD4A-49DE-B91E-650C87DEE3D9}" dt="2025-01-24T09:31:20.534" v="292"/>
      <pc:docMkLst>
        <pc:docMk/>
      </pc:docMkLst>
      <pc:sldChg chg="addSp delSp modSp mod addAnim delAnim modAnim">
        <pc:chgData name="Belén Bermejo Gálvez" userId="f1808d04-3c45-42c6-8782-2112856f2a66" providerId="ADAL" clId="{CB53C086-FD4A-49DE-B91E-650C87DEE3D9}" dt="2025-01-24T09:26:30.978" v="290" actId="20577"/>
        <pc:sldMkLst>
          <pc:docMk/>
          <pc:sldMk cId="2440438019" sldId="334"/>
        </pc:sldMkLst>
        <pc:spChg chg="add mod">
          <ac:chgData name="Belén Bermejo Gálvez" userId="f1808d04-3c45-42c6-8782-2112856f2a66" providerId="ADAL" clId="{CB53C086-FD4A-49DE-B91E-650C87DEE3D9}" dt="2025-01-23T10:16:53.305" v="224"/>
          <ac:spMkLst>
            <pc:docMk/>
            <pc:sldMk cId="2440438019" sldId="334"/>
            <ac:spMk id="3" creationId="{97728AF0-553E-1238-A5A8-FA4F2694F370}"/>
          </ac:spMkLst>
        </pc:spChg>
        <pc:graphicFrameChg chg="mod modGraphic">
          <ac:chgData name="Belén Bermejo Gálvez" userId="f1808d04-3c45-42c6-8782-2112856f2a66" providerId="ADAL" clId="{CB53C086-FD4A-49DE-B91E-650C87DEE3D9}" dt="2025-01-24T09:26:30.978" v="290" actId="20577"/>
          <ac:graphicFrameMkLst>
            <pc:docMk/>
            <pc:sldMk cId="2440438019" sldId="334"/>
            <ac:graphicFrameMk id="8" creationId="{305DB9B1-2350-46B9-8746-68DEF6F2B7DF}"/>
          </ac:graphicFrameMkLst>
        </pc:graphicFrameChg>
        <pc:picChg chg="add mod">
          <ac:chgData name="Belén Bermejo Gálvez" userId="f1808d04-3c45-42c6-8782-2112856f2a66" providerId="ADAL" clId="{CB53C086-FD4A-49DE-B91E-650C87DEE3D9}" dt="2025-01-23T10:16:53.305" v="224"/>
          <ac:picMkLst>
            <pc:docMk/>
            <pc:sldMk cId="2440438019" sldId="334"/>
            <ac:picMk id="4" creationId="{12CBBE0F-DABA-C966-0455-253254C667D0}"/>
          </ac:picMkLst>
        </pc:picChg>
      </pc:sldChg>
      <pc:sldChg chg="addSp delSp modSp mod delAnim modAnim">
        <pc:chgData name="Belén Bermejo Gálvez" userId="f1808d04-3c45-42c6-8782-2112856f2a66" providerId="ADAL" clId="{CB53C086-FD4A-49DE-B91E-650C87DEE3D9}" dt="2025-01-24T09:31:20.534" v="292"/>
        <pc:sldMkLst>
          <pc:docMk/>
          <pc:sldMk cId="2368414864" sldId="412"/>
        </pc:sldMkLst>
        <pc:spChg chg="add mod">
          <ac:chgData name="Belén Bermejo Gálvez" userId="f1808d04-3c45-42c6-8782-2112856f2a66" providerId="ADAL" clId="{CB53C086-FD4A-49DE-B91E-650C87DEE3D9}" dt="2025-01-24T09:31:20.534" v="292"/>
          <ac:spMkLst>
            <pc:docMk/>
            <pc:sldMk cId="2368414864" sldId="412"/>
            <ac:spMk id="3" creationId="{2B97411A-A03E-89D2-0B4C-E4999DD783C8}"/>
          </ac:spMkLst>
        </pc:spChg>
        <pc:picChg chg="add mod">
          <ac:chgData name="Belén Bermejo Gálvez" userId="f1808d04-3c45-42c6-8782-2112856f2a66" providerId="ADAL" clId="{CB53C086-FD4A-49DE-B91E-650C87DEE3D9}" dt="2025-01-24T09:31:20.534" v="292"/>
          <ac:picMkLst>
            <pc:docMk/>
            <pc:sldMk cId="2368414864" sldId="412"/>
            <ac:picMk id="5" creationId="{69E4F728-8371-0AE5-A239-CE3B5A77D866}"/>
          </ac:picMkLst>
        </pc:picChg>
      </pc:sldChg>
      <pc:sldChg chg="addSp delSp modSp mod addAnim delAnim modAnim">
        <pc:chgData name="Belén Bermejo Gálvez" userId="f1808d04-3c45-42c6-8782-2112856f2a66" providerId="ADAL" clId="{CB53C086-FD4A-49DE-B91E-650C87DEE3D9}" dt="2025-01-24T09:25:38.998" v="261" actId="20577"/>
        <pc:sldMkLst>
          <pc:docMk/>
          <pc:sldMk cId="312778523" sldId="636"/>
        </pc:sldMkLst>
        <pc:spChg chg="add mod">
          <ac:chgData name="Belén Bermejo Gálvez" userId="f1808d04-3c45-42c6-8782-2112856f2a66" providerId="ADAL" clId="{CB53C086-FD4A-49DE-B91E-650C87DEE3D9}" dt="2025-01-23T10:17:04.854" v="226"/>
          <ac:spMkLst>
            <pc:docMk/>
            <pc:sldMk cId="312778523" sldId="636"/>
            <ac:spMk id="3" creationId="{291DF239-86D1-43B3-6692-575AC2BD4429}"/>
          </ac:spMkLst>
        </pc:spChg>
        <pc:graphicFrameChg chg="modGraphic">
          <ac:chgData name="Belén Bermejo Gálvez" userId="f1808d04-3c45-42c6-8782-2112856f2a66" providerId="ADAL" clId="{CB53C086-FD4A-49DE-B91E-650C87DEE3D9}" dt="2025-01-24T09:25:38.998" v="261" actId="20577"/>
          <ac:graphicFrameMkLst>
            <pc:docMk/>
            <pc:sldMk cId="312778523" sldId="636"/>
            <ac:graphicFrameMk id="10" creationId="{34409244-CED8-4F8E-BF38-05399CA945FD}"/>
          </ac:graphicFrameMkLst>
        </pc:graphicFrameChg>
        <pc:picChg chg="add mod">
          <ac:chgData name="Belén Bermejo Gálvez" userId="f1808d04-3c45-42c6-8782-2112856f2a66" providerId="ADAL" clId="{CB53C086-FD4A-49DE-B91E-650C87DEE3D9}" dt="2025-01-23T10:17:04.854" v="226"/>
          <ac:picMkLst>
            <pc:docMk/>
            <pc:sldMk cId="312778523" sldId="636"/>
            <ac:picMk id="4" creationId="{A05CF53A-9633-32CD-A13F-B99148593E57}"/>
          </ac:picMkLst>
        </pc:picChg>
      </pc:sldChg>
    </pc:docChg>
  </pc:docChgLst>
  <pc:docChgLst>
    <pc:chgData name="Rosa María Cabrera Corchos" userId="f1659fda-de31-4a64-8d16-4a5c28fbfcfc" providerId="ADAL" clId="{BA1415E4-B76A-44C4-9761-B5390DB59D4D}"/>
    <pc:docChg chg="modSld">
      <pc:chgData name="Rosa María Cabrera Corchos" userId="f1659fda-de31-4a64-8d16-4a5c28fbfcfc" providerId="ADAL" clId="{BA1415E4-B76A-44C4-9761-B5390DB59D4D}" dt="2023-01-11T14:40:28.429" v="26"/>
      <pc:docMkLst>
        <pc:docMk/>
      </pc:docMkLst>
      <pc:sldChg chg="modSp">
        <pc:chgData name="Rosa María Cabrera Corchos" userId="f1659fda-de31-4a64-8d16-4a5c28fbfcfc" providerId="ADAL" clId="{BA1415E4-B76A-44C4-9761-B5390DB59D4D}" dt="2023-01-11T14:40:28.429" v="26"/>
        <pc:sldMkLst>
          <pc:docMk/>
          <pc:sldMk cId="4151779697" sldId="337"/>
        </pc:sldMkLst>
      </pc:sldChg>
      <pc:sldChg chg="modSp">
        <pc:chgData name="Rosa María Cabrera Corchos" userId="f1659fda-de31-4a64-8d16-4a5c28fbfcfc" providerId="ADAL" clId="{BA1415E4-B76A-44C4-9761-B5390DB59D4D}" dt="2023-01-11T14:32:12.638" v="3" actId="404"/>
        <pc:sldMkLst>
          <pc:docMk/>
          <pc:sldMk cId="879949526" sldId="340"/>
        </pc:sldMkLst>
      </pc:sldChg>
      <pc:sldChg chg="modSp mod">
        <pc:chgData name="Rosa María Cabrera Corchos" userId="f1659fda-de31-4a64-8d16-4a5c28fbfcfc" providerId="ADAL" clId="{BA1415E4-B76A-44C4-9761-B5390DB59D4D}" dt="2023-01-11T14:29:16.080" v="1" actId="14100"/>
        <pc:sldMkLst>
          <pc:docMk/>
          <pc:sldMk cId="387273569" sldId="341"/>
        </pc:sldMkLst>
      </pc:sldChg>
      <pc:sldChg chg="modSp">
        <pc:chgData name="Rosa María Cabrera Corchos" userId="f1659fda-de31-4a64-8d16-4a5c28fbfcfc" providerId="ADAL" clId="{BA1415E4-B76A-44C4-9761-B5390DB59D4D}" dt="2023-01-11T14:32:55.076" v="22" actId="20577"/>
        <pc:sldMkLst>
          <pc:docMk/>
          <pc:sldMk cId="2152736695" sldId="643"/>
        </pc:sldMkLst>
      </pc:sldChg>
      <pc:sldChg chg="modSp mod">
        <pc:chgData name="Rosa María Cabrera Corchos" userId="f1659fda-de31-4a64-8d16-4a5c28fbfcfc" providerId="ADAL" clId="{BA1415E4-B76A-44C4-9761-B5390DB59D4D}" dt="2023-01-11T14:36:04.161" v="25" actId="1076"/>
        <pc:sldMkLst>
          <pc:docMk/>
          <pc:sldMk cId="824768369" sldId="644"/>
        </pc:sldMkLst>
      </pc:sldChg>
    </pc:docChg>
  </pc:docChgLst>
  <pc:docChgLst>
    <pc:chgData name="Rosa María Cabrera Corchos" userId="f1659fda-de31-4a64-8d16-4a5c28fbfcfc" providerId="ADAL" clId="{CB6762C8-13CC-452D-9358-327DC5FE6488}"/>
    <pc:docChg chg="undo custSel modSld">
      <pc:chgData name="Rosa María Cabrera Corchos" userId="f1659fda-de31-4a64-8d16-4a5c28fbfcfc" providerId="ADAL" clId="{CB6762C8-13CC-452D-9358-327DC5FE6488}" dt="2022-01-24T09:12:04.887" v="34" actId="20577"/>
      <pc:docMkLst>
        <pc:docMk/>
      </pc:docMkLst>
      <pc:sldChg chg="modSp mod">
        <pc:chgData name="Rosa María Cabrera Corchos" userId="f1659fda-de31-4a64-8d16-4a5c28fbfcfc" providerId="ADAL" clId="{CB6762C8-13CC-452D-9358-327DC5FE6488}" dt="2022-01-24T09:12:04.887" v="34" actId="20577"/>
        <pc:sldMkLst>
          <pc:docMk/>
          <pc:sldMk cId="387273569" sldId="341"/>
        </pc:sldMkLst>
      </pc:sldChg>
    </pc:docChg>
  </pc:docChgLst>
  <pc:docChgLst>
    <pc:chgData name="Rosa María Cabrera Corchos" userId="f1659fda-de31-4a64-8d16-4a5c28fbfcfc" providerId="ADAL" clId="{5E570A5E-E28B-440E-8E40-9C2B0F261E85}"/>
    <pc:docChg chg="modSld">
      <pc:chgData name="Rosa María Cabrera Corchos" userId="f1659fda-de31-4a64-8d16-4a5c28fbfcfc" providerId="ADAL" clId="{5E570A5E-E28B-440E-8E40-9C2B0F261E85}" dt="2023-02-09T13:17:31.283" v="27"/>
      <pc:docMkLst>
        <pc:docMk/>
      </pc:docMkLst>
      <pc:sldChg chg="modSp mod modAnim">
        <pc:chgData name="Rosa María Cabrera Corchos" userId="f1659fda-de31-4a64-8d16-4a5c28fbfcfc" providerId="ADAL" clId="{5E570A5E-E28B-440E-8E40-9C2B0F261E85}" dt="2023-02-09T13:17:31.283" v="27"/>
        <pc:sldMkLst>
          <pc:docMk/>
          <pc:sldMk cId="824768369" sldId="644"/>
        </pc:sldMkLst>
      </pc:sldChg>
    </pc:docChg>
  </pc:docChgLst>
  <pc:docChgLst>
    <pc:chgData name="Neus Murcia Sadurní" userId="2c674b4e-4ed0-4f71-9773-0e903b570d67" providerId="ADAL" clId="{091DD08F-48CD-42E9-A926-6F216B2B2E44}"/>
    <pc:docChg chg="delSld">
      <pc:chgData name="Neus Murcia Sadurní" userId="2c674b4e-4ed0-4f71-9773-0e903b570d67" providerId="ADAL" clId="{091DD08F-48CD-42E9-A926-6F216B2B2E44}" dt="2022-01-15T09:13:30.956" v="7" actId="2696"/>
      <pc:docMkLst>
        <pc:docMk/>
      </pc:docMkLst>
      <pc:sldChg chg="del">
        <pc:chgData name="Neus Murcia Sadurní" userId="2c674b4e-4ed0-4f71-9773-0e903b570d67" providerId="ADAL" clId="{091DD08F-48CD-42E9-A926-6F216B2B2E44}" dt="2022-01-15T09:10:49.503" v="3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091DD08F-48CD-42E9-A926-6F216B2B2E44}" dt="2022-01-15T09:13:30.956" v="7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091DD08F-48CD-42E9-A926-6F216B2B2E44}" dt="2022-01-15T09:10:17.552" v="0" actId="2696"/>
        <pc:sldMkLst>
          <pc:docMk/>
          <pc:sldMk cId="3843106006" sldId="342"/>
        </pc:sldMkLst>
      </pc:sldChg>
      <pc:sldChg chg="del">
        <pc:chgData name="Neus Murcia Sadurní" userId="2c674b4e-4ed0-4f71-9773-0e903b570d67" providerId="ADAL" clId="{091DD08F-48CD-42E9-A926-6F216B2B2E44}" dt="2022-01-15T09:13:30.956" v="7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091DD08F-48CD-42E9-A926-6F216B2B2E44}" dt="2022-01-15T09:10:26.452" v="1" actId="2696"/>
        <pc:sldMkLst>
          <pc:docMk/>
          <pc:sldMk cId="3875791077" sldId="603"/>
        </pc:sldMkLst>
      </pc:sldChg>
      <pc:sldChg chg="del">
        <pc:chgData name="Neus Murcia Sadurní" userId="2c674b4e-4ed0-4f71-9773-0e903b570d67" providerId="ADAL" clId="{091DD08F-48CD-42E9-A926-6F216B2B2E44}" dt="2022-01-15T09:13:30.956" v="7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091DD08F-48CD-42E9-A926-6F216B2B2E44}" dt="2022-01-15T09:13:30.956" v="7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091DD08F-48CD-42E9-A926-6F216B2B2E44}" dt="2022-01-15T09:12:07.385" v="6" actId="2696"/>
        <pc:sldMkLst>
          <pc:docMk/>
          <pc:sldMk cId="1421313721" sldId="637"/>
        </pc:sldMkLst>
      </pc:sldChg>
      <pc:sldChg chg="del">
        <pc:chgData name="Neus Murcia Sadurní" userId="2c674b4e-4ed0-4f71-9773-0e903b570d67" providerId="ADAL" clId="{091DD08F-48CD-42E9-A926-6F216B2B2E44}" dt="2022-01-15T09:11:29.017" v="4" actId="2696"/>
        <pc:sldMkLst>
          <pc:docMk/>
          <pc:sldMk cId="4166581244" sldId="638"/>
        </pc:sldMkLst>
      </pc:sldChg>
      <pc:sldChg chg="del">
        <pc:chgData name="Neus Murcia Sadurní" userId="2c674b4e-4ed0-4f71-9773-0e903b570d67" providerId="ADAL" clId="{091DD08F-48CD-42E9-A926-6F216B2B2E44}" dt="2022-01-15T09:11:40.720" v="5" actId="2696"/>
        <pc:sldMkLst>
          <pc:docMk/>
          <pc:sldMk cId="3935601057" sldId="639"/>
        </pc:sldMkLst>
      </pc:sldChg>
      <pc:sldChg chg="del">
        <pc:chgData name="Neus Murcia Sadurní" userId="2c674b4e-4ed0-4f71-9773-0e903b570d67" providerId="ADAL" clId="{091DD08F-48CD-42E9-A926-6F216B2B2E44}" dt="2022-01-15T09:10:34.838" v="2" actId="2696"/>
        <pc:sldMkLst>
          <pc:docMk/>
          <pc:sldMk cId="200509192" sldId="640"/>
        </pc:sldMkLst>
      </pc:sldChg>
    </pc:docChg>
  </pc:docChgLst>
  <pc:docChgLst>
    <pc:chgData name="Neus Murcia Sadurní" userId="S::1567593@uab.cat::2c674b4e-4ed0-4f71-9773-0e903b570d67" providerId="AD" clId="Web-{FDC2E10D-53AC-5E5F-6B13-E1845CF50950}"/>
    <pc:docChg chg="modSld">
      <pc:chgData name="Neus Murcia Sadurní" userId="S::1567593@uab.cat::2c674b4e-4ed0-4f71-9773-0e903b570d67" providerId="AD" clId="Web-{FDC2E10D-53AC-5E5F-6B13-E1845CF50950}" dt="2021-11-09T08:56:53.137" v="101" actId="20577"/>
      <pc:docMkLst>
        <pc:docMk/>
      </pc:docMkLst>
      <pc:sldChg chg="modSp">
        <pc:chgData name="Neus Murcia Sadurní" userId="S::1567593@uab.cat::2c674b4e-4ed0-4f71-9773-0e903b570d67" providerId="AD" clId="Web-{FDC2E10D-53AC-5E5F-6B13-E1845CF50950}" dt="2021-11-09T08:56:53.137" v="101" actId="20577"/>
        <pc:sldMkLst>
          <pc:docMk/>
          <pc:sldMk cId="1427689904" sldId="377"/>
        </pc:sldMkLst>
      </pc:sldChg>
      <pc:sldChg chg="modSp">
        <pc:chgData name="Neus Murcia Sadurní" userId="S::1567593@uab.cat::2c674b4e-4ed0-4f71-9773-0e903b570d67" providerId="AD" clId="Web-{FDC2E10D-53AC-5E5F-6B13-E1845CF50950}" dt="2021-11-09T08:54:54.254" v="47" actId="20577"/>
        <pc:sldMkLst>
          <pc:docMk/>
          <pc:sldMk cId="4005620306" sldId="623"/>
        </pc:sldMkLst>
      </pc:sldChg>
    </pc:docChg>
  </pc:docChgLst>
  <pc:docChgLst>
    <pc:chgData name="Rosa María Cabrera Corchos" userId="f1659fda-de31-4a64-8d16-4a5c28fbfcfc" providerId="ADAL" clId="{EDAC0F71-86DE-4318-BA22-99CA724811F7}"/>
    <pc:docChg chg="custSel delSld modSld">
      <pc:chgData name="Rosa María Cabrera Corchos" userId="f1659fda-de31-4a64-8d16-4a5c28fbfcfc" providerId="ADAL" clId="{EDAC0F71-86DE-4318-BA22-99CA724811F7}" dt="2024-01-24T12:40:41.876" v="102" actId="2696"/>
      <pc:docMkLst>
        <pc:docMk/>
      </pc:docMkLst>
      <pc:sldChg chg="modSp">
        <pc:chgData name="Rosa María Cabrera Corchos" userId="f1659fda-de31-4a64-8d16-4a5c28fbfcfc" providerId="ADAL" clId="{EDAC0F71-86DE-4318-BA22-99CA724811F7}" dt="2024-01-24T12:38:55.049" v="100" actId="20577"/>
        <pc:sldMkLst>
          <pc:docMk/>
          <pc:sldMk cId="1427689904" sldId="377"/>
        </pc:sldMkLst>
      </pc:sldChg>
      <pc:sldChg chg="del">
        <pc:chgData name="Rosa María Cabrera Corchos" userId="f1659fda-de31-4a64-8d16-4a5c28fbfcfc" providerId="ADAL" clId="{EDAC0F71-86DE-4318-BA22-99CA724811F7}" dt="2024-01-24T12:40:27.661" v="101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EDAC0F71-86DE-4318-BA22-99CA724811F7}" dt="2024-01-24T12:40:27.661" v="101" actId="2696"/>
        <pc:sldMkLst>
          <pc:docMk/>
          <pc:sldMk cId="1883697652" sldId="607"/>
        </pc:sldMkLst>
      </pc:sldChg>
      <pc:sldChg chg="addSp delSp modSp mod">
        <pc:chgData name="Rosa María Cabrera Corchos" userId="f1659fda-de31-4a64-8d16-4a5c28fbfcfc" providerId="ADAL" clId="{EDAC0F71-86DE-4318-BA22-99CA724811F7}" dt="2024-01-24T12:37:13.633" v="98" actId="1076"/>
        <pc:sldMkLst>
          <pc:docMk/>
          <pc:sldMk cId="824768369" sldId="644"/>
        </pc:sldMkLst>
      </pc:sldChg>
      <pc:sldChg chg="del">
        <pc:chgData name="Rosa María Cabrera Corchos" userId="f1659fda-de31-4a64-8d16-4a5c28fbfcfc" providerId="ADAL" clId="{EDAC0F71-86DE-4318-BA22-99CA724811F7}" dt="2024-01-24T12:27:00.873" v="89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EDAC0F71-86DE-4318-BA22-99CA724811F7}" dt="2024-01-24T12:28:56.996" v="90" actId="2696"/>
        <pc:sldMkLst>
          <pc:docMk/>
          <pc:sldMk cId="3331124906" sldId="661"/>
        </pc:sldMkLst>
      </pc:sldChg>
      <pc:sldChg chg="del">
        <pc:chgData name="Rosa María Cabrera Corchos" userId="f1659fda-de31-4a64-8d16-4a5c28fbfcfc" providerId="ADAL" clId="{EDAC0F71-86DE-4318-BA22-99CA724811F7}" dt="2024-01-24T12:28:56.996" v="90" actId="2696"/>
        <pc:sldMkLst>
          <pc:docMk/>
          <pc:sldMk cId="501026441" sldId="662"/>
        </pc:sldMkLst>
      </pc:sldChg>
      <pc:sldChg chg="del">
        <pc:chgData name="Rosa María Cabrera Corchos" userId="f1659fda-de31-4a64-8d16-4a5c28fbfcfc" providerId="ADAL" clId="{EDAC0F71-86DE-4318-BA22-99CA724811F7}" dt="2024-01-24T12:28:56.996" v="90" actId="2696"/>
        <pc:sldMkLst>
          <pc:docMk/>
          <pc:sldMk cId="1738748142" sldId="663"/>
        </pc:sldMkLst>
      </pc:sldChg>
      <pc:sldChg chg="del">
        <pc:chgData name="Rosa María Cabrera Corchos" userId="f1659fda-de31-4a64-8d16-4a5c28fbfcfc" providerId="ADAL" clId="{EDAC0F71-86DE-4318-BA22-99CA724811F7}" dt="2024-01-24T12:29:29.042" v="91" actId="2696"/>
        <pc:sldMkLst>
          <pc:docMk/>
          <pc:sldMk cId="3678671080" sldId="664"/>
        </pc:sldMkLst>
      </pc:sldChg>
      <pc:sldChg chg="del">
        <pc:chgData name="Rosa María Cabrera Corchos" userId="f1659fda-de31-4a64-8d16-4a5c28fbfcfc" providerId="ADAL" clId="{EDAC0F71-86DE-4318-BA22-99CA724811F7}" dt="2024-01-24T12:30:19.439" v="92" actId="2696"/>
        <pc:sldMkLst>
          <pc:docMk/>
          <pc:sldMk cId="3226707112" sldId="665"/>
        </pc:sldMkLst>
      </pc:sldChg>
      <pc:sldChg chg="del">
        <pc:chgData name="Rosa María Cabrera Corchos" userId="f1659fda-de31-4a64-8d16-4a5c28fbfcfc" providerId="ADAL" clId="{EDAC0F71-86DE-4318-BA22-99CA724811F7}" dt="2024-01-24T12:40:27.661" v="101" actId="2696"/>
        <pc:sldMkLst>
          <pc:docMk/>
          <pc:sldMk cId="385276344" sldId="666"/>
        </pc:sldMkLst>
      </pc:sldChg>
      <pc:sldChg chg="del">
        <pc:chgData name="Rosa María Cabrera Corchos" userId="f1659fda-de31-4a64-8d16-4a5c28fbfcfc" providerId="ADAL" clId="{EDAC0F71-86DE-4318-BA22-99CA724811F7}" dt="2024-01-24T12:40:27.661" v="101" actId="2696"/>
        <pc:sldMkLst>
          <pc:docMk/>
          <pc:sldMk cId="4163575214" sldId="667"/>
        </pc:sldMkLst>
      </pc:sldChg>
      <pc:sldChg chg="modSp mod">
        <pc:chgData name="Rosa María Cabrera Corchos" userId="f1659fda-de31-4a64-8d16-4a5c28fbfcfc" providerId="ADAL" clId="{EDAC0F71-86DE-4318-BA22-99CA724811F7}" dt="2024-01-24T12:26:37.365" v="88" actId="1036"/>
        <pc:sldMkLst>
          <pc:docMk/>
          <pc:sldMk cId="953808155" sldId="668"/>
        </pc:sldMkLst>
      </pc:sldChg>
      <pc:sldChg chg="del">
        <pc:chgData name="Rosa María Cabrera Corchos" userId="f1659fda-de31-4a64-8d16-4a5c28fbfcfc" providerId="ADAL" clId="{EDAC0F71-86DE-4318-BA22-99CA724811F7}" dt="2024-01-24T12:40:41.876" v="102" actId="2696"/>
        <pc:sldMkLst>
          <pc:docMk/>
          <pc:sldMk cId="3608167953" sldId="671"/>
        </pc:sldMkLst>
      </pc:sldChg>
    </pc:docChg>
  </pc:docChgLst>
  <pc:docChgLst>
    <pc:chgData name="Max Aragall Borràs" userId="87e097e4-5d98-43bc-9596-3648e60b41d0" providerId="ADAL" clId="{7E94F8C7-33D5-4522-9EFD-57E9C9CE9688}"/>
    <pc:docChg chg="undo custSel addSld delSld modSld">
      <pc:chgData name="Max Aragall Borràs" userId="87e097e4-5d98-43bc-9596-3648e60b41d0" providerId="ADAL" clId="{7E94F8C7-33D5-4522-9EFD-57E9C9CE9688}" dt="2022-12-05T11:39:51.382" v="64" actId="20577"/>
      <pc:docMkLst>
        <pc:docMk/>
      </pc:docMkLst>
      <pc:sldChg chg="add del setBg">
        <pc:chgData name="Max Aragall Borràs" userId="87e097e4-5d98-43bc-9596-3648e60b41d0" providerId="ADAL" clId="{7E94F8C7-33D5-4522-9EFD-57E9C9CE9688}" dt="2022-12-05T09:28:18.123" v="3"/>
        <pc:sldMkLst>
          <pc:docMk/>
          <pc:sldMk cId="4212511207" sldId="260"/>
        </pc:sldMkLst>
      </pc:sldChg>
      <pc:sldChg chg="del">
        <pc:chgData name="Max Aragall Borràs" userId="87e097e4-5d98-43bc-9596-3648e60b41d0" providerId="ADAL" clId="{7E94F8C7-33D5-4522-9EFD-57E9C9CE9688}" dt="2022-12-05T09:35:48.647" v="29" actId="47"/>
        <pc:sldMkLst>
          <pc:docMk/>
          <pc:sldMk cId="2751459936" sldId="273"/>
        </pc:sldMkLst>
      </pc:sldChg>
      <pc:sldChg chg="add setBg">
        <pc:chgData name="Max Aragall Borràs" userId="87e097e4-5d98-43bc-9596-3648e60b41d0" providerId="ADAL" clId="{7E94F8C7-33D5-4522-9EFD-57E9C9CE9688}" dt="2022-12-05T09:37:29.047" v="32"/>
        <pc:sldMkLst>
          <pc:docMk/>
          <pc:sldMk cId="886091329" sldId="291"/>
        </pc:sldMkLst>
      </pc:sldChg>
      <pc:sldChg chg="add">
        <pc:chgData name="Max Aragall Borràs" userId="87e097e4-5d98-43bc-9596-3648e60b41d0" providerId="ADAL" clId="{7E94F8C7-33D5-4522-9EFD-57E9C9CE9688}" dt="2022-12-05T09:37:29.047" v="32"/>
        <pc:sldMkLst>
          <pc:docMk/>
          <pc:sldMk cId="3083134075" sldId="309"/>
        </pc:sldMkLst>
      </pc:sldChg>
      <pc:sldChg chg="del">
        <pc:chgData name="Max Aragall Borràs" userId="87e097e4-5d98-43bc-9596-3648e60b41d0" providerId="ADAL" clId="{7E94F8C7-33D5-4522-9EFD-57E9C9CE9688}" dt="2022-12-05T09:28:35.258" v="5" actId="47"/>
        <pc:sldMkLst>
          <pc:docMk/>
          <pc:sldMk cId="835028435" sldId="312"/>
        </pc:sldMkLst>
      </pc:sldChg>
      <pc:sldChg chg="modSp mod">
        <pc:chgData name="Max Aragall Borràs" userId="87e097e4-5d98-43bc-9596-3648e60b41d0" providerId="ADAL" clId="{7E94F8C7-33D5-4522-9EFD-57E9C9CE9688}" dt="2022-12-05T11:39:51.382" v="64" actId="20577"/>
        <pc:sldMkLst>
          <pc:docMk/>
          <pc:sldMk cId="1427689904" sldId="377"/>
        </pc:sldMkLst>
      </pc:sldChg>
      <pc:sldChg chg="add">
        <pc:chgData name="Max Aragall Borràs" userId="87e097e4-5d98-43bc-9596-3648e60b41d0" providerId="ADAL" clId="{7E94F8C7-33D5-4522-9EFD-57E9C9CE9688}" dt="2022-12-05T09:37:29.047" v="32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7E94F8C7-33D5-4522-9EFD-57E9C9CE9688}" dt="2022-12-05T09:37:29.047" v="32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7E94F8C7-33D5-4522-9EFD-57E9C9CE9688}" dt="2022-12-05T09:37:09.535" v="31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7E94F8C7-33D5-4522-9EFD-57E9C9CE9688}" dt="2022-12-05T09:37:09.535" v="31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7E94F8C7-33D5-4522-9EFD-57E9C9CE9688}" dt="2022-12-05T09:37:09.535" v="31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7E94F8C7-33D5-4522-9EFD-57E9C9CE9688}" dt="2022-12-05T09:37:09.535" v="31" actId="47"/>
        <pc:sldMkLst>
          <pc:docMk/>
          <pc:sldMk cId="3606291980" sldId="611"/>
        </pc:sldMkLst>
      </pc:sldChg>
      <pc:sldChg chg="modSp mod">
        <pc:chgData name="Max Aragall Borràs" userId="87e097e4-5d98-43bc-9596-3648e60b41d0" providerId="ADAL" clId="{7E94F8C7-33D5-4522-9EFD-57E9C9CE9688}" dt="2022-12-05T09:32:11.301" v="28" actId="20577"/>
        <pc:sldMkLst>
          <pc:docMk/>
          <pc:sldMk cId="4005620306" sldId="623"/>
        </pc:sldMkLst>
      </pc:sldChg>
      <pc:sldChg chg="add del">
        <pc:chgData name="Max Aragall Borràs" userId="87e097e4-5d98-43bc-9596-3648e60b41d0" providerId="ADAL" clId="{7E94F8C7-33D5-4522-9EFD-57E9C9CE9688}" dt="2022-12-05T09:27:56.544" v="1"/>
        <pc:sldMkLst>
          <pc:docMk/>
          <pc:sldMk cId="4242988088" sldId="645"/>
        </pc:sldMkLst>
      </pc:sldChg>
      <pc:sldChg chg="add">
        <pc:chgData name="Max Aragall Borràs" userId="87e097e4-5d98-43bc-9596-3648e60b41d0" providerId="ADAL" clId="{7E94F8C7-33D5-4522-9EFD-57E9C9CE9688}" dt="2022-12-05T09:28:33.727" v="4"/>
        <pc:sldMkLst>
          <pc:docMk/>
          <pc:sldMk cId="3959981022" sldId="646"/>
        </pc:sldMkLst>
      </pc:sldChg>
      <pc:sldChg chg="add setBg">
        <pc:chgData name="Max Aragall Borràs" userId="87e097e4-5d98-43bc-9596-3648e60b41d0" providerId="ADAL" clId="{7E94F8C7-33D5-4522-9EFD-57E9C9CE9688}" dt="2022-12-05T09:35:56.204" v="30"/>
        <pc:sldMkLst>
          <pc:docMk/>
          <pc:sldMk cId="978861060" sldId="647"/>
        </pc:sldMkLst>
      </pc:sldChg>
    </pc:docChg>
  </pc:docChgLst>
  <pc:docChgLst>
    <pc:chgData name="Rosa María Cabrera Corchos" userId="f1659fda-de31-4a64-8d16-4a5c28fbfcfc" providerId="ADAL" clId="{E9E38B80-4BAB-4B53-BA49-CC74E002E7D5}"/>
    <pc:docChg chg="delSld modSld">
      <pc:chgData name="Rosa María Cabrera Corchos" userId="f1659fda-de31-4a64-8d16-4a5c28fbfcfc" providerId="ADAL" clId="{E9E38B80-4BAB-4B53-BA49-CC74E002E7D5}" dt="2025-01-29T13:49:11.180" v="16" actId="2696"/>
      <pc:docMkLst>
        <pc:docMk/>
      </pc:docMkLst>
      <pc:sldChg chg="del">
        <pc:chgData name="Rosa María Cabrera Corchos" userId="f1659fda-de31-4a64-8d16-4a5c28fbfcfc" providerId="ADAL" clId="{E9E38B80-4BAB-4B53-BA49-CC74E002E7D5}" dt="2025-01-26T11:43:52.985" v="7" actId="2696"/>
        <pc:sldMkLst>
          <pc:docMk/>
          <pc:sldMk cId="2751459936" sldId="273"/>
        </pc:sldMkLst>
      </pc:sldChg>
      <pc:sldChg chg="modSp mod">
        <pc:chgData name="Rosa María Cabrera Corchos" userId="f1659fda-de31-4a64-8d16-4a5c28fbfcfc" providerId="ADAL" clId="{E9E38B80-4BAB-4B53-BA49-CC74E002E7D5}" dt="2025-01-26T11:54:14.063" v="15" actId="207"/>
        <pc:sldMkLst>
          <pc:docMk/>
          <pc:sldMk cId="2167722224" sldId="338"/>
        </pc:sldMkLst>
        <pc:spChg chg="mod">
          <ac:chgData name="Rosa María Cabrera Corchos" userId="f1659fda-de31-4a64-8d16-4a5c28fbfcfc" providerId="ADAL" clId="{E9E38B80-4BAB-4B53-BA49-CC74E002E7D5}" dt="2025-01-26T11:54:14.063" v="15" actId="207"/>
          <ac:spMkLst>
            <pc:docMk/>
            <pc:sldMk cId="2167722224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E9E38B80-4BAB-4B53-BA49-CC74E002E7D5}" dt="2025-01-26T11:54:09.910" v="14" actId="207"/>
          <ac:spMkLst>
            <pc:docMk/>
            <pc:sldMk cId="2167722224" sldId="338"/>
            <ac:spMk id="54" creationId="{67103580-7AFF-4804-9D0D-638A26E1694B}"/>
          </ac:spMkLst>
        </pc:spChg>
      </pc:sldChg>
      <pc:sldChg chg="modSp mod">
        <pc:chgData name="Rosa María Cabrera Corchos" userId="f1659fda-de31-4a64-8d16-4a5c28fbfcfc" providerId="ADAL" clId="{E9E38B80-4BAB-4B53-BA49-CC74E002E7D5}" dt="2025-01-26T11:43:02.858" v="6" actId="207"/>
        <pc:sldMkLst>
          <pc:docMk/>
          <pc:sldMk cId="2452994702" sldId="383"/>
        </pc:sldMkLst>
        <pc:spChg chg="mod">
          <ac:chgData name="Rosa María Cabrera Corchos" userId="f1659fda-de31-4a64-8d16-4a5c28fbfcfc" providerId="ADAL" clId="{E9E38B80-4BAB-4B53-BA49-CC74E002E7D5}" dt="2025-01-26T11:43:02.858" v="6" actId="207"/>
          <ac:spMkLst>
            <pc:docMk/>
            <pc:sldMk cId="2452994702" sldId="383"/>
            <ac:spMk id="36" creationId="{E5B58014-388B-461A-B0B1-3DCB948ECDBF}"/>
          </ac:spMkLst>
        </pc:spChg>
        <pc:spChg chg="mod">
          <ac:chgData name="Rosa María Cabrera Corchos" userId="f1659fda-de31-4a64-8d16-4a5c28fbfcfc" providerId="ADAL" clId="{E9E38B80-4BAB-4B53-BA49-CC74E002E7D5}" dt="2025-01-26T11:42:58.671" v="5" actId="207"/>
          <ac:spMkLst>
            <pc:docMk/>
            <pc:sldMk cId="2452994702" sldId="383"/>
            <ac:spMk id="44" creationId="{B7B6C75A-F4B0-4613-8C31-EB5200B72EE7}"/>
          </ac:spMkLst>
        </pc:spChg>
      </pc:sldChg>
      <pc:sldChg chg="modSp mod">
        <pc:chgData name="Rosa María Cabrera Corchos" userId="f1659fda-de31-4a64-8d16-4a5c28fbfcfc" providerId="ADAL" clId="{E9E38B80-4BAB-4B53-BA49-CC74E002E7D5}" dt="2025-01-26T11:42:36.122" v="4" actId="20577"/>
        <pc:sldMkLst>
          <pc:docMk/>
          <pc:sldMk cId="2368414864" sldId="412"/>
        </pc:sldMkLst>
        <pc:graphicFrameChg chg="modGraphic">
          <ac:chgData name="Rosa María Cabrera Corchos" userId="f1659fda-de31-4a64-8d16-4a5c28fbfcfc" providerId="ADAL" clId="{E9E38B80-4BAB-4B53-BA49-CC74E002E7D5}" dt="2025-01-26T11:42:36.122" v="4" actId="20577"/>
          <ac:graphicFrameMkLst>
            <pc:docMk/>
            <pc:sldMk cId="2368414864" sldId="412"/>
            <ac:graphicFrameMk id="11" creationId="{ABF18927-993C-4577-83F5-7B9E78D0CAC7}"/>
          </ac:graphicFrameMkLst>
        </pc:graphicFrameChg>
      </pc:sldChg>
      <pc:sldChg chg="modSp mod">
        <pc:chgData name="Rosa María Cabrera Corchos" userId="f1659fda-de31-4a64-8d16-4a5c28fbfcfc" providerId="ADAL" clId="{E9E38B80-4BAB-4B53-BA49-CC74E002E7D5}" dt="2025-01-26T11:53:46.464" v="13" actId="20577"/>
        <pc:sldMkLst>
          <pc:docMk/>
          <pc:sldMk cId="312778523" sldId="636"/>
        </pc:sldMkLst>
        <pc:graphicFrameChg chg="modGraphic">
          <ac:chgData name="Rosa María Cabrera Corchos" userId="f1659fda-de31-4a64-8d16-4a5c28fbfcfc" providerId="ADAL" clId="{E9E38B80-4BAB-4B53-BA49-CC74E002E7D5}" dt="2025-01-26T11:53:46.464" v="13" actId="20577"/>
          <ac:graphicFrameMkLst>
            <pc:docMk/>
            <pc:sldMk cId="312778523" sldId="636"/>
            <ac:graphicFrameMk id="11" creationId="{10AC546E-1E20-4D06-9F32-2E07D0F66962}"/>
          </ac:graphicFrameMkLst>
        </pc:graphicFrameChg>
      </pc:sldChg>
      <pc:sldChg chg="modNotesTx">
        <pc:chgData name="Rosa María Cabrera Corchos" userId="f1659fda-de31-4a64-8d16-4a5c28fbfcfc" providerId="ADAL" clId="{E9E38B80-4BAB-4B53-BA49-CC74E002E7D5}" dt="2025-01-26T11:40:47.863" v="0"/>
        <pc:sldMkLst>
          <pc:docMk/>
          <pc:sldMk cId="708348372" sldId="673"/>
        </pc:sldMkLst>
      </pc:sldChg>
      <pc:sldChg chg="modNotesTx">
        <pc:chgData name="Rosa María Cabrera Corchos" userId="f1659fda-de31-4a64-8d16-4a5c28fbfcfc" providerId="ADAL" clId="{E9E38B80-4BAB-4B53-BA49-CC74E002E7D5}" dt="2025-01-26T11:41:27.763" v="1" actId="6549"/>
        <pc:sldMkLst>
          <pc:docMk/>
          <pc:sldMk cId="2484383956" sldId="675"/>
        </pc:sldMkLst>
      </pc:sldChg>
      <pc:sldChg chg="del">
        <pc:chgData name="Rosa María Cabrera Corchos" userId="f1659fda-de31-4a64-8d16-4a5c28fbfcfc" providerId="ADAL" clId="{E9E38B80-4BAB-4B53-BA49-CC74E002E7D5}" dt="2025-01-29T13:49:11.180" v="16" actId="2696"/>
        <pc:sldMkLst>
          <pc:docMk/>
          <pc:sldMk cId="3897545999" sldId="677"/>
        </pc:sldMkLst>
      </pc:sldChg>
    </pc:docChg>
  </pc:docChgLst>
  <pc:docChgLst>
    <pc:chgData name="Belén Bermejo Gálvez" userId="f1808d04-3c45-42c6-8782-2112856f2a66" providerId="ADAL" clId="{9DE55DC9-44C9-4A10-85DE-5E3D9C52E6B4}"/>
    <pc:docChg chg="undo custSel delSld modSld">
      <pc:chgData name="Belén Bermejo Gálvez" userId="f1808d04-3c45-42c6-8782-2112856f2a66" providerId="ADAL" clId="{9DE55DC9-44C9-4A10-85DE-5E3D9C52E6B4}" dt="2025-03-26T10:04:26.309" v="8" actId="47"/>
      <pc:docMkLst>
        <pc:docMk/>
      </pc:docMkLst>
      <pc:sldChg chg="del">
        <pc:chgData name="Belén Bermejo Gálvez" userId="f1808d04-3c45-42c6-8782-2112856f2a66" providerId="ADAL" clId="{9DE55DC9-44C9-4A10-85DE-5E3D9C52E6B4}" dt="2025-03-26T10:04:19.992" v="7" actId="47"/>
        <pc:sldMkLst>
          <pc:docMk/>
          <pc:sldMk cId="2440438019" sldId="334"/>
        </pc:sldMkLst>
      </pc:sldChg>
      <pc:sldChg chg="addSp modSp mod">
        <pc:chgData name="Belén Bermejo Gálvez" userId="f1808d04-3c45-42c6-8782-2112856f2a66" providerId="ADAL" clId="{9DE55DC9-44C9-4A10-85DE-5E3D9C52E6B4}" dt="2025-03-26T10:04:18.268" v="6"/>
        <pc:sldMkLst>
          <pc:docMk/>
          <pc:sldMk cId="1427689904" sldId="377"/>
        </pc:sldMkLst>
        <pc:spChg chg="mod">
          <ac:chgData name="Belén Bermejo Gálvez" userId="f1808d04-3c45-42c6-8782-2112856f2a66" providerId="ADAL" clId="{9DE55DC9-44C9-4A10-85DE-5E3D9C52E6B4}" dt="2025-03-26T10:04:18.268" v="6"/>
          <ac:spMkLst>
            <pc:docMk/>
            <pc:sldMk cId="1427689904" sldId="377"/>
            <ac:spMk id="4" creationId="{D2DE5B25-D773-CBAF-E26F-F6167CFD6C2E}"/>
          </ac:spMkLst>
        </pc:spChg>
        <pc:spChg chg="mod">
          <ac:chgData name="Belén Bermejo Gálvez" userId="f1808d04-3c45-42c6-8782-2112856f2a66" providerId="ADAL" clId="{9DE55DC9-44C9-4A10-85DE-5E3D9C52E6B4}" dt="2025-03-26T10:04:11.950" v="5" actId="1076"/>
          <ac:spMkLst>
            <pc:docMk/>
            <pc:sldMk cId="1427689904" sldId="377"/>
            <ac:spMk id="11" creationId="{A0B3CABA-DE2D-46CA-A127-BFFBE2C11F03}"/>
          </ac:spMkLst>
        </pc:spChg>
        <pc:grpChg chg="add mod">
          <ac:chgData name="Belén Bermejo Gálvez" userId="f1808d04-3c45-42c6-8782-2112856f2a66" providerId="ADAL" clId="{9DE55DC9-44C9-4A10-85DE-5E3D9C52E6B4}" dt="2025-03-26T10:04:18.268" v="6"/>
          <ac:grpSpMkLst>
            <pc:docMk/>
            <pc:sldMk cId="1427689904" sldId="377"/>
            <ac:grpSpMk id="3" creationId="{039010BF-A636-B905-E58D-4266211D4478}"/>
          </ac:grpSpMkLst>
        </pc:grpChg>
        <pc:picChg chg="mod">
          <ac:chgData name="Belén Bermejo Gálvez" userId="f1808d04-3c45-42c6-8782-2112856f2a66" providerId="ADAL" clId="{9DE55DC9-44C9-4A10-85DE-5E3D9C52E6B4}" dt="2025-03-26T10:04:18.268" v="6"/>
          <ac:picMkLst>
            <pc:docMk/>
            <pc:sldMk cId="1427689904" sldId="377"/>
            <ac:picMk id="5" creationId="{5796A468-6524-2476-47D1-16D1106A9703}"/>
          </ac:picMkLst>
        </pc:picChg>
        <pc:picChg chg="mod">
          <ac:chgData name="Belén Bermejo Gálvez" userId="f1808d04-3c45-42c6-8782-2112856f2a66" providerId="ADAL" clId="{9DE55DC9-44C9-4A10-85DE-5E3D9C52E6B4}" dt="2025-03-26T10:04:11.950" v="5" actId="1076"/>
          <ac:picMkLst>
            <pc:docMk/>
            <pc:sldMk cId="1427689904" sldId="377"/>
            <ac:picMk id="14" creationId="{02E1EE6D-4A8F-4D6F-BE5D-B6D02A9485B8}"/>
          </ac:picMkLst>
        </pc:picChg>
      </pc:sldChg>
      <pc:sldChg chg="del">
        <pc:chgData name="Belén Bermejo Gálvez" userId="f1808d04-3c45-42c6-8782-2112856f2a66" providerId="ADAL" clId="{9DE55DC9-44C9-4A10-85DE-5E3D9C52E6B4}" dt="2025-03-26T10:04:00.139" v="4" actId="47"/>
        <pc:sldMkLst>
          <pc:docMk/>
          <pc:sldMk cId="2368414864" sldId="412"/>
        </pc:sldMkLst>
      </pc:sldChg>
      <pc:sldChg chg="addSp modSp mod">
        <pc:chgData name="Belén Bermejo Gálvez" userId="f1808d04-3c45-42c6-8782-2112856f2a66" providerId="ADAL" clId="{9DE55DC9-44C9-4A10-85DE-5E3D9C52E6B4}" dt="2025-03-26T10:03:56.525" v="3"/>
        <pc:sldMkLst>
          <pc:docMk/>
          <pc:sldMk cId="4005620306" sldId="623"/>
        </pc:sldMkLst>
        <pc:spChg chg="mod">
          <ac:chgData name="Belén Bermejo Gálvez" userId="f1808d04-3c45-42c6-8782-2112856f2a66" providerId="ADAL" clId="{9DE55DC9-44C9-4A10-85DE-5E3D9C52E6B4}" dt="2025-03-26T10:03:56.525" v="3"/>
          <ac:spMkLst>
            <pc:docMk/>
            <pc:sldMk cId="4005620306" sldId="623"/>
            <ac:spMk id="5" creationId="{9779C2FF-87BF-612C-60AC-7F87978A039C}"/>
          </ac:spMkLst>
        </pc:spChg>
        <pc:spChg chg="mod">
          <ac:chgData name="Belén Bermejo Gálvez" userId="f1808d04-3c45-42c6-8782-2112856f2a66" providerId="ADAL" clId="{9DE55DC9-44C9-4A10-85DE-5E3D9C52E6B4}" dt="2025-03-26T10:03:49.795" v="2" actId="1076"/>
          <ac:spMkLst>
            <pc:docMk/>
            <pc:sldMk cId="4005620306" sldId="623"/>
            <ac:spMk id="18" creationId="{E61B9D85-71D1-4C9A-8D8B-6B6C31FCE507}"/>
          </ac:spMkLst>
        </pc:spChg>
        <pc:grpChg chg="add mod">
          <ac:chgData name="Belén Bermejo Gálvez" userId="f1808d04-3c45-42c6-8782-2112856f2a66" providerId="ADAL" clId="{9DE55DC9-44C9-4A10-85DE-5E3D9C52E6B4}" dt="2025-03-26T10:03:56.525" v="3"/>
          <ac:grpSpMkLst>
            <pc:docMk/>
            <pc:sldMk cId="4005620306" sldId="623"/>
            <ac:grpSpMk id="4" creationId="{6563B405-C777-E978-B476-1AA373E1FE82}"/>
          </ac:grpSpMkLst>
        </pc:grpChg>
        <pc:picChg chg="mod">
          <ac:chgData name="Belén Bermejo Gálvez" userId="f1808d04-3c45-42c6-8782-2112856f2a66" providerId="ADAL" clId="{9DE55DC9-44C9-4A10-85DE-5E3D9C52E6B4}" dt="2025-03-26T10:03:56.525" v="3"/>
          <ac:picMkLst>
            <pc:docMk/>
            <pc:sldMk cId="4005620306" sldId="623"/>
            <ac:picMk id="6" creationId="{82F073A3-A035-5A99-1714-A0256176A943}"/>
          </ac:picMkLst>
        </pc:picChg>
        <pc:picChg chg="mod">
          <ac:chgData name="Belén Bermejo Gálvez" userId="f1808d04-3c45-42c6-8782-2112856f2a66" providerId="ADAL" clId="{9DE55DC9-44C9-4A10-85DE-5E3D9C52E6B4}" dt="2025-03-26T10:03:49.795" v="2" actId="1076"/>
          <ac:picMkLst>
            <pc:docMk/>
            <pc:sldMk cId="4005620306" sldId="623"/>
            <ac:picMk id="19" creationId="{A60392DB-EC47-482B-8B7F-619A6FE81363}"/>
          </ac:picMkLst>
        </pc:picChg>
      </pc:sldChg>
      <pc:sldChg chg="del">
        <pc:chgData name="Belén Bermejo Gálvez" userId="f1808d04-3c45-42c6-8782-2112856f2a66" providerId="ADAL" clId="{9DE55DC9-44C9-4A10-85DE-5E3D9C52E6B4}" dt="2025-03-26T10:04:26.309" v="8" actId="47"/>
        <pc:sldMkLst>
          <pc:docMk/>
          <pc:sldMk cId="312778523" sldId="636"/>
        </pc:sldMkLst>
      </pc:sldChg>
    </pc:docChg>
  </pc:docChgLst>
  <pc:docChgLst>
    <pc:chgData name="Rosa María Cabrera Corchos" userId="f1659fda-de31-4a64-8d16-4a5c28fbfcfc" providerId="ADAL" clId="{2936B4DE-F777-418A-B045-8AAE0894306D}"/>
    <pc:docChg chg="custSel delSld modSld">
      <pc:chgData name="Rosa María Cabrera Corchos" userId="f1659fda-de31-4a64-8d16-4a5c28fbfcfc" providerId="ADAL" clId="{2936B4DE-F777-418A-B045-8AAE0894306D}" dt="2021-01-14T08:03:24.932" v="32" actId="962"/>
      <pc:docMkLst>
        <pc:docMk/>
      </pc:docMkLst>
      <pc:sldChg chg="del">
        <pc:chgData name="Rosa María Cabrera Corchos" userId="f1659fda-de31-4a64-8d16-4a5c28fbfcfc" providerId="ADAL" clId="{2936B4DE-F777-418A-B045-8AAE0894306D}" dt="2021-01-14T07:35:48.966" v="0" actId="47"/>
        <pc:sldMkLst>
          <pc:docMk/>
          <pc:sldMk cId="2839987236" sldId="257"/>
        </pc:sldMkLst>
      </pc:sldChg>
      <pc:sldChg chg="del">
        <pc:chgData name="Rosa María Cabrera Corchos" userId="f1659fda-de31-4a64-8d16-4a5c28fbfcfc" providerId="ADAL" clId="{2936B4DE-F777-418A-B045-8AAE0894306D}" dt="2021-01-14T07:35:48.966" v="0" actId="47"/>
        <pc:sldMkLst>
          <pc:docMk/>
          <pc:sldMk cId="4212511207" sldId="260"/>
        </pc:sldMkLst>
      </pc:sldChg>
      <pc:sldChg chg="del">
        <pc:chgData name="Rosa María Cabrera Corchos" userId="f1659fda-de31-4a64-8d16-4a5c28fbfcfc" providerId="ADAL" clId="{2936B4DE-F777-418A-B045-8AAE0894306D}" dt="2021-01-14T07:56:25.426" v="30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2936B4DE-F777-418A-B045-8AAE0894306D}" dt="2021-01-14T07:36:32.399" v="1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2936B4DE-F777-418A-B045-8AAE0894306D}" dt="2021-01-14T07:56:25.426" v="30" actId="2696"/>
        <pc:sldMkLst>
          <pc:docMk/>
          <pc:sldMk cId="3083134075" sldId="309"/>
        </pc:sldMkLst>
      </pc:sldChg>
      <pc:sldChg chg="del">
        <pc:chgData name="Rosa María Cabrera Corchos" userId="f1659fda-de31-4a64-8d16-4a5c28fbfcfc" providerId="ADAL" clId="{2936B4DE-F777-418A-B045-8AAE0894306D}" dt="2021-01-14T07:56:25.426" v="30" actId="2696"/>
        <pc:sldMkLst>
          <pc:docMk/>
          <pc:sldMk cId="2857155975" sldId="310"/>
        </pc:sldMkLst>
      </pc:sldChg>
      <pc:sldChg chg="del">
        <pc:chgData name="Rosa María Cabrera Corchos" userId="f1659fda-de31-4a64-8d16-4a5c28fbfcfc" providerId="ADAL" clId="{2936B4DE-F777-418A-B045-8AAE0894306D}" dt="2021-01-14T07:56:25.426" v="30" actId="2696"/>
        <pc:sldMkLst>
          <pc:docMk/>
          <pc:sldMk cId="1521110230" sldId="311"/>
        </pc:sldMkLst>
      </pc:sldChg>
      <pc:sldChg chg="del">
        <pc:chgData name="Rosa María Cabrera Corchos" userId="f1659fda-de31-4a64-8d16-4a5c28fbfcfc" providerId="ADAL" clId="{2936B4DE-F777-418A-B045-8AAE0894306D}" dt="2021-01-14T07:35:48.966" v="0" actId="47"/>
        <pc:sldMkLst>
          <pc:docMk/>
          <pc:sldMk cId="835028435" sldId="312"/>
        </pc:sldMkLst>
      </pc:sldChg>
      <pc:sldChg chg="modSp mod">
        <pc:chgData name="Rosa María Cabrera Corchos" userId="f1659fda-de31-4a64-8d16-4a5c28fbfcfc" providerId="ADAL" clId="{2936B4DE-F777-418A-B045-8AAE0894306D}" dt="2021-01-14T08:03:24.932" v="32" actId="962"/>
        <pc:sldMkLst>
          <pc:docMk/>
          <pc:sldMk cId="1608746075" sldId="314"/>
        </pc:sldMkLst>
      </pc:sldChg>
      <pc:sldChg chg="del">
        <pc:chgData name="Rosa María Cabrera Corchos" userId="f1659fda-de31-4a64-8d16-4a5c28fbfcfc" providerId="ADAL" clId="{2936B4DE-F777-418A-B045-8AAE0894306D}" dt="2021-01-14T07:35:48.966" v="0" actId="47"/>
        <pc:sldMkLst>
          <pc:docMk/>
          <pc:sldMk cId="4271767872" sldId="315"/>
        </pc:sldMkLst>
      </pc:sldChg>
      <pc:sldChg chg="del">
        <pc:chgData name="Rosa María Cabrera Corchos" userId="f1659fda-de31-4a64-8d16-4a5c28fbfcfc" providerId="ADAL" clId="{2936B4DE-F777-418A-B045-8AAE0894306D}" dt="2021-01-14T07:56:59.631" v="31" actId="2696"/>
        <pc:sldMkLst>
          <pc:docMk/>
          <pc:sldMk cId="1809974266" sldId="318"/>
        </pc:sldMkLst>
      </pc:sldChg>
      <pc:sldChg chg="modSp">
        <pc:chgData name="Rosa María Cabrera Corchos" userId="f1659fda-de31-4a64-8d16-4a5c28fbfcfc" providerId="ADAL" clId="{2936B4DE-F777-418A-B045-8AAE0894306D}" dt="2021-01-14T07:45:39.091" v="19" actId="313"/>
        <pc:sldMkLst>
          <pc:docMk/>
          <pc:sldMk cId="879949526" sldId="340"/>
        </pc:sldMkLst>
      </pc:sldChg>
      <pc:sldChg chg="addSp delSp modSp mod delAnim modAnim">
        <pc:chgData name="Rosa María Cabrera Corchos" userId="f1659fda-de31-4a64-8d16-4a5c28fbfcfc" providerId="ADAL" clId="{2936B4DE-F777-418A-B045-8AAE0894306D}" dt="2021-01-14T07:44:12.247" v="16" actId="1076"/>
        <pc:sldMkLst>
          <pc:docMk/>
          <pc:sldMk cId="3432978807" sldId="357"/>
        </pc:sldMkLst>
      </pc:sldChg>
      <pc:sldChg chg="addSp delSp modSp mod delAnim modAnim">
        <pc:chgData name="Rosa María Cabrera Corchos" userId="f1659fda-de31-4a64-8d16-4a5c28fbfcfc" providerId="ADAL" clId="{2936B4DE-F777-418A-B045-8AAE0894306D}" dt="2021-01-14T07:49:41.002" v="27"/>
        <pc:sldMkLst>
          <pc:docMk/>
          <pc:sldMk cId="2452994702" sldId="383"/>
        </pc:sldMkLst>
      </pc:sldChg>
      <pc:sldChg chg="modSp">
        <pc:chgData name="Rosa María Cabrera Corchos" userId="f1659fda-de31-4a64-8d16-4a5c28fbfcfc" providerId="ADAL" clId="{2936B4DE-F777-418A-B045-8AAE0894306D}" dt="2021-01-14T07:39:02.963" v="3"/>
        <pc:sldMkLst>
          <pc:docMk/>
          <pc:sldMk cId="2368414864" sldId="412"/>
        </pc:sldMkLst>
      </pc:sldChg>
      <pc:sldChg chg="modSp">
        <pc:chgData name="Rosa María Cabrera Corchos" userId="f1659fda-de31-4a64-8d16-4a5c28fbfcfc" providerId="ADAL" clId="{2936B4DE-F777-418A-B045-8AAE0894306D}" dt="2021-01-14T07:38:28.086" v="2"/>
        <pc:sldMkLst>
          <pc:docMk/>
          <pc:sldMk cId="4005620306" sldId="623"/>
        </pc:sldMkLst>
      </pc:sldChg>
      <pc:sldChg chg="addSp delSp modSp mod delAnim modAnim">
        <pc:chgData name="Rosa María Cabrera Corchos" userId="f1659fda-de31-4a64-8d16-4a5c28fbfcfc" providerId="ADAL" clId="{2936B4DE-F777-418A-B045-8AAE0894306D}" dt="2021-01-14T07:42:13.695" v="6" actId="478"/>
        <pc:sldMkLst>
          <pc:docMk/>
          <pc:sldMk cId="2215389149" sldId="624"/>
        </pc:sldMkLst>
      </pc:sldChg>
      <pc:sldChg chg="delSp modSp mod delAnim">
        <pc:chgData name="Rosa María Cabrera Corchos" userId="f1659fda-de31-4a64-8d16-4a5c28fbfcfc" providerId="ADAL" clId="{2936B4DE-F777-418A-B045-8AAE0894306D}" dt="2021-01-14T07:50:07.073" v="28" actId="478"/>
        <pc:sldMkLst>
          <pc:docMk/>
          <pc:sldMk cId="3069063833" sldId="625"/>
        </pc:sldMkLst>
      </pc:sldChg>
      <pc:sldChg chg="modSp mod">
        <pc:chgData name="Rosa María Cabrera Corchos" userId="f1659fda-de31-4a64-8d16-4a5c28fbfcfc" providerId="ADAL" clId="{2936B4DE-F777-418A-B045-8AAE0894306D}" dt="2021-01-14T07:51:40.035" v="29" actId="790"/>
        <pc:sldMkLst>
          <pc:docMk/>
          <pc:sldMk cId="155559856" sldId="631"/>
        </pc:sldMkLst>
      </pc:sldChg>
    </pc:docChg>
  </pc:docChgLst>
  <pc:docChgLst>
    <pc:chgData name="Belén Bermejo Gálvez" userId="f1808d04-3c45-42c6-8782-2112856f2a66" providerId="ADAL" clId="{746D5038-142F-4704-905B-5105A4B5B5A1}"/>
    <pc:docChg chg="modSld">
      <pc:chgData name="Belén Bermejo Gálvez" userId="f1808d04-3c45-42c6-8782-2112856f2a66" providerId="ADAL" clId="{746D5038-142F-4704-905B-5105A4B5B5A1}" dt="2025-02-11T10:19:08.259" v="2" actId="20577"/>
      <pc:docMkLst>
        <pc:docMk/>
      </pc:docMkLst>
      <pc:sldChg chg="modSp mod">
        <pc:chgData name="Belén Bermejo Gálvez" userId="f1808d04-3c45-42c6-8782-2112856f2a66" providerId="ADAL" clId="{746D5038-142F-4704-905B-5105A4B5B5A1}" dt="2025-02-11T10:19:08.259" v="2" actId="20577"/>
        <pc:sldMkLst>
          <pc:docMk/>
          <pc:sldMk cId="2643353128" sldId="671"/>
        </pc:sldMkLst>
        <pc:spChg chg="mod">
          <ac:chgData name="Belén Bermejo Gálvez" userId="f1808d04-3c45-42c6-8782-2112856f2a66" providerId="ADAL" clId="{746D5038-142F-4704-905B-5105A4B5B5A1}" dt="2025-02-11T10:19:08.259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EBE7F974-ACA6-4ED6-9F3E-2986C9310380}"/>
    <pc:docChg chg="undo custSel delSld modSld sldOrd">
      <pc:chgData name="Rosa María Cabrera Corchos" userId="f1659fda-de31-4a64-8d16-4a5c28fbfcfc" providerId="ADAL" clId="{EBE7F974-ACA6-4ED6-9F3E-2986C9310380}" dt="2021-02-10T12:15:26.321" v="294"/>
      <pc:docMkLst>
        <pc:docMk/>
      </pc:docMkLst>
      <pc:sldChg chg="delSp mod">
        <pc:chgData name="Rosa María Cabrera Corchos" userId="f1659fda-de31-4a64-8d16-4a5c28fbfcfc" providerId="ADAL" clId="{EBE7F974-ACA6-4ED6-9F3E-2986C9310380}" dt="2021-02-10T11:19:46.849" v="106" actId="478"/>
        <pc:sldMkLst>
          <pc:docMk/>
          <pc:sldMk cId="2751459936" sldId="273"/>
        </pc:sldMkLst>
      </pc:sldChg>
      <pc:sldChg chg="addSp modSp modAnim">
        <pc:chgData name="Rosa María Cabrera Corchos" userId="f1659fda-de31-4a64-8d16-4a5c28fbfcfc" providerId="ADAL" clId="{EBE7F974-ACA6-4ED6-9F3E-2986C9310380}" dt="2021-02-10T11:17:18.085" v="103"/>
        <pc:sldMkLst>
          <pc:docMk/>
          <pc:sldMk cId="4110870608" sldId="326"/>
        </pc:sldMkLst>
      </pc:sldChg>
      <pc:sldChg chg="addSp modSp modAnim">
        <pc:chgData name="Rosa María Cabrera Corchos" userId="f1659fda-de31-4a64-8d16-4a5c28fbfcfc" providerId="ADAL" clId="{EBE7F974-ACA6-4ED6-9F3E-2986C9310380}" dt="2021-02-10T11:12:57.664" v="98"/>
        <pc:sldMkLst>
          <pc:docMk/>
          <pc:sldMk cId="4176253884" sldId="336"/>
        </pc:sldMkLst>
      </pc:sldChg>
      <pc:sldChg chg="addSp delSp modSp mod delAnim modAnim">
        <pc:chgData name="Rosa María Cabrera Corchos" userId="f1659fda-de31-4a64-8d16-4a5c28fbfcfc" providerId="ADAL" clId="{EBE7F974-ACA6-4ED6-9F3E-2986C9310380}" dt="2021-02-10T12:14:12.289" v="293" actId="1036"/>
        <pc:sldMkLst>
          <pc:docMk/>
          <pc:sldMk cId="4151779697" sldId="337"/>
        </pc:sldMkLst>
      </pc:sldChg>
      <pc:sldChg chg="addSp modSp modAnim">
        <pc:chgData name="Rosa María Cabrera Corchos" userId="f1659fda-de31-4a64-8d16-4a5c28fbfcfc" providerId="ADAL" clId="{EBE7F974-ACA6-4ED6-9F3E-2986C9310380}" dt="2021-02-10T12:15:26.321" v="294"/>
        <pc:sldMkLst>
          <pc:docMk/>
          <pc:sldMk cId="3426898866" sldId="374"/>
        </pc:sldMkLst>
      </pc:sldChg>
      <pc:sldChg chg="addSp modSp mod modAnim">
        <pc:chgData name="Rosa María Cabrera Corchos" userId="f1659fda-de31-4a64-8d16-4a5c28fbfcfc" providerId="ADAL" clId="{EBE7F974-ACA6-4ED6-9F3E-2986C9310380}" dt="2021-02-10T12:11:59.295" v="279"/>
        <pc:sldMkLst>
          <pc:docMk/>
          <pc:sldMk cId="3244148954" sldId="378"/>
        </pc:sldMkLst>
      </pc:sldChg>
      <pc:sldChg chg="addSp modSp mod modAnim">
        <pc:chgData name="Rosa María Cabrera Corchos" userId="f1659fda-de31-4a64-8d16-4a5c28fbfcfc" providerId="ADAL" clId="{EBE7F974-ACA6-4ED6-9F3E-2986C9310380}" dt="2021-02-10T11:14:29.105" v="101"/>
        <pc:sldMkLst>
          <pc:docMk/>
          <pc:sldMk cId="2215389149" sldId="624"/>
        </pc:sldMkLst>
      </pc:sldChg>
      <pc:sldChg chg="ord">
        <pc:chgData name="Rosa María Cabrera Corchos" userId="f1659fda-de31-4a64-8d16-4a5c28fbfcfc" providerId="ADAL" clId="{EBE7F974-ACA6-4ED6-9F3E-2986C9310380}" dt="2021-02-10T10:19:06.962" v="1"/>
        <pc:sldMkLst>
          <pc:docMk/>
          <pc:sldMk cId="114315359" sldId="626"/>
        </pc:sldMkLst>
      </pc:sldChg>
      <pc:sldChg chg="del">
        <pc:chgData name="Rosa María Cabrera Corchos" userId="f1659fda-de31-4a64-8d16-4a5c28fbfcfc" providerId="ADAL" clId="{EBE7F974-ACA6-4ED6-9F3E-2986C9310380}" dt="2021-02-10T10:20:59.901" v="2" actId="2696"/>
        <pc:sldMkLst>
          <pc:docMk/>
          <pc:sldMk cId="693684271" sldId="627"/>
        </pc:sldMkLst>
      </pc:sldChg>
      <pc:sldChg chg="addSp delSp modSp mod delAnim modAnim">
        <pc:chgData name="Rosa María Cabrera Corchos" userId="f1659fda-de31-4a64-8d16-4a5c28fbfcfc" providerId="ADAL" clId="{EBE7F974-ACA6-4ED6-9F3E-2986C9310380}" dt="2021-02-10T10:23:24.997" v="9"/>
        <pc:sldMkLst>
          <pc:docMk/>
          <pc:sldMk cId="3674347004" sldId="627"/>
        </pc:sldMkLst>
      </pc:sldChg>
      <pc:sldChg chg="del">
        <pc:chgData name="Rosa María Cabrera Corchos" userId="f1659fda-de31-4a64-8d16-4a5c28fbfcfc" providerId="ADAL" clId="{EBE7F974-ACA6-4ED6-9F3E-2986C9310380}" dt="2021-02-10T10:20:59.901" v="2" actId="2696"/>
        <pc:sldMkLst>
          <pc:docMk/>
          <pc:sldMk cId="2771085104" sldId="628"/>
        </pc:sldMkLst>
      </pc:sldChg>
      <pc:sldChg chg="del">
        <pc:chgData name="Rosa María Cabrera Corchos" userId="f1659fda-de31-4a64-8d16-4a5c28fbfcfc" providerId="ADAL" clId="{EBE7F974-ACA6-4ED6-9F3E-2986C9310380}" dt="2021-02-10T10:20:59.901" v="2" actId="2696"/>
        <pc:sldMkLst>
          <pc:docMk/>
          <pc:sldMk cId="3310079533" sldId="630"/>
        </pc:sldMkLst>
      </pc:sldChg>
      <pc:sldChg chg="del">
        <pc:chgData name="Rosa María Cabrera Corchos" userId="f1659fda-de31-4a64-8d16-4a5c28fbfcfc" providerId="ADAL" clId="{EBE7F974-ACA6-4ED6-9F3E-2986C9310380}" dt="2021-02-10T10:20:59.901" v="2" actId="2696"/>
        <pc:sldMkLst>
          <pc:docMk/>
          <pc:sldMk cId="155559856" sldId="631"/>
        </pc:sldMkLst>
      </pc:sldChg>
      <pc:sldChg chg="del">
        <pc:chgData name="Rosa María Cabrera Corchos" userId="f1659fda-de31-4a64-8d16-4a5c28fbfcfc" providerId="ADAL" clId="{EBE7F974-ACA6-4ED6-9F3E-2986C9310380}" dt="2021-02-10T11:10:03.103" v="96" actId="47"/>
        <pc:sldMkLst>
          <pc:docMk/>
          <pc:sldMk cId="2651025674" sldId="631"/>
        </pc:sldMkLst>
      </pc:sldChg>
      <pc:sldChg chg="addSp modSp modAnim">
        <pc:chgData name="Rosa María Cabrera Corchos" userId="f1659fda-de31-4a64-8d16-4a5c28fbfcfc" providerId="ADAL" clId="{EBE7F974-ACA6-4ED6-9F3E-2986C9310380}" dt="2021-02-10T12:09:58.817" v="276"/>
        <pc:sldMkLst>
          <pc:docMk/>
          <pc:sldMk cId="305092738" sldId="635"/>
        </pc:sldMkLst>
      </pc:sldChg>
      <pc:sldChg chg="addSp delSp modSp mod delAnim modAnim">
        <pc:chgData name="Rosa María Cabrera Corchos" userId="f1659fda-de31-4a64-8d16-4a5c28fbfcfc" providerId="ADAL" clId="{EBE7F974-ACA6-4ED6-9F3E-2986C9310380}" dt="2021-02-10T11:04:02.992" v="29" actId="1035"/>
        <pc:sldMkLst>
          <pc:docMk/>
          <pc:sldMk cId="2242169959" sldId="641"/>
        </pc:sldMkLst>
      </pc:sldChg>
      <pc:sldChg chg="addSp delSp modSp mod delAnim">
        <pc:chgData name="Rosa María Cabrera Corchos" userId="f1659fda-de31-4a64-8d16-4a5c28fbfcfc" providerId="ADAL" clId="{EBE7F974-ACA6-4ED6-9F3E-2986C9310380}" dt="2021-02-10T11:09:12.644" v="95"/>
        <pc:sldMkLst>
          <pc:docMk/>
          <pc:sldMk cId="270763451" sldId="642"/>
        </pc:sldMkLst>
      </pc:sldChg>
      <pc:sldChg chg="addSp delSp modSp mod delAnim modAnim">
        <pc:chgData name="Rosa María Cabrera Corchos" userId="f1659fda-de31-4a64-8d16-4a5c28fbfcfc" providerId="ADAL" clId="{EBE7F974-ACA6-4ED6-9F3E-2986C9310380}" dt="2021-02-10T11:50:48.944" v="209"/>
        <pc:sldMkLst>
          <pc:docMk/>
          <pc:sldMk cId="2152736695" sldId="643"/>
        </pc:sldMkLst>
      </pc:sldChg>
      <pc:sldChg chg="modSp mod">
        <pc:chgData name="Rosa María Cabrera Corchos" userId="f1659fda-de31-4a64-8d16-4a5c28fbfcfc" providerId="ADAL" clId="{EBE7F974-ACA6-4ED6-9F3E-2986C9310380}" dt="2021-02-10T12:04:02.506" v="274"/>
        <pc:sldMkLst>
          <pc:docMk/>
          <pc:sldMk cId="824768369" sldId="644"/>
        </pc:sldMkLst>
      </pc:sldChg>
    </pc:docChg>
  </pc:docChgLst>
  <pc:docChgLst>
    <pc:chgData name="Marta Pastor Cuesta" userId="76d4e7e4-7313-4d36-8bbd-2bb12a8a30f1" providerId="ADAL" clId="{23820034-AD0C-4D71-A19A-91952E89DA92}"/>
    <pc:docChg chg="undo redo custSel addSld delSld modSld">
      <pc:chgData name="Marta Pastor Cuesta" userId="76d4e7e4-7313-4d36-8bbd-2bb12a8a30f1" providerId="ADAL" clId="{23820034-AD0C-4D71-A19A-91952E89DA92}" dt="2023-12-22T10:31:21.599" v="208"/>
      <pc:docMkLst>
        <pc:docMk/>
      </pc:docMkLst>
      <pc:sldChg chg="del">
        <pc:chgData name="Marta Pastor Cuesta" userId="76d4e7e4-7313-4d36-8bbd-2bb12a8a30f1" providerId="ADAL" clId="{23820034-AD0C-4D71-A19A-91952E89DA92}" dt="2023-12-20T10:26:12.267" v="89" actId="47"/>
        <pc:sldMkLst>
          <pc:docMk/>
          <pc:sldMk cId="4212511207" sldId="260"/>
        </pc:sldMkLst>
      </pc:sldChg>
      <pc:sldChg chg="addSp delSp modSp mod modAnim">
        <pc:chgData name="Marta Pastor Cuesta" userId="76d4e7e4-7313-4d36-8bbd-2bb12a8a30f1" providerId="ADAL" clId="{23820034-AD0C-4D71-A19A-91952E89DA92}" dt="2023-12-20T11:04:55.497" v="163"/>
        <pc:sldMkLst>
          <pc:docMk/>
          <pc:sldMk cId="3270823387" sldId="279"/>
        </pc:sldMkLst>
      </pc:sldChg>
      <pc:sldChg chg="del">
        <pc:chgData name="Marta Pastor Cuesta" userId="76d4e7e4-7313-4d36-8bbd-2bb12a8a30f1" providerId="ADAL" clId="{23820034-AD0C-4D71-A19A-91952E89DA92}" dt="2023-12-20T11:10:01.567" v="199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23820034-AD0C-4D71-A19A-91952E89DA92}" dt="2023-12-20T10:25:52.533" v="88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23820034-AD0C-4D71-A19A-91952E89DA92}" dt="2023-12-20T11:10:26.488" v="202" actId="47"/>
        <pc:sldMkLst>
          <pc:docMk/>
          <pc:sldMk cId="3083134075" sldId="309"/>
        </pc:sldMkLst>
      </pc:sldChg>
      <pc:sldChg chg="del">
        <pc:chgData name="Marta Pastor Cuesta" userId="76d4e7e4-7313-4d36-8bbd-2bb12a8a30f1" providerId="ADAL" clId="{23820034-AD0C-4D71-A19A-91952E89DA92}" dt="2023-12-20T10:22:17.157" v="86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23820034-AD0C-4D71-A19A-91952E89DA92}" dt="2023-12-22T10:30:30.527" v="206"/>
        <pc:sldMkLst>
          <pc:docMk/>
          <pc:sldMk cId="2440438019" sldId="334"/>
        </pc:sldMkLst>
      </pc:sldChg>
      <pc:sldChg chg="addSp delSp modSp mod modAnim">
        <pc:chgData name="Marta Pastor Cuesta" userId="76d4e7e4-7313-4d36-8bbd-2bb12a8a30f1" providerId="ADAL" clId="{23820034-AD0C-4D71-A19A-91952E89DA92}" dt="2023-12-20T10:29:41.455" v="129"/>
        <pc:sldMkLst>
          <pc:docMk/>
          <pc:sldMk cId="4176253884" sldId="336"/>
        </pc:sldMkLst>
      </pc:sldChg>
      <pc:sldChg chg="addSp delSp modSp mod modAnim">
        <pc:chgData name="Marta Pastor Cuesta" userId="76d4e7e4-7313-4d36-8bbd-2bb12a8a30f1" providerId="ADAL" clId="{23820034-AD0C-4D71-A19A-91952E89DA92}" dt="2023-12-20T11:09:25.865" v="194"/>
        <pc:sldMkLst>
          <pc:docMk/>
          <pc:sldMk cId="4151779697" sldId="337"/>
        </pc:sldMkLst>
      </pc:sldChg>
      <pc:sldChg chg="addSp delSp modSp mod modAnim">
        <pc:chgData name="Marta Pastor Cuesta" userId="76d4e7e4-7313-4d36-8bbd-2bb12a8a30f1" providerId="ADAL" clId="{23820034-AD0C-4D71-A19A-91952E89DA92}" dt="2023-12-20T11:09:28.417" v="196"/>
        <pc:sldMkLst>
          <pc:docMk/>
          <pc:sldMk cId="2167722224" sldId="338"/>
        </pc:sldMkLst>
      </pc:sldChg>
      <pc:sldChg chg="del">
        <pc:chgData name="Marta Pastor Cuesta" userId="76d4e7e4-7313-4d36-8bbd-2bb12a8a30f1" providerId="ADAL" clId="{23820034-AD0C-4D71-A19A-91952E89DA92}" dt="2023-12-20T10:22:01.025" v="85" actId="47"/>
        <pc:sldMkLst>
          <pc:docMk/>
          <pc:sldMk cId="387273569" sldId="341"/>
        </pc:sldMkLst>
      </pc:sldChg>
      <pc:sldChg chg="addSp delSp modSp mod modAnim">
        <pc:chgData name="Marta Pastor Cuesta" userId="76d4e7e4-7313-4d36-8bbd-2bb12a8a30f1" providerId="ADAL" clId="{23820034-AD0C-4D71-A19A-91952E89DA92}" dt="2023-12-20T10:29:54.038" v="134"/>
        <pc:sldMkLst>
          <pc:docMk/>
          <pc:sldMk cId="3432978807" sldId="357"/>
        </pc:sldMkLst>
      </pc:sldChg>
      <pc:sldChg chg="addSp delSp modSp mod modAnim">
        <pc:chgData name="Marta Pastor Cuesta" userId="76d4e7e4-7313-4d36-8bbd-2bb12a8a30f1" providerId="ADAL" clId="{23820034-AD0C-4D71-A19A-91952E89DA92}" dt="2023-12-20T10:26:55.406" v="92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23820034-AD0C-4D71-A19A-91952E89DA92}" dt="2023-12-20T11:09:31.197" v="198"/>
        <pc:sldMkLst>
          <pc:docMk/>
          <pc:sldMk cId="3426898866" sldId="374"/>
        </pc:sldMkLst>
      </pc:sldChg>
      <pc:sldChg chg="addSp delSp modSp mod modAnim">
        <pc:chgData name="Marta Pastor Cuesta" userId="76d4e7e4-7313-4d36-8bbd-2bb12a8a30f1" providerId="ADAL" clId="{23820034-AD0C-4D71-A19A-91952E89DA92}" dt="2023-12-20T11:08:36.836" v="184" actId="20577"/>
        <pc:sldMkLst>
          <pc:docMk/>
          <pc:sldMk cId="1427689904" sldId="377"/>
        </pc:sldMkLst>
      </pc:sldChg>
      <pc:sldChg chg="addSp delSp modSp mod modAnim">
        <pc:chgData name="Marta Pastor Cuesta" userId="76d4e7e4-7313-4d36-8bbd-2bb12a8a30f1" providerId="ADAL" clId="{23820034-AD0C-4D71-A19A-91952E89DA92}" dt="2023-12-20T11:09:22.907" v="192"/>
        <pc:sldMkLst>
          <pc:docMk/>
          <pc:sldMk cId="3244148954" sldId="378"/>
        </pc:sldMkLst>
      </pc:sldChg>
      <pc:sldChg chg="addSp delSp modSp mod modAnim">
        <pc:chgData name="Marta Pastor Cuesta" userId="76d4e7e4-7313-4d36-8bbd-2bb12a8a30f1" providerId="ADAL" clId="{23820034-AD0C-4D71-A19A-91952E89DA92}" dt="2023-12-20T10:30:21.567" v="145" actId="20577"/>
        <pc:sldMkLst>
          <pc:docMk/>
          <pc:sldMk cId="2452994702" sldId="383"/>
        </pc:sldMkLst>
      </pc:sldChg>
      <pc:sldChg chg="addSp delSp modSp mod modAnim">
        <pc:chgData name="Marta Pastor Cuesta" userId="76d4e7e4-7313-4d36-8bbd-2bb12a8a30f1" providerId="ADAL" clId="{23820034-AD0C-4D71-A19A-91952E89DA92}" dt="2023-12-20T10:29:36.594" v="127"/>
        <pc:sldMkLst>
          <pc:docMk/>
          <pc:sldMk cId="2368414864" sldId="412"/>
        </pc:sldMkLst>
      </pc:sldChg>
      <pc:sldChg chg="del">
        <pc:chgData name="Marta Pastor Cuesta" userId="76d4e7e4-7313-4d36-8bbd-2bb12a8a30f1" providerId="ADAL" clId="{23820034-AD0C-4D71-A19A-91952E89DA92}" dt="2023-12-20T11:10:16.322" v="201" actId="47"/>
        <pc:sldMkLst>
          <pc:docMk/>
          <pc:sldMk cId="850449991" sldId="606"/>
        </pc:sldMkLst>
      </pc:sldChg>
      <pc:sldChg chg="add del">
        <pc:chgData name="Marta Pastor Cuesta" userId="76d4e7e4-7313-4d36-8bbd-2bb12a8a30f1" providerId="ADAL" clId="{23820034-AD0C-4D71-A19A-91952E89DA92}" dt="2023-12-20T11:04:02.069" v="152" actId="47"/>
        <pc:sldMkLst>
          <pc:docMk/>
          <pc:sldMk cId="3679213256" sldId="617"/>
        </pc:sldMkLst>
      </pc:sldChg>
      <pc:sldChg chg="addSp delSp modSp mod modAnim">
        <pc:chgData name="Marta Pastor Cuesta" userId="76d4e7e4-7313-4d36-8bbd-2bb12a8a30f1" providerId="ADAL" clId="{23820034-AD0C-4D71-A19A-91952E89DA92}" dt="2023-12-22T10:19:07.744" v="204" actId="20577"/>
        <pc:sldMkLst>
          <pc:docMk/>
          <pc:sldMk cId="4005620306" sldId="623"/>
        </pc:sldMkLst>
      </pc:sldChg>
      <pc:sldChg chg="addSp delSp modSp mod modAnim">
        <pc:chgData name="Marta Pastor Cuesta" userId="76d4e7e4-7313-4d36-8bbd-2bb12a8a30f1" providerId="ADAL" clId="{23820034-AD0C-4D71-A19A-91952E89DA92}" dt="2023-12-20T10:29:47.847" v="132"/>
        <pc:sldMkLst>
          <pc:docMk/>
          <pc:sldMk cId="2215389149" sldId="624"/>
        </pc:sldMkLst>
      </pc:sldChg>
      <pc:sldChg chg="addSp delSp modSp mod modAnim">
        <pc:chgData name="Marta Pastor Cuesta" userId="76d4e7e4-7313-4d36-8bbd-2bb12a8a30f1" providerId="ADAL" clId="{23820034-AD0C-4D71-A19A-91952E89DA92}" dt="2023-12-20T10:30:28.016" v="147"/>
        <pc:sldMkLst>
          <pc:docMk/>
          <pc:sldMk cId="3069063833" sldId="625"/>
        </pc:sldMkLst>
      </pc:sldChg>
      <pc:sldChg chg="addSp delSp modSp mod modAnim">
        <pc:chgData name="Marta Pastor Cuesta" userId="76d4e7e4-7313-4d36-8bbd-2bb12a8a30f1" providerId="ADAL" clId="{23820034-AD0C-4D71-A19A-91952E89DA92}" dt="2023-12-20T10:26:59.776" v="94"/>
        <pc:sldMkLst>
          <pc:docMk/>
          <pc:sldMk cId="114315359" sldId="626"/>
        </pc:sldMkLst>
      </pc:sldChg>
      <pc:sldChg chg="addSp delSp modSp mod modAnim">
        <pc:chgData name="Marta Pastor Cuesta" userId="76d4e7e4-7313-4d36-8bbd-2bb12a8a30f1" providerId="ADAL" clId="{23820034-AD0C-4D71-A19A-91952E89DA92}" dt="2023-12-20T10:30:31.124" v="149"/>
        <pc:sldMkLst>
          <pc:docMk/>
          <pc:sldMk cId="1587382352" sldId="632"/>
        </pc:sldMkLst>
      </pc:sldChg>
      <pc:sldChg chg="addSp delSp modSp mod modAnim">
        <pc:chgData name="Marta Pastor Cuesta" userId="76d4e7e4-7313-4d36-8bbd-2bb12a8a30f1" providerId="ADAL" clId="{23820034-AD0C-4D71-A19A-91952E89DA92}" dt="2023-12-20T11:04:39.002" v="157"/>
        <pc:sldMkLst>
          <pc:docMk/>
          <pc:sldMk cId="2394127155" sldId="633"/>
        </pc:sldMkLst>
      </pc:sldChg>
      <pc:sldChg chg="addSp delSp modSp mod modAnim">
        <pc:chgData name="Marta Pastor Cuesta" userId="76d4e7e4-7313-4d36-8bbd-2bb12a8a30f1" providerId="ADAL" clId="{23820034-AD0C-4D71-A19A-91952E89DA92}" dt="2023-12-20T11:04:48.433" v="159"/>
        <pc:sldMkLst>
          <pc:docMk/>
          <pc:sldMk cId="3291592771" sldId="634"/>
        </pc:sldMkLst>
      </pc:sldChg>
      <pc:sldChg chg="addSp delSp modSp mod modAnim">
        <pc:chgData name="Marta Pastor Cuesta" userId="76d4e7e4-7313-4d36-8bbd-2bb12a8a30f1" providerId="ADAL" clId="{23820034-AD0C-4D71-A19A-91952E89DA92}" dt="2023-12-20T11:09:20.633" v="190"/>
        <pc:sldMkLst>
          <pc:docMk/>
          <pc:sldMk cId="305092738" sldId="635"/>
        </pc:sldMkLst>
      </pc:sldChg>
      <pc:sldChg chg="addSp delSp modSp mod modAnim">
        <pc:chgData name="Marta Pastor Cuesta" userId="76d4e7e4-7313-4d36-8bbd-2bb12a8a30f1" providerId="ADAL" clId="{23820034-AD0C-4D71-A19A-91952E89DA92}" dt="2023-12-22T10:31:21.599" v="208"/>
        <pc:sldMkLst>
          <pc:docMk/>
          <pc:sldMk cId="312778523" sldId="636"/>
        </pc:sldMkLst>
      </pc:sldChg>
      <pc:sldChg chg="addSp delSp modSp mod modAnim">
        <pc:chgData name="Marta Pastor Cuesta" userId="76d4e7e4-7313-4d36-8bbd-2bb12a8a30f1" providerId="ADAL" clId="{23820034-AD0C-4D71-A19A-91952E89DA92}" dt="2023-12-20T10:27:37.108" v="102"/>
        <pc:sldMkLst>
          <pc:docMk/>
          <pc:sldMk cId="270763451" sldId="642"/>
        </pc:sldMkLst>
      </pc:sldChg>
      <pc:sldChg chg="addSp delSp modSp mod modAnim">
        <pc:chgData name="Marta Pastor Cuesta" userId="76d4e7e4-7313-4d36-8bbd-2bb12a8a30f1" providerId="ADAL" clId="{23820034-AD0C-4D71-A19A-91952E89DA92}" dt="2023-12-20T11:04:34.899" v="155"/>
        <pc:sldMkLst>
          <pc:docMk/>
          <pc:sldMk cId="2152736695" sldId="643"/>
        </pc:sldMkLst>
      </pc:sldChg>
      <pc:sldChg chg="addSp delSp modSp mod modAnim">
        <pc:chgData name="Marta Pastor Cuesta" userId="76d4e7e4-7313-4d36-8bbd-2bb12a8a30f1" providerId="ADAL" clId="{23820034-AD0C-4D71-A19A-91952E89DA92}" dt="2023-12-20T11:04:53.138" v="161"/>
        <pc:sldMkLst>
          <pc:docMk/>
          <pc:sldMk cId="824768369" sldId="644"/>
        </pc:sldMkLst>
      </pc:sldChg>
      <pc:sldChg chg="del">
        <pc:chgData name="Marta Pastor Cuesta" userId="76d4e7e4-7313-4d36-8bbd-2bb12a8a30f1" providerId="ADAL" clId="{23820034-AD0C-4D71-A19A-91952E89DA92}" dt="2023-12-20T10:22:24.622" v="87" actId="47"/>
        <pc:sldMkLst>
          <pc:docMk/>
          <pc:sldMk cId="4242988088" sldId="645"/>
        </pc:sldMkLst>
      </pc:sldChg>
      <pc:sldChg chg="del">
        <pc:chgData name="Marta Pastor Cuesta" userId="76d4e7e4-7313-4d36-8bbd-2bb12a8a30f1" providerId="ADAL" clId="{23820034-AD0C-4D71-A19A-91952E89DA92}" dt="2023-12-20T10:26:27.591" v="90" actId="47"/>
        <pc:sldMkLst>
          <pc:docMk/>
          <pc:sldMk cId="3959981022" sldId="646"/>
        </pc:sldMkLst>
      </pc:sldChg>
      <pc:sldChg chg="del">
        <pc:chgData name="Marta Pastor Cuesta" userId="76d4e7e4-7313-4d36-8bbd-2bb12a8a30f1" providerId="ADAL" clId="{23820034-AD0C-4D71-A19A-91952E89DA92}" dt="2023-12-20T11:04:16.430" v="153" actId="47"/>
        <pc:sldMkLst>
          <pc:docMk/>
          <pc:sldMk cId="978861060" sldId="647"/>
        </pc:sldMkLst>
      </pc:sldChg>
      <pc:sldChg chg="addSp delSp modSp mod modAnim">
        <pc:chgData name="Marta Pastor Cuesta" userId="76d4e7e4-7313-4d36-8bbd-2bb12a8a30f1" providerId="ADAL" clId="{23820034-AD0C-4D71-A19A-91952E89DA92}" dt="2023-12-20T10:27:42.556" v="104"/>
        <pc:sldMkLst>
          <pc:docMk/>
          <pc:sldMk cId="1851063806" sldId="648"/>
        </pc:sldMkLst>
      </pc:sldChg>
      <pc:sldChg chg="addSp delSp modSp mod modAnim">
        <pc:chgData name="Marta Pastor Cuesta" userId="76d4e7e4-7313-4d36-8bbd-2bb12a8a30f1" providerId="ADAL" clId="{23820034-AD0C-4D71-A19A-91952E89DA92}" dt="2023-12-20T10:27:48.351" v="106"/>
        <pc:sldMkLst>
          <pc:docMk/>
          <pc:sldMk cId="1829776035" sldId="649"/>
        </pc:sldMkLst>
      </pc:sldChg>
      <pc:sldChg chg="modSp mod">
        <pc:chgData name="Marta Pastor Cuesta" userId="76d4e7e4-7313-4d36-8bbd-2bb12a8a30f1" providerId="ADAL" clId="{23820034-AD0C-4D71-A19A-91952E89DA92}" dt="2023-12-20T10:21:52.113" v="84" actId="404"/>
        <pc:sldMkLst>
          <pc:docMk/>
          <pc:sldMk cId="4041818662" sldId="651"/>
        </pc:sldMkLst>
      </pc:sldChg>
      <pc:sldChg chg="addSp delSp modSp mod modAnim">
        <pc:chgData name="Marta Pastor Cuesta" userId="76d4e7e4-7313-4d36-8bbd-2bb12a8a30f1" providerId="ADAL" clId="{23820034-AD0C-4D71-A19A-91952E89DA92}" dt="2023-12-20T10:27:02.867" v="96"/>
        <pc:sldMkLst>
          <pc:docMk/>
          <pc:sldMk cId="2902071067" sldId="655"/>
        </pc:sldMkLst>
      </pc:sldChg>
      <pc:sldChg chg="addSp delSp modSp mod modAnim">
        <pc:chgData name="Marta Pastor Cuesta" userId="76d4e7e4-7313-4d36-8bbd-2bb12a8a30f1" providerId="ADAL" clId="{23820034-AD0C-4D71-A19A-91952E89DA92}" dt="2023-12-20T10:27:05.484" v="98"/>
        <pc:sldMkLst>
          <pc:docMk/>
          <pc:sldMk cId="1636419543" sldId="656"/>
        </pc:sldMkLst>
      </pc:sldChg>
      <pc:sldChg chg="addSp delSp modSp mod modAnim">
        <pc:chgData name="Marta Pastor Cuesta" userId="76d4e7e4-7313-4d36-8bbd-2bb12a8a30f1" providerId="ADAL" clId="{23820034-AD0C-4D71-A19A-91952E89DA92}" dt="2023-12-20T10:27:13.364" v="100"/>
        <pc:sldMkLst>
          <pc:docMk/>
          <pc:sldMk cId="3441905204" sldId="658"/>
        </pc:sldMkLst>
      </pc:sldChg>
      <pc:sldChg chg="del">
        <pc:chgData name="Marta Pastor Cuesta" userId="76d4e7e4-7313-4d36-8bbd-2bb12a8a30f1" providerId="ADAL" clId="{23820034-AD0C-4D71-A19A-91952E89DA92}" dt="2023-12-20T11:10:08.628" v="200" actId="47"/>
        <pc:sldMkLst>
          <pc:docMk/>
          <pc:sldMk cId="4249572832" sldId="660"/>
        </pc:sldMkLst>
      </pc:sldChg>
    </pc:docChg>
  </pc:docChgLst>
  <pc:docChgLst>
    <pc:chgData name="Belén Bermejo Gálvez" userId="f1808d04-3c45-42c6-8782-2112856f2a66" providerId="ADAL" clId="{7A60C788-B57A-4064-A1C2-6AFC24A8AAAF}"/>
    <pc:docChg chg="undo custSel addSld delSld modSld">
      <pc:chgData name="Belén Bermejo Gálvez" userId="f1808d04-3c45-42c6-8782-2112856f2a66" providerId="ADAL" clId="{7A60C788-B57A-4064-A1C2-6AFC24A8AAAF}" dt="2024-12-05T09:22:28.571" v="912" actId="207"/>
      <pc:docMkLst>
        <pc:docMk/>
      </pc:docMkLst>
      <pc:sldChg chg="del">
        <pc:chgData name="Belén Bermejo Gálvez" userId="f1808d04-3c45-42c6-8782-2112856f2a66" providerId="ADAL" clId="{7A60C788-B57A-4064-A1C2-6AFC24A8AAAF}" dt="2024-12-04T11:58:34.993" v="809" actId="47"/>
        <pc:sldMkLst>
          <pc:docMk/>
          <pc:sldMk cId="4212511207" sldId="260"/>
        </pc:sldMkLst>
      </pc:sldChg>
      <pc:sldChg chg="modSp mod">
        <pc:chgData name="Belén Bermejo Gálvez" userId="f1808d04-3c45-42c6-8782-2112856f2a66" providerId="ADAL" clId="{7A60C788-B57A-4064-A1C2-6AFC24A8AAAF}" dt="2024-12-05T09:15:24.897" v="861" actId="14826"/>
        <pc:sldMkLst>
          <pc:docMk/>
          <pc:sldMk cId="2751459936" sldId="273"/>
        </pc:sldMkLst>
      </pc:sldChg>
      <pc:sldChg chg="modSp mod">
        <pc:chgData name="Belén Bermejo Gálvez" userId="f1808d04-3c45-42c6-8782-2112856f2a66" providerId="ADAL" clId="{7A60C788-B57A-4064-A1C2-6AFC24A8AAAF}" dt="2024-12-05T09:17:56.319" v="874" actId="207"/>
        <pc:sldMkLst>
          <pc:docMk/>
          <pc:sldMk cId="3270823387" sldId="279"/>
        </pc:sldMkLst>
      </pc:sldChg>
      <pc:sldChg chg="add">
        <pc:chgData name="Belén Bermejo Gálvez" userId="f1808d04-3c45-42c6-8782-2112856f2a66" providerId="ADAL" clId="{7A60C788-B57A-4064-A1C2-6AFC24A8AAAF}" dt="2024-12-05T09:20:52.261" v="902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7A60C788-B57A-4064-A1C2-6AFC24A8AAAF}" dt="2024-12-04T11:58:23.055" v="807" actId="47"/>
        <pc:sldMkLst>
          <pc:docMk/>
          <pc:sldMk cId="2985893853" sldId="308"/>
        </pc:sldMkLst>
      </pc:sldChg>
      <pc:sldChg chg="add">
        <pc:chgData name="Belén Bermejo Gálvez" userId="f1808d04-3c45-42c6-8782-2112856f2a66" providerId="ADAL" clId="{7A60C788-B57A-4064-A1C2-6AFC24A8AAAF}" dt="2024-12-05T09:21:39.088" v="910"/>
        <pc:sldMkLst>
          <pc:docMk/>
          <pc:sldMk cId="3083134075" sldId="309"/>
        </pc:sldMkLst>
      </pc:sldChg>
      <pc:sldChg chg="modSp mod">
        <pc:chgData name="Belén Bermejo Gálvez" userId="f1808d04-3c45-42c6-8782-2112856f2a66" providerId="ADAL" clId="{7A60C788-B57A-4064-A1C2-6AFC24A8AAAF}" dt="2024-12-04T11:58:54.613" v="810" actId="14826"/>
        <pc:sldMkLst>
          <pc:docMk/>
          <pc:sldMk cId="835028435" sldId="312"/>
        </pc:sldMkLst>
      </pc:sldChg>
      <pc:sldChg chg="del">
        <pc:chgData name="Belén Bermejo Gálvez" userId="f1808d04-3c45-42c6-8782-2112856f2a66" providerId="ADAL" clId="{7A60C788-B57A-4064-A1C2-6AFC24A8AAAF}" dt="2024-12-04T11:58:06.041" v="803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7A60C788-B57A-4064-A1C2-6AFC24A8AAAF}" dt="2024-12-05T09:14:16.343" v="856" actId="14826"/>
        <pc:sldMkLst>
          <pc:docMk/>
          <pc:sldMk cId="4110870608" sldId="326"/>
        </pc:sldMkLst>
      </pc:sldChg>
      <pc:sldChg chg="modSp mod">
        <pc:chgData name="Belén Bermejo Gálvez" userId="f1808d04-3c45-42c6-8782-2112856f2a66" providerId="ADAL" clId="{7A60C788-B57A-4064-A1C2-6AFC24A8AAAF}" dt="2024-12-05T09:18:24.317" v="878" actId="14826"/>
        <pc:sldMkLst>
          <pc:docMk/>
          <pc:sldMk cId="2440438019" sldId="334"/>
        </pc:sldMkLst>
      </pc:sldChg>
      <pc:sldChg chg="modSp mod">
        <pc:chgData name="Belén Bermejo Gálvez" userId="f1808d04-3c45-42c6-8782-2112856f2a66" providerId="ADAL" clId="{7A60C788-B57A-4064-A1C2-6AFC24A8AAAF}" dt="2024-12-05T09:09:49.275" v="830" actId="14826"/>
        <pc:sldMkLst>
          <pc:docMk/>
          <pc:sldMk cId="4176253884" sldId="336"/>
        </pc:sldMkLst>
      </pc:sldChg>
      <pc:sldChg chg="modSp mod">
        <pc:chgData name="Belén Bermejo Gálvez" userId="f1808d04-3c45-42c6-8782-2112856f2a66" providerId="ADAL" clId="{7A60C788-B57A-4064-A1C2-6AFC24A8AAAF}" dt="2024-12-05T09:19:23.385" v="888" actId="14826"/>
        <pc:sldMkLst>
          <pc:docMk/>
          <pc:sldMk cId="4151779697" sldId="337"/>
        </pc:sldMkLst>
      </pc:sldChg>
      <pc:sldChg chg="addSp delSp modSp mod">
        <pc:chgData name="Belén Bermejo Gálvez" userId="f1808d04-3c45-42c6-8782-2112856f2a66" providerId="ADAL" clId="{7A60C788-B57A-4064-A1C2-6AFC24A8AAAF}" dt="2024-12-05T09:20:19.117" v="899" actId="478"/>
        <pc:sldMkLst>
          <pc:docMk/>
          <pc:sldMk cId="2167722224" sldId="338"/>
        </pc:sldMkLst>
      </pc:sldChg>
      <pc:sldChg chg="modSp mod">
        <pc:chgData name="Belén Bermejo Gálvez" userId="f1808d04-3c45-42c6-8782-2112856f2a66" providerId="ADAL" clId="{7A60C788-B57A-4064-A1C2-6AFC24A8AAAF}" dt="2024-12-05T09:12:47.375" v="851" actId="207"/>
        <pc:sldMkLst>
          <pc:docMk/>
          <pc:sldMk cId="879949526" sldId="340"/>
        </pc:sldMkLst>
      </pc:sldChg>
      <pc:sldChg chg="modSp mod">
        <pc:chgData name="Belén Bermejo Gálvez" userId="f1808d04-3c45-42c6-8782-2112856f2a66" providerId="ADAL" clId="{7A60C788-B57A-4064-A1C2-6AFC24A8AAAF}" dt="2024-12-05T09:11:06.232" v="836" actId="14826"/>
        <pc:sldMkLst>
          <pc:docMk/>
          <pc:sldMk cId="3432978807" sldId="357"/>
        </pc:sldMkLst>
      </pc:sldChg>
      <pc:sldChg chg="modSp mod">
        <pc:chgData name="Belén Bermejo Gálvez" userId="f1808d04-3c45-42c6-8782-2112856f2a66" providerId="ADAL" clId="{7A60C788-B57A-4064-A1C2-6AFC24A8AAAF}" dt="2024-12-04T11:59:05.309" v="812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7A60C788-B57A-4064-A1C2-6AFC24A8AAAF}" dt="2024-12-05T09:20:43.003" v="901" actId="14826"/>
        <pc:sldMkLst>
          <pc:docMk/>
          <pc:sldMk cId="3426898866" sldId="374"/>
        </pc:sldMkLst>
      </pc:sldChg>
      <pc:sldChg chg="modSp mod">
        <pc:chgData name="Belén Bermejo Gálvez" userId="f1808d04-3c45-42c6-8782-2112856f2a66" providerId="ADAL" clId="{7A60C788-B57A-4064-A1C2-6AFC24A8AAAF}" dt="2024-12-05T09:18:04.931" v="876" actId="14826"/>
        <pc:sldMkLst>
          <pc:docMk/>
          <pc:sldMk cId="1427689904" sldId="377"/>
        </pc:sldMkLst>
      </pc:sldChg>
      <pc:sldChg chg="modSp mod">
        <pc:chgData name="Belén Bermejo Gálvez" userId="f1808d04-3c45-42c6-8782-2112856f2a66" providerId="ADAL" clId="{7A60C788-B57A-4064-A1C2-6AFC24A8AAAF}" dt="2024-12-05T09:19:04.351" v="884" actId="14826"/>
        <pc:sldMkLst>
          <pc:docMk/>
          <pc:sldMk cId="3244148954" sldId="378"/>
        </pc:sldMkLst>
      </pc:sldChg>
      <pc:sldChg chg="addSp delSp modSp mod">
        <pc:chgData name="Belén Bermejo Gálvez" userId="f1808d04-3c45-42c6-8782-2112856f2a66" providerId="ADAL" clId="{7A60C788-B57A-4064-A1C2-6AFC24A8AAAF}" dt="2024-12-05T09:12:26.762" v="848" actId="14826"/>
        <pc:sldMkLst>
          <pc:docMk/>
          <pc:sldMk cId="2452994702" sldId="383"/>
        </pc:sldMkLst>
      </pc:sldChg>
      <pc:sldChg chg="addSp delSp modSp mod">
        <pc:chgData name="Belén Bermejo Gálvez" userId="f1808d04-3c45-42c6-8782-2112856f2a66" providerId="ADAL" clId="{7A60C788-B57A-4064-A1C2-6AFC24A8AAAF}" dt="2024-12-05T09:09:40.915" v="828" actId="14826"/>
        <pc:sldMkLst>
          <pc:docMk/>
          <pc:sldMk cId="2368414864" sldId="412"/>
        </pc:sldMkLst>
      </pc:sldChg>
      <pc:sldChg chg="del">
        <pc:chgData name="Belén Bermejo Gálvez" userId="f1808d04-3c45-42c6-8782-2112856f2a66" providerId="ADAL" clId="{7A60C788-B57A-4064-A1C2-6AFC24A8AAAF}" dt="2024-12-05T09:21:03.971" v="905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7A60C788-B57A-4064-A1C2-6AFC24A8AAAF}" dt="2024-12-05T09:21:13.180" v="907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7A60C788-B57A-4064-A1C2-6AFC24A8AAAF}" dt="2024-12-05T09:21:25.801" v="909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7A60C788-B57A-4064-A1C2-6AFC24A8AAAF}" dt="2024-12-05T09:15:06.138" v="860" actId="47"/>
        <pc:sldMkLst>
          <pc:docMk/>
          <pc:sldMk cId="3679213256" sldId="617"/>
        </pc:sldMkLst>
      </pc:sldChg>
      <pc:sldChg chg="modSp mod">
        <pc:chgData name="Belén Bermejo Gálvez" userId="f1808d04-3c45-42c6-8782-2112856f2a66" providerId="ADAL" clId="{7A60C788-B57A-4064-A1C2-6AFC24A8AAAF}" dt="2024-12-05T09:08:39.938" v="823" actId="14826"/>
        <pc:sldMkLst>
          <pc:docMk/>
          <pc:sldMk cId="4005620306" sldId="623"/>
        </pc:sldMkLst>
      </pc:sldChg>
      <pc:sldChg chg="modSp mod">
        <pc:chgData name="Belén Bermejo Gálvez" userId="f1808d04-3c45-42c6-8782-2112856f2a66" providerId="ADAL" clId="{7A60C788-B57A-4064-A1C2-6AFC24A8AAAF}" dt="2024-12-05T09:10:44.164" v="832" actId="14826"/>
        <pc:sldMkLst>
          <pc:docMk/>
          <pc:sldMk cId="2215389149" sldId="624"/>
        </pc:sldMkLst>
      </pc:sldChg>
      <pc:sldChg chg="modSp mod">
        <pc:chgData name="Belén Bermejo Gálvez" userId="f1808d04-3c45-42c6-8782-2112856f2a66" providerId="ADAL" clId="{7A60C788-B57A-4064-A1C2-6AFC24A8AAAF}" dt="2024-12-05T09:13:29.204" v="854" actId="1076"/>
        <pc:sldMkLst>
          <pc:docMk/>
          <pc:sldMk cId="3069063833" sldId="625"/>
        </pc:sldMkLst>
      </pc:sldChg>
      <pc:sldChg chg="modSp mod">
        <pc:chgData name="Belén Bermejo Gálvez" userId="f1808d04-3c45-42c6-8782-2112856f2a66" providerId="ADAL" clId="{7A60C788-B57A-4064-A1C2-6AFC24A8AAAF}" dt="2024-12-04T11:59:09.390" v="813" actId="207"/>
        <pc:sldMkLst>
          <pc:docMk/>
          <pc:sldMk cId="114315359" sldId="626"/>
        </pc:sldMkLst>
      </pc:sldChg>
      <pc:sldChg chg="modSp mod">
        <pc:chgData name="Belén Bermejo Gálvez" userId="f1808d04-3c45-42c6-8782-2112856f2a66" providerId="ADAL" clId="{7A60C788-B57A-4064-A1C2-6AFC24A8AAAF}" dt="2024-12-05T09:14:36.330" v="858" actId="207"/>
        <pc:sldMkLst>
          <pc:docMk/>
          <pc:sldMk cId="1308213567" sldId="629"/>
        </pc:sldMkLst>
      </pc:sldChg>
      <pc:sldChg chg="modSp mod">
        <pc:chgData name="Belén Bermejo Gálvez" userId="f1808d04-3c45-42c6-8782-2112856f2a66" providerId="ADAL" clId="{7A60C788-B57A-4064-A1C2-6AFC24A8AAAF}" dt="2024-12-05T09:14:21.276" v="857" actId="207"/>
        <pc:sldMkLst>
          <pc:docMk/>
          <pc:sldMk cId="1587382352" sldId="632"/>
        </pc:sldMkLst>
      </pc:sldChg>
      <pc:sldChg chg="modSp mod">
        <pc:chgData name="Belén Bermejo Gálvez" userId="f1808d04-3c45-42c6-8782-2112856f2a66" providerId="ADAL" clId="{7A60C788-B57A-4064-A1C2-6AFC24A8AAAF}" dt="2024-12-05T09:22:28.571" v="912" actId="207"/>
        <pc:sldMkLst>
          <pc:docMk/>
          <pc:sldMk cId="2394127155" sldId="633"/>
        </pc:sldMkLst>
      </pc:sldChg>
      <pc:sldChg chg="modSp mod">
        <pc:chgData name="Belén Bermejo Gálvez" userId="f1808d04-3c45-42c6-8782-2112856f2a66" providerId="ADAL" clId="{7A60C788-B57A-4064-A1C2-6AFC24A8AAAF}" dt="2024-12-05T09:17:32.909" v="868" actId="14826"/>
        <pc:sldMkLst>
          <pc:docMk/>
          <pc:sldMk cId="3291592771" sldId="634"/>
        </pc:sldMkLst>
      </pc:sldChg>
      <pc:sldChg chg="modSp mod">
        <pc:chgData name="Belén Bermejo Gálvez" userId="f1808d04-3c45-42c6-8782-2112856f2a66" providerId="ADAL" clId="{7A60C788-B57A-4064-A1C2-6AFC24A8AAAF}" dt="2024-12-05T09:18:41.278" v="882" actId="14826"/>
        <pc:sldMkLst>
          <pc:docMk/>
          <pc:sldMk cId="305092738" sldId="635"/>
        </pc:sldMkLst>
      </pc:sldChg>
      <pc:sldChg chg="modSp mod addAnim delAnim">
        <pc:chgData name="Belén Bermejo Gálvez" userId="f1808d04-3c45-42c6-8782-2112856f2a66" providerId="ADAL" clId="{7A60C788-B57A-4064-A1C2-6AFC24A8AAAF}" dt="2024-12-05T09:18:32.251" v="880" actId="14826"/>
        <pc:sldMkLst>
          <pc:docMk/>
          <pc:sldMk cId="312778523" sldId="636"/>
        </pc:sldMkLst>
      </pc:sldChg>
      <pc:sldChg chg="modSp mod">
        <pc:chgData name="Belén Bermejo Gálvez" userId="f1808d04-3c45-42c6-8782-2112856f2a66" providerId="ADAL" clId="{7A60C788-B57A-4064-A1C2-6AFC24A8AAAF}" dt="2024-12-04T12:00:05.398" v="819" actId="207"/>
        <pc:sldMkLst>
          <pc:docMk/>
          <pc:sldMk cId="270763451" sldId="642"/>
        </pc:sldMkLst>
      </pc:sldChg>
      <pc:sldChg chg="modSp mod">
        <pc:chgData name="Belén Bermejo Gálvez" userId="f1808d04-3c45-42c6-8782-2112856f2a66" providerId="ADAL" clId="{7A60C788-B57A-4064-A1C2-6AFC24A8AAAF}" dt="2024-12-05T09:15:32.585" v="863" actId="207"/>
        <pc:sldMkLst>
          <pc:docMk/>
          <pc:sldMk cId="2152736695" sldId="643"/>
        </pc:sldMkLst>
      </pc:sldChg>
      <pc:sldChg chg="modSp mod">
        <pc:chgData name="Belén Bermejo Gálvez" userId="f1808d04-3c45-42c6-8782-2112856f2a66" providerId="ADAL" clId="{7A60C788-B57A-4064-A1C2-6AFC24A8AAAF}" dt="2024-12-05T09:17:51.263" v="873" actId="207"/>
        <pc:sldMkLst>
          <pc:docMk/>
          <pc:sldMk cId="824768369" sldId="644"/>
        </pc:sldMkLst>
      </pc:sldChg>
      <pc:sldChg chg="modSp mod">
        <pc:chgData name="Belén Bermejo Gálvez" userId="f1808d04-3c45-42c6-8782-2112856f2a66" providerId="ADAL" clId="{7A60C788-B57A-4064-A1C2-6AFC24A8AAAF}" dt="2024-12-04T12:00:08.757" v="820" actId="207"/>
        <pc:sldMkLst>
          <pc:docMk/>
          <pc:sldMk cId="1851063806" sldId="648"/>
        </pc:sldMkLst>
      </pc:sldChg>
      <pc:sldChg chg="modSp mod">
        <pc:chgData name="Belén Bermejo Gálvez" userId="f1808d04-3c45-42c6-8782-2112856f2a66" providerId="ADAL" clId="{7A60C788-B57A-4064-A1C2-6AFC24A8AAAF}" dt="2024-12-04T12:00:12.893" v="821" actId="207"/>
        <pc:sldMkLst>
          <pc:docMk/>
          <pc:sldMk cId="1829776035" sldId="649"/>
        </pc:sldMkLst>
      </pc:sldChg>
      <pc:sldChg chg="modSp mod">
        <pc:chgData name="Belén Bermejo Gálvez" userId="f1808d04-3c45-42c6-8782-2112856f2a66" providerId="ADAL" clId="{7A60C788-B57A-4064-A1C2-6AFC24A8AAAF}" dt="2024-12-04T11:59:36.206" v="814" actId="207"/>
        <pc:sldMkLst>
          <pc:docMk/>
          <pc:sldMk cId="2902071067" sldId="655"/>
        </pc:sldMkLst>
      </pc:sldChg>
      <pc:sldChg chg="modSp mod">
        <pc:chgData name="Belén Bermejo Gálvez" userId="f1808d04-3c45-42c6-8782-2112856f2a66" providerId="ADAL" clId="{7A60C788-B57A-4064-A1C2-6AFC24A8AAAF}" dt="2024-12-04T11:59:40.359" v="815" actId="207"/>
        <pc:sldMkLst>
          <pc:docMk/>
          <pc:sldMk cId="1636419543" sldId="656"/>
        </pc:sldMkLst>
      </pc:sldChg>
      <pc:sldChg chg="modSp mod">
        <pc:chgData name="Belén Bermejo Gálvez" userId="f1808d04-3c45-42c6-8782-2112856f2a66" providerId="ADAL" clId="{7A60C788-B57A-4064-A1C2-6AFC24A8AAAF}" dt="2024-12-04T11:59:50.190" v="816" actId="207"/>
        <pc:sldMkLst>
          <pc:docMk/>
          <pc:sldMk cId="3834924331" sldId="657"/>
        </pc:sldMkLst>
      </pc:sldChg>
      <pc:sldChg chg="modSp mod">
        <pc:chgData name="Belén Bermejo Gálvez" userId="f1808d04-3c45-42c6-8782-2112856f2a66" providerId="ADAL" clId="{7A60C788-B57A-4064-A1C2-6AFC24A8AAAF}" dt="2024-12-04T11:59:54.197" v="817" actId="207"/>
        <pc:sldMkLst>
          <pc:docMk/>
          <pc:sldMk cId="3441905204" sldId="658"/>
        </pc:sldMkLst>
      </pc:sldChg>
      <pc:sldChg chg="modSp mod">
        <pc:chgData name="Belén Bermejo Gálvez" userId="f1808d04-3c45-42c6-8782-2112856f2a66" providerId="ADAL" clId="{7A60C788-B57A-4064-A1C2-6AFC24A8AAAF}" dt="2024-12-04T11:59:57.125" v="818" actId="207"/>
        <pc:sldMkLst>
          <pc:docMk/>
          <pc:sldMk cId="1567024313" sldId="659"/>
        </pc:sldMkLst>
      </pc:sldChg>
      <pc:sldChg chg="add">
        <pc:chgData name="Belén Bermejo Gálvez" userId="f1808d04-3c45-42c6-8782-2112856f2a66" providerId="ADAL" clId="{7A60C788-B57A-4064-A1C2-6AFC24A8AAAF}" dt="2024-12-04T11:58:12.186" v="804"/>
        <pc:sldMkLst>
          <pc:docMk/>
          <pc:sldMk cId="3316851170" sldId="666"/>
        </pc:sldMkLst>
      </pc:sldChg>
      <pc:sldChg chg="add">
        <pc:chgData name="Belén Bermejo Gálvez" userId="f1808d04-3c45-42c6-8782-2112856f2a66" providerId="ADAL" clId="{7A60C788-B57A-4064-A1C2-6AFC24A8AAAF}" dt="2024-12-04T11:58:20.636" v="806"/>
        <pc:sldMkLst>
          <pc:docMk/>
          <pc:sldMk cId="1580692803" sldId="667"/>
        </pc:sldMkLst>
      </pc:sldChg>
      <pc:sldChg chg="del">
        <pc:chgData name="Belén Bermejo Gálvez" userId="f1808d04-3c45-42c6-8782-2112856f2a66" providerId="ADAL" clId="{7A60C788-B57A-4064-A1C2-6AFC24A8AAAF}" dt="2024-12-04T11:56:39.597" v="685" actId="47"/>
        <pc:sldMkLst>
          <pc:docMk/>
          <pc:sldMk cId="953808155" sldId="668"/>
        </pc:sldMkLst>
      </pc:sldChg>
      <pc:sldChg chg="add">
        <pc:chgData name="Belén Bermejo Gálvez" userId="f1808d04-3c45-42c6-8782-2112856f2a66" providerId="ADAL" clId="{7A60C788-B57A-4064-A1C2-6AFC24A8AAAF}" dt="2024-12-05T09:21:10.867" v="906"/>
        <pc:sldMkLst>
          <pc:docMk/>
          <pc:sldMk cId="2011771982" sldId="668"/>
        </pc:sldMkLst>
      </pc:sldChg>
      <pc:sldChg chg="del">
        <pc:chgData name="Belén Bermejo Gálvez" userId="f1808d04-3c45-42c6-8782-2112856f2a66" providerId="ADAL" clId="{7A60C788-B57A-4064-A1C2-6AFC24A8AAAF}" dt="2024-12-04T11:58:14.473" v="805" actId="47"/>
        <pc:sldMkLst>
          <pc:docMk/>
          <pc:sldMk cId="4242988088" sldId="669"/>
        </pc:sldMkLst>
      </pc:sldChg>
      <pc:sldChg chg="del">
        <pc:chgData name="Belén Bermejo Gálvez" userId="f1808d04-3c45-42c6-8782-2112856f2a66" providerId="ADAL" clId="{7A60C788-B57A-4064-A1C2-6AFC24A8AAAF}" dt="2024-12-05T09:20:54.738" v="903" actId="47"/>
        <pc:sldMkLst>
          <pc:docMk/>
          <pc:sldMk cId="385276344" sldId="670"/>
        </pc:sldMkLst>
      </pc:sldChg>
      <pc:sldChg chg="del">
        <pc:chgData name="Belén Bermejo Gálvez" userId="f1808d04-3c45-42c6-8782-2112856f2a66" providerId="ADAL" clId="{7A60C788-B57A-4064-A1C2-6AFC24A8AAAF}" dt="2024-12-05T09:21:41.821" v="911" actId="47"/>
        <pc:sldMkLst>
          <pc:docMk/>
          <pc:sldMk cId="4163575214" sldId="672"/>
        </pc:sldMkLst>
      </pc:sldChg>
      <pc:sldChg chg="modSp add mod">
        <pc:chgData name="Belén Bermejo Gálvez" userId="f1808d04-3c45-42c6-8782-2112856f2a66" providerId="ADAL" clId="{7A60C788-B57A-4064-A1C2-6AFC24A8AAAF}" dt="2024-12-04T11:57:09.191" v="801" actId="962"/>
        <pc:sldMkLst>
          <pc:docMk/>
          <pc:sldMk cId="708348372" sldId="673"/>
        </pc:sldMkLst>
      </pc:sldChg>
      <pc:sldChg chg="add">
        <pc:chgData name="Belén Bermejo Gálvez" userId="f1808d04-3c45-42c6-8782-2112856f2a66" providerId="ADAL" clId="{7A60C788-B57A-4064-A1C2-6AFC24A8AAAF}" dt="2024-12-04T11:58:02.090" v="802"/>
        <pc:sldMkLst>
          <pc:docMk/>
          <pc:sldMk cId="3581894279" sldId="674"/>
        </pc:sldMkLst>
      </pc:sldChg>
      <pc:sldChg chg="add">
        <pc:chgData name="Belén Bermejo Gálvez" userId="f1808d04-3c45-42c6-8782-2112856f2a66" providerId="ADAL" clId="{7A60C788-B57A-4064-A1C2-6AFC24A8AAAF}" dt="2024-12-04T11:58:32.866" v="808"/>
        <pc:sldMkLst>
          <pc:docMk/>
          <pc:sldMk cId="2484383956" sldId="675"/>
        </pc:sldMkLst>
      </pc:sldChg>
      <pc:sldChg chg="add">
        <pc:chgData name="Belén Bermejo Gálvez" userId="f1808d04-3c45-42c6-8782-2112856f2a66" providerId="ADAL" clId="{7A60C788-B57A-4064-A1C2-6AFC24A8AAAF}" dt="2024-12-05T09:15:00.835" v="859"/>
        <pc:sldMkLst>
          <pc:docMk/>
          <pc:sldMk cId="543715889" sldId="676"/>
        </pc:sldMkLst>
      </pc:sldChg>
      <pc:sldChg chg="add">
        <pc:chgData name="Belén Bermejo Gálvez" userId="f1808d04-3c45-42c6-8782-2112856f2a66" providerId="ADAL" clId="{7A60C788-B57A-4064-A1C2-6AFC24A8AAAF}" dt="2024-12-05T09:21:02.004" v="904"/>
        <pc:sldMkLst>
          <pc:docMk/>
          <pc:sldMk cId="3897545999" sldId="677"/>
        </pc:sldMkLst>
      </pc:sldChg>
      <pc:sldChg chg="add">
        <pc:chgData name="Belén Bermejo Gálvez" userId="f1808d04-3c45-42c6-8782-2112856f2a66" providerId="ADAL" clId="{7A60C788-B57A-4064-A1C2-6AFC24A8AAAF}" dt="2024-12-05T09:21:23.255" v="908"/>
        <pc:sldMkLst>
          <pc:docMk/>
          <pc:sldMk cId="2931053641" sldId="6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43543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8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32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766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40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6050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831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3011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1148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643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63328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5353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5122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00336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d’actualització: 19/11/2024</a:t>
            </a:r>
          </a:p>
          <a:p>
            <a:pPr rtl="0" fontAlgn="ctr"/>
            <a:endParaRPr lang="ca-ES" sz="1200" b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</a:t>
            </a:r>
            <a:r>
              <a:rPr lang="ca-ES" sz="1200" b="1" i="0" dirty="0" err="1"/>
              <a:t>Programme</a:t>
            </a:r>
            <a:r>
              <a:rPr lang="ca-ES" sz="1200" b="1" i="0" dirty="0"/>
              <a:t>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200" dirty="0"/>
              <a:t>Les dades apareixen per tot arreu i apareixen com a fonts d`informació indispensables per prendre les decisions correctes. 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200" dirty="0"/>
              <a:t>Les noves tecnologies i, sobretot, la coneguda com a Intel·ligència Artificial els aprofiten per arribar cada cop més lluny oferint solucions en camps com la salut, l'esport o la creació de continguts. 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200" dirty="0"/>
              <a:t>Es colen diàriament als mitjans per ajudar-nos a entendre el món que ens envolta. No obstant, no podem perdre de vista la seva possible intenció d'enganyar-nos i fer que les nostres decisions perpetuïn biaixos i ens portin pel camí equivocat. 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200" dirty="0"/>
              <a:t>Davant aquesta nova i subtil guerra, l'estadística és l'únic recurs que tenim per aprendre a interpretar, conèixer i aprofitar allò que aquestes dades ens han de explicar. 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200" dirty="0"/>
              <a:t>Tot i això, malgrat això, l'Estadística és la gran desconeguda del nostre temps. Una ciència que, tot i estar darrere de tots els avenços científics construïts a partir de dades, </a:t>
            </a:r>
            <a:r>
              <a:rPr lang="ca-ES" sz="1200" dirty="0" err="1"/>
              <a:t>apenes,no</a:t>
            </a:r>
            <a:r>
              <a:rPr lang="ca-ES" sz="1200" dirty="0"/>
              <a:t> es nomena ...</a:t>
            </a:r>
          </a:p>
          <a:p>
            <a:pPr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endParaRPr lang="ca-ES" sz="1200" dirty="0">
              <a:latin typeface="Arial"/>
              <a:cs typeface="Arial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2558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4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1634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8779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7675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7590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369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504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557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1414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1527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9748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57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21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7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8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hyperlink" Target="https://journals.plos.org/plosone/article?id=10.1371/journal.pone.0242956" TargetMode="Externa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s://journals.plos.org/plosone/article?id=10.1371/journal.pone.0242956" TargetMode="Externa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hyperlink" Target="https://journals.plos.org/plosone/article?id=10.1371/journal.pone.0242956" TargetMode="Externa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8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264404714557&amp;utm_source=presen-visita&amp;utm_medium=link&amp;utm_campaign=presenvisita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estadistica-aplicada-1216708251447.html?param1=1264404714557&amp;utm_source=presen-visita&amp;utm_medium=other&amp;utm_campaign=presenvisita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5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estadistica-aplicada-1216708253769.html?param1=1264404714557&amp;utm_source=presen-visita&amp;utm_medium=other&amp;utm_campaign=presenvisit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88.png"/><Relationship Id="rId7" Type="http://schemas.openxmlformats.org/officeDocument/2006/relationships/hyperlink" Target="https://www.uab.cat/web/estudiar/graus/graus/cursos-propedeutics-1345745749911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examens-1345722992469.html" TargetMode="External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89.png"/><Relationship Id="rId7" Type="http://schemas.openxmlformats.org/officeDocument/2006/relationships/hyperlink" Target="https://www.uab.cat/web/estudiar/llistat-de-graus/pla-d-estudis/guies-docents/estadistica-aplicada-1345467811508.html?param1=1264404714557&amp;utm_source=presen-visita&amp;utm_medium=other&amp;utm_campaign=presenvisit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estadistica-aplicada-1345467811493.html?param1=1264404714557&amp;utm_source=presen-visita&amp;utm_medium=other&amp;utm_campaign=presenvisita" TargetMode="External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estadistica-aplicada-1345467811493.html?param1=1264404714557&amp;utm_source=presen-visita&amp;utm_medium=other&amp;utm_campaign=presenvisita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9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9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estudiar-1345661720635.html?utm_source=presen-visita&amp;utm_medium=other&amp;utm_campaign=presenvisita" TargetMode="External"/><Relationship Id="rId5" Type="http://schemas.openxmlformats.org/officeDocument/2006/relationships/image" Target="../media/image55.png"/><Relationship Id="rId10" Type="http://schemas.openxmlformats.org/officeDocument/2006/relationships/image" Target="../media/image6.png"/><Relationship Id="rId4" Type="http://schemas.microsoft.com/office/2007/relationships/hdphoto" Target="../media/hdphoto7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masters-i-postgraus-1345663347033.html&amp;utm_source=presen-visita&amp;utm_medium=other&amp;utm_campaign=presenvisita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me.upc.edu/ca/concurs_Planter/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www.uab.cat/web/programa-argo/starwars-el-despertar-de-les-dades-a-catalunya-1345805121603.html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mailto:coordinacio.grau.estadistica@uab.cat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7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informacio-general/estadistica-aplicada-1216708251447.html?param1=1264404714557&amp;utm_source=presen-visita&amp;utm_medium=link&amp;utm_campaign=presenvisita" TargetMode="External"/><Relationship Id="rId11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104.png"/><Relationship Id="rId10" Type="http://schemas.openxmlformats.org/officeDocument/2006/relationships/image" Target="../media/image105.png"/><Relationship Id="rId4" Type="http://schemas.openxmlformats.org/officeDocument/2006/relationships/hyperlink" Target="https://www.uab.cat/web/estudiar/llistat-de-graus/informacio-general/estadistica-aplicada-1216708251447.html?param1=1264404714557&amp;utm_source=presen-visita&amp;utm_medium=other&amp;utm_campaign=presenvisita" TargetMode="External"/><Relationship Id="rId9" Type="http://schemas.openxmlformats.org/officeDocument/2006/relationships/hyperlink" Target="https://www.uab.cat/web/estudis/visita-la-uab-1345811559072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0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345667496103&amp;utm_source=presen-visita&amp;utm_medium=other&amp;utm_campaign=presenvisita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8.wdp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estadistica-aplicada-sociologia-1216708251447.html?param1=1345667496103&amp;utm_source=presen-visita&amp;utm_medium=other&amp;utm_campaign=presenvisita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acces/estadistica-aplicada-sociologia-1216708253769.html?param1=1345667496103&amp;utm_source=presen-visita&amp;utm_medium=other&amp;utm_campaign=presenvisita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08.png"/><Relationship Id="rId7" Type="http://schemas.openxmlformats.org/officeDocument/2006/relationships/hyperlink" Target="https://www.uab.cat/web/estudiar/grau/oferta-de-graus/cursos-propedeutics-1345661752704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examens-1345722992469.html" TargetMode="External"/><Relationship Id="rId9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x-1345467811493.html?param1=1345667496103&amp;utm_source=presen-visita&amp;utm_medium=other&amp;utm_campaign=presenvisita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8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stadistica-aplicada-sociologia-1216708251447.html?param1=1345667496103&amp;utm_source=presen-visita&amp;utm_medium=other&amp;utm_campaign=presenvisita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16.png"/><Relationship Id="rId18" Type="http://schemas.openxmlformats.org/officeDocument/2006/relationships/image" Target="../media/image6.png"/><Relationship Id="rId3" Type="http://schemas.openxmlformats.org/officeDocument/2006/relationships/image" Target="../media/image110.jpeg"/><Relationship Id="rId7" Type="http://schemas.openxmlformats.org/officeDocument/2006/relationships/image" Target="../media/image4.png"/><Relationship Id="rId12" Type="http://schemas.openxmlformats.org/officeDocument/2006/relationships/image" Target="../media/image115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114.png"/><Relationship Id="rId5" Type="http://schemas.microsoft.com/office/2007/relationships/hdphoto" Target="../media/hdphoto9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113.png"/><Relationship Id="rId4" Type="http://schemas.openxmlformats.org/officeDocument/2006/relationships/image" Target="../media/image111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118.jpeg"/><Relationship Id="rId7" Type="http://schemas.openxmlformats.org/officeDocument/2006/relationships/image" Target="../media/image120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10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119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7.jpeg"/><Relationship Id="rId3" Type="http://schemas.openxmlformats.org/officeDocument/2006/relationships/image" Target="../media/image121.png"/><Relationship Id="rId7" Type="http://schemas.openxmlformats.org/officeDocument/2006/relationships/image" Target="../media/image123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75.png"/><Relationship Id="rId10" Type="http://schemas.openxmlformats.org/officeDocument/2006/relationships/image" Target="../media/image126.png"/><Relationship Id="rId4" Type="http://schemas.microsoft.com/office/2007/relationships/hdphoto" Target="../media/hdphoto11.wdp"/><Relationship Id="rId9" Type="http://schemas.openxmlformats.org/officeDocument/2006/relationships/image" Target="../media/image125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29.jpeg"/><Relationship Id="rId7" Type="http://schemas.openxmlformats.org/officeDocument/2006/relationships/image" Target="../media/image13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12.wdp"/><Relationship Id="rId10" Type="http://schemas.openxmlformats.org/officeDocument/2006/relationships/image" Target="../media/image5.svg"/><Relationship Id="rId4" Type="http://schemas.openxmlformats.org/officeDocument/2006/relationships/image" Target="../media/image13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52.jpeg"/><Relationship Id="rId21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hyperlink" Target="https://www.uab.cat/web/coneix-la-uab/la-uab/la-uab-als-ranquings-1345664415474.html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microsoft.com/office/2007/relationships/hdphoto" Target="../media/hdphoto2.wdp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5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4.png"/><Relationship Id="rId5" Type="http://schemas.openxmlformats.org/officeDocument/2006/relationships/image" Target="../media/image70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?utm_source=presen-visita&amp;utm_medium=other&amp;utm_campaign=presenvisita" TargetMode="External"/><Relationship Id="rId4" Type="http://schemas.openxmlformats.org/officeDocument/2006/relationships/image" Target="../media/image69.jpeg"/><Relationship Id="rId9" Type="http://schemas.openxmlformats.org/officeDocument/2006/relationships/image" Target="../media/image73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Estadística Aplicada i Estadística Aplicada + Sociologia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Estadística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Aplicada</a:t>
            </a: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 Aplicada +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</a:pPr>
            <a:r>
              <a:rPr lang="ca-ES" sz="3200" b="1" spc="-100" dirty="0">
                <a:solidFill>
                  <a:prstClr val="white"/>
                </a:solidFill>
                <a:latin typeface="Arial"/>
                <a:cs typeface="Arial"/>
              </a:rPr>
              <a:t>Un experiment dissenyat (2)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B847096D-2BF5-B5E9-A620-13EE65C1D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39" r="1453"/>
          <a:stretch/>
        </p:blipFill>
        <p:spPr>
          <a:xfrm>
            <a:off x="631767" y="1600200"/>
            <a:ext cx="7847215" cy="4525963"/>
          </a:xfr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21C014DB-48DD-C9F1-8F4D-4977043F67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9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</a:pPr>
            <a:r>
              <a:rPr lang="ca-ES" sz="3200" b="1" spc="-100" dirty="0">
                <a:solidFill>
                  <a:prstClr val="white"/>
                </a:solidFill>
                <a:latin typeface="Arial"/>
                <a:cs typeface="Arial"/>
              </a:rPr>
              <a:t>Un experiment dissenyat (3)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D7E4E712-C4EC-770E-3756-768630810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202" r="1934" b="2679"/>
          <a:stretch/>
        </p:blipFill>
        <p:spPr>
          <a:xfrm>
            <a:off x="543678" y="1476766"/>
            <a:ext cx="7694235" cy="5029156"/>
          </a:xfrm>
        </p:spPr>
      </p:pic>
    </p:spTree>
    <p:extLst>
      <p:ext uri="{BB962C8B-B14F-4D97-AF65-F5344CB8AC3E}">
        <p14:creationId xmlns:p14="http://schemas.microsoft.com/office/powerpoint/2010/main" val="3834924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experiment dissenyat (4)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C75BB607-7F67-9C23-EB6C-257ED11B6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6828" y="1629394"/>
            <a:ext cx="7775327" cy="3516183"/>
          </a:xfr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E5B7FFE8-98EE-8848-FB91-47D779A41E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5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experiment dissenyat (5)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3DEF8988-47F1-6072-7928-8497A3439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1392" y="1397072"/>
            <a:ext cx="8081213" cy="5460895"/>
          </a:xfrm>
        </p:spPr>
      </p:pic>
    </p:spTree>
    <p:extLst>
      <p:ext uri="{BB962C8B-B14F-4D97-AF65-F5344CB8AC3E}">
        <p14:creationId xmlns:p14="http://schemas.microsoft.com/office/powerpoint/2010/main" val="156702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Actualitat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Rectángulo 10">
            <a:hlinkClick r:id="rId5"/>
            <a:extLst>
              <a:ext uri="{FF2B5EF4-FFF2-40B4-BE49-F238E27FC236}">
                <a16:creationId xmlns:a16="http://schemas.microsoft.com/office/drawing/2014/main" id="{FF0F38B7-B94C-4C51-84BE-AE4F38A9C073}"/>
              </a:ext>
            </a:extLst>
          </p:cNvPr>
          <p:cNvSpPr/>
          <p:nvPr/>
        </p:nvSpPr>
        <p:spPr>
          <a:xfrm>
            <a:off x="2346036" y="6538199"/>
            <a:ext cx="6797964" cy="316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100" b="1" spc="-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</a:rPr>
              <a:t>https://journals.plos.org/plosone/article?id=10.1371/journal.pone.024295685257497_740829.html</a:t>
            </a:r>
            <a:endParaRPr lang="ca-ES" sz="1100" b="1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3F24D7-FC8B-6155-7D11-871CFE61C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53057" y="1386004"/>
            <a:ext cx="6037884" cy="4558304"/>
          </a:xfr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9B27142-FFFA-71D8-319B-11BDF2B36C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3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Actualitat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Rectángulo 10">
            <a:hlinkClick r:id="rId5"/>
            <a:extLst>
              <a:ext uri="{FF2B5EF4-FFF2-40B4-BE49-F238E27FC236}">
                <a16:creationId xmlns:a16="http://schemas.microsoft.com/office/drawing/2014/main" id="{FF0F38B7-B94C-4C51-84BE-AE4F38A9C073}"/>
              </a:ext>
            </a:extLst>
          </p:cNvPr>
          <p:cNvSpPr/>
          <p:nvPr/>
        </p:nvSpPr>
        <p:spPr>
          <a:xfrm>
            <a:off x="2346036" y="6538199"/>
            <a:ext cx="6797964" cy="316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100" b="1" spc="-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</a:rPr>
              <a:t>https://journals.plos.org/plosone/article?id=10.1371/journal.pone.024295685257497_740829.html</a:t>
            </a:r>
            <a:endParaRPr lang="ca-ES" sz="1100" b="1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BA806-6932-FCD6-1C66-E22BEC887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353" y="1895296"/>
            <a:ext cx="6575292" cy="4039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16CAA-4FD8-A4EF-58B4-CA6916015FEF}"/>
              </a:ext>
            </a:extLst>
          </p:cNvPr>
          <p:cNvSpPr txBox="1"/>
          <p:nvPr/>
        </p:nvSpPr>
        <p:spPr>
          <a:xfrm>
            <a:off x="1370289" y="1516143"/>
            <a:ext cx="640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Beneficis de l’ acció de TESLA en el perìode juny 2016 </a:t>
            </a:r>
            <a:r>
              <a:rPr lang="en-GB" dirty="0"/>
              <a:t>I</a:t>
            </a:r>
            <a:r>
              <a:rPr lang="en-ES" dirty="0"/>
              <a:t> gener 2023</a:t>
            </a:r>
          </a:p>
          <a:p>
            <a:endParaRPr lang="en-ES" dirty="0"/>
          </a:p>
        </p:txBody>
      </p:sp>
      <p:pic>
        <p:nvPicPr>
          <p:cNvPr id="5" name="Imagen 13">
            <a:hlinkClick r:id="rId7"/>
            <a:extLst>
              <a:ext uri="{FF2B5EF4-FFF2-40B4-BE49-F238E27FC236}">
                <a16:creationId xmlns:a16="http://schemas.microsoft.com/office/drawing/2014/main" id="{CF94499C-0C12-7285-3E6F-39584EE192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6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Actualitat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Rectángulo 10">
            <a:hlinkClick r:id="rId5"/>
            <a:extLst>
              <a:ext uri="{FF2B5EF4-FFF2-40B4-BE49-F238E27FC236}">
                <a16:creationId xmlns:a16="http://schemas.microsoft.com/office/drawing/2014/main" id="{FF0F38B7-B94C-4C51-84BE-AE4F38A9C073}"/>
              </a:ext>
            </a:extLst>
          </p:cNvPr>
          <p:cNvSpPr/>
          <p:nvPr/>
        </p:nvSpPr>
        <p:spPr>
          <a:xfrm>
            <a:off x="2346036" y="6538199"/>
            <a:ext cx="6797964" cy="316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100" b="1" spc="-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</a:rPr>
              <a:t>https://journals.plos.org/plosone/article?id=10.1371/journal.pone.024295685257497_740829.html</a:t>
            </a:r>
            <a:endParaRPr lang="ca-ES" sz="1100" b="1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23DCD-3DFF-E7CB-4FF4-E70CDD427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15" y="1657293"/>
            <a:ext cx="7867105" cy="4202899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50C61CF-61F0-E623-5B01-BDBF966A1C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7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 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249448"/>
              </p:ext>
            </p:extLst>
          </p:nvPr>
        </p:nvGraphicFramePr>
        <p:xfrm>
          <a:off x="1075643" y="1866056"/>
          <a:ext cx="6840620" cy="2477627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420417">
                <a:tc>
                  <a:txBody>
                    <a:bodyPr/>
                    <a:lstStyle/>
                    <a:p>
                      <a:r>
                        <a:rPr lang="ca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9,947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8,824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600536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423418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8" name="CuadroTexto 17">
            <a:hlinkClick r:id="rId5"/>
            <a:extLst>
              <a:ext uri="{FF2B5EF4-FFF2-40B4-BE49-F238E27FC236}">
                <a16:creationId xmlns:a16="http://schemas.microsoft.com/office/drawing/2014/main" id="{E61B9D85-71D1-4C9A-8D8B-6B6C31FCE507}"/>
              </a:ext>
            </a:extLst>
          </p:cNvPr>
          <p:cNvSpPr txBox="1"/>
          <p:nvPr/>
        </p:nvSpPr>
        <p:spPr>
          <a:xfrm>
            <a:off x="1368296" y="4631696"/>
            <a:ext cx="1692000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60392DB-EC47-482B-8B7F-619A6FE81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459949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BDF35F2-51C5-B25C-189C-99ED3614B6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6563B405-C777-E978-B476-1AA373E1FE82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9779C2FF-87BF-612C-60AC-7F87978A039C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82F073A3-A035-5A99-1714-A0256176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620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3"/>
            <a:ext cx="9144000" cy="1292351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543398"/>
            <a:ext cx="7123660" cy="427577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Posa èmfasi en les aplicacions d’aquesta ciència a diferents disciplines.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Un grau a mida gràcies a l’oferta d’assignatures optatives de quart curs.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base del professorat és del Departament de Matemàtiques, això li dona uns fonaments troncals  científics i tècnics sòlids.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Simultàniament hi treballen professionals de l'Estadística de les diferents branques d’aplicació, en contacte permanent amb les noves necessitats de la societat.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 més a més, la UAB té un campus universitari multidisciplinari que posa a l’abast dels estudiants problemes i dades  bio-sanitàries, biològiques, econòmiques i socials diverses que et permetran posar a prova els teus coneixements i són una via per a les sortides professionals.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Estadística Aplicada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507FDDD4-C19A-40D0-A2B1-4237471A910E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A641143-4D66-45BA-A797-B123E6200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A2AF9B1-F83F-ACF8-F1BA-CBB0F9EC85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"/>
            <a:ext cx="9164097" cy="1292351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04653"/>
            <a:ext cx="6557008" cy="287686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Ser una persona creativa, deductiva i intuïtiva.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Habilitat per al càlcul.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Visió global de la ciència, del mercat i de la societat.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Interès per la informàtica.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Capacitat d’anàlisi i concreció.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26DB3E21-A245-4370-B759-E2CACEA03393}"/>
              </a:ext>
            </a:extLst>
          </p:cNvPr>
          <p:cNvSpPr txBox="1"/>
          <p:nvPr/>
        </p:nvSpPr>
        <p:spPr>
          <a:xfrm>
            <a:off x="5733629" y="6180506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451DA61-1D5A-473A-BAC8-D0930802C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08321" y="614830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E88642B-E803-33E1-3DCD-1F5F9CB1FA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89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3581894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3E145FA-9FB5-429E-89C5-9487E3D2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flipH="1">
            <a:off x="0" y="0"/>
            <a:ext cx="9144000" cy="13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4766" y="123613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195553"/>
              </p:ext>
            </p:extLst>
          </p:nvPr>
        </p:nvGraphicFramePr>
        <p:xfrm>
          <a:off x="1074766" y="1843425"/>
          <a:ext cx="6898460" cy="29056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 de tarda 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Cursos propedèutics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</a:t>
                      </a:r>
                      <a:r>
                        <a:rPr lang="ca-E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a científics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científics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científics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uadroTexto 8">
            <a:hlinkClick r:id="rId4"/>
            <a:extLst>
              <a:ext uri="{FF2B5EF4-FFF2-40B4-BE49-F238E27FC236}">
                <a16:creationId xmlns:a16="http://schemas.microsoft.com/office/drawing/2014/main" id="{F8CF9167-587A-48A6-8896-14307B288E1D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A0A116-96C4-4F7E-A634-578865F7D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3" name="CuadroTexto 12">
            <a:hlinkClick r:id="rId7"/>
            <a:extLst>
              <a:ext uri="{FF2B5EF4-FFF2-40B4-BE49-F238E27FC236}">
                <a16:creationId xmlns:a16="http://schemas.microsoft.com/office/drawing/2014/main" id="{1B1DFF6D-B1FC-457B-9B84-3C39D1AAB3A9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B86AE6B-6677-48A2-A5CD-6F6AB1203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7B0BF8F0-C796-CFB8-62D9-AF7F9B8534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9" grpId="0"/>
      <p:bldP spid="9" grpId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105D5C42-188A-4CD6-9AB8-0E828C14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128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1AEA17F-FA3B-4660-AF4A-A53C8E1F23E7}"/>
              </a:ext>
            </a:extLst>
          </p:cNvPr>
          <p:cNvGrpSpPr/>
          <p:nvPr/>
        </p:nvGrpSpPr>
        <p:grpSpPr>
          <a:xfrm>
            <a:off x="1075645" y="4894721"/>
            <a:ext cx="3930392" cy="620058"/>
            <a:chOff x="1075645" y="4894721"/>
            <a:chExt cx="3930392" cy="620058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6028644-7CF6-4E58-A98C-90058C2915BD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A1D8C6A-206E-4164-A8E6-4F7E84F2887A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EE56E3-3E69-43AC-B382-794C7D7FE53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 </a:t>
                </a:r>
                <a:r>
                  <a:rPr lang="ca-ES" dirty="0"/>
                  <a:t>ECTS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E84D653-6D31-471D-91FE-FEFC3A53325A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619966"/>
              <a:chOff x="4939475" y="3645787"/>
              <a:chExt cx="2085176" cy="61996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FB322A7-AB4B-4937-A11E-2F127AB9EF2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DBBE8BE-BD78-4163-9272-19EA16051B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3A2332-1FCE-4671-BAE2-611314EDCCE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7D2F47A-8956-43DF-A46E-2EFBDFCACCD6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A3D355A1-E3B0-4222-907E-A193E4C6C0E5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45D1BA-E5C0-4931-8998-774F479102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45F7E3D-84FD-4650-8563-300AFA35AE1A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11B63B29-2C58-4D14-8E76-DD04FE4F878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6707833-EB02-495B-A767-D78C486EA022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8EA8E4-5EF0-494F-B34B-7E7BE57C4FD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8413CAD-C1FF-49F3-9938-038ED025760F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FD2C52F5-9441-4DC5-96D2-5A0E1539D603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B88E042A-3025-4DB9-B81D-5900E15949F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5B58014-388B-461A-B0B1-3DCB948ECDBF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5476CEA-64DC-46A7-9D25-863AB1BA1C8B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8AC501F1-7F6E-4065-9E97-D85940932B6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38F3B59-F5A2-41B1-9ED5-1E709AE122B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114 ECTS</a:t>
                </a:r>
              </a:p>
            </p:txBody>
          </p: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91C7B7E-00A0-43FE-90A8-F2CA00360991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5A19CD4-324E-4E4B-AFE7-197E5ECA172F}"/>
              </a:ext>
            </a:extLst>
          </p:cNvPr>
          <p:cNvGrpSpPr/>
          <p:nvPr/>
        </p:nvGrpSpPr>
        <p:grpSpPr>
          <a:xfrm>
            <a:off x="1075642" y="3893462"/>
            <a:ext cx="7058668" cy="738664"/>
            <a:chOff x="1075642" y="3893462"/>
            <a:chExt cx="7058668" cy="738664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C0D6080-BFE3-477E-B614-75A957240381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B58EC49-632D-471B-BE87-FB8176B181D0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7B6C75A-F4B0-4613-8C31-EB5200B72EE7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150FA8B-E265-47AC-83E9-289FC0E43193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75522CB-5CDA-45F8-A144-191E6E290A9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502979-3C47-498E-9049-F962B8025BE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061A17-4A13-46F4-A062-E150099537E7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les Mencions. Pràctiques externes optatives a 4t curs.</a:t>
              </a:r>
            </a:p>
          </p:txBody>
        </p:sp>
      </p:grpSp>
      <p:sp>
        <p:nvSpPr>
          <p:cNvPr id="45" name="CuadroTexto 44">
            <a:hlinkClick r:id="rId4"/>
            <a:extLst>
              <a:ext uri="{FF2B5EF4-FFF2-40B4-BE49-F238E27FC236}">
                <a16:creationId xmlns:a16="http://schemas.microsoft.com/office/drawing/2014/main" id="{97429269-BD45-4865-9994-E9DD43EB746A}"/>
              </a:ext>
            </a:extLst>
          </p:cNvPr>
          <p:cNvSpPr txBox="1"/>
          <p:nvPr/>
        </p:nvSpPr>
        <p:spPr>
          <a:xfrm>
            <a:off x="5782902" y="5781013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09ECD6C-9E13-4D19-96EA-907B514C2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7594" y="5748809"/>
            <a:ext cx="299886" cy="309258"/>
          </a:xfrm>
          <a:prstGeom prst="rect">
            <a:avLst/>
          </a:prstGeom>
        </p:spPr>
      </p:pic>
      <p:sp>
        <p:nvSpPr>
          <p:cNvPr id="47" name="CuadroTexto 46">
            <a:hlinkClick r:id="rId7"/>
            <a:extLst>
              <a:ext uri="{FF2B5EF4-FFF2-40B4-BE49-F238E27FC236}">
                <a16:creationId xmlns:a16="http://schemas.microsoft.com/office/drawing/2014/main" id="{64A2FE82-F6FF-458B-8B98-6BB3D64A3A54}"/>
              </a:ext>
            </a:extLst>
          </p:cNvPr>
          <p:cNvSpPr txBox="1"/>
          <p:nvPr/>
        </p:nvSpPr>
        <p:spPr>
          <a:xfrm>
            <a:off x="5782902" y="6236434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54CEF128-C32D-4CB8-B196-A1F3A4AC7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7594" y="6204230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88F8520-F563-3557-8B18-FE81572343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4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9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4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3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45" grpId="0"/>
      <p:bldP spid="45" grpId="1"/>
      <p:bldP spid="47" grpId="0"/>
      <p:bldP spid="4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76" y="1"/>
            <a:ext cx="9144000" cy="1297526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8" y="1609992"/>
            <a:ext cx="3291294" cy="24712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1r curs (1r semestre):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Àlgebra lineal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Càlcul 1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Eines informàtiques per a l'estadística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Anàlisis Exploratori de Dades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Introducció a la probabilitat</a:t>
            </a:r>
            <a:endParaRPr lang="ca-E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26895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3F329DEE-7570-4398-9C7F-34FB5CA5A5C9}"/>
              </a:ext>
            </a:extLst>
          </p:cNvPr>
          <p:cNvSpPr txBox="1"/>
          <p:nvPr/>
        </p:nvSpPr>
        <p:spPr>
          <a:xfrm>
            <a:off x="4883498" y="1597907"/>
            <a:ext cx="3291294" cy="24712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1r curs (2n semestre):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Probabilitat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Càlcul 2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Introducció a la programació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Recuperació i Emmagatzematge de Dades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Inferència Estadística 1</a:t>
            </a:r>
            <a:endParaRPr lang="ca-E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66AAA3F0-BE52-40F8-A14E-F8DA71FB2691}"/>
              </a:ext>
            </a:extLst>
          </p:cNvPr>
          <p:cNvSpPr txBox="1"/>
          <p:nvPr/>
        </p:nvSpPr>
        <p:spPr>
          <a:xfrm>
            <a:off x="969207" y="4392529"/>
            <a:ext cx="3291294" cy="2214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2n curs (1r semestre):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Distribució Multidimensionals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Inferència Estadística 2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Mostreig i Disseny d'Enquestes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Disseny d'Experiments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Mètodes numèrics i Optimització</a:t>
            </a:r>
            <a:endParaRPr lang="ca-E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QuadreDeText 13">
            <a:extLst>
              <a:ext uri="{FF2B5EF4-FFF2-40B4-BE49-F238E27FC236}">
                <a16:creationId xmlns:a16="http://schemas.microsoft.com/office/drawing/2014/main" id="{8E3C06FB-EB09-49F6-931C-9DA3C12B3A88}"/>
              </a:ext>
            </a:extLst>
          </p:cNvPr>
          <p:cNvSpPr txBox="1"/>
          <p:nvPr/>
        </p:nvSpPr>
        <p:spPr>
          <a:xfrm>
            <a:off x="4883498" y="4369582"/>
            <a:ext cx="3291294" cy="2214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2n curs (2n semestre):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Bioinformàtica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Processos Estocàstics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Models Lineals 1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Anàlisi de la Supervivència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Aprenentatge no Supervisat	</a:t>
            </a:r>
            <a:endParaRPr lang="ca-E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49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76" y="1"/>
            <a:ext cx="9144000" cy="1297526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8" y="1609992"/>
            <a:ext cx="3291294" cy="2214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3r curs (1r semestre):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Estadística Bayesiana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Series Temporals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Aprenentatge Automàtic 1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Models lineals 2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Estadística en Ciències de la Salut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7477" y="1226895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3F329DEE-7570-4398-9C7F-34FB5CA5A5C9}"/>
              </a:ext>
            </a:extLst>
          </p:cNvPr>
          <p:cNvSpPr txBox="1"/>
          <p:nvPr/>
        </p:nvSpPr>
        <p:spPr>
          <a:xfrm>
            <a:off x="4883498" y="1597907"/>
            <a:ext cx="3291294" cy="2214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3r curs (2n semestre):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Modelització de dades complexes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Aprenentatge Automàtic 2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Simulació i Remostreig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Introducció a l’econometria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Modelització Avançada</a:t>
            </a:r>
            <a:endParaRPr lang="ca-E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66AAA3F0-BE52-40F8-A14E-F8DA71FB2691}"/>
              </a:ext>
            </a:extLst>
          </p:cNvPr>
          <p:cNvSpPr txBox="1"/>
          <p:nvPr/>
        </p:nvSpPr>
        <p:spPr>
          <a:xfrm>
            <a:off x="969207" y="4151372"/>
            <a:ext cx="3291294" cy="1496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 Narrow" panose="020B0606020202030204" pitchFamily="34" charset="0"/>
                <a:cs typeface="Arial"/>
              </a:rPr>
              <a:t>4t curs: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Assignatures optatives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Treball de Fi de Grau (TFG)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Practiques en Empresa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4A73C3DD-F7D7-13B1-DBD8-C979EC9879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63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7CE8DE1-FE7F-4788-BBEF-E433C594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"/>
            <a:ext cx="915311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333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A83F2094-562E-4503-A369-C98CB0628E0C}"/>
              </a:ext>
            </a:extLst>
          </p:cNvPr>
          <p:cNvSpPr txBox="1"/>
          <p:nvPr/>
        </p:nvSpPr>
        <p:spPr>
          <a:xfrm>
            <a:off x="969207" y="1552376"/>
            <a:ext cx="7149297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 (SET). Per obtenir-la s’han de cursar 30 crèdits vinculats a la menció. 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5EBF3A3F-D982-4987-99FC-76477CCDF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467314"/>
              </p:ext>
            </p:extLst>
          </p:nvPr>
        </p:nvGraphicFramePr>
        <p:xfrm>
          <a:off x="497574" y="2564314"/>
          <a:ext cx="2612880" cy="3872280"/>
        </p:xfrm>
        <a:graphic>
          <a:graphicData uri="http://schemas.openxmlformats.org/drawingml/2006/table">
            <a:tbl>
              <a:tblPr/>
              <a:tblGrid>
                <a:gridCol w="261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ca-ES" sz="1600" b="1" strike="noStrike" spc="-1" noProof="0" dirty="0">
                          <a:latin typeface="Arial Narrow" panose="020B0606020202030204" pitchFamily="34" charset="0"/>
                        </a:rPr>
                        <a:t>Ciències de la Salut</a:t>
                      </a:r>
                    </a:p>
                  </a:txBody>
                  <a:tcPr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377313"/>
                  </a:ext>
                </a:extLst>
              </a:tr>
              <a:tr h="20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Consultoría</a:t>
                      </a:r>
                      <a:r>
                        <a:rPr lang="ca-ES" sz="1400" b="1" strike="no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Estadística</a:t>
                      </a:r>
                      <a:endParaRPr lang="ca-ES" sz="1400" b="1" strike="noStrike" spc="-1" noProof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Diseño de </a:t>
                      </a:r>
                      <a:r>
                        <a:rPr lang="ca-ES" sz="1400" b="1" strike="sng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ensayos</a:t>
                      </a:r>
                      <a:r>
                        <a:rPr lang="ca-ES" sz="1400" b="1" strike="sng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</a:t>
                      </a:r>
                      <a:r>
                        <a:rPr lang="ca-ES" sz="1400" b="1" strike="sng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clínicos</a:t>
                      </a:r>
                      <a:endParaRPr lang="ca-ES" sz="1400" b="1" strike="sngStrike" spc="-1" noProof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3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noProof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Análisis de Datos Longitudinales</a:t>
                      </a:r>
                      <a:endParaRPr lang="ca-ES" sz="1400" b="1" strike="noStrike" spc="-1" noProof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noProof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Análisis de Datos Transversales</a:t>
                      </a:r>
                      <a:endParaRPr lang="ca-ES" sz="1400" b="1" strike="noStrike" spc="-1" noProof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Modelos</a:t>
                      </a:r>
                      <a:r>
                        <a:rPr lang="ca-ES" sz="1400" b="1" strike="no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no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estadísticos</a:t>
                      </a:r>
                      <a:r>
                        <a:rPr lang="ca-ES" sz="1400" b="1" strike="no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no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y</a:t>
                      </a:r>
                      <a:r>
                        <a:rPr lang="ca-ES" sz="1400" b="1" strike="no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no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psicométricos</a:t>
                      </a:r>
                      <a:endParaRPr lang="ca-ES" sz="1400" b="1" strike="noStrike" spc="-1" noProof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a-ES" sz="1400" b="1" strike="sngStrike" spc="-1" noProof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noProof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Temas de Biociencia y Ciencia</a:t>
                      </a:r>
                      <a:endParaRPr lang="ca-ES" sz="1400" b="1" strike="noStrike" spc="-1" noProof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Fuentes de </a:t>
                      </a:r>
                      <a:r>
                        <a:rPr lang="ca-ES" sz="1400" b="1" strike="sngStrike" spc="-1" noProof="0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datos</a:t>
                      </a:r>
                      <a:endParaRPr lang="ca-ES" sz="1400" b="1" strike="sngStrike" spc="-1" noProof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noProof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Análisis de big data en bioinformática</a:t>
                      </a:r>
                      <a:endParaRPr lang="ca-ES" sz="1400" b="1" strike="noStrike" spc="-1" noProof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noProof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Salud Pública</a:t>
                      </a:r>
                      <a:endParaRPr lang="ca-ES" sz="1400" b="1" strike="sngStrike" spc="-1" noProof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30FDD2A0-D49E-406F-AFDE-0EBD2956E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53246"/>
              </p:ext>
            </p:extLst>
          </p:nvPr>
        </p:nvGraphicFramePr>
        <p:xfrm>
          <a:off x="3472018" y="2564314"/>
          <a:ext cx="2663640" cy="3414480"/>
        </p:xfrm>
        <a:graphic>
          <a:graphicData uri="http://schemas.openxmlformats.org/drawingml/2006/table">
            <a:tbl>
              <a:tblPr/>
              <a:tblGrid>
                <a:gridCol w="2663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600" b="1" strike="noStrike" kern="1200" spc="-1" noProof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Ciències</a:t>
                      </a:r>
                      <a:r>
                        <a:rPr lang="ca-ES" sz="1600" b="1" strike="noStrike" kern="1200" spc="-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Socials</a:t>
                      </a:r>
                    </a:p>
                  </a:txBody>
                  <a:tcPr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89976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Consultoría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Estadística</a:t>
                      </a:r>
                      <a:endParaRPr lang="ca-ES" sz="1400" b="1" strike="no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Modelos</a:t>
                      </a:r>
                      <a:r>
                        <a:rPr lang="ca-ES" sz="1400" b="1" strike="sng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Econométricos</a:t>
                      </a:r>
                      <a:endParaRPr lang="ca-ES" sz="1400" b="1" strike="sng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Fuentes de </a:t>
                      </a: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datos</a:t>
                      </a:r>
                      <a:endParaRPr lang="ca-ES" sz="1400" b="1" strike="sng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Modelos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estadísticos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y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psicométricos</a:t>
                      </a:r>
                      <a:endParaRPr lang="ca-ES" sz="1400" b="1" strike="no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2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Introducción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a la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Ingeniería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Financiera</a:t>
                      </a:r>
                      <a:endParaRPr lang="ca-ES" sz="1400" b="1" strike="no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Ingeniería</a:t>
                      </a:r>
                      <a:r>
                        <a:rPr lang="ca-ES" sz="1400" b="1" strike="sng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</a:t>
                      </a: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Financiera</a:t>
                      </a:r>
                      <a:r>
                        <a:rPr lang="ca-ES" sz="1400" b="1" strike="sng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</a:t>
                      </a: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Avanzada</a:t>
                      </a:r>
                      <a:endParaRPr lang="ca-ES" sz="1400" b="1" strike="sng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Teoría de Decisión</a:t>
                      </a:r>
                      <a:endParaRPr lang="ca-ES" sz="1400" b="1" strike="noStrike" spc="-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a-ES" sz="1400" b="1" strike="no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able 8">
            <a:extLst>
              <a:ext uri="{FF2B5EF4-FFF2-40B4-BE49-F238E27FC236}">
                <a16:creationId xmlns:a16="http://schemas.microsoft.com/office/drawing/2014/main" id="{81E3D8CC-F15B-4425-AABF-60F67CC60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925514"/>
              </p:ext>
            </p:extLst>
          </p:nvPr>
        </p:nvGraphicFramePr>
        <p:xfrm>
          <a:off x="6497222" y="2564314"/>
          <a:ext cx="2120040" cy="2782560"/>
        </p:xfrm>
        <a:graphic>
          <a:graphicData uri="http://schemas.openxmlformats.org/drawingml/2006/table">
            <a:tbl>
              <a:tblPr/>
              <a:tblGrid>
                <a:gridCol w="212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5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600" b="1" strike="noStrike" kern="1200" spc="-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Altres</a:t>
                      </a:r>
                    </a:p>
                  </a:txBody>
                  <a:tcPr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00323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Prácticas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Profesionales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de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modalidad</a:t>
                      </a:r>
                      <a:r>
                        <a:rPr lang="ca-ES" sz="1400" b="1" strike="no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 </a:t>
                      </a:r>
                      <a:r>
                        <a:rPr lang="ca-ES" sz="1400" b="1" strike="no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Asistente</a:t>
                      </a:r>
                      <a:endParaRPr lang="ca-ES" sz="1400" b="1" strike="no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Prácticas Profesionales de modalidad Analista</a:t>
                      </a:r>
                      <a:endParaRPr lang="ca-ES" sz="1400" b="1" strike="noStrike" spc="-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Prácticas Profesionales de modalidad Asesor</a:t>
                      </a:r>
                      <a:endParaRPr lang="ca-ES" sz="1400" b="1" strike="noStrike" spc="-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noStrike" spc="-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Calibri"/>
                        </a:rPr>
                        <a:t>Avances Metodológicos</a:t>
                      </a:r>
                      <a:endParaRPr lang="ca-ES" sz="1400" b="1" strike="noStrike" spc="-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a-ES" sz="1400" b="1" strike="sngStrike" spc="-1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R </a:t>
                      </a:r>
                      <a:r>
                        <a:rPr lang="ca-ES" sz="1400" b="1" strike="sngStrike" spc="-1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Avanzado</a:t>
                      </a:r>
                      <a:endParaRPr lang="ca-ES" sz="1400" b="1" strike="sngStrike" spc="-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CuadroTexto 9">
            <a:hlinkClick r:id="rId3"/>
            <a:extLst>
              <a:ext uri="{FF2B5EF4-FFF2-40B4-BE49-F238E27FC236}">
                <a16:creationId xmlns:a16="http://schemas.microsoft.com/office/drawing/2014/main" id="{4B8B092B-3FCD-4154-93F8-3170F75F2221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8F568A3-5B6E-4D1B-BC1B-82BD9A98E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70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8" grpId="0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"/>
            <a:ext cx="9143995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B5D5B8CA-570A-4C88-B21F-1F8953142BFF}"/>
              </a:ext>
            </a:extLst>
          </p:cNvPr>
          <p:cNvSpPr txBox="1"/>
          <p:nvPr/>
        </p:nvSpPr>
        <p:spPr>
          <a:xfrm>
            <a:off x="969207" y="1972313"/>
            <a:ext cx="7123660" cy="343529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de l’economia i les finances.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de la indústria i els serveis.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de les ciències de la vida, la salut, la </a:t>
            </a:r>
            <a:r>
              <a:rPr lang="ca-ES" dirty="0" err="1">
                <a:latin typeface="Arial"/>
                <a:cs typeface="Arial"/>
              </a:rPr>
              <a:t>biosanitat</a:t>
            </a:r>
            <a:r>
              <a:rPr lang="ca-ES" dirty="0">
                <a:latin typeface="Arial"/>
                <a:cs typeface="Arial"/>
              </a:rPr>
              <a:t> i la psicologia.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administracions públiques.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acadèmic, de la docència i la recerca.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Àmbit dels mitjans de comunicació i de les xarxes socials.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7063D898-13E4-B5F1-2CF1-A0E2EF7976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82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33"/>
            <a:ext cx="9143993" cy="12923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B5D5B8CA-570A-4C88-B21F-1F8953142BFF}"/>
              </a:ext>
            </a:extLst>
          </p:cNvPr>
          <p:cNvSpPr txBox="1"/>
          <p:nvPr/>
        </p:nvSpPr>
        <p:spPr>
          <a:xfrm>
            <a:off x="517031" y="1613263"/>
            <a:ext cx="3874099" cy="498109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L’Estadística és una de les disciplines més demandades al mercat laboral.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Les empreses disposen d'enormes bases de dades </a:t>
            </a:r>
            <a:r>
              <a:rPr lang="ca-ES" sz="1600" i="1" dirty="0">
                <a:latin typeface="Arial"/>
                <a:cs typeface="Arial"/>
              </a:rPr>
              <a:t>(Big Data) </a:t>
            </a:r>
            <a:r>
              <a:rPr lang="ca-ES" sz="1600" dirty="0">
                <a:latin typeface="Arial"/>
                <a:cs typeface="Arial"/>
              </a:rPr>
              <a:t>que necessiten analitzar per prendre decisions òptimes que millorin les seves ofertes i els seus beneficis.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Internet proporciona informació d'interès per a milions d'empreses que desitgen conèixer a clients i usuaris.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</a:t>
            </a:r>
            <a:r>
              <a:rPr lang="ca-ES" sz="1600" b="1" dirty="0">
                <a:latin typeface="Arial"/>
                <a:cs typeface="Arial"/>
              </a:rPr>
              <a:t>97% dels graduats </a:t>
            </a:r>
            <a:r>
              <a:rPr lang="ca-ES" sz="1600" dirty="0">
                <a:latin typeface="Arial"/>
                <a:cs typeface="Arial"/>
              </a:rPr>
              <a:t>en el grau d'Estadística Aplicada treballen en feines relacionades amb els estudis.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C58408D-0511-4435-86D9-DE5D2C6BB2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423" y="1741202"/>
            <a:ext cx="3985588" cy="2211206"/>
          </a:xfrm>
          <a:prstGeom prst="rect">
            <a:avLst/>
          </a:prstGeom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A36E198-7451-48DD-9127-6EA781682F66}"/>
              </a:ext>
            </a:extLst>
          </p:cNvPr>
          <p:cNvGrpSpPr>
            <a:grpSpLocks noChangeAspect="1"/>
          </p:cNvGrpSpPr>
          <p:nvPr/>
        </p:nvGrpSpPr>
        <p:grpSpPr>
          <a:xfrm>
            <a:off x="5344409" y="4232527"/>
            <a:ext cx="2897616" cy="2269130"/>
            <a:chOff x="371160" y="5923440"/>
            <a:chExt cx="4184280" cy="327672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C66ACF1-DEA3-477A-8DDA-3F4DFE94B621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160" y="6470640"/>
              <a:ext cx="4184280" cy="272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7">
              <a:extLst>
                <a:ext uri="{FF2B5EF4-FFF2-40B4-BE49-F238E27FC236}">
                  <a16:creationId xmlns:a16="http://schemas.microsoft.com/office/drawing/2014/main" id="{FBA1D0F0-78A9-42FB-A660-B053A1061975}"/>
                </a:ext>
              </a:extLst>
            </p:cNvPr>
            <p:cNvSpPr/>
            <p:nvPr/>
          </p:nvSpPr>
          <p:spPr>
            <a:xfrm>
              <a:off x="2359440" y="7252200"/>
              <a:ext cx="879480" cy="559520"/>
            </a:xfrm>
            <a:prstGeom prst="wedgeEllipseCallout">
              <a:avLst>
                <a:gd name="adj1" fmla="val 69674"/>
                <a:gd name="adj2" fmla="val -2846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ca-ES" sz="1200" b="0" strike="noStrike" spc="-1" dirty="0">
                  <a:solidFill>
                    <a:srgbClr val="000000"/>
                  </a:solidFill>
                  <a:latin typeface="Arial Narrow" panose="020B0606020202030204" pitchFamily="34" charset="0"/>
                  <a:ea typeface="DejaVu Sans"/>
                </a:rPr>
                <a:t>OK!</a:t>
              </a:r>
              <a:endParaRPr lang="ca-ES" sz="1200" b="0" strike="noStrike" spc="-1" dirty="0">
                <a:latin typeface="Arial Narrow" panose="020B0606020202030204" pitchFamily="34" charset="0"/>
              </a:endParaRPr>
            </a:p>
          </p:txBody>
        </p:sp>
        <p:sp>
          <p:nvSpPr>
            <p:cNvPr id="13" name="CustomShape 9">
              <a:extLst>
                <a:ext uri="{FF2B5EF4-FFF2-40B4-BE49-F238E27FC236}">
                  <a16:creationId xmlns:a16="http://schemas.microsoft.com/office/drawing/2014/main" id="{1D4546EF-5950-4371-87AB-472E075D29FB}"/>
                </a:ext>
              </a:extLst>
            </p:cNvPr>
            <p:cNvSpPr/>
            <p:nvPr/>
          </p:nvSpPr>
          <p:spPr>
            <a:xfrm>
              <a:off x="1242720" y="5923440"/>
              <a:ext cx="1722960" cy="1215739"/>
            </a:xfrm>
            <a:prstGeom prst="wedgeEllipseCallout">
              <a:avLst>
                <a:gd name="adj1" fmla="val -21559"/>
                <a:gd name="adj2" fmla="val 65458"/>
              </a:avLst>
            </a:prstGeom>
            <a:solidFill>
              <a:srgbClr val="92D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ca-ES" sz="1100" b="1" strike="noStrike" spc="-1" dirty="0">
                  <a:solidFill>
                    <a:srgbClr val="000000"/>
                  </a:solidFill>
                  <a:latin typeface="Arial Narrow" panose="020B0606020202030204" pitchFamily="34" charset="0"/>
                  <a:ea typeface="DejaVu Sans"/>
                </a:rPr>
                <a:t>Graduat en</a:t>
              </a:r>
              <a:endParaRPr lang="ca-ES" sz="1100" b="1" strike="noStrike" spc="-1" dirty="0">
                <a:latin typeface="Arial Narrow" panose="020B0606020202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ca-ES" sz="1100" b="1" strike="noStrike" spc="-1" dirty="0">
                  <a:solidFill>
                    <a:srgbClr val="000000"/>
                  </a:solidFill>
                  <a:latin typeface="Arial Narrow" panose="020B0606020202030204" pitchFamily="34" charset="0"/>
                  <a:ea typeface="DejaVu Sans"/>
                </a:rPr>
                <a:t>Estadística Aplicada</a:t>
              </a:r>
              <a:endParaRPr lang="ca-ES" sz="1100" b="1" strike="noStrike" spc="-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21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5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0606"/>
            <a:ext cx="9144001" cy="700860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09" r="1589"/>
          <a:stretch/>
        </p:blipFill>
        <p:spPr>
          <a:xfrm>
            <a:off x="-285079" y="-163313"/>
            <a:ext cx="9714155" cy="3687033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I després?</a:t>
            </a: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776" y="1217272"/>
            <a:ext cx="1591908" cy="4284197"/>
            <a:chOff x="1081776" y="1645288"/>
            <a:chExt cx="1591908" cy="4277341"/>
          </a:xfrm>
        </p:grpSpPr>
        <p:sp>
          <p:nvSpPr>
            <p:cNvPr id="23" name="Rectángulo 22"/>
            <p:cNvSpPr/>
            <p:nvPr/>
          </p:nvSpPr>
          <p:spPr>
            <a:xfrm>
              <a:off x="1081776" y="1645288"/>
              <a:ext cx="1591908" cy="4277341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4" y="1880974"/>
              <a:ext cx="1334261" cy="6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400" b="1" dirty="0">
                  <a:solidFill>
                    <a:schemeClr val="bg1"/>
                  </a:solidFill>
                  <a:latin typeface="Arial"/>
                  <a:cs typeface="Arial"/>
                </a:rPr>
                <a:t>GRAU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240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 anys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52264" y="3890211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Medicina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360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6 anys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152264" y="4819630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Veterinària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300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5 anys</a:t>
              </a:r>
            </a:p>
          </p:txBody>
        </p:sp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7006" y="1211891"/>
            <a:ext cx="2178576" cy="898963"/>
            <a:chOff x="2917398" y="1639907"/>
            <a:chExt cx="2092218" cy="898963"/>
          </a:xfrm>
        </p:grpSpPr>
        <p:sp>
          <p:nvSpPr>
            <p:cNvPr id="31" name="Rectángulo 30"/>
            <p:cNvSpPr/>
            <p:nvPr/>
          </p:nvSpPr>
          <p:spPr>
            <a:xfrm>
              <a:off x="3170275" y="1639907"/>
              <a:ext cx="1839341" cy="898963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201361" y="1697101"/>
              <a:ext cx="1292042" cy="8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UNIVERSITARI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17398" y="1968874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87850" y="2293031"/>
            <a:ext cx="2207075" cy="900000"/>
            <a:chOff x="2918105" y="2968151"/>
            <a:chExt cx="2080079" cy="900000"/>
          </a:xfrm>
        </p:grpSpPr>
        <p:sp>
          <p:nvSpPr>
            <p:cNvPr id="40" name="Rectángulo 39"/>
            <p:cNvSpPr/>
            <p:nvPr/>
          </p:nvSpPr>
          <p:spPr>
            <a:xfrm>
              <a:off x="3164392" y="2968151"/>
              <a:ext cx="1808089" cy="90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214471" y="3014728"/>
              <a:ext cx="178371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de FORMACIÓ PERMANENT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8105" y="329788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2DF3FEC1-46E7-87E6-8E56-4CE6B5D7C221}"/>
              </a:ext>
            </a:extLst>
          </p:cNvPr>
          <p:cNvGrpSpPr/>
          <p:nvPr/>
        </p:nvGrpSpPr>
        <p:grpSpPr>
          <a:xfrm>
            <a:off x="5118717" y="1546260"/>
            <a:ext cx="1581454" cy="788362"/>
            <a:chOff x="5118717" y="1546260"/>
            <a:chExt cx="1581454" cy="788362"/>
          </a:xfrm>
        </p:grpSpPr>
        <p:sp>
          <p:nvSpPr>
            <p:cNvPr id="60" name="Rectángulo 59"/>
            <p:cNvSpPr/>
            <p:nvPr/>
          </p:nvSpPr>
          <p:spPr>
            <a:xfrm>
              <a:off x="5365645" y="1546260"/>
              <a:ext cx="1334526" cy="788362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406028" y="1667029"/>
              <a:ext cx="1177523" cy="62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DOCTORAT</a:t>
              </a:r>
              <a:b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/ TESI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ca-ES" sz="110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anys</a:t>
              </a:r>
            </a:p>
          </p:txBody>
        </p:sp>
        <p:sp>
          <p:nvSpPr>
            <p:cNvPr id="55" name="Cheurón 54"/>
            <p:cNvSpPr/>
            <p:nvPr/>
          </p:nvSpPr>
          <p:spPr>
            <a:xfrm>
              <a:off x="5118717" y="1675639"/>
              <a:ext cx="143181" cy="254054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CuadroTexto 43" descr="Accedeix a la web amb tota l'oferta d'estudis a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913546" y="6188438"/>
            <a:ext cx="174020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88238" y="6156234"/>
            <a:ext cx="299886" cy="309258"/>
          </a:xfrm>
          <a:prstGeom prst="rect">
            <a:avLst/>
          </a:prstGeom>
        </p:spPr>
      </p:pic>
      <p:grpSp>
        <p:nvGrpSpPr>
          <p:cNvPr id="14" name="Agrupar 7">
            <a:extLst>
              <a:ext uri="{FF2B5EF4-FFF2-40B4-BE49-F238E27FC236}">
                <a16:creationId xmlns:a16="http://schemas.microsoft.com/office/drawing/2014/main" id="{374BCD48-8770-ADF8-2319-EBA437B1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1304" y="3375208"/>
            <a:ext cx="2183622" cy="720000"/>
            <a:chOff x="2935716" y="2968151"/>
            <a:chExt cx="2057975" cy="720000"/>
          </a:xfrm>
        </p:grpSpPr>
        <p:sp>
          <p:nvSpPr>
            <p:cNvPr id="16" name="Rectángulo 39">
              <a:extLst>
                <a:ext uri="{FF2B5EF4-FFF2-40B4-BE49-F238E27FC236}">
                  <a16:creationId xmlns:a16="http://schemas.microsoft.com/office/drawing/2014/main" id="{65E3026C-78C7-5259-1B58-A11FE3682212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18" name="CuadroTexto 40">
              <a:extLst>
                <a:ext uri="{FF2B5EF4-FFF2-40B4-BE49-F238E27FC236}">
                  <a16:creationId xmlns:a16="http://schemas.microsoft.com/office/drawing/2014/main" id="{C9B473E5-6353-7BF6-8062-0E590F3FAEB8}"/>
                </a:ext>
              </a:extLst>
            </p:cNvPr>
            <p:cNvSpPr txBox="1"/>
            <p:nvPr/>
          </p:nvSpPr>
          <p:spPr>
            <a:xfrm>
              <a:off x="3209978" y="3004707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</a:t>
              </a:r>
            </a:p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30-59 ECTS</a:t>
              </a:r>
            </a:p>
          </p:txBody>
        </p:sp>
        <p:sp>
          <p:nvSpPr>
            <p:cNvPr id="19" name="Cheurón 46">
              <a:extLst>
                <a:ext uri="{FF2B5EF4-FFF2-40B4-BE49-F238E27FC236}">
                  <a16:creationId xmlns:a16="http://schemas.microsoft.com/office/drawing/2014/main" id="{1ABB2CBD-1B08-E6BE-EBC4-8E1F0F9AC40B}"/>
                </a:ext>
              </a:extLst>
            </p:cNvPr>
            <p:cNvSpPr/>
            <p:nvPr/>
          </p:nvSpPr>
          <p:spPr>
            <a:xfrm>
              <a:off x="2935716" y="320601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Agrupar 7">
            <a:extLst>
              <a:ext uri="{FF2B5EF4-FFF2-40B4-BE49-F238E27FC236}">
                <a16:creationId xmlns:a16="http://schemas.microsoft.com/office/drawing/2014/main" id="{188F775C-DEBC-90CF-569C-E03BB08B3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22551" y="4277385"/>
            <a:ext cx="2192536" cy="540000"/>
            <a:chOff x="2938056" y="2968151"/>
            <a:chExt cx="2066376" cy="540000"/>
          </a:xfrm>
        </p:grpSpPr>
        <p:sp>
          <p:nvSpPr>
            <p:cNvPr id="24" name="Rectángulo 39">
              <a:extLst>
                <a:ext uri="{FF2B5EF4-FFF2-40B4-BE49-F238E27FC236}">
                  <a16:creationId xmlns:a16="http://schemas.microsoft.com/office/drawing/2014/main" id="{8D8F9778-5759-AB1C-3D3E-3120D913C845}"/>
                </a:ext>
              </a:extLst>
            </p:cNvPr>
            <p:cNvSpPr/>
            <p:nvPr/>
          </p:nvSpPr>
          <p:spPr>
            <a:xfrm>
              <a:off x="3164392" y="2968151"/>
              <a:ext cx="1808089" cy="54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5" name="CuadroTexto 40">
              <a:extLst>
                <a:ext uri="{FF2B5EF4-FFF2-40B4-BE49-F238E27FC236}">
                  <a16:creationId xmlns:a16="http://schemas.microsoft.com/office/drawing/2014/main" id="{7254F36B-8BE9-B049-022A-ABCA3667F9D1}"/>
                </a:ext>
              </a:extLst>
            </p:cNvPr>
            <p:cNvSpPr txBox="1"/>
            <p:nvPr/>
          </p:nvSpPr>
          <p:spPr>
            <a:xfrm>
              <a:off x="3220719" y="3000729"/>
              <a:ext cx="1783713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 d’EXPERT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15-29 ECTS</a:t>
              </a:r>
            </a:p>
          </p:txBody>
        </p:sp>
        <p:sp>
          <p:nvSpPr>
            <p:cNvPr id="26" name="Cheurón 46">
              <a:extLst>
                <a:ext uri="{FF2B5EF4-FFF2-40B4-BE49-F238E27FC236}">
                  <a16:creationId xmlns:a16="http://schemas.microsoft.com/office/drawing/2014/main" id="{DB632540-47C1-6508-9929-ED58144AE647}"/>
                </a:ext>
              </a:extLst>
            </p:cNvPr>
            <p:cNvSpPr/>
            <p:nvPr/>
          </p:nvSpPr>
          <p:spPr>
            <a:xfrm>
              <a:off x="2938056" y="312872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Agrupar 7">
            <a:extLst>
              <a:ext uri="{FF2B5EF4-FFF2-40B4-BE49-F238E27FC236}">
                <a16:creationId xmlns:a16="http://schemas.microsoft.com/office/drawing/2014/main" id="{1783F9E4-9FD3-613F-41C3-247F003A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832" y="5193436"/>
            <a:ext cx="2187077" cy="720000"/>
            <a:chOff x="2927224" y="2968151"/>
            <a:chExt cx="2061232" cy="720000"/>
          </a:xfrm>
        </p:grpSpPr>
        <p:sp>
          <p:nvSpPr>
            <p:cNvPr id="28" name="Rectángulo 39">
              <a:extLst>
                <a:ext uri="{FF2B5EF4-FFF2-40B4-BE49-F238E27FC236}">
                  <a16:creationId xmlns:a16="http://schemas.microsoft.com/office/drawing/2014/main" id="{1C474B7A-D832-EA06-0A1A-CBAC390307CB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9" name="CuadroTexto 40">
              <a:extLst>
                <a:ext uri="{FF2B5EF4-FFF2-40B4-BE49-F238E27FC236}">
                  <a16:creationId xmlns:a16="http://schemas.microsoft.com/office/drawing/2014/main" id="{0B878979-1F51-DC22-045D-DC0507109B25}"/>
                </a:ext>
              </a:extLst>
            </p:cNvPr>
            <p:cNvSpPr txBox="1"/>
            <p:nvPr/>
          </p:nvSpPr>
          <p:spPr>
            <a:xfrm>
              <a:off x="3204743" y="3003856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CURS 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1-30 ECTS</a:t>
              </a:r>
            </a:p>
          </p:txBody>
        </p:sp>
        <p:sp>
          <p:nvSpPr>
            <p:cNvPr id="30" name="Cheurón 46">
              <a:extLst>
                <a:ext uri="{FF2B5EF4-FFF2-40B4-BE49-F238E27FC236}">
                  <a16:creationId xmlns:a16="http://schemas.microsoft.com/office/drawing/2014/main" id="{94EE31E2-6F45-ADA2-28B7-F0107E6FA120}"/>
                </a:ext>
              </a:extLst>
            </p:cNvPr>
            <p:cNvSpPr/>
            <p:nvPr/>
          </p:nvSpPr>
          <p:spPr>
            <a:xfrm>
              <a:off x="2927224" y="3035647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Agrupa 80">
            <a:extLst>
              <a:ext uri="{FF2B5EF4-FFF2-40B4-BE49-F238E27FC236}">
                <a16:creationId xmlns:a16="http://schemas.microsoft.com/office/drawing/2014/main" id="{38C7657D-1631-A584-66F0-29E1F6343963}"/>
              </a:ext>
            </a:extLst>
          </p:cNvPr>
          <p:cNvGrpSpPr/>
          <p:nvPr/>
        </p:nvGrpSpPr>
        <p:grpSpPr>
          <a:xfrm>
            <a:off x="1081776" y="1211888"/>
            <a:ext cx="7600302" cy="4701549"/>
            <a:chOff x="1081776" y="1211888"/>
            <a:chExt cx="7600302" cy="4701549"/>
          </a:xfrm>
        </p:grpSpPr>
        <p:sp>
          <p:nvSpPr>
            <p:cNvPr id="71" name="Cheurón 70"/>
            <p:cNvSpPr/>
            <p:nvPr/>
          </p:nvSpPr>
          <p:spPr>
            <a:xfrm>
              <a:off x="6822207" y="166702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Agrupa 79">
              <a:extLst>
                <a:ext uri="{FF2B5EF4-FFF2-40B4-BE49-F238E27FC236}">
                  <a16:creationId xmlns:a16="http://schemas.microsoft.com/office/drawing/2014/main" id="{E6D42F54-3FAC-9D39-4C6A-A5EE814B2837}"/>
                </a:ext>
              </a:extLst>
            </p:cNvPr>
            <p:cNvGrpSpPr/>
            <p:nvPr/>
          </p:nvGrpSpPr>
          <p:grpSpPr>
            <a:xfrm>
              <a:off x="1081776" y="1211888"/>
              <a:ext cx="7600302" cy="4701549"/>
              <a:chOff x="1081776" y="1211888"/>
              <a:chExt cx="7600302" cy="4701549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190050" y="1211888"/>
                <a:ext cx="1492028" cy="4701549"/>
                <a:chOff x="7265839" y="2575695"/>
                <a:chExt cx="1001654" cy="1894399"/>
              </a:xfrm>
            </p:grpSpPr>
            <p:sp>
              <p:nvSpPr>
                <p:cNvPr id="61" name="Rectángulo 60"/>
                <p:cNvSpPr/>
                <p:nvPr/>
              </p:nvSpPr>
              <p:spPr>
                <a:xfrm>
                  <a:off x="7265839" y="2575695"/>
                  <a:ext cx="907895" cy="18943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CuadroTexto 61"/>
                <p:cNvSpPr txBox="1"/>
                <p:nvPr/>
              </p:nvSpPr>
              <p:spPr>
                <a:xfrm>
                  <a:off x="7300963" y="2641909"/>
                  <a:ext cx="966530" cy="153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EXERCICI</a:t>
                  </a:r>
                  <a:b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</a:b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PROFESSIONAL</a:t>
                  </a:r>
                </a:p>
              </p:txBody>
            </p:sp>
          </p:grpSp>
          <p:grpSp>
            <p:nvGrpSpPr>
              <p:cNvPr id="67" name="Agrupa 66">
                <a:extLst>
                  <a:ext uri="{FF2B5EF4-FFF2-40B4-BE49-F238E27FC236}">
                    <a16:creationId xmlns:a16="http://schemas.microsoft.com/office/drawing/2014/main" id="{1364359C-F5B7-9165-3020-4568FF3658E6}"/>
                  </a:ext>
                </a:extLst>
              </p:cNvPr>
              <p:cNvGrpSpPr/>
              <p:nvPr/>
            </p:nvGrpSpPr>
            <p:grpSpPr>
              <a:xfrm>
                <a:off x="5118717" y="4427116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4" name="Cheurón 73"/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Rectángulo 77"/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" name="Agrupa 58">
                <a:extLst>
                  <a:ext uri="{FF2B5EF4-FFF2-40B4-BE49-F238E27FC236}">
                    <a16:creationId xmlns:a16="http://schemas.microsoft.com/office/drawing/2014/main" id="{0971596C-86D4-9B0D-1A58-4286B5D22324}"/>
                  </a:ext>
                </a:extLst>
              </p:cNvPr>
              <p:cNvGrpSpPr/>
              <p:nvPr/>
            </p:nvGrpSpPr>
            <p:grpSpPr>
              <a:xfrm>
                <a:off x="5124345" y="361748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76" name="Cheurón 75"/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Rectángulo 78"/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3" name="Agrupa 52">
                <a:extLst>
                  <a:ext uri="{FF2B5EF4-FFF2-40B4-BE49-F238E27FC236}">
                    <a16:creationId xmlns:a16="http://schemas.microsoft.com/office/drawing/2014/main" id="{F639509B-94BA-F5FA-A277-D8E995823075}"/>
                  </a:ext>
                </a:extLst>
              </p:cNvPr>
              <p:cNvGrpSpPr/>
              <p:nvPr/>
            </p:nvGrpSpPr>
            <p:grpSpPr>
              <a:xfrm>
                <a:off x="1081776" y="5665509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5BFE33C5-C943-45E6-9716-B4B73923E0CA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Cheurón 70">
                  <a:extLst>
                    <a:ext uri="{FF2B5EF4-FFF2-40B4-BE49-F238E27FC236}">
                      <a16:creationId xmlns:a16="http://schemas.microsoft.com/office/drawing/2014/main" id="{07A3BFFE-764B-48FE-AAA8-45A0A8972EE0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8" name="Agrupa 67">
                <a:extLst>
                  <a:ext uri="{FF2B5EF4-FFF2-40B4-BE49-F238E27FC236}">
                    <a16:creationId xmlns:a16="http://schemas.microsoft.com/office/drawing/2014/main" id="{1ADE0A89-C15D-A571-9A8A-FA619EA030CD}"/>
                  </a:ext>
                </a:extLst>
              </p:cNvPr>
              <p:cNvGrpSpPr/>
              <p:nvPr/>
            </p:nvGrpSpPr>
            <p:grpSpPr>
              <a:xfrm>
                <a:off x="2772559" y="4866451"/>
                <a:ext cx="4222050" cy="240537"/>
                <a:chOff x="2600157" y="4876018"/>
                <a:chExt cx="4222050" cy="240537"/>
              </a:xfrm>
            </p:grpSpPr>
            <p:sp>
              <p:nvSpPr>
                <p:cNvPr id="36" name="Cheurón 48">
                  <a:extLst>
                    <a:ext uri="{FF2B5EF4-FFF2-40B4-BE49-F238E27FC236}">
                      <a16:creationId xmlns:a16="http://schemas.microsoft.com/office/drawing/2014/main" id="{185039AC-C688-D8F4-120B-9AFAA89B3A32}"/>
                    </a:ext>
                  </a:extLst>
                </p:cNvPr>
                <p:cNvSpPr/>
                <p:nvPr/>
              </p:nvSpPr>
              <p:spPr>
                <a:xfrm>
                  <a:off x="6679026" y="487601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ángulo 72">
                  <a:extLst>
                    <a:ext uri="{FF2B5EF4-FFF2-40B4-BE49-F238E27FC236}">
                      <a16:creationId xmlns:a16="http://schemas.microsoft.com/office/drawing/2014/main" id="{DDA04C20-3E0C-5055-DC2D-E57EBEF8364D}"/>
                    </a:ext>
                  </a:extLst>
                </p:cNvPr>
                <p:cNvSpPr/>
                <p:nvPr/>
              </p:nvSpPr>
              <p:spPr>
                <a:xfrm>
                  <a:off x="2600157" y="4967321"/>
                  <a:ext cx="4160931" cy="701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" name="Agrupa 55">
                <a:extLst>
                  <a:ext uri="{FF2B5EF4-FFF2-40B4-BE49-F238E27FC236}">
                    <a16:creationId xmlns:a16="http://schemas.microsoft.com/office/drawing/2014/main" id="{B71626E8-F7A0-8CFF-4697-CFA512D6FFAC}"/>
                  </a:ext>
                </a:extLst>
              </p:cNvPr>
              <p:cNvGrpSpPr/>
              <p:nvPr/>
            </p:nvGrpSpPr>
            <p:grpSpPr>
              <a:xfrm>
                <a:off x="5089689" y="1216024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7" name="Rectángulo 49">
                  <a:extLst>
                    <a:ext uri="{FF2B5EF4-FFF2-40B4-BE49-F238E27FC236}">
                      <a16:creationId xmlns:a16="http://schemas.microsoft.com/office/drawing/2014/main" id="{CB5F0C38-9934-3419-5F47-BD2339F52D1B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Cheurón 70">
                  <a:extLst>
                    <a:ext uri="{FF2B5EF4-FFF2-40B4-BE49-F238E27FC236}">
                      <a16:creationId xmlns:a16="http://schemas.microsoft.com/office/drawing/2014/main" id="{030D5B0D-2546-DE6F-9A83-37358545FDCA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4" name="Agrupa 63">
                <a:extLst>
                  <a:ext uri="{FF2B5EF4-FFF2-40B4-BE49-F238E27FC236}">
                    <a16:creationId xmlns:a16="http://schemas.microsoft.com/office/drawing/2014/main" id="{CEDFCC2E-E991-843B-DD7F-45E3771029F5}"/>
                  </a:ext>
                </a:extLst>
              </p:cNvPr>
              <p:cNvGrpSpPr/>
              <p:nvPr/>
            </p:nvGrpSpPr>
            <p:grpSpPr>
              <a:xfrm>
                <a:off x="5130041" y="262342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65" name="Cheurón 75">
                  <a:extLst>
                    <a:ext uri="{FF2B5EF4-FFF2-40B4-BE49-F238E27FC236}">
                      <a16:creationId xmlns:a16="http://schemas.microsoft.com/office/drawing/2014/main" id="{0918B999-A4E0-BC52-04EA-9D86033048D4}"/>
                    </a:ext>
                  </a:extLst>
                </p:cNvPr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Rectángulo 78">
                  <a:extLst>
                    <a:ext uri="{FF2B5EF4-FFF2-40B4-BE49-F238E27FC236}">
                      <a16:creationId xmlns:a16="http://schemas.microsoft.com/office/drawing/2014/main" id="{3123B6FF-C052-5E16-593B-857C1918932D}"/>
                    </a:ext>
                  </a:extLst>
                </p:cNvPr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9" name="Agrupa 68">
                <a:extLst>
                  <a:ext uri="{FF2B5EF4-FFF2-40B4-BE49-F238E27FC236}">
                    <a16:creationId xmlns:a16="http://schemas.microsoft.com/office/drawing/2014/main" id="{AD00B6BC-E872-2F11-3B6D-9BA4D5F06BF9}"/>
                  </a:ext>
                </a:extLst>
              </p:cNvPr>
              <p:cNvGrpSpPr/>
              <p:nvPr/>
            </p:nvGrpSpPr>
            <p:grpSpPr>
              <a:xfrm>
                <a:off x="5125718" y="5409930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0" name="Cheurón 73">
                  <a:extLst>
                    <a:ext uri="{FF2B5EF4-FFF2-40B4-BE49-F238E27FC236}">
                      <a16:creationId xmlns:a16="http://schemas.microsoft.com/office/drawing/2014/main" id="{08D0121E-D7E7-25B6-8D05-2929B4BF57BB}"/>
                    </a:ext>
                  </a:extLst>
                </p:cNvPr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ángulo 77">
                  <a:extLst>
                    <a:ext uri="{FF2B5EF4-FFF2-40B4-BE49-F238E27FC236}">
                      <a16:creationId xmlns:a16="http://schemas.microsoft.com/office/drawing/2014/main" id="{2AB758EF-DCE4-66C1-31E0-1DA334FFBA45}"/>
                    </a:ext>
                  </a:extLst>
                </p:cNvPr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C8160851-6562-6F84-3F0C-633635A35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14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33"/>
            <a:ext cx="9143993" cy="12923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Màsters i Postgraus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61628E0B-92F2-4BF6-BB24-683F16004F81}"/>
              </a:ext>
            </a:extLst>
          </p:cNvPr>
          <p:cNvSpPr txBox="1"/>
          <p:nvPr/>
        </p:nvSpPr>
        <p:spPr>
          <a:xfrm>
            <a:off x="969207" y="1879950"/>
            <a:ext cx="7537484" cy="375589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Màster Universitari de </a:t>
            </a:r>
            <a:r>
              <a:rPr lang="ca-ES" b="1" dirty="0">
                <a:latin typeface="Arial"/>
                <a:cs typeface="Arial"/>
              </a:rPr>
              <a:t>Modelització per a la Ciència i l'Enginyeria.</a:t>
            </a:r>
          </a:p>
          <a:p>
            <a:pPr marL="742950" lvl="1" indent="-285750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Especialitats: Modelització de Sistemes Complexos, Modelització Matemàtica, Modelització per a l'Enginyeria i Ciència de Dades.</a:t>
            </a:r>
            <a:endParaRPr lang="ca-ES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MATHMODS. </a:t>
            </a:r>
            <a:r>
              <a:rPr lang="ca-ES" dirty="0" err="1">
                <a:latin typeface="Arial"/>
                <a:cs typeface="Arial"/>
              </a:rPr>
              <a:t>Master's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degree</a:t>
            </a:r>
            <a:r>
              <a:rPr lang="ca-ES" dirty="0">
                <a:latin typeface="Arial"/>
                <a:cs typeface="Arial"/>
              </a:rPr>
              <a:t> in </a:t>
            </a:r>
            <a:r>
              <a:rPr lang="ca-ES" dirty="0" err="1">
                <a:latin typeface="Arial"/>
                <a:cs typeface="Arial"/>
              </a:rPr>
              <a:t>Mathematical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dirty="0" err="1">
                <a:latin typeface="Arial"/>
                <a:cs typeface="Arial"/>
              </a:rPr>
              <a:t>Modelling</a:t>
            </a:r>
            <a:r>
              <a:rPr lang="ca-ES" dirty="0">
                <a:latin typeface="Arial"/>
                <a:cs typeface="Arial"/>
              </a:rPr>
              <a:t> in </a:t>
            </a:r>
            <a:r>
              <a:rPr lang="ca-ES" dirty="0" err="1">
                <a:latin typeface="Arial"/>
                <a:cs typeface="Arial"/>
              </a:rPr>
              <a:t>Engineering</a:t>
            </a:r>
            <a:r>
              <a:rPr lang="ca-ES" dirty="0">
                <a:latin typeface="Arial"/>
                <a:cs typeface="Arial"/>
              </a:rPr>
              <a:t>: </a:t>
            </a:r>
            <a:r>
              <a:rPr lang="ca-ES" dirty="0" err="1">
                <a:latin typeface="Arial"/>
                <a:cs typeface="Arial"/>
              </a:rPr>
              <a:t>Theory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dirty="0" err="1">
                <a:latin typeface="Arial"/>
                <a:cs typeface="Arial"/>
              </a:rPr>
              <a:t>Numerics</a:t>
            </a:r>
            <a:r>
              <a:rPr lang="ca-ES" dirty="0">
                <a:latin typeface="Arial"/>
                <a:cs typeface="Arial"/>
              </a:rPr>
              <a:t>, Applications.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Màster de </a:t>
            </a:r>
            <a:r>
              <a:rPr lang="ca-ES" b="1" dirty="0">
                <a:latin typeface="Arial"/>
                <a:cs typeface="Arial"/>
              </a:rPr>
              <a:t>Matemàtiques per als Instruments Financers.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Màster in </a:t>
            </a:r>
            <a:r>
              <a:rPr lang="ca-ES" b="1" dirty="0">
                <a:latin typeface="Arial"/>
                <a:cs typeface="Arial"/>
              </a:rPr>
              <a:t>Data </a:t>
            </a:r>
            <a:r>
              <a:rPr lang="ca-ES" b="1" dirty="0" err="1">
                <a:latin typeface="Arial"/>
                <a:cs typeface="Arial"/>
              </a:rPr>
              <a:t>Science</a:t>
            </a:r>
            <a:r>
              <a:rPr lang="ca-ES" b="1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Màster de </a:t>
            </a:r>
            <a:r>
              <a:rPr lang="ca-ES" b="1" dirty="0">
                <a:latin typeface="Arial"/>
                <a:cs typeface="Arial"/>
              </a:rPr>
              <a:t>Visió per Computador.</a:t>
            </a:r>
          </a:p>
        </p:txBody>
      </p:sp>
      <p:sp>
        <p:nvSpPr>
          <p:cNvPr id="12" name="CuadroTexto 11">
            <a:hlinkClick r:id="rId3"/>
            <a:extLst>
              <a:ext uri="{FF2B5EF4-FFF2-40B4-BE49-F238E27FC236}">
                <a16:creationId xmlns:a16="http://schemas.microsoft.com/office/drawing/2014/main" id="{9DF6BEF0-6DD3-44CB-9389-2C1B769391F7}"/>
              </a:ext>
            </a:extLst>
          </p:cNvPr>
          <p:cNvSpPr txBox="1"/>
          <p:nvPr/>
        </p:nvSpPr>
        <p:spPr>
          <a:xfrm>
            <a:off x="724322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3D65D20-5C1C-4DD2-9540-350BAF720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1791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F5A2698-B891-7E90-895D-6313B09A63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33"/>
            <a:ext cx="9143993" cy="12923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Concursos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B5D5B8CA-570A-4C88-B21F-1F8953142BFF}"/>
              </a:ext>
            </a:extLst>
          </p:cNvPr>
          <p:cNvSpPr txBox="1"/>
          <p:nvPr/>
        </p:nvSpPr>
        <p:spPr>
          <a:xfrm>
            <a:off x="517031" y="1743891"/>
            <a:ext cx="4054969" cy="319855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400" b="1" dirty="0">
                <a:latin typeface="Arial"/>
                <a:cs typeface="Arial"/>
              </a:rPr>
              <a:t>Planter de Sondeigs i Experiments:</a:t>
            </a:r>
          </a:p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Aquest concurs es convoca anualment, adreçat a estudiants d'ESO i batxillerat i té com a objectiu principal despertar en els alumnes la curiositat per l'estadística com a eina fonamental en la recerca, tant en ciències experimentals com en ciències socials.</a:t>
            </a:r>
          </a:p>
        </p:txBody>
      </p:sp>
      <p:sp>
        <p:nvSpPr>
          <p:cNvPr id="14" name="CuadroTexto 13">
            <a:hlinkClick r:id="rId3"/>
            <a:extLst>
              <a:ext uri="{FF2B5EF4-FFF2-40B4-BE49-F238E27FC236}">
                <a16:creationId xmlns:a16="http://schemas.microsoft.com/office/drawing/2014/main" id="{D6B9A120-8C11-4B98-BE38-53592C717D29}"/>
              </a:ext>
            </a:extLst>
          </p:cNvPr>
          <p:cNvSpPr txBox="1"/>
          <p:nvPr/>
        </p:nvSpPr>
        <p:spPr>
          <a:xfrm>
            <a:off x="517031" y="5201512"/>
            <a:ext cx="413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8000"/>
                </a:solidFill>
              </a:rPr>
              <a:t>https://fme.upc.edu/ca/concurs_Planter/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D214BBF-882E-4E33-9642-20A223B5BE34}"/>
              </a:ext>
            </a:extLst>
          </p:cNvPr>
          <p:cNvGrpSpPr/>
          <p:nvPr/>
        </p:nvGrpSpPr>
        <p:grpSpPr>
          <a:xfrm>
            <a:off x="5178919" y="1868893"/>
            <a:ext cx="3448050" cy="4260602"/>
            <a:chOff x="5178919" y="1868893"/>
            <a:chExt cx="3448050" cy="4260602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5F888557-0FBC-4493-A439-9BA8B861CAF0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178919" y="4074876"/>
              <a:ext cx="3448050" cy="2054619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39A40EE-FE5D-456F-9B1F-E382CE3D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8919" y="1868893"/>
              <a:ext cx="3448050" cy="17430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Imagen 13">
            <a:hlinkClick r:id="rId6"/>
            <a:extLst>
              <a:ext uri="{FF2B5EF4-FFF2-40B4-BE49-F238E27FC236}">
                <a16:creationId xmlns:a16="http://schemas.microsoft.com/office/drawing/2014/main" id="{11202834-F078-20DE-4D14-EC8AB5DAED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7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33"/>
            <a:ext cx="9143993" cy="12923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Jocs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B5D5B8CA-570A-4C88-B21F-1F8953142BFF}"/>
              </a:ext>
            </a:extLst>
          </p:cNvPr>
          <p:cNvSpPr txBox="1"/>
          <p:nvPr/>
        </p:nvSpPr>
        <p:spPr>
          <a:xfrm>
            <a:off x="517030" y="2441599"/>
            <a:ext cx="3653035" cy="296163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500" dirty="0">
                <a:latin typeface="Arial"/>
                <a:cs typeface="Arial"/>
              </a:rPr>
              <a:t>El projecte busca portar l'estadística fora de l'aula, amb la finalitat d'aconseguir que els i les joves estudiants siguin conscients, amb Diversió i Jocs, que vivim en un Món ple de Dades.</a:t>
            </a:r>
          </a:p>
          <a:p>
            <a:pPr defTabSz="910227" fontAlgn="base"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500" dirty="0">
                <a:latin typeface="Arial"/>
                <a:cs typeface="Arial"/>
              </a:rPr>
              <a:t>Activitat en format xerrada – concurs. Es vol crear un clima interactiu amb la participació dels assistents, divertit tot despertant la consciència critica respecte al tractament de dades. </a:t>
            </a: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2D443E29-730C-481C-B71E-33B8B2048EFE}"/>
              </a:ext>
            </a:extLst>
          </p:cNvPr>
          <p:cNvSpPr txBox="1"/>
          <p:nvPr/>
        </p:nvSpPr>
        <p:spPr>
          <a:xfrm>
            <a:off x="517029" y="1706126"/>
            <a:ext cx="7045305" cy="44921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800" b="1" dirty="0" err="1">
                <a:latin typeface="Arial"/>
                <a:cs typeface="Arial"/>
              </a:rPr>
              <a:t>Stat</a:t>
            </a:r>
            <a:r>
              <a:rPr lang="ca-ES" sz="2800" b="1" dirty="0">
                <a:latin typeface="Arial"/>
                <a:cs typeface="Arial"/>
              </a:rPr>
              <a:t> Wars: La </a:t>
            </a:r>
            <a:r>
              <a:rPr lang="ca-ES" sz="2800" b="1" dirty="0" err="1">
                <a:latin typeface="Arial"/>
                <a:cs typeface="Arial"/>
              </a:rPr>
              <a:t>Rebelió</a:t>
            </a:r>
            <a:r>
              <a:rPr lang="ca-ES" sz="2800" b="1" dirty="0">
                <a:latin typeface="Arial"/>
                <a:cs typeface="Arial"/>
              </a:rPr>
              <a:t> de les Dades.</a:t>
            </a:r>
          </a:p>
        </p:txBody>
      </p:sp>
      <p:sp>
        <p:nvSpPr>
          <p:cNvPr id="12" name="CuadroTexto 11">
            <a:hlinkClick r:id="rId3"/>
            <a:extLst>
              <a:ext uri="{FF2B5EF4-FFF2-40B4-BE49-F238E27FC236}">
                <a16:creationId xmlns:a16="http://schemas.microsoft.com/office/drawing/2014/main" id="{E7094B1E-6972-4868-BD23-D882FFC52D4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4DA2A10-F896-4DE7-938F-406D2D34F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C91927F-0AA8-7AE0-D1C8-DB6C6B61A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935" y="2329009"/>
            <a:ext cx="3007566" cy="3642189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AFD873E-A42D-E53A-7256-30F993F329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92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9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  <p:bldP spid="11" grpId="0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3004D9F1-123D-401E-8275-0B0018989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1512"/>
            <a:ext cx="9140825" cy="129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Més informació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CFC9FA5-1E56-4E8C-A718-8E66D281A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0441" y="1835779"/>
            <a:ext cx="4456938" cy="2261316"/>
            <a:chOff x="552875" y="2035285"/>
            <a:chExt cx="4456938" cy="2261316"/>
          </a:xfrm>
        </p:grpSpPr>
        <p:sp>
          <p:nvSpPr>
            <p:cNvPr id="11" name="QuadreDeText 13">
              <a:extLst>
                <a:ext uri="{FF2B5EF4-FFF2-40B4-BE49-F238E27FC236}">
                  <a16:creationId xmlns:a16="http://schemas.microsoft.com/office/drawing/2014/main" id="{8426EDBF-FB70-49C7-8F1C-747E78EE431F}"/>
                </a:ext>
              </a:extLst>
            </p:cNvPr>
            <p:cNvSpPr txBox="1"/>
            <p:nvPr/>
          </p:nvSpPr>
          <p:spPr>
            <a:xfrm>
              <a:off x="599056" y="2035285"/>
              <a:ext cx="4410757" cy="2261316"/>
            </a:xfrm>
            <a:prstGeom prst="rect">
              <a:avLst/>
            </a:prstGeom>
            <a:noFill/>
          </p:spPr>
          <p:txBody>
            <a:bodyPr wrap="square" lIns="63873" tIns="31936" rIns="63873" bIns="31936">
              <a:spAutoFit/>
            </a:bodyPr>
            <a:lstStyle/>
            <a:p>
              <a:pPr defTabSz="910227" fontAlgn="base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BB2A"/>
                </a:buClr>
                <a:buSzPct val="100000"/>
                <a:defRPr/>
              </a:pPr>
              <a:r>
                <a:rPr lang="ca-ES" altLang="es-ES" sz="2000" b="1" dirty="0">
                  <a:latin typeface="Arial"/>
                  <a:cs typeface="Arial"/>
                </a:rPr>
                <a:t>Coordinació del grau:</a:t>
              </a:r>
            </a:p>
            <a:p>
              <a:pPr defTabSz="910227" fontAlgn="base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BB2A"/>
                </a:buClr>
                <a:buSzPct val="100000"/>
                <a:defRPr/>
              </a:pPr>
              <a:r>
                <a:rPr lang="ca-ES" altLang="es-ES" b="1" dirty="0">
                  <a:latin typeface="Arial"/>
                  <a:cs typeface="Arial"/>
                </a:rPr>
                <a:t>Alejandra </a:t>
              </a:r>
              <a:r>
                <a:rPr lang="ca-ES" altLang="es-ES" b="1" dirty="0" err="1">
                  <a:latin typeface="Arial"/>
                  <a:cs typeface="Arial"/>
                </a:rPr>
                <a:t>Cabaña</a:t>
              </a:r>
              <a:endParaRPr lang="ca-ES" altLang="es-ES" b="1" dirty="0">
                <a:latin typeface="Arial"/>
                <a:cs typeface="Arial"/>
              </a:endParaRPr>
            </a:p>
            <a:p>
              <a:pPr defTabSz="910227" fontAlgn="base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BB2A"/>
                </a:buClr>
                <a:buSzPct val="100000"/>
                <a:defRPr/>
              </a:pPr>
              <a:endParaRPr lang="ca-ES" altLang="es-ES" b="1" dirty="0">
                <a:latin typeface="Arial"/>
                <a:cs typeface="Arial"/>
              </a:endParaRPr>
            </a:p>
            <a:p>
              <a:pPr defTabSz="910227" fontAlgn="base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BB2A"/>
                </a:buClr>
                <a:buSzPct val="100000"/>
                <a:defRPr/>
              </a:pPr>
              <a:r>
                <a:rPr lang="ca-ES" altLang="es-ES" dirty="0">
                  <a:latin typeface="Arial"/>
                  <a:cs typeface="Arial"/>
                </a:rPr>
                <a:t>Departament de Matemàtiques</a:t>
              </a:r>
            </a:p>
            <a:p>
              <a:pPr indent="-360000" defTabSz="910227" fontAlgn="base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BB2A"/>
                </a:buClr>
                <a:buSzPct val="100000"/>
                <a:defRPr/>
              </a:pPr>
              <a:r>
                <a:rPr lang="ca-ES" altLang="es-ES" dirty="0">
                  <a:latin typeface="Arial"/>
                  <a:cs typeface="Arial"/>
                </a:rPr>
                <a:t>Facultat de Ciències </a:t>
              </a:r>
              <a:r>
                <a:rPr lang="ca-ES" altLang="es-ES" sz="2000" dirty="0">
                  <a:latin typeface="Arial"/>
                  <a:cs typeface="Arial"/>
                </a:rPr>
                <a:t>	</a:t>
              </a:r>
            </a:p>
          </p:txBody>
        </p:sp>
        <p:sp>
          <p:nvSpPr>
            <p:cNvPr id="8" name="CuadroTexto 7">
              <a:hlinkClick r:id="rId3"/>
              <a:extLst>
                <a:ext uri="{FF2B5EF4-FFF2-40B4-BE49-F238E27FC236}">
                  <a16:creationId xmlns:a16="http://schemas.microsoft.com/office/drawing/2014/main" id="{7F79E813-12C6-43C4-8237-0ECB9686554D}"/>
                </a:ext>
              </a:extLst>
            </p:cNvPr>
            <p:cNvSpPr txBox="1"/>
            <p:nvPr/>
          </p:nvSpPr>
          <p:spPr>
            <a:xfrm>
              <a:off x="552875" y="2949902"/>
              <a:ext cx="4305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b="1" dirty="0">
                  <a:solidFill>
                    <a:srgbClr val="008000"/>
                  </a:solidFill>
                </a:rPr>
                <a:t>coordinacio.grau.estadistica@uab.cat</a:t>
              </a:r>
            </a:p>
          </p:txBody>
        </p:sp>
      </p:grpSp>
      <p:pic>
        <p:nvPicPr>
          <p:cNvPr id="2" name="Imagen 1">
            <a:hlinkClick r:id="rId4"/>
            <a:extLst>
              <a:ext uri="{FF2B5EF4-FFF2-40B4-BE49-F238E27FC236}">
                <a16:creationId xmlns:a16="http://schemas.microsoft.com/office/drawing/2014/main" id="{778FA4EB-5C00-4F6A-92DC-A671D0740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33742" y="1787636"/>
            <a:ext cx="3323194" cy="33277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9D2CB974-1BC5-4FB4-9DB8-710390CFE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30451" y="5294321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C85FB9D-B20A-4CFA-B994-860EA42E9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05143" y="5262117"/>
            <a:ext cx="299886" cy="309258"/>
          </a:xfrm>
          <a:prstGeom prst="rect">
            <a:avLst/>
          </a:prstGeom>
        </p:spPr>
      </p:pic>
      <p:sp>
        <p:nvSpPr>
          <p:cNvPr id="4" name="CuadroTexto 11">
            <a:hlinkClick r:id="rId9"/>
            <a:extLst>
              <a:ext uri="{FF2B5EF4-FFF2-40B4-BE49-F238E27FC236}">
                <a16:creationId xmlns:a16="http://schemas.microsoft.com/office/drawing/2014/main" id="{F777BE12-38AC-7FFC-30C0-6C2359735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7036" y="4817267"/>
            <a:ext cx="1586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400" b="1" dirty="0">
                <a:latin typeface="Arial"/>
                <a:cs typeface="Arial"/>
              </a:rPr>
              <a:t>Descarrega’t aquesta presentació a “Visita la UAB”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Imagen 12">
            <a:extLst>
              <a:ext uri="{FF2B5EF4-FFF2-40B4-BE49-F238E27FC236}">
                <a16:creationId xmlns:a16="http://schemas.microsoft.com/office/drawing/2014/main" id="{2099412C-C904-54A5-E61D-8FDC820CA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2464" y="4847001"/>
            <a:ext cx="299886" cy="309258"/>
          </a:xfrm>
          <a:prstGeom prst="rect">
            <a:avLst/>
          </a:prstGeom>
        </p:spPr>
      </p:pic>
      <p:pic>
        <p:nvPicPr>
          <p:cNvPr id="16" name="Imatge 15">
            <a:hlinkClick r:id="rId9"/>
            <a:extLst>
              <a:ext uri="{FF2B5EF4-FFF2-40B4-BE49-F238E27FC236}">
                <a16:creationId xmlns:a16="http://schemas.microsoft.com/office/drawing/2014/main" id="{65E01A00-B4F9-6FE5-13D6-A50BDD4F116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843265" y="4161837"/>
            <a:ext cx="1504982" cy="186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80CD7548-B22D-2905-6B66-87BF6A48EE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8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4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4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64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2" grpId="1"/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\estadistica-sociologia.jpg">
            <a:extLst>
              <a:ext uri="{FF2B5EF4-FFF2-40B4-BE49-F238E27FC236}">
                <a16:creationId xmlns:a16="http://schemas.microsoft.com/office/drawing/2014/main" id="{E082E7C0-97B5-2847-BF50-BF1DF064D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500" y="1668022"/>
            <a:ext cx="9209503" cy="40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093" y="69474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Estadística Aplicada + Sociologia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0BF4FC2B-1961-E565-F458-6CA590F09E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43439C6-5AD2-4B68-83E9-DC3C08D34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873758"/>
              </p:ext>
            </p:extLst>
          </p:nvPr>
        </p:nvGraphicFramePr>
        <p:xfrm>
          <a:off x="1075643" y="1866056"/>
          <a:ext cx="6840620" cy="2477627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420417">
                <a:tc>
                  <a:txBody>
                    <a:bodyPr/>
                    <a:lstStyle/>
                    <a:p>
                      <a:r>
                        <a:rPr lang="ca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9,947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8,824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600536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423418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604C72C6-E18A-6040-A02C-D87258E0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8027" y="0"/>
            <a:ext cx="9156074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E974F9-088D-4F06-89E5-BE3516BD47D5}"/>
              </a:ext>
            </a:extLst>
          </p:cNvPr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A0B3CABA-DE2D-46CA-A127-BFFBE2C11F03}"/>
              </a:ext>
            </a:extLst>
          </p:cNvPr>
          <p:cNvSpPr txBox="1"/>
          <p:nvPr/>
        </p:nvSpPr>
        <p:spPr>
          <a:xfrm>
            <a:off x="1400951" y="4766461"/>
            <a:ext cx="1692000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2E1EE6D-4A8F-4D6F-BE5D-B6D02A948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473425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2756A168-F22E-A943-F89C-899B704CFE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3" name="Agrupa 2">
            <a:extLst>
              <a:ext uri="{FF2B5EF4-FFF2-40B4-BE49-F238E27FC236}">
                <a16:creationId xmlns:a16="http://schemas.microsoft.com/office/drawing/2014/main" id="{039010BF-A636-B905-E58D-4266211D4478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4" name="CuadroTexto 13">
              <a:hlinkClick r:id="rId10"/>
              <a:extLst>
                <a:ext uri="{FF2B5EF4-FFF2-40B4-BE49-F238E27FC236}">
                  <a16:creationId xmlns:a16="http://schemas.microsoft.com/office/drawing/2014/main" id="{D2DE5B25-D773-CBAF-E26F-F6167CFD6C2E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" name="Imagen 14">
              <a:extLst>
                <a:ext uri="{FF2B5EF4-FFF2-40B4-BE49-F238E27FC236}">
                  <a16:creationId xmlns:a16="http://schemas.microsoft.com/office/drawing/2014/main" id="{5796A468-6524-2476-47D1-16D1106A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689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720CCEB-0344-804F-BD9C-3AE9A4F8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97900" y="1831718"/>
            <a:ext cx="7722618" cy="387451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Posa èmfasi en les aplicacions de l’estadística a diferents disciplines, incidint sobretot en la sociologia.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Se’t formarà en els camps de recerca dels professors del departament: educació, immigració, religió, polítiques socials, treball i vida quotidiana.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Docència en català, castellà i anglès amb una quantitat significativa d’alumnat estranger (europeu, llatinoamericà i asiàtic). Interacció amb professionals en actiu i programa de pràctiques professionals consolidat amb més de deu anys d’experiència.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42311" y="455070"/>
            <a:ext cx="808121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2800" b="1" spc="-100" dirty="0">
                <a:solidFill>
                  <a:schemeClr val="bg1"/>
                </a:solidFill>
                <a:latin typeface="Arial"/>
                <a:cs typeface="Arial"/>
              </a:rPr>
              <a:t>Estadística Aplicada + Sociologia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7F83A7AF-1A07-400E-9ACC-9D60929D2B12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684A5E-3474-46A6-8FED-195943287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078F8F57-306D-CDBB-D7C7-2FCF16676D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720CCEB-0344-804F-BD9C-3AE9A4F8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0048" y="576"/>
            <a:ext cx="9154048" cy="12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87853" y="1673176"/>
            <a:ext cx="7561844" cy="375589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Comprendre diversos fenòmens socials que susciten debats públics, com per exemple: la cultura, les desigualtats socials, el gènere, l’educació, la immigració,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Ser una persona creativa, deductiva i intuïtiva.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Habilitat per al càlcul.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Visió global del mercat i de la societat.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Interès per la informàtica.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d’anàlisi i concreció.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59157" y="394626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5046D2E1-9365-4AE6-9D00-A0BFFBFF2B9D}"/>
              </a:ext>
            </a:extLst>
          </p:cNvPr>
          <p:cNvSpPr txBox="1"/>
          <p:nvPr/>
        </p:nvSpPr>
        <p:spPr>
          <a:xfrm>
            <a:off x="5687448" y="61656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3CFBBE3-BB4F-4E24-9D3B-4860B0FA6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62140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F15FB3A-DF4B-04CC-BDC6-6969CFB9C2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8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D97493-6673-FA49-8C5A-3B5229128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207962"/>
              </p:ext>
            </p:extLst>
          </p:nvPr>
        </p:nvGraphicFramePr>
        <p:xfrm>
          <a:off x="1074766" y="1843425"/>
          <a:ext cx="6898460" cy="3809838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 ECTS – 5 cursos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Horari</a:t>
                      </a: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torn. Classes de matí i de tarda.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6701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Mètodes quantitatius per a estudiants de sociologia i de criminologia.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 per a científics.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científics.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científics.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210CF0C5-A0DD-4E67-ADC3-69E38CD7FA58}"/>
              </a:ext>
            </a:extLst>
          </p:cNvPr>
          <p:cNvSpPr txBox="1"/>
          <p:nvPr/>
        </p:nvSpPr>
        <p:spPr>
          <a:xfrm>
            <a:off x="5655280" y="595778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61054F2-E315-4C39-8AF4-AD735B7B3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5925581"/>
            <a:ext cx="299886" cy="309258"/>
          </a:xfrm>
          <a:prstGeom prst="rect">
            <a:avLst/>
          </a:prstGeom>
        </p:spPr>
      </p:pic>
      <p:sp>
        <p:nvSpPr>
          <p:cNvPr id="16" name="CuadroTexto 15">
            <a:hlinkClick r:id="rId7"/>
            <a:extLst>
              <a:ext uri="{FF2B5EF4-FFF2-40B4-BE49-F238E27FC236}">
                <a16:creationId xmlns:a16="http://schemas.microsoft.com/office/drawing/2014/main" id="{4489ACBF-709F-4C23-8826-BBE96DA7777A}"/>
              </a:ext>
            </a:extLst>
          </p:cNvPr>
          <p:cNvSpPr txBox="1"/>
          <p:nvPr/>
        </p:nvSpPr>
        <p:spPr>
          <a:xfrm>
            <a:off x="5655280" y="641499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7148FFF-C5E1-42F3-9AA2-408BD413C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638278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02A76D42-4F2E-4520-26E1-DBC8A9020C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79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0" grpId="0"/>
      <p:bldP spid="10" grpId="1"/>
      <p:bldP spid="16" grpId="0"/>
      <p:bldP spid="1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7881BFF3-A366-A542-B786-1FCB2B7B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186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254442" cy="524208"/>
            <a:chOff x="1075642" y="3893462"/>
            <a:chExt cx="7254442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3053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Pràctiques externes optatives a 5è curs</a:t>
              </a:r>
            </a:p>
          </p:txBody>
        </p:sp>
      </p:grpSp>
      <p:sp>
        <p:nvSpPr>
          <p:cNvPr id="41" name="CuadroTexto 40">
            <a:hlinkClick r:id="rId3"/>
            <a:extLst>
              <a:ext uri="{FF2B5EF4-FFF2-40B4-BE49-F238E27FC236}">
                <a16:creationId xmlns:a16="http://schemas.microsoft.com/office/drawing/2014/main" id="{FF910199-2E8A-4BE9-BB38-05B8453ACE6E}"/>
              </a:ext>
            </a:extLst>
          </p:cNvPr>
          <p:cNvSpPr txBox="1"/>
          <p:nvPr/>
        </p:nvSpPr>
        <p:spPr>
          <a:xfrm>
            <a:off x="6175707" y="6190452"/>
            <a:ext cx="258810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958471DE-65FC-4C0B-BE28-0928025D9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50399" y="6158248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5380AE2-8364-21D1-669C-626183397A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1" grpId="0"/>
      <p:bldP spid="4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AEE7528-D1B8-AD44-8162-EAD5B927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4131" y="0"/>
            <a:ext cx="916828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717997" y="1585432"/>
            <a:ext cx="7782907" cy="421806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Administració pública: </a:t>
            </a:r>
            <a:r>
              <a:rPr lang="ca-ES" sz="1600" dirty="0">
                <a:latin typeface="Arial"/>
                <a:cs typeface="Arial"/>
              </a:rPr>
              <a:t>instituts d'estadística, centres d'opinió pública, projeccions demogràfiques, administració local, polítiques públiques.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Indústria i serveis: </a:t>
            </a:r>
            <a:r>
              <a:rPr lang="ca-ES" sz="1600" dirty="0">
                <a:latin typeface="Arial"/>
                <a:cs typeface="Arial"/>
              </a:rPr>
              <a:t>disseny d'experiments, control de qualitat, millora de processos, logística, </a:t>
            </a:r>
            <a:r>
              <a:rPr lang="ca-ES" sz="1600" dirty="0" err="1">
                <a:latin typeface="Arial"/>
                <a:cs typeface="Arial"/>
              </a:rPr>
              <a:t>geolocalització</a:t>
            </a:r>
            <a:r>
              <a:rPr lang="ca-ES" sz="1600" dirty="0">
                <a:latin typeface="Arial"/>
                <a:cs typeface="Arial"/>
              </a:rPr>
              <a:t> de fenòmens i de persones.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Economia i finances: </a:t>
            </a:r>
            <a:r>
              <a:rPr lang="ca-ES" sz="1600" dirty="0">
                <a:latin typeface="Arial"/>
                <a:cs typeface="Arial"/>
              </a:rPr>
              <a:t>enquestes, processament de dades, sondejos d'opinió, màrqueting, assessorament i consultoria, nínxols de mercat.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Tercer sector: </a:t>
            </a:r>
            <a:r>
              <a:rPr lang="ca-ES" sz="1600" dirty="0">
                <a:latin typeface="Arial"/>
                <a:cs typeface="Arial"/>
              </a:rPr>
              <a:t>associacions, entitats professionals, fundacions, ONG, dinamització sociocultural, gestió de projectes.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Àmbit acadèmic: </a:t>
            </a:r>
            <a:r>
              <a:rPr lang="ca-ES" sz="1600" dirty="0">
                <a:latin typeface="Arial"/>
                <a:cs typeface="Arial"/>
              </a:rPr>
              <a:t>recerca en universitats i fundacions, ensenyament secundari i universitari.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Mitjans de comunicació i xarxes socials: </a:t>
            </a:r>
            <a:r>
              <a:rPr lang="ca-ES" sz="1600" dirty="0">
                <a:latin typeface="Arial"/>
                <a:cs typeface="Arial"/>
              </a:rPr>
              <a:t>analítica web, investigació i generació de dades.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2D0860FD-D700-40C5-B826-66678F6F6773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B052079-72FB-4B20-AA0C-3114021A5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4833619-C87A-5FE2-A660-4A75789FCC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9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53641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07801"/>
            <a:ext cx="9144001" cy="72392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8801"/>
          <a:stretch/>
        </p:blipFill>
        <p:spPr>
          <a:xfrm flipV="1">
            <a:off x="-375138" y="5149440"/>
            <a:ext cx="9932359" cy="178196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7555"/>
          <a:stretch/>
        </p:blipFill>
        <p:spPr>
          <a:xfrm>
            <a:off x="-375138" y="-73407"/>
            <a:ext cx="9892152" cy="3766663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Universitat pública i capdavantera</a:t>
            </a:r>
            <a:br>
              <a:rPr lang="ca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en els rànquings internacionals</a:t>
            </a:r>
          </a:p>
        </p:txBody>
      </p:sp>
      <p:grpSp>
        <p:nvGrpSpPr>
          <p:cNvPr id="16" name="Agrupa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2135056"/>
            <a:ext cx="3351704" cy="1034568"/>
            <a:chOff x="1067419" y="2135056"/>
            <a:chExt cx="3351704" cy="1034568"/>
          </a:xfrm>
        </p:grpSpPr>
        <p:sp>
          <p:nvSpPr>
            <p:cNvPr id="3" name="Rectángulo 2"/>
            <p:cNvSpPr/>
            <p:nvPr/>
          </p:nvSpPr>
          <p:spPr>
            <a:xfrm>
              <a:off x="1067419" y="2135056"/>
              <a:ext cx="3351704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45779" y="2417153"/>
              <a:ext cx="1868918" cy="468751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513498" y="2290240"/>
              <a:ext cx="741441" cy="741440"/>
              <a:chOff x="6304304" y="2377755"/>
              <a:chExt cx="1161858" cy="1161858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325818" y="2409689"/>
                <a:ext cx="1094581" cy="1085682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3426425" y="2471184"/>
              <a:ext cx="875435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175</a:t>
              </a: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3357140"/>
            <a:ext cx="3348713" cy="1034568"/>
            <a:chOff x="1067419" y="3328709"/>
            <a:chExt cx="3348713" cy="1034568"/>
          </a:xfrm>
        </p:grpSpPr>
        <p:sp>
          <p:nvSpPr>
            <p:cNvPr id="43" name="Rectángulo 42"/>
            <p:cNvSpPr/>
            <p:nvPr/>
          </p:nvSpPr>
          <p:spPr>
            <a:xfrm>
              <a:off x="1067419" y="3328709"/>
              <a:ext cx="3348713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42466" y="3522366"/>
              <a:ext cx="1855125" cy="664703"/>
            </a:xfrm>
            <a:prstGeom prst="rect">
              <a:avLst/>
            </a:prstGeom>
          </p:spPr>
        </p:pic>
        <p:grpSp>
          <p:nvGrpSpPr>
            <p:cNvPr id="52" name="Agrupar 51"/>
            <p:cNvGrpSpPr/>
            <p:nvPr/>
          </p:nvGrpSpPr>
          <p:grpSpPr>
            <a:xfrm>
              <a:off x="3510812" y="3479601"/>
              <a:ext cx="747959" cy="761768"/>
              <a:chOff x="6300100" y="2377755"/>
              <a:chExt cx="1172073" cy="1193711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1" cstate="email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00" y="2399388"/>
                <a:ext cx="1172073" cy="1172078"/>
              </a:xfrm>
              <a:prstGeom prst="rect">
                <a:avLst/>
              </a:prstGeom>
            </p:spPr>
          </p:pic>
        </p:grpSp>
        <p:sp>
          <p:nvSpPr>
            <p:cNvPr id="48" name="CuadroTexto 47"/>
            <p:cNvSpPr txBox="1"/>
            <p:nvPr/>
          </p:nvSpPr>
          <p:spPr>
            <a:xfrm>
              <a:off x="3442429" y="3662814"/>
              <a:ext cx="859431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>
                  <a:solidFill>
                    <a:schemeClr val="bg1"/>
                  </a:solidFill>
                  <a:latin typeface="Arial"/>
                  <a:cs typeface="Arial"/>
                </a:rPr>
                <a:t>199</a:t>
              </a:r>
            </a:p>
          </p:txBody>
        </p:sp>
      </p:grpSp>
      <p:grpSp>
        <p:nvGrpSpPr>
          <p:cNvPr id="18" name="Agrupa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4580793"/>
            <a:ext cx="3356516" cy="1036978"/>
            <a:chOff x="1067419" y="4523931"/>
            <a:chExt cx="3356516" cy="1036978"/>
          </a:xfrm>
        </p:grpSpPr>
        <p:sp>
          <p:nvSpPr>
            <p:cNvPr id="23" name="Rectángulo 22"/>
            <p:cNvSpPr/>
            <p:nvPr/>
          </p:nvSpPr>
          <p:spPr>
            <a:xfrm>
              <a:off x="1067419" y="4523931"/>
              <a:ext cx="3356516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50" y="4546357"/>
              <a:ext cx="1738181" cy="979083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0085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4" name="Imagen 33" descr="spain.png"/>
            <p:cNvPicPr>
              <a:picLocks noChangeAspect="1"/>
            </p:cNvPicPr>
            <p:nvPr/>
          </p:nvPicPr>
          <p:blipFill>
            <a:blip r:embed="rId13" cstate="email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05" y="4711405"/>
              <a:ext cx="685603" cy="740450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3528828" y="4863623"/>
              <a:ext cx="699546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20" name="Agrupa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3355465"/>
            <a:ext cx="3305300" cy="1034167"/>
            <a:chOff x="4585218" y="3327034"/>
            <a:chExt cx="3305300" cy="1034167"/>
          </a:xfrm>
        </p:grpSpPr>
        <p:sp>
          <p:nvSpPr>
            <p:cNvPr id="37" name="Rectángulo 36"/>
            <p:cNvSpPr/>
            <p:nvPr/>
          </p:nvSpPr>
          <p:spPr>
            <a:xfrm>
              <a:off x="4585218" y="3327034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468" y="3531273"/>
              <a:ext cx="1923347" cy="621479"/>
            </a:xfrm>
            <a:prstGeom prst="rect">
              <a:avLst/>
            </a:prstGeom>
          </p:spPr>
        </p:pic>
        <p:grpSp>
          <p:nvGrpSpPr>
            <p:cNvPr id="45" name="Agrupar 44"/>
            <p:cNvGrpSpPr/>
            <p:nvPr/>
          </p:nvGrpSpPr>
          <p:grpSpPr>
            <a:xfrm>
              <a:off x="6982825" y="3482158"/>
              <a:ext cx="769910" cy="770284"/>
              <a:chOff x="4823649" y="2377755"/>
              <a:chExt cx="1206936" cy="1207524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4823649" y="2377755"/>
                <a:ext cx="1161859" cy="1161857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47" name="Imagen 46" descr="spain.png"/>
              <p:cNvPicPr>
                <a:picLocks noChangeAspect="1"/>
              </p:cNvPicPr>
              <p:nvPr/>
            </p:nvPicPr>
            <p:blipFill>
              <a:blip r:embed="rId13" cstate="email">
                <a:alphaModFix amt="2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8727" y="2427670"/>
                <a:ext cx="1071858" cy="1157609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6983497" y="3678025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21" name="Agrupa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4577087"/>
            <a:ext cx="3305300" cy="1111463"/>
            <a:chOff x="4585218" y="4520225"/>
            <a:chExt cx="3305300" cy="1111463"/>
          </a:xfrm>
        </p:grpSpPr>
        <p:sp>
          <p:nvSpPr>
            <p:cNvPr id="39" name="Rectángulo 38"/>
            <p:cNvSpPr/>
            <p:nvPr/>
          </p:nvSpPr>
          <p:spPr>
            <a:xfrm>
              <a:off x="4585218" y="4520225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716" y="4567697"/>
              <a:ext cx="1886539" cy="1063991"/>
            </a:xfrm>
            <a:prstGeom prst="rect">
              <a:avLst/>
            </a:prstGeom>
          </p:spPr>
        </p:pic>
        <p:grpSp>
          <p:nvGrpSpPr>
            <p:cNvPr id="50" name="Agrupar 49"/>
            <p:cNvGrpSpPr/>
            <p:nvPr/>
          </p:nvGrpSpPr>
          <p:grpSpPr>
            <a:xfrm>
              <a:off x="6980239" y="4671055"/>
              <a:ext cx="787886" cy="770799"/>
              <a:chOff x="6304304" y="2377755"/>
              <a:chExt cx="1235116" cy="1208331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6463417" y="2414014"/>
                <a:ext cx="1076003" cy="1172072"/>
              </a:xfrm>
              <a:prstGeom prst="rect">
                <a:avLst/>
              </a:prstGeom>
            </p:spPr>
          </p:pic>
        </p:grpSp>
        <p:sp>
          <p:nvSpPr>
            <p:cNvPr id="57" name="CuadroTexto 56"/>
            <p:cNvSpPr txBox="1"/>
            <p:nvPr/>
          </p:nvSpPr>
          <p:spPr>
            <a:xfrm>
              <a:off x="6989351" y="4840044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sp>
        <p:nvSpPr>
          <p:cNvPr id="58" name="CuadroTexto 57" descr="Accedeix a la pagina web La UAB als ranquins">
            <a:hlinkClick r:id="rId1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57896" y="6187856"/>
            <a:ext cx="349502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 rànquings</a:t>
            </a:r>
            <a:endParaRPr lang="ca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430934" y="6155652"/>
            <a:ext cx="303193" cy="30925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0BB97CF-BD54-48B3-8F23-8E0E4D45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3531" y="2133040"/>
            <a:ext cx="3314282" cy="1036978"/>
            <a:chOff x="4583531" y="2133040"/>
            <a:chExt cx="3314282" cy="1036978"/>
          </a:xfrm>
        </p:grpSpPr>
        <p:grpSp>
          <p:nvGrpSpPr>
            <p:cNvPr id="19" name="Agrupar 18"/>
            <p:cNvGrpSpPr/>
            <p:nvPr/>
          </p:nvGrpSpPr>
          <p:grpSpPr>
            <a:xfrm>
              <a:off x="4583531" y="2133040"/>
              <a:ext cx="3314282" cy="1036978"/>
              <a:chOff x="4583531" y="2133040"/>
              <a:chExt cx="3314282" cy="1036978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4583531" y="2133040"/>
                <a:ext cx="3314282" cy="1036978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203" y="2255375"/>
                <a:ext cx="1573936" cy="773601"/>
              </a:xfrm>
              <a:prstGeom prst="rect">
                <a:avLst/>
              </a:prstGeom>
            </p:spPr>
          </p:pic>
          <p:sp>
            <p:nvSpPr>
              <p:cNvPr id="31" name="Elipse 30"/>
              <p:cNvSpPr/>
              <p:nvPr/>
            </p:nvSpPr>
            <p:spPr>
              <a:xfrm>
                <a:off x="6960737" y="2317556"/>
                <a:ext cx="743169" cy="743169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6982549" y="2480827"/>
                <a:ext cx="699546" cy="41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ca-ES" sz="2400" b="1" spc="-150">
                    <a:solidFill>
                      <a:schemeClr val="bg1"/>
                    </a:solidFill>
                    <a:latin typeface="Arial"/>
                    <a:cs typeface="Arial"/>
                  </a:rPr>
                  <a:t>78</a:t>
                </a: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0D2A5C9-FBCC-4080-9ED8-B4B91E50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6965214" y="2324644"/>
              <a:ext cx="748800" cy="748800"/>
            </a:xfrm>
            <a:prstGeom prst="rect">
              <a:avLst/>
            </a:prstGeom>
          </p:spPr>
        </p:pic>
      </p:grpSp>
      <p:pic>
        <p:nvPicPr>
          <p:cNvPr id="9" name="Imagen 13">
            <a:hlinkClick r:id="rId21"/>
            <a:extLst>
              <a:ext uri="{FF2B5EF4-FFF2-40B4-BE49-F238E27FC236}">
                <a16:creationId xmlns:a16="http://schemas.microsoft.com/office/drawing/2014/main" id="{D56766A9-8278-B916-6572-6F87AA95310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3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5636"/>
            <a:ext cx="9144000" cy="402749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Estadística Aplicada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008539"/>
              </a:solidFill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2D119FA2-B855-C84F-6661-0FB9D94068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527080" y="1548621"/>
            <a:ext cx="8154696" cy="416709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Grans volums de dades (</a:t>
            </a:r>
            <a:r>
              <a:rPr lang="ca-ES" sz="1500" i="1" dirty="0" err="1">
                <a:latin typeface="Arial"/>
                <a:cs typeface="Arial"/>
              </a:rPr>
              <a:t>bigdata</a:t>
            </a:r>
            <a:r>
              <a:rPr lang="ca-ES" sz="1500" dirty="0">
                <a:latin typeface="Arial"/>
                <a:cs typeface="Arial"/>
              </a:rPr>
              <a:t>, </a:t>
            </a:r>
            <a:r>
              <a:rPr lang="ca-ES" sz="1500" i="1" dirty="0">
                <a:latin typeface="Arial"/>
                <a:cs typeface="Arial"/>
              </a:rPr>
              <a:t>data </a:t>
            </a:r>
            <a:r>
              <a:rPr lang="ca-ES" sz="1500" i="1" dirty="0" err="1">
                <a:latin typeface="Arial"/>
                <a:cs typeface="Arial"/>
              </a:rPr>
              <a:t>science</a:t>
            </a:r>
            <a:r>
              <a:rPr lang="ca-ES" sz="1500" dirty="0">
                <a:latin typeface="Arial"/>
                <a:cs typeface="Arial"/>
              </a:rPr>
              <a:t>) gràcies al desenvolupament de les TIC : Els científics, les indústries, els governs, els ens socials i molts més, produeixen enormes quantitats de dades. Els estadístics són els professionals capacitats per a  prendre decisions encertades basant-se en elles.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Utilització de les dades per prendre decisions en situacions d’incertesa. L’Estadística és l’eina que permet obtenir coneixement a partir de l’evidència empírica, per això és avui la tecnologia del mètode científic. Està en la base dels controls de qualitat de l’aigua que bevem i dels medicaments que curen les malalties i ens allarguen la vida. També contribueix en la gestió de les polítiques públiques i empresarials.  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/>
                <a:cs typeface="Arial"/>
              </a:rPr>
              <a:t>La estadística té un impacte profund en les nostres vides, ja que és la clau de la descoberta i la innovació. 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El </a:t>
            </a:r>
            <a:r>
              <a:rPr lang="ca-ES" sz="1500" b="1" dirty="0">
                <a:latin typeface="Arial"/>
                <a:cs typeface="Arial"/>
              </a:rPr>
              <a:t>97% dels graduats </a:t>
            </a:r>
            <a:r>
              <a:rPr lang="ca-ES" sz="1500" dirty="0">
                <a:latin typeface="Arial"/>
                <a:cs typeface="Arial"/>
              </a:rPr>
              <a:t>en el grau d'Estadística Aplicada treballen en feines relacionades amb els estudis.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Per què Estadística Aplicada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5DB0ED38-5FBE-C4B0-7423-5BC0375DB5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5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" y="33"/>
            <a:ext cx="9143993" cy="12923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</a:pPr>
            <a:r>
              <a:rPr lang="ca-ES" sz="3200" b="1" spc="-100" dirty="0">
                <a:solidFill>
                  <a:prstClr val="white"/>
                </a:solidFill>
                <a:latin typeface="Arial"/>
                <a:cs typeface="Arial"/>
              </a:rPr>
              <a:t>Un experiment dissenyat (1)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Content Placeholder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AD3830-CCC4-B702-892D-4699DB147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623"/>
          <a:stretch/>
        </p:blipFill>
        <p:spPr>
          <a:xfrm>
            <a:off x="694592" y="1519112"/>
            <a:ext cx="7130562" cy="4364144"/>
          </a:xfr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584191E7-3E93-019E-68A2-468F12F73C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61895E-A6A2-4DF1-AE81-6E554EC77C80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4323b3df-8132-45da-9814-5f12b4f3bf2e"/>
    <ds:schemaRef ds:uri="http://schemas.openxmlformats.org/package/2006/metadata/core-properties"/>
    <ds:schemaRef ds:uri="ccf361f3-7d9d-47e4-9d86-af699410c5d4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B78D4FA-D675-4213-83E9-DE2B0385B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6ED5FB-BF96-4EBD-B86A-1735DA9262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18455</TotalTime>
  <Words>2711</Words>
  <Application>Microsoft Office PowerPoint</Application>
  <PresentationFormat>Presentació en pantalla (4:3)</PresentationFormat>
  <Paragraphs>402</Paragraphs>
  <Slides>44</Slides>
  <Notes>29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44</vt:i4>
      </vt:variant>
    </vt:vector>
  </HeadingPairs>
  <TitlesOfParts>
    <vt:vector size="52" baseType="lpstr">
      <vt:lpstr>Arial Narrow</vt:lpstr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542</cp:revision>
  <dcterms:created xsi:type="dcterms:W3CDTF">2019-11-11T08:24:52Z</dcterms:created>
  <dcterms:modified xsi:type="dcterms:W3CDTF">2025-03-26T10:04:28Z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