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4"/>
  </p:notesMasterIdLst>
  <p:sldIdLst>
    <p:sldId id="659" r:id="rId5"/>
    <p:sldId id="324" r:id="rId6"/>
    <p:sldId id="666" r:id="rId7"/>
    <p:sldId id="667" r:id="rId8"/>
    <p:sldId id="331" r:id="rId9"/>
    <p:sldId id="332" r:id="rId10"/>
    <p:sldId id="335" r:id="rId11"/>
    <p:sldId id="336" r:id="rId12"/>
    <p:sldId id="337" r:id="rId13"/>
    <p:sldId id="338" r:id="rId14"/>
    <p:sldId id="346" r:id="rId15"/>
    <p:sldId id="348" r:id="rId16"/>
    <p:sldId id="349" r:id="rId17"/>
    <p:sldId id="342" r:id="rId18"/>
    <p:sldId id="343" r:id="rId19"/>
    <p:sldId id="345" r:id="rId20"/>
    <p:sldId id="369" r:id="rId21"/>
    <p:sldId id="350" r:id="rId22"/>
    <p:sldId id="370" r:id="rId23"/>
    <p:sldId id="612" r:id="rId24"/>
    <p:sldId id="613" r:id="rId25"/>
    <p:sldId id="351" r:id="rId26"/>
    <p:sldId id="374" r:id="rId27"/>
    <p:sldId id="291" r:id="rId28"/>
    <p:sldId id="672" r:id="rId29"/>
    <p:sldId id="669" r:id="rId30"/>
    <p:sldId id="670" r:id="rId31"/>
    <p:sldId id="671" r:id="rId32"/>
    <p:sldId id="309" r:id="rId3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66B688"/>
    <a:srgbClr val="58BB2A"/>
    <a:srgbClr val="008000"/>
    <a:srgbClr val="FFFFCC"/>
    <a:srgbClr val="2EA515"/>
    <a:srgbClr val="EE00A5"/>
    <a:srgbClr val="13CD00"/>
    <a:srgbClr val="EF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D215F7-0868-42B9-8DED-6E6F2A1A5DAF}" v="8" dt="2025-03-26T10:53:06.1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9" autoAdjust="0"/>
    <p:restoredTop sz="93820" autoAdjust="0"/>
  </p:normalViewPr>
  <p:slideViewPr>
    <p:cSldViewPr snapToGrid="0" showGuides="1">
      <p:cViewPr varScale="1">
        <p:scale>
          <a:sx n="104" d="100"/>
          <a:sy n="104" d="100"/>
        </p:scale>
        <p:origin x="1932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én Bermejo Gálvez" userId="f1808d04-3c45-42c6-8782-2112856f2a66" providerId="ADAL" clId="{DA02ACB4-7FD1-4EC8-9572-D4E9BB80C35E}"/>
    <pc:docChg chg="custSel modSld">
      <pc:chgData name="Belén Bermejo Gálvez" userId="f1808d04-3c45-42c6-8782-2112856f2a66" providerId="ADAL" clId="{DA02ACB4-7FD1-4EC8-9572-D4E9BB80C35E}" dt="2025-01-23T11:34:49.423" v="8"/>
      <pc:docMkLst>
        <pc:docMk/>
      </pc:docMkLst>
      <pc:sldChg chg="addSp delSp modSp mod delAnim modAnim">
        <pc:chgData name="Belén Bermejo Gálvez" userId="f1808d04-3c45-42c6-8782-2112856f2a66" providerId="ADAL" clId="{DA02ACB4-7FD1-4EC8-9572-D4E9BB80C35E}" dt="2025-01-23T11:34:10.698" v="2"/>
        <pc:sldMkLst>
          <pc:docMk/>
          <pc:sldMk cId="364211534" sldId="333"/>
        </pc:sldMkLst>
        <pc:graphicFrameChg chg="add mod">
          <ac:chgData name="Belén Bermejo Gálvez" userId="f1808d04-3c45-42c6-8782-2112856f2a66" providerId="ADAL" clId="{DA02ACB4-7FD1-4EC8-9572-D4E9BB80C35E}" dt="2025-01-23T11:34:10.698" v="2"/>
          <ac:graphicFrameMkLst>
            <pc:docMk/>
            <pc:sldMk cId="364211534" sldId="333"/>
            <ac:graphicFrameMk id="4" creationId="{108A365B-491E-322F-71C9-190F36140555}"/>
          </ac:graphicFrameMkLst>
        </pc:graphicFrameChg>
        <pc:picChg chg="add mod">
          <ac:chgData name="Belén Bermejo Gálvez" userId="f1808d04-3c45-42c6-8782-2112856f2a66" providerId="ADAL" clId="{DA02ACB4-7FD1-4EC8-9572-D4E9BB80C35E}" dt="2025-01-23T11:34:10.698" v="2"/>
          <ac:picMkLst>
            <pc:docMk/>
            <pc:sldMk cId="364211534" sldId="333"/>
            <ac:picMk id="2" creationId="{7756CB4D-6D66-EC3A-2ABB-95703CAAAF02}"/>
          </ac:picMkLst>
        </pc:picChg>
      </pc:sldChg>
      <pc:sldChg chg="addSp delSp modSp mod delAnim modAnim">
        <pc:chgData name="Belén Bermejo Gálvez" userId="f1808d04-3c45-42c6-8782-2112856f2a66" providerId="ADAL" clId="{DA02ACB4-7FD1-4EC8-9572-D4E9BB80C35E}" dt="2025-01-23T11:34:49.423" v="8"/>
        <pc:sldMkLst>
          <pc:docMk/>
          <pc:sldMk cId="1074027259" sldId="334"/>
        </pc:sldMkLst>
        <pc:spChg chg="add mod">
          <ac:chgData name="Belén Bermejo Gálvez" userId="f1808d04-3c45-42c6-8782-2112856f2a66" providerId="ADAL" clId="{DA02ACB4-7FD1-4EC8-9572-D4E9BB80C35E}" dt="2025-01-23T11:34:49.423" v="8"/>
          <ac:spMkLst>
            <pc:docMk/>
            <pc:sldMk cId="1074027259" sldId="334"/>
            <ac:spMk id="7" creationId="{EB06676B-5DCE-E09B-F00A-3FB4B43C034B}"/>
          </ac:spMkLst>
        </pc:spChg>
        <pc:graphicFrameChg chg="add mod">
          <ac:chgData name="Belén Bermejo Gálvez" userId="f1808d04-3c45-42c6-8782-2112856f2a66" providerId="ADAL" clId="{DA02ACB4-7FD1-4EC8-9572-D4E9BB80C35E}" dt="2025-01-23T11:34:25.175" v="4"/>
          <ac:graphicFrameMkLst>
            <pc:docMk/>
            <pc:sldMk cId="1074027259" sldId="334"/>
            <ac:graphicFrameMk id="2" creationId="{A071DF9C-7EAD-EF07-7BF2-9CCD4C107AD1}"/>
          </ac:graphicFrameMkLst>
        </pc:graphicFrameChg>
        <pc:graphicFrameChg chg="add mod">
          <ac:chgData name="Belén Bermejo Gálvez" userId="f1808d04-3c45-42c6-8782-2112856f2a66" providerId="ADAL" clId="{DA02ACB4-7FD1-4EC8-9572-D4E9BB80C35E}" dt="2025-01-23T11:34:25.175" v="4"/>
          <ac:graphicFrameMkLst>
            <pc:docMk/>
            <pc:sldMk cId="1074027259" sldId="334"/>
            <ac:graphicFrameMk id="6" creationId="{90479B11-A2AD-34D2-2FB7-190F4D35990F}"/>
          </ac:graphicFrameMkLst>
        </pc:graphicFrameChg>
        <pc:picChg chg="add mod">
          <ac:chgData name="Belén Bermejo Gálvez" userId="f1808d04-3c45-42c6-8782-2112856f2a66" providerId="ADAL" clId="{DA02ACB4-7FD1-4EC8-9572-D4E9BB80C35E}" dt="2025-01-23T11:34:49.423" v="8"/>
          <ac:picMkLst>
            <pc:docMk/>
            <pc:sldMk cId="1074027259" sldId="334"/>
            <ac:picMk id="8" creationId="{CC69A7F9-E48F-A16B-B643-5E22F0615A1E}"/>
          </ac:picMkLst>
        </pc:picChg>
      </pc:sldChg>
    </pc:docChg>
  </pc:docChgLst>
  <pc:docChgLst>
    <pc:chgData name="Max Aragall Borràs" userId="87e097e4-5d98-43bc-9596-3648e60b41d0" providerId="ADAL" clId="{6BFCC618-B783-4BA5-BDB0-7FAAE1FEF743}"/>
    <pc:docChg chg="addSld delSld modSld">
      <pc:chgData name="Max Aragall Borràs" userId="87e097e4-5d98-43bc-9596-3648e60b41d0" providerId="ADAL" clId="{6BFCC618-B783-4BA5-BDB0-7FAAE1FEF743}" dt="2022-12-09T09:57:04.139" v="43"/>
      <pc:docMkLst>
        <pc:docMk/>
      </pc:docMkLst>
      <pc:sldChg chg="add setBg">
        <pc:chgData name="Max Aragall Borràs" userId="87e097e4-5d98-43bc-9596-3648e60b41d0" providerId="ADAL" clId="{6BFCC618-B783-4BA5-BDB0-7FAAE1FEF743}" dt="2022-12-09T09:57:04.139" v="4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6BFCC618-B783-4BA5-BDB0-7FAAE1FEF743}" dt="2022-12-09T09:52:58.393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6BFCC618-B783-4BA5-BDB0-7FAAE1FEF743}" dt="2022-12-09T09:57:04.139" v="4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6BFCC618-B783-4BA5-BDB0-7FAAE1FEF743}" dt="2022-12-09T09:52:58.393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6BFCC618-B783-4BA5-BDB0-7FAAE1FEF743}" dt="2022-12-09T09:55:54.621" v="41" actId="20577"/>
        <pc:sldMkLst>
          <pc:docMk/>
          <pc:sldMk cId="3541126446" sldId="332"/>
        </pc:sldMkLst>
      </pc:sldChg>
      <pc:sldChg chg="add">
        <pc:chgData name="Max Aragall Borràs" userId="87e097e4-5d98-43bc-9596-3648e60b41d0" providerId="ADAL" clId="{6BFCC618-B783-4BA5-BDB0-7FAAE1FEF743}" dt="2022-12-09T09:57:04.139" v="4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6BFCC618-B783-4BA5-BDB0-7FAAE1FEF743}" dt="2022-12-09T09:57:04.139" v="4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6BFCC618-B783-4BA5-BDB0-7FAAE1FEF743}" dt="2022-12-09T09:56:51.324" v="4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6BFCC618-B783-4BA5-BDB0-7FAAE1FEF743}" dt="2022-12-09T09:52:41.445" v="0" actId="47"/>
        <pc:sldMkLst>
          <pc:docMk/>
          <pc:sldMk cId="4242988088" sldId="608"/>
        </pc:sldMkLst>
      </pc:sldChg>
      <pc:sldChg chg="del">
        <pc:chgData name="Max Aragall Borràs" userId="87e097e4-5d98-43bc-9596-3648e60b41d0" providerId="ADAL" clId="{6BFCC618-B783-4BA5-BDB0-7FAAE1FEF743}" dt="2022-12-09T09:56:51.324" v="42" actId="47"/>
        <pc:sldMkLst>
          <pc:docMk/>
          <pc:sldMk cId="835176781" sldId="609"/>
        </pc:sldMkLst>
      </pc:sldChg>
      <pc:sldChg chg="del">
        <pc:chgData name="Max Aragall Borràs" userId="87e097e4-5d98-43bc-9596-3648e60b41d0" providerId="ADAL" clId="{6BFCC618-B783-4BA5-BDB0-7FAAE1FEF743}" dt="2022-12-09T09:56:51.324" v="42" actId="47"/>
        <pc:sldMkLst>
          <pc:docMk/>
          <pc:sldMk cId="2124201775" sldId="610"/>
        </pc:sldMkLst>
      </pc:sldChg>
      <pc:sldChg chg="del">
        <pc:chgData name="Max Aragall Borràs" userId="87e097e4-5d98-43bc-9596-3648e60b41d0" providerId="ADAL" clId="{6BFCC618-B783-4BA5-BDB0-7FAAE1FEF743}" dt="2022-12-09T09:56:51.324" v="42" actId="47"/>
        <pc:sldMkLst>
          <pc:docMk/>
          <pc:sldMk cId="3606291980" sldId="611"/>
        </pc:sldMkLst>
      </pc:sldChg>
      <pc:sldChg chg="add">
        <pc:chgData name="Max Aragall Borràs" userId="87e097e4-5d98-43bc-9596-3648e60b41d0" providerId="ADAL" clId="{6BFCC618-B783-4BA5-BDB0-7FAAE1FEF743}" dt="2022-12-09T09:52:58.393" v="1"/>
        <pc:sldMkLst>
          <pc:docMk/>
          <pc:sldMk cId="4242988088" sldId="614"/>
        </pc:sldMkLst>
      </pc:sldChg>
    </pc:docChg>
  </pc:docChgLst>
  <pc:docChgLst>
    <pc:chgData name="Rosa María Cabrera Corchos" userId="f1659fda-de31-4a64-8d16-4a5c28fbfcfc" providerId="ADAL" clId="{81F9BD15-EF7C-4BDB-8FBC-336A752891EB}"/>
    <pc:docChg chg="delSld modSld">
      <pc:chgData name="Rosa María Cabrera Corchos" userId="f1659fda-de31-4a64-8d16-4a5c28fbfcfc" providerId="ADAL" clId="{81F9BD15-EF7C-4BDB-8FBC-336A752891EB}" dt="2023-02-01T12:08:01.383" v="2" actId="2696"/>
      <pc:docMkLst>
        <pc:docMk/>
      </pc:docMkLst>
      <pc:sldChg chg="del">
        <pc:chgData name="Rosa María Cabrera Corchos" userId="f1659fda-de31-4a64-8d16-4a5c28fbfcfc" providerId="ADAL" clId="{81F9BD15-EF7C-4BDB-8FBC-336A752891EB}" dt="2023-02-01T12:08:01.383" v="2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81F9BD15-EF7C-4BDB-8FBC-336A752891EB}" dt="2023-02-01T12:08:01.383" v="2" actId="2696"/>
        <pc:sldMkLst>
          <pc:docMk/>
          <pc:sldMk cId="850449991" sldId="606"/>
        </pc:sldMkLst>
      </pc:sldChg>
      <pc:sldChg chg="modSp mod">
        <pc:chgData name="Rosa María Cabrera Corchos" userId="f1659fda-de31-4a64-8d16-4a5c28fbfcfc" providerId="ADAL" clId="{81F9BD15-EF7C-4BDB-8FBC-336A752891EB}" dt="2023-01-12T08:33:33.615" v="1" actId="20577"/>
        <pc:sldMkLst>
          <pc:docMk/>
          <pc:sldMk cId="1174618199" sldId="612"/>
        </pc:sldMkLst>
      </pc:sldChg>
    </pc:docChg>
  </pc:docChgLst>
  <pc:docChgLst>
    <pc:chgData name="Belén Bermejo Gálvez" userId="f1808d04-3c45-42c6-8782-2112856f2a66" providerId="ADAL" clId="{CEDDCF40-C35D-468A-A60B-A0AAABCD7A74}"/>
    <pc:docChg chg="modSld">
      <pc:chgData name="Belén Bermejo Gálvez" userId="f1808d04-3c45-42c6-8782-2112856f2a66" providerId="ADAL" clId="{CEDDCF40-C35D-468A-A60B-A0AAABCD7A74}" dt="2025-02-11T10:47:12.101" v="2" actId="20577"/>
      <pc:docMkLst>
        <pc:docMk/>
      </pc:docMkLst>
      <pc:sldChg chg="modSp mod">
        <pc:chgData name="Belén Bermejo Gálvez" userId="f1808d04-3c45-42c6-8782-2112856f2a66" providerId="ADAL" clId="{CEDDCF40-C35D-468A-A60B-A0AAABCD7A74}" dt="2025-02-11T10:47:12.101" v="2" actId="20577"/>
        <pc:sldMkLst>
          <pc:docMk/>
          <pc:sldMk cId="2643353128" sldId="672"/>
        </pc:sldMkLst>
        <pc:spChg chg="mod">
          <ac:chgData name="Belén Bermejo Gálvez" userId="f1808d04-3c45-42c6-8782-2112856f2a66" providerId="ADAL" clId="{CEDDCF40-C35D-468A-A60B-A0AAABCD7A74}" dt="2025-02-11T10:47:12.101" v="2" actId="20577"/>
          <ac:spMkLst>
            <pc:docMk/>
            <pc:sldMk cId="2643353128" sldId="672"/>
            <ac:spMk id="36" creationId="{00000000-0000-0000-0000-000000000000}"/>
          </ac:spMkLst>
        </pc:spChg>
      </pc:sldChg>
    </pc:docChg>
  </pc:docChgLst>
  <pc:docChgLst>
    <pc:chgData name="Abril Sitjas i Fuentes" userId="b66e3df8-7e84-4501-ad52-709c67e0b8e5" providerId="ADAL" clId="{93D215F7-0868-42B9-8DED-6E6F2A1A5DAF}"/>
    <pc:docChg chg="undo custSel delSld modSld">
      <pc:chgData name="Abril Sitjas i Fuentes" userId="b66e3df8-7e84-4501-ad52-709c67e0b8e5" providerId="ADAL" clId="{93D215F7-0868-42B9-8DED-6E6F2A1A5DAF}" dt="2025-03-26T10:54:03.864" v="30" actId="478"/>
      <pc:docMkLst>
        <pc:docMk/>
      </pc:docMkLst>
      <pc:sldChg chg="addSp delSp modSp mod addAnim delAnim modAnim">
        <pc:chgData name="Abril Sitjas i Fuentes" userId="b66e3df8-7e84-4501-ad52-709c67e0b8e5" providerId="ADAL" clId="{93D215F7-0868-42B9-8DED-6E6F2A1A5DAF}" dt="2025-03-26T10:54:03.864" v="30" actId="478"/>
        <pc:sldMkLst>
          <pc:docMk/>
          <pc:sldMk cId="3541126446" sldId="332"/>
        </pc:sldMkLst>
        <pc:spChg chg="add mod">
          <ac:chgData name="Abril Sitjas i Fuentes" userId="b66e3df8-7e84-4501-ad52-709c67e0b8e5" providerId="ADAL" clId="{93D215F7-0868-42B9-8DED-6E6F2A1A5DAF}" dt="2025-03-26T10:53:09.415" v="23" actId="1076"/>
          <ac:spMkLst>
            <pc:docMk/>
            <pc:sldMk cId="3541126446" sldId="332"/>
            <ac:spMk id="7" creationId="{EB06676B-5DCE-E09B-F00A-3FB4B43C034B}"/>
          </ac:spMkLst>
        </pc:spChg>
        <pc:spChg chg="mod">
          <ac:chgData name="Abril Sitjas i Fuentes" userId="b66e3df8-7e84-4501-ad52-709c67e0b8e5" providerId="ADAL" clId="{93D215F7-0868-42B9-8DED-6E6F2A1A5DAF}" dt="2025-03-26T10:52:58.249" v="20" actId="255"/>
          <ac:spMkLst>
            <pc:docMk/>
            <pc:sldMk cId="3541126446" sldId="332"/>
            <ac:spMk id="8" creationId="{76B89AF8-8539-41A2-8B42-BEAF50979C19}"/>
          </ac:spMkLst>
        </pc:spChg>
        <pc:spChg chg="mod">
          <ac:chgData name="Abril Sitjas i Fuentes" userId="b66e3df8-7e84-4501-ad52-709c67e0b8e5" providerId="ADAL" clId="{93D215F7-0868-42B9-8DED-6E6F2A1A5DAF}" dt="2025-03-26T10:52:19.357" v="11" actId="1076"/>
          <ac:spMkLst>
            <pc:docMk/>
            <pc:sldMk cId="3541126446" sldId="332"/>
            <ac:spMk id="9" creationId="{00000000-0000-0000-0000-000000000000}"/>
          </ac:spMkLst>
        </pc:spChg>
        <pc:spChg chg="mod">
          <ac:chgData name="Abril Sitjas i Fuentes" userId="b66e3df8-7e84-4501-ad52-709c67e0b8e5" providerId="ADAL" clId="{93D215F7-0868-42B9-8DED-6E6F2A1A5DAF}" dt="2025-03-26T10:52:53.319" v="19" actId="255"/>
          <ac:spMkLst>
            <pc:docMk/>
            <pc:sldMk cId="3541126446" sldId="332"/>
            <ac:spMk id="11" creationId="{B99A9174-7773-4CCC-91B4-F38A920B2E38}"/>
          </ac:spMkLst>
        </pc:spChg>
        <pc:spChg chg="mod">
          <ac:chgData name="Abril Sitjas i Fuentes" userId="b66e3df8-7e84-4501-ad52-709c67e0b8e5" providerId="ADAL" clId="{93D215F7-0868-42B9-8DED-6E6F2A1A5DAF}" dt="2025-03-26T10:53:01.809" v="21" actId="255"/>
          <ac:spMkLst>
            <pc:docMk/>
            <pc:sldMk cId="3541126446" sldId="332"/>
            <ac:spMk id="19" creationId="{6116EC05-6900-4D51-8DD3-96D03F35A421}"/>
          </ac:spMkLst>
        </pc:spChg>
        <pc:graphicFrameChg chg="mod modGraphic">
          <ac:chgData name="Abril Sitjas i Fuentes" userId="b66e3df8-7e84-4501-ad52-709c67e0b8e5" providerId="ADAL" clId="{93D215F7-0868-42B9-8DED-6E6F2A1A5DAF}" dt="2025-03-26T10:52:12.945" v="10" actId="14100"/>
          <ac:graphicFrameMkLst>
            <pc:docMk/>
            <pc:sldMk cId="3541126446" sldId="332"/>
            <ac:graphicFrameMk id="3" creationId="{AAE4920D-4120-477B-B7FA-ABC8E045DA77}"/>
          </ac:graphicFrameMkLst>
        </pc:graphicFrameChg>
        <pc:picChg chg="add del mod">
          <ac:chgData name="Abril Sitjas i Fuentes" userId="b66e3df8-7e84-4501-ad52-709c67e0b8e5" providerId="ADAL" clId="{93D215F7-0868-42B9-8DED-6E6F2A1A5DAF}" dt="2025-03-26T10:54:03.864" v="30" actId="478"/>
          <ac:picMkLst>
            <pc:docMk/>
            <pc:sldMk cId="3541126446" sldId="332"/>
            <ac:picMk id="2" creationId="{A88DC4BB-FF68-5E41-A793-97261B1B459E}"/>
          </ac:picMkLst>
        </pc:picChg>
        <pc:picChg chg="add mod">
          <ac:chgData name="Abril Sitjas i Fuentes" userId="b66e3df8-7e84-4501-ad52-709c67e0b8e5" providerId="ADAL" clId="{93D215F7-0868-42B9-8DED-6E6F2A1A5DAF}" dt="2025-03-26T10:53:11.535" v="24" actId="1076"/>
          <ac:picMkLst>
            <pc:docMk/>
            <pc:sldMk cId="3541126446" sldId="332"/>
            <ac:picMk id="4" creationId="{CC69A7F9-E48F-A16B-B643-5E22F0615A1E}"/>
          </ac:picMkLst>
        </pc:picChg>
        <pc:picChg chg="mod">
          <ac:chgData name="Abril Sitjas i Fuentes" userId="b66e3df8-7e84-4501-ad52-709c67e0b8e5" providerId="ADAL" clId="{93D215F7-0868-42B9-8DED-6E6F2A1A5DAF}" dt="2025-03-26T10:51:19.326" v="3" actId="1076"/>
          <ac:picMkLst>
            <pc:docMk/>
            <pc:sldMk cId="3541126446" sldId="332"/>
            <ac:picMk id="10" creationId="{EBA25118-CF53-4963-97B7-B9F20BB33A97}"/>
          </ac:picMkLst>
        </pc:picChg>
        <pc:picChg chg="mod">
          <ac:chgData name="Abril Sitjas i Fuentes" userId="b66e3df8-7e84-4501-ad52-709c67e0b8e5" providerId="ADAL" clId="{93D215F7-0868-42B9-8DED-6E6F2A1A5DAF}" dt="2025-03-26T10:53:55.804" v="28" actId="14100"/>
          <ac:picMkLst>
            <pc:docMk/>
            <pc:sldMk cId="3541126446" sldId="332"/>
            <ac:picMk id="12" creationId="{079C1C8C-F0A0-4B15-BC6B-264BC9CEB371}"/>
          </ac:picMkLst>
        </pc:picChg>
        <pc:picChg chg="mod">
          <ac:chgData name="Abril Sitjas i Fuentes" userId="b66e3df8-7e84-4501-ad52-709c67e0b8e5" providerId="ADAL" clId="{93D215F7-0868-42B9-8DED-6E6F2A1A5DAF}" dt="2025-03-26T10:51:19.326" v="3" actId="1076"/>
          <ac:picMkLst>
            <pc:docMk/>
            <pc:sldMk cId="3541126446" sldId="332"/>
            <ac:picMk id="20" creationId="{6691723A-F256-4978-9CBB-6C55706BC805}"/>
          </ac:picMkLst>
        </pc:picChg>
      </pc:sldChg>
      <pc:sldChg chg="del">
        <pc:chgData name="Abril Sitjas i Fuentes" userId="b66e3df8-7e84-4501-ad52-709c67e0b8e5" providerId="ADAL" clId="{93D215F7-0868-42B9-8DED-6E6F2A1A5DAF}" dt="2025-03-26T10:53:18.788" v="25" actId="2696"/>
        <pc:sldMkLst>
          <pc:docMk/>
          <pc:sldMk cId="364211534" sldId="333"/>
        </pc:sldMkLst>
      </pc:sldChg>
      <pc:sldChg chg="delSp modSp del mod delAnim">
        <pc:chgData name="Abril Sitjas i Fuentes" userId="b66e3df8-7e84-4501-ad52-709c67e0b8e5" providerId="ADAL" clId="{93D215F7-0868-42B9-8DED-6E6F2A1A5DAF}" dt="2025-03-26T10:53:21.993" v="26" actId="2696"/>
        <pc:sldMkLst>
          <pc:docMk/>
          <pc:sldMk cId="1074027259" sldId="334"/>
        </pc:sldMkLst>
        <pc:spChg chg="del">
          <ac:chgData name="Abril Sitjas i Fuentes" userId="b66e3df8-7e84-4501-ad52-709c67e0b8e5" providerId="ADAL" clId="{93D215F7-0868-42B9-8DED-6E6F2A1A5DAF}" dt="2025-03-26T10:52:28.524" v="12" actId="21"/>
          <ac:spMkLst>
            <pc:docMk/>
            <pc:sldMk cId="1074027259" sldId="334"/>
            <ac:spMk id="7" creationId="{EB06676B-5DCE-E09B-F00A-3FB4B43C034B}"/>
          </ac:spMkLst>
        </pc:spChg>
        <pc:picChg chg="del mod">
          <ac:chgData name="Abril Sitjas i Fuentes" userId="b66e3df8-7e84-4501-ad52-709c67e0b8e5" providerId="ADAL" clId="{93D215F7-0868-42B9-8DED-6E6F2A1A5DAF}" dt="2025-03-26T10:52:36.753" v="15" actId="21"/>
          <ac:picMkLst>
            <pc:docMk/>
            <pc:sldMk cId="1074027259" sldId="334"/>
            <ac:picMk id="8" creationId="{CC69A7F9-E48F-A16B-B643-5E22F0615A1E}"/>
          </ac:picMkLst>
        </pc:picChg>
      </pc:sldChg>
    </pc:docChg>
  </pc:docChgLst>
  <pc:docChgLst>
    <pc:chgData name="Xavier Mascaró Lloveras" userId="18bd4685-fbc6-431c-8efd-295c81bed182" providerId="ADAL" clId="{C1EC9AC8-D138-49A2-814C-BA057B195FFB}"/>
    <pc:docChg chg="custSel delSld modSld">
      <pc:chgData name="Xavier Mascaró Lloveras" userId="18bd4685-fbc6-431c-8efd-295c81bed182" providerId="ADAL" clId="{C1EC9AC8-D138-49A2-814C-BA057B195FFB}" dt="2023-12-20T12:07:18.252" v="72" actId="20577"/>
      <pc:docMkLst>
        <pc:docMk/>
      </pc:docMkLst>
      <pc:sldChg chg="del">
        <pc:chgData name="Xavier Mascaró Lloveras" userId="18bd4685-fbc6-431c-8efd-295c81bed182" providerId="ADAL" clId="{C1EC9AC8-D138-49A2-814C-BA057B195FFB}" dt="2023-12-18T12:17:24.318" v="50" actId="47"/>
        <pc:sldMkLst>
          <pc:docMk/>
          <pc:sldMk cId="886091329" sldId="291"/>
        </pc:sldMkLst>
      </pc:sldChg>
      <pc:sldChg chg="del">
        <pc:chgData name="Xavier Mascaró Lloveras" userId="18bd4685-fbc6-431c-8efd-295c81bed182" providerId="ADAL" clId="{C1EC9AC8-D138-49A2-814C-BA057B195FFB}" dt="2023-12-19T11:25:33.379" v="55" actId="47"/>
        <pc:sldMkLst>
          <pc:docMk/>
          <pc:sldMk cId="2985893853" sldId="308"/>
        </pc:sldMkLst>
      </pc:sldChg>
      <pc:sldChg chg="del">
        <pc:chgData name="Xavier Mascaró Lloveras" userId="18bd4685-fbc6-431c-8efd-295c81bed182" providerId="ADAL" clId="{C1EC9AC8-D138-49A2-814C-BA057B195FFB}" dt="2023-12-18T12:18:05.691" v="54" actId="47"/>
        <pc:sldMkLst>
          <pc:docMk/>
          <pc:sldMk cId="3083134075" sldId="309"/>
        </pc:sldMkLst>
      </pc:sldChg>
      <pc:sldChg chg="del">
        <pc:chgData name="Xavier Mascaró Lloveras" userId="18bd4685-fbc6-431c-8efd-295c81bed182" providerId="ADAL" clId="{C1EC9AC8-D138-49A2-814C-BA057B195FFB}" dt="2023-12-18T12:15:41.256" v="5" actId="47"/>
        <pc:sldMkLst>
          <pc:docMk/>
          <pc:sldMk cId="1809974266" sldId="318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06.315" v="8"/>
        <pc:sldMkLst>
          <pc:docMk/>
          <pc:sldMk cId="2157018313" sldId="331"/>
        </pc:sldMkLst>
      </pc:sldChg>
      <pc:sldChg chg="addSp delSp modSp mod modAnim">
        <pc:chgData name="Xavier Mascaró Lloveras" userId="18bd4685-fbc6-431c-8efd-295c81bed182" providerId="ADAL" clId="{C1EC9AC8-D138-49A2-814C-BA057B195FFB}" dt="2023-12-20T12:07:18.252" v="72" actId="20577"/>
        <pc:sldMkLst>
          <pc:docMk/>
          <pc:sldMk cId="3541126446" sldId="332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12.723" v="13"/>
        <pc:sldMkLst>
          <pc:docMk/>
          <pc:sldMk cId="364211534" sldId="333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15.939" v="15"/>
        <pc:sldMkLst>
          <pc:docMk/>
          <pc:sldMk cId="1074027259" sldId="334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19.773" v="17"/>
        <pc:sldMkLst>
          <pc:docMk/>
          <pc:sldMk cId="4176253884" sldId="335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22.970" v="19"/>
        <pc:sldMkLst>
          <pc:docMk/>
          <pc:sldMk cId="991979852" sldId="336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25.716" v="21"/>
        <pc:sldMkLst>
          <pc:docMk/>
          <pc:sldMk cId="2086539927" sldId="337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28.315" v="23"/>
        <pc:sldMkLst>
          <pc:docMk/>
          <pc:sldMk cId="556384190" sldId="338"/>
        </pc:sldMkLst>
      </pc:sldChg>
      <pc:sldChg chg="del">
        <pc:chgData name="Xavier Mascaró Lloveras" userId="18bd4685-fbc6-431c-8efd-295c81bed182" providerId="ADAL" clId="{C1EC9AC8-D138-49A2-814C-BA057B195FFB}" dt="2023-12-18T12:15:14.618" v="2" actId="47"/>
        <pc:sldMkLst>
          <pc:docMk/>
          <pc:sldMk cId="387273569" sldId="341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40.620" v="31"/>
        <pc:sldMkLst>
          <pc:docMk/>
          <pc:sldMk cId="1749263233" sldId="342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43.011" v="33"/>
        <pc:sldMkLst>
          <pc:docMk/>
          <pc:sldMk cId="2660474210" sldId="343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45.306" v="35"/>
        <pc:sldMkLst>
          <pc:docMk/>
          <pc:sldMk cId="3619118756" sldId="345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32.194" v="25"/>
        <pc:sldMkLst>
          <pc:docMk/>
          <pc:sldMk cId="2290115369" sldId="346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34.939" v="27"/>
        <pc:sldMkLst>
          <pc:docMk/>
          <pc:sldMk cId="543643437" sldId="348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37.931" v="29"/>
        <pc:sldMkLst>
          <pc:docMk/>
          <pc:sldMk cId="2130494334" sldId="349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54.171" v="39"/>
        <pc:sldMkLst>
          <pc:docMk/>
          <pc:sldMk cId="1811686716" sldId="350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7:08.099" v="47"/>
        <pc:sldMkLst>
          <pc:docMk/>
          <pc:sldMk cId="2832766814" sldId="351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51.483" v="37"/>
        <pc:sldMkLst>
          <pc:docMk/>
          <pc:sldMk cId="2902783971" sldId="369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6:57.699" v="41"/>
        <pc:sldMkLst>
          <pc:docMk/>
          <pc:sldMk cId="4048542582" sldId="370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7:11.363" v="49"/>
        <pc:sldMkLst>
          <pc:docMk/>
          <pc:sldMk cId="994800194" sldId="374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7:00.434" v="43"/>
        <pc:sldMkLst>
          <pc:docMk/>
          <pc:sldMk cId="1174618199" sldId="612"/>
        </pc:sldMkLst>
      </pc:sldChg>
      <pc:sldChg chg="addSp delSp modSp mod modAnim">
        <pc:chgData name="Xavier Mascaró Lloveras" userId="18bd4685-fbc6-431c-8efd-295c81bed182" providerId="ADAL" clId="{C1EC9AC8-D138-49A2-814C-BA057B195FFB}" dt="2023-12-18T12:17:03.739" v="45"/>
        <pc:sldMkLst>
          <pc:docMk/>
          <pc:sldMk cId="951395294" sldId="613"/>
        </pc:sldMkLst>
      </pc:sldChg>
      <pc:sldChg chg="del">
        <pc:chgData name="Xavier Mascaró Lloveras" userId="18bd4685-fbc6-431c-8efd-295c81bed182" providerId="ADAL" clId="{C1EC9AC8-D138-49A2-814C-BA057B195FFB}" dt="2023-12-18T12:15:48.843" v="6" actId="47"/>
        <pc:sldMkLst>
          <pc:docMk/>
          <pc:sldMk cId="4242988088" sldId="614"/>
        </pc:sldMkLst>
      </pc:sldChg>
      <pc:sldChg chg="del">
        <pc:chgData name="Xavier Mascaró Lloveras" userId="18bd4685-fbc6-431c-8efd-295c81bed182" providerId="ADAL" clId="{C1EC9AC8-D138-49A2-814C-BA057B195FFB}" dt="2023-12-18T12:17:58.731" v="53" actId="47"/>
        <pc:sldMkLst>
          <pc:docMk/>
          <pc:sldMk cId="3679213256" sldId="617"/>
        </pc:sldMkLst>
      </pc:sldChg>
      <pc:sldChg chg="del">
        <pc:chgData name="Xavier Mascaró Lloveras" userId="18bd4685-fbc6-431c-8efd-295c81bed182" providerId="ADAL" clId="{C1EC9AC8-D138-49A2-814C-BA057B195FFB}" dt="2023-12-18T12:17:31.018" v="51" actId="47"/>
        <pc:sldMkLst>
          <pc:docMk/>
          <pc:sldMk cId="4249572832" sldId="645"/>
        </pc:sldMkLst>
      </pc:sldChg>
      <pc:sldChg chg="del">
        <pc:chgData name="Xavier Mascaró Lloveras" userId="18bd4685-fbc6-431c-8efd-295c81bed182" providerId="ADAL" clId="{C1EC9AC8-D138-49A2-814C-BA057B195FFB}" dt="2023-12-18T12:17:41.624" v="52" actId="47"/>
        <pc:sldMkLst>
          <pc:docMk/>
          <pc:sldMk cId="883172147" sldId="647"/>
        </pc:sldMkLst>
      </pc:sldChg>
      <pc:sldChg chg="addSp delSp modSp mod delAnim modAnim">
        <pc:chgData name="Xavier Mascaró Lloveras" userId="18bd4685-fbc6-431c-8efd-295c81bed182" providerId="ADAL" clId="{C1EC9AC8-D138-49A2-814C-BA057B195FFB}" dt="2023-12-18T12:15:22.903" v="4" actId="255"/>
        <pc:sldMkLst>
          <pc:docMk/>
          <pc:sldMk cId="4041818662" sldId="651"/>
        </pc:sldMkLst>
      </pc:sldChg>
      <pc:sldChg chg="del">
        <pc:chgData name="Xavier Mascaró Lloveras" userId="18bd4685-fbc6-431c-8efd-295c81bed182" providerId="ADAL" clId="{C1EC9AC8-D138-49A2-814C-BA057B195FFB}" dt="2023-12-18T12:16:07.374" v="9" actId="47"/>
        <pc:sldMkLst>
          <pc:docMk/>
          <pc:sldMk cId="227134737" sldId="657"/>
        </pc:sldMkLst>
      </pc:sldChg>
    </pc:docChg>
  </pc:docChgLst>
  <pc:docChgLst>
    <pc:chgData name="Rosa María Cabrera Corchos" userId="f1659fda-de31-4a64-8d16-4a5c28fbfcfc" providerId="ADAL" clId="{22D24510-FCD5-4A8E-98E0-8B8A698C2F0B}"/>
    <pc:docChg chg="delSld modSld delMainMaster">
      <pc:chgData name="Rosa María Cabrera Corchos" userId="f1659fda-de31-4a64-8d16-4a5c28fbfcfc" providerId="ADAL" clId="{22D24510-FCD5-4A8E-98E0-8B8A698C2F0B}" dt="2024-01-26T08:40:48.332" v="127" actId="2696"/>
      <pc:docMkLst>
        <pc:docMk/>
      </pc:docMkLst>
      <pc:sldChg chg="del">
        <pc:chgData name="Rosa María Cabrera Corchos" userId="f1659fda-de31-4a64-8d16-4a5c28fbfcfc" providerId="ADAL" clId="{22D24510-FCD5-4A8E-98E0-8B8A698C2F0B}" dt="2024-01-26T08:40:48.332" v="127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22D24510-FCD5-4A8E-98E0-8B8A698C2F0B}" dt="2024-01-26T08:40:48.332" v="127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22D24510-FCD5-4A8E-98E0-8B8A698C2F0B}" dt="2024-01-26T08:39:57.970" v="126" actId="2696"/>
        <pc:sldMkLst>
          <pc:docMk/>
          <pc:sldMk cId="4041818662" sldId="651"/>
        </pc:sldMkLst>
      </pc:sldChg>
      <pc:sldChg chg="del">
        <pc:chgData name="Rosa María Cabrera Corchos" userId="f1659fda-de31-4a64-8d16-4a5c28fbfcfc" providerId="ADAL" clId="{22D24510-FCD5-4A8E-98E0-8B8A698C2F0B}" dt="2024-01-26T08:37:06.691" v="0" actId="2696"/>
        <pc:sldMkLst>
          <pc:docMk/>
          <pc:sldMk cId="3384620937" sldId="652"/>
        </pc:sldMkLst>
      </pc:sldChg>
      <pc:sldChg chg="del">
        <pc:chgData name="Rosa María Cabrera Corchos" userId="f1659fda-de31-4a64-8d16-4a5c28fbfcfc" providerId="ADAL" clId="{22D24510-FCD5-4A8E-98E0-8B8A698C2F0B}" dt="2024-01-26T08:37:06.691" v="0" actId="2696"/>
        <pc:sldMkLst>
          <pc:docMk/>
          <pc:sldMk cId="2196692498" sldId="653"/>
        </pc:sldMkLst>
      </pc:sldChg>
      <pc:sldChg chg="del">
        <pc:chgData name="Rosa María Cabrera Corchos" userId="f1659fda-de31-4a64-8d16-4a5c28fbfcfc" providerId="ADAL" clId="{22D24510-FCD5-4A8E-98E0-8B8A698C2F0B}" dt="2024-01-26T08:40:48.332" v="127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22D24510-FCD5-4A8E-98E0-8B8A698C2F0B}" dt="2024-01-26T08:40:48.332" v="127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22D24510-FCD5-4A8E-98E0-8B8A698C2F0B}" dt="2024-01-26T08:40:48.332" v="127" actId="2696"/>
        <pc:sldMkLst>
          <pc:docMk/>
          <pc:sldMk cId="4006739081" sldId="657"/>
        </pc:sldMkLst>
      </pc:sldChg>
      <pc:sldChg chg="del">
        <pc:chgData name="Rosa María Cabrera Corchos" userId="f1659fda-de31-4a64-8d16-4a5c28fbfcfc" providerId="ADAL" clId="{22D24510-FCD5-4A8E-98E0-8B8A698C2F0B}" dt="2024-01-26T08:37:06.691" v="0" actId="2696"/>
        <pc:sldMkLst>
          <pc:docMk/>
          <pc:sldMk cId="208512184" sldId="658"/>
        </pc:sldMkLst>
      </pc:sldChg>
      <pc:sldChg chg="modSp mod">
        <pc:chgData name="Rosa María Cabrera Corchos" userId="f1659fda-de31-4a64-8d16-4a5c28fbfcfc" providerId="ADAL" clId="{22D24510-FCD5-4A8E-98E0-8B8A698C2F0B}" dt="2024-01-26T08:39:40.339" v="125" actId="20577"/>
        <pc:sldMkLst>
          <pc:docMk/>
          <pc:sldMk cId="4052465762" sldId="669"/>
        </pc:sldMkLst>
      </pc:sldChg>
      <pc:sldMasterChg chg="del delSldLayout">
        <pc:chgData name="Rosa María Cabrera Corchos" userId="f1659fda-de31-4a64-8d16-4a5c28fbfcfc" providerId="ADAL" clId="{22D24510-FCD5-4A8E-98E0-8B8A698C2F0B}" dt="2024-01-26T08:40:48.332" v="127" actId="2696"/>
        <pc:sldMasterMkLst>
          <pc:docMk/>
          <pc:sldMasterMk cId="2301235234" sldId="2147483660"/>
        </pc:sldMasterMkLst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3297031786" sldId="2147483661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3398994764" sldId="2147483662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1550380789" sldId="2147483663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232453825" sldId="2147483664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2942544927" sldId="2147483665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3904018140" sldId="2147483666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3641207093" sldId="2147483667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3438465533" sldId="2147483668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2643483467" sldId="2147483669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3576660523" sldId="2147483670"/>
          </pc:sldLayoutMkLst>
        </pc:sldLayoutChg>
        <pc:sldLayoutChg chg="del">
          <pc:chgData name="Rosa María Cabrera Corchos" userId="f1659fda-de31-4a64-8d16-4a5c28fbfcfc" providerId="ADAL" clId="{22D24510-FCD5-4A8E-98E0-8B8A698C2F0B}" dt="2024-01-26T08:40:48.332" v="127" actId="2696"/>
          <pc:sldLayoutMkLst>
            <pc:docMk/>
            <pc:sldMasterMk cId="2301235234" sldId="2147483660"/>
            <pc:sldLayoutMk cId="838264996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4C0063BE-A757-4C51-9888-3309D060F996}"/>
    <pc:docChg chg="delSld modSld">
      <pc:chgData name="Rosa María Cabrera Corchos" userId="f1659fda-de31-4a64-8d16-4a5c28fbfcfc" providerId="ADAL" clId="{4C0063BE-A757-4C51-9888-3309D060F996}" dt="2025-01-29T15:57:25.487" v="3" actId="47"/>
      <pc:docMkLst>
        <pc:docMk/>
      </pc:docMkLst>
      <pc:sldChg chg="modSp mod">
        <pc:chgData name="Rosa María Cabrera Corchos" userId="f1659fda-de31-4a64-8d16-4a5c28fbfcfc" providerId="ADAL" clId="{4C0063BE-A757-4C51-9888-3309D060F996}" dt="2025-01-29T15:56:22.606" v="2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4C0063BE-A757-4C51-9888-3309D060F996}" dt="2025-01-29T15:56:18.648" v="1" actId="207"/>
          <ac:spMkLst>
            <pc:docMk/>
            <pc:sldMk cId="556384190" sldId="338"/>
            <ac:spMk id="50" creationId="{49FF6B60-8E7B-4ADC-9FD8-F861FB82DE09}"/>
          </ac:spMkLst>
        </pc:spChg>
        <pc:spChg chg="mod">
          <ac:chgData name="Rosa María Cabrera Corchos" userId="f1659fda-de31-4a64-8d16-4a5c28fbfcfc" providerId="ADAL" clId="{4C0063BE-A757-4C51-9888-3309D060F996}" dt="2025-01-29T15:56:22.606" v="2" actId="207"/>
          <ac:spMkLst>
            <pc:docMk/>
            <pc:sldMk cId="556384190" sldId="338"/>
            <ac:spMk id="53" creationId="{4295DEBC-4AA1-4747-A7E0-7E8217F71E29}"/>
          </ac:spMkLst>
        </pc:spChg>
      </pc:sldChg>
      <pc:sldChg chg="modNotesTx">
        <pc:chgData name="Rosa María Cabrera Corchos" userId="f1659fda-de31-4a64-8d16-4a5c28fbfcfc" providerId="ADAL" clId="{4C0063BE-A757-4C51-9888-3309D060F996}" dt="2025-01-29T15:55:43.780" v="0"/>
        <pc:sldMkLst>
          <pc:docMk/>
          <pc:sldMk cId="708348372" sldId="659"/>
        </pc:sldMkLst>
      </pc:sldChg>
      <pc:sldChg chg="del">
        <pc:chgData name="Rosa María Cabrera Corchos" userId="f1659fda-de31-4a64-8d16-4a5c28fbfcfc" providerId="ADAL" clId="{4C0063BE-A757-4C51-9888-3309D060F996}" dt="2025-01-29T15:57:25.487" v="3" actId="47"/>
        <pc:sldMkLst>
          <pc:docMk/>
          <pc:sldMk cId="2627292017" sldId="668"/>
        </pc:sldMkLst>
      </pc:sldChg>
    </pc:docChg>
  </pc:docChgLst>
  <pc:docChgLst>
    <pc:chgData name="Abril Sitjas i Fuentes" userId="b66e3df8-7e84-4501-ad52-709c67e0b8e5" providerId="ADAL" clId="{9EBD811D-427C-41E3-B816-256D62F79ABC}"/>
    <pc:docChg chg="undo custSel addSld delSld modSld delMainMaster">
      <pc:chgData name="Abril Sitjas i Fuentes" userId="b66e3df8-7e84-4501-ad52-709c67e0b8e5" providerId="ADAL" clId="{9EBD811D-427C-41E3-B816-256D62F79ABC}" dt="2024-12-03T11:12:33.502" v="317" actId="2696"/>
      <pc:docMkLst>
        <pc:docMk/>
      </pc:docMkLst>
      <pc:sldChg chg="add">
        <pc:chgData name="Abril Sitjas i Fuentes" userId="b66e3df8-7e84-4501-ad52-709c67e0b8e5" providerId="ADAL" clId="{9EBD811D-427C-41E3-B816-256D62F79ABC}" dt="2024-12-03T11:12:02.431" v="311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9EBD811D-427C-41E3-B816-256D62F79ABC}" dt="2024-12-03T11:01:54.730" v="227" actId="2696"/>
        <pc:sldMkLst>
          <pc:docMk/>
          <pc:sldMk cId="2985893853" sldId="308"/>
        </pc:sldMkLst>
      </pc:sldChg>
      <pc:sldChg chg="add">
        <pc:chgData name="Abril Sitjas i Fuentes" userId="b66e3df8-7e84-4501-ad52-709c67e0b8e5" providerId="ADAL" clId="{9EBD811D-427C-41E3-B816-256D62F79ABC}" dt="2024-12-03T11:12:02.431" v="311"/>
        <pc:sldMkLst>
          <pc:docMk/>
          <pc:sldMk cId="3083134075" sldId="309"/>
        </pc:sldMkLst>
      </pc:sldChg>
      <pc:sldChg chg="add del">
        <pc:chgData name="Abril Sitjas i Fuentes" userId="b66e3df8-7e84-4501-ad52-709c67e0b8e5" providerId="ADAL" clId="{9EBD811D-427C-41E3-B816-256D62F79ABC}" dt="2024-12-03T11:02:08.063" v="228"/>
        <pc:sldMkLst>
          <pc:docMk/>
          <pc:sldMk cId="1642399041" sldId="324"/>
        </pc:sldMkLst>
      </pc:sldChg>
      <pc:sldChg chg="addSp delSp modSp mod">
        <pc:chgData name="Abril Sitjas i Fuentes" userId="b66e3df8-7e84-4501-ad52-709c67e0b8e5" providerId="ADAL" clId="{9EBD811D-427C-41E3-B816-256D62F79ABC}" dt="2024-12-03T11:11:30.284" v="310" actId="478"/>
        <pc:sldMkLst>
          <pc:docMk/>
          <pc:sldMk cId="2157018313" sldId="331"/>
        </pc:sldMkLst>
      </pc:sldChg>
      <pc:sldChg chg="modSp mod">
        <pc:chgData name="Abril Sitjas i Fuentes" userId="b66e3df8-7e84-4501-ad52-709c67e0b8e5" providerId="ADAL" clId="{9EBD811D-427C-41E3-B816-256D62F79ABC}" dt="2024-12-03T11:02:36.282" v="232" actId="14826"/>
        <pc:sldMkLst>
          <pc:docMk/>
          <pc:sldMk cId="3541126446" sldId="332"/>
        </pc:sldMkLst>
      </pc:sldChg>
      <pc:sldChg chg="addSp delSp modSp mod delAnim modAnim">
        <pc:chgData name="Abril Sitjas i Fuentes" userId="b66e3df8-7e84-4501-ad52-709c67e0b8e5" providerId="ADAL" clId="{9EBD811D-427C-41E3-B816-256D62F79ABC}" dt="2024-12-03T11:02:49.508" v="233" actId="207"/>
        <pc:sldMkLst>
          <pc:docMk/>
          <pc:sldMk cId="364211534" sldId="333"/>
        </pc:sldMkLst>
      </pc:sldChg>
      <pc:sldChg chg="addSp delSp modSp mod delAnim modAnim">
        <pc:chgData name="Abril Sitjas i Fuentes" userId="b66e3df8-7e84-4501-ad52-709c67e0b8e5" providerId="ADAL" clId="{9EBD811D-427C-41E3-B816-256D62F79ABC}" dt="2024-12-03T11:03:06.843" v="237" actId="14826"/>
        <pc:sldMkLst>
          <pc:docMk/>
          <pc:sldMk cId="1074027259" sldId="334"/>
        </pc:sldMkLst>
      </pc:sldChg>
      <pc:sldChg chg="modSp mod">
        <pc:chgData name="Abril Sitjas i Fuentes" userId="b66e3df8-7e84-4501-ad52-709c67e0b8e5" providerId="ADAL" clId="{9EBD811D-427C-41E3-B816-256D62F79ABC}" dt="2024-12-03T11:03:22.355" v="240" actId="207"/>
        <pc:sldMkLst>
          <pc:docMk/>
          <pc:sldMk cId="4176253884" sldId="335"/>
        </pc:sldMkLst>
      </pc:sldChg>
      <pc:sldChg chg="modSp mod">
        <pc:chgData name="Abril Sitjas i Fuentes" userId="b66e3df8-7e84-4501-ad52-709c67e0b8e5" providerId="ADAL" clId="{9EBD811D-427C-41E3-B816-256D62F79ABC}" dt="2024-12-03T11:03:37.740" v="242" actId="14826"/>
        <pc:sldMkLst>
          <pc:docMk/>
          <pc:sldMk cId="991979852" sldId="336"/>
        </pc:sldMkLst>
      </pc:sldChg>
      <pc:sldChg chg="modSp mod">
        <pc:chgData name="Abril Sitjas i Fuentes" userId="b66e3df8-7e84-4501-ad52-709c67e0b8e5" providerId="ADAL" clId="{9EBD811D-427C-41E3-B816-256D62F79ABC}" dt="2024-12-03T11:03:55.196" v="245" actId="14826"/>
        <pc:sldMkLst>
          <pc:docMk/>
          <pc:sldMk cId="2086539927" sldId="337"/>
        </pc:sldMkLst>
      </pc:sldChg>
      <pc:sldChg chg="addSp delSp modSp mod">
        <pc:chgData name="Abril Sitjas i Fuentes" userId="b66e3df8-7e84-4501-ad52-709c67e0b8e5" providerId="ADAL" clId="{9EBD811D-427C-41E3-B816-256D62F79ABC}" dt="2024-12-03T11:05:06.595" v="262" actId="207"/>
        <pc:sldMkLst>
          <pc:docMk/>
          <pc:sldMk cId="556384190" sldId="338"/>
        </pc:sldMkLst>
      </pc:sldChg>
      <pc:sldChg chg="modSp mod">
        <pc:chgData name="Abril Sitjas i Fuentes" userId="b66e3df8-7e84-4501-ad52-709c67e0b8e5" providerId="ADAL" clId="{9EBD811D-427C-41E3-B816-256D62F79ABC}" dt="2024-12-03T11:06:44.171" v="267" actId="207"/>
        <pc:sldMkLst>
          <pc:docMk/>
          <pc:sldMk cId="1749263233" sldId="342"/>
        </pc:sldMkLst>
      </pc:sldChg>
      <pc:sldChg chg="modSp mod">
        <pc:chgData name="Abril Sitjas i Fuentes" userId="b66e3df8-7e84-4501-ad52-709c67e0b8e5" providerId="ADAL" clId="{9EBD811D-427C-41E3-B816-256D62F79ABC}" dt="2024-12-03T11:07:20.667" v="269" actId="14826"/>
        <pc:sldMkLst>
          <pc:docMk/>
          <pc:sldMk cId="2660474210" sldId="343"/>
        </pc:sldMkLst>
      </pc:sldChg>
      <pc:sldChg chg="modSp mod">
        <pc:chgData name="Abril Sitjas i Fuentes" userId="b66e3df8-7e84-4501-ad52-709c67e0b8e5" providerId="ADAL" clId="{9EBD811D-427C-41E3-B816-256D62F79ABC}" dt="2024-12-03T11:07:34.923" v="271" actId="14826"/>
        <pc:sldMkLst>
          <pc:docMk/>
          <pc:sldMk cId="3619118756" sldId="345"/>
        </pc:sldMkLst>
      </pc:sldChg>
      <pc:sldChg chg="modSp mod">
        <pc:chgData name="Abril Sitjas i Fuentes" userId="b66e3df8-7e84-4501-ad52-709c67e0b8e5" providerId="ADAL" clId="{9EBD811D-427C-41E3-B816-256D62F79ABC}" dt="2024-12-03T11:05:40.450" v="264" actId="14826"/>
        <pc:sldMkLst>
          <pc:docMk/>
          <pc:sldMk cId="2290115369" sldId="346"/>
        </pc:sldMkLst>
      </pc:sldChg>
      <pc:sldChg chg="modSp mod">
        <pc:chgData name="Abril Sitjas i Fuentes" userId="b66e3df8-7e84-4501-ad52-709c67e0b8e5" providerId="ADAL" clId="{9EBD811D-427C-41E3-B816-256D62F79ABC}" dt="2024-12-03T11:05:55.819" v="265" actId="207"/>
        <pc:sldMkLst>
          <pc:docMk/>
          <pc:sldMk cId="543643437" sldId="348"/>
        </pc:sldMkLst>
      </pc:sldChg>
      <pc:sldChg chg="modSp mod">
        <pc:chgData name="Abril Sitjas i Fuentes" userId="b66e3df8-7e84-4501-ad52-709c67e0b8e5" providerId="ADAL" clId="{9EBD811D-427C-41E3-B816-256D62F79ABC}" dt="2024-12-03T11:06:12.491" v="266" actId="207"/>
        <pc:sldMkLst>
          <pc:docMk/>
          <pc:sldMk cId="2130494334" sldId="349"/>
        </pc:sldMkLst>
      </pc:sldChg>
      <pc:sldChg chg="modSp mod">
        <pc:chgData name="Abril Sitjas i Fuentes" userId="b66e3df8-7e84-4501-ad52-709c67e0b8e5" providerId="ADAL" clId="{9EBD811D-427C-41E3-B816-256D62F79ABC}" dt="2024-12-03T11:07:53.196" v="274" actId="14826"/>
        <pc:sldMkLst>
          <pc:docMk/>
          <pc:sldMk cId="1811686716" sldId="350"/>
        </pc:sldMkLst>
      </pc:sldChg>
      <pc:sldChg chg="modSp mod">
        <pc:chgData name="Abril Sitjas i Fuentes" userId="b66e3df8-7e84-4501-ad52-709c67e0b8e5" providerId="ADAL" clId="{9EBD811D-427C-41E3-B816-256D62F79ABC}" dt="2024-12-03T11:09:50.838" v="296" actId="14826"/>
        <pc:sldMkLst>
          <pc:docMk/>
          <pc:sldMk cId="2832766814" sldId="351"/>
        </pc:sldMkLst>
      </pc:sldChg>
      <pc:sldChg chg="modSp mod">
        <pc:chgData name="Abril Sitjas i Fuentes" userId="b66e3df8-7e84-4501-ad52-709c67e0b8e5" providerId="ADAL" clId="{9EBD811D-427C-41E3-B816-256D62F79ABC}" dt="2024-12-03T11:07:38.219" v="272" actId="207"/>
        <pc:sldMkLst>
          <pc:docMk/>
          <pc:sldMk cId="2902783971" sldId="369"/>
        </pc:sldMkLst>
      </pc:sldChg>
      <pc:sldChg chg="modSp mod">
        <pc:chgData name="Abril Sitjas i Fuentes" userId="b66e3df8-7e84-4501-ad52-709c67e0b8e5" providerId="ADAL" clId="{9EBD811D-427C-41E3-B816-256D62F79ABC}" dt="2024-12-03T11:08:11.340" v="276" actId="14826"/>
        <pc:sldMkLst>
          <pc:docMk/>
          <pc:sldMk cId="4048542582" sldId="370"/>
        </pc:sldMkLst>
      </pc:sldChg>
      <pc:sldChg chg="addSp delSp modSp mod">
        <pc:chgData name="Abril Sitjas i Fuentes" userId="b66e3df8-7e84-4501-ad52-709c67e0b8e5" providerId="ADAL" clId="{9EBD811D-427C-41E3-B816-256D62F79ABC}" dt="2024-12-03T11:10:01.171" v="297" actId="207"/>
        <pc:sldMkLst>
          <pc:docMk/>
          <pc:sldMk cId="994800194" sldId="374"/>
        </pc:sldMkLst>
      </pc:sldChg>
      <pc:sldChg chg="del">
        <pc:chgData name="Abril Sitjas i Fuentes" userId="b66e3df8-7e84-4501-ad52-709c67e0b8e5" providerId="ADAL" clId="{9EBD811D-427C-41E3-B816-256D62F79ABC}" dt="2024-12-03T11:12:33.502" v="317" actId="2696"/>
        <pc:sldMkLst>
          <pc:docMk/>
          <pc:sldMk cId="367222070" sldId="605"/>
        </pc:sldMkLst>
      </pc:sldChg>
      <pc:sldChg chg="del">
        <pc:chgData name="Abril Sitjas i Fuentes" userId="b66e3df8-7e84-4501-ad52-709c67e0b8e5" providerId="ADAL" clId="{9EBD811D-427C-41E3-B816-256D62F79ABC}" dt="2024-12-03T11:12:28.772" v="316" actId="2696"/>
        <pc:sldMkLst>
          <pc:docMk/>
          <pc:sldMk cId="1883697652" sldId="607"/>
        </pc:sldMkLst>
      </pc:sldChg>
      <pc:sldChg chg="del">
        <pc:chgData name="Abril Sitjas i Fuentes" userId="b66e3df8-7e84-4501-ad52-709c67e0b8e5" providerId="ADAL" clId="{9EBD811D-427C-41E3-B816-256D62F79ABC}" dt="2024-12-03T11:12:23.377" v="314" actId="2696"/>
        <pc:sldMkLst>
          <pc:docMk/>
          <pc:sldMk cId="2080844025" sldId="611"/>
        </pc:sldMkLst>
      </pc:sldChg>
      <pc:sldChg chg="modSp mod">
        <pc:chgData name="Abril Sitjas i Fuentes" userId="b66e3df8-7e84-4501-ad52-709c67e0b8e5" providerId="ADAL" clId="{9EBD811D-427C-41E3-B816-256D62F79ABC}" dt="2024-12-03T11:08:21.644" v="278" actId="14826"/>
        <pc:sldMkLst>
          <pc:docMk/>
          <pc:sldMk cId="1174618199" sldId="612"/>
        </pc:sldMkLst>
      </pc:sldChg>
      <pc:sldChg chg="addSp delSp modSp mod">
        <pc:chgData name="Abril Sitjas i Fuentes" userId="b66e3df8-7e84-4501-ad52-709c67e0b8e5" providerId="ADAL" clId="{9EBD811D-427C-41E3-B816-256D62F79ABC}" dt="2024-12-03T11:10:29.211" v="300" actId="12"/>
        <pc:sldMkLst>
          <pc:docMk/>
          <pc:sldMk cId="951395294" sldId="613"/>
        </pc:sldMkLst>
      </pc:sldChg>
      <pc:sldChg chg="del">
        <pc:chgData name="Abril Sitjas i Fuentes" userId="b66e3df8-7e84-4501-ad52-709c67e0b8e5" providerId="ADAL" clId="{9EBD811D-427C-41E3-B816-256D62F79ABC}" dt="2024-12-03T11:12:24.976" v="315" actId="2696"/>
        <pc:sldMkLst>
          <pc:docMk/>
          <pc:sldMk cId="3679213256" sldId="617"/>
        </pc:sldMkLst>
      </pc:sldChg>
      <pc:sldChg chg="del">
        <pc:chgData name="Abril Sitjas i Fuentes" userId="b66e3df8-7e84-4501-ad52-709c67e0b8e5" providerId="ADAL" clId="{9EBD811D-427C-41E3-B816-256D62F79ABC}" dt="2024-12-03T11:12:21.575" v="313" actId="2696"/>
        <pc:sldMkLst>
          <pc:docMk/>
          <pc:sldMk cId="4163575214" sldId="655"/>
        </pc:sldMkLst>
      </pc:sldChg>
      <pc:sldChg chg="del">
        <pc:chgData name="Abril Sitjas i Fuentes" userId="b66e3df8-7e84-4501-ad52-709c67e0b8e5" providerId="ADAL" clId="{9EBD811D-427C-41E3-B816-256D62F79ABC}" dt="2024-12-03T11:12:13.169" v="312" actId="2696"/>
        <pc:sldMkLst>
          <pc:docMk/>
          <pc:sldMk cId="385276344" sldId="656"/>
        </pc:sldMkLst>
      </pc:sldChg>
      <pc:sldChg chg="modSp add mod">
        <pc:chgData name="Abril Sitjas i Fuentes" userId="b66e3df8-7e84-4501-ad52-709c67e0b8e5" providerId="ADAL" clId="{9EBD811D-427C-41E3-B816-256D62F79ABC}" dt="2024-12-03T11:01:32.011" v="225" actId="20577"/>
        <pc:sldMkLst>
          <pc:docMk/>
          <pc:sldMk cId="708348372" sldId="659"/>
        </pc:sldMkLst>
      </pc:sldChg>
      <pc:sldChg chg="add">
        <pc:chgData name="Abril Sitjas i Fuentes" userId="b66e3df8-7e84-4501-ad52-709c67e0b8e5" providerId="ADAL" clId="{9EBD811D-427C-41E3-B816-256D62F79ABC}" dt="2024-12-03T11:01:44.929" v="226"/>
        <pc:sldMkLst>
          <pc:docMk/>
          <pc:sldMk cId="3316851170" sldId="666"/>
        </pc:sldMkLst>
      </pc:sldChg>
      <pc:sldChg chg="add">
        <pc:chgData name="Abril Sitjas i Fuentes" userId="b66e3df8-7e84-4501-ad52-709c67e0b8e5" providerId="ADAL" clId="{9EBD811D-427C-41E3-B816-256D62F79ABC}" dt="2024-12-03T11:01:44.929" v="226"/>
        <pc:sldMkLst>
          <pc:docMk/>
          <pc:sldMk cId="1580692803" sldId="667"/>
        </pc:sldMkLst>
      </pc:sldChg>
      <pc:sldChg chg="add del">
        <pc:chgData name="Abril Sitjas i Fuentes" userId="b66e3df8-7e84-4501-ad52-709c67e0b8e5" providerId="ADAL" clId="{9EBD811D-427C-41E3-B816-256D62F79ABC}" dt="2024-12-03T11:11:06.480" v="302"/>
        <pc:sldMkLst>
          <pc:docMk/>
          <pc:sldMk cId="1764700899" sldId="668"/>
        </pc:sldMkLst>
      </pc:sldChg>
      <pc:sldChg chg="add">
        <pc:chgData name="Abril Sitjas i Fuentes" userId="b66e3df8-7e84-4501-ad52-709c67e0b8e5" providerId="ADAL" clId="{9EBD811D-427C-41E3-B816-256D62F79ABC}" dt="2024-12-03T11:12:02.431" v="311"/>
        <pc:sldMkLst>
          <pc:docMk/>
          <pc:sldMk cId="2627292017" sldId="668"/>
        </pc:sldMkLst>
      </pc:sldChg>
      <pc:sldChg chg="add">
        <pc:chgData name="Abril Sitjas i Fuentes" userId="b66e3df8-7e84-4501-ad52-709c67e0b8e5" providerId="ADAL" clId="{9EBD811D-427C-41E3-B816-256D62F79ABC}" dt="2024-12-03T11:12:02.431" v="311"/>
        <pc:sldMkLst>
          <pc:docMk/>
          <pc:sldMk cId="2011771982" sldId="669"/>
        </pc:sldMkLst>
      </pc:sldChg>
      <pc:sldChg chg="del">
        <pc:chgData name="Abril Sitjas i Fuentes" userId="b66e3df8-7e84-4501-ad52-709c67e0b8e5" providerId="ADAL" clId="{9EBD811D-427C-41E3-B816-256D62F79ABC}" dt="2024-12-03T11:01:54.730" v="227" actId="2696"/>
        <pc:sldMkLst>
          <pc:docMk/>
          <pc:sldMk cId="4052465762" sldId="669"/>
        </pc:sldMkLst>
      </pc:sldChg>
      <pc:sldChg chg="add">
        <pc:chgData name="Abril Sitjas i Fuentes" userId="b66e3df8-7e84-4501-ad52-709c67e0b8e5" providerId="ADAL" clId="{9EBD811D-427C-41E3-B816-256D62F79ABC}" dt="2024-12-03T11:12:02.431" v="311"/>
        <pc:sldMkLst>
          <pc:docMk/>
          <pc:sldMk cId="1258340510" sldId="670"/>
        </pc:sldMkLst>
      </pc:sldChg>
      <pc:sldChg chg="del">
        <pc:chgData name="Abril Sitjas i Fuentes" userId="b66e3df8-7e84-4501-ad52-709c67e0b8e5" providerId="ADAL" clId="{9EBD811D-427C-41E3-B816-256D62F79ABC}" dt="2024-12-03T11:01:54.730" v="227" actId="2696"/>
        <pc:sldMkLst>
          <pc:docMk/>
          <pc:sldMk cId="4242988088" sldId="670"/>
        </pc:sldMkLst>
      </pc:sldChg>
      <pc:sldChg chg="add">
        <pc:chgData name="Abril Sitjas i Fuentes" userId="b66e3df8-7e84-4501-ad52-709c67e0b8e5" providerId="ADAL" clId="{9EBD811D-427C-41E3-B816-256D62F79ABC}" dt="2024-12-03T11:12:02.431" v="311"/>
        <pc:sldMkLst>
          <pc:docMk/>
          <pc:sldMk cId="1023538718" sldId="671"/>
        </pc:sldMkLst>
      </pc:sldChg>
      <pc:sldChg chg="add del">
        <pc:chgData name="Abril Sitjas i Fuentes" userId="b66e3df8-7e84-4501-ad52-709c67e0b8e5" providerId="ADAL" clId="{9EBD811D-427C-41E3-B816-256D62F79ABC}" dt="2024-12-03T11:01:54.730" v="227" actId="2696"/>
        <pc:sldMkLst>
          <pc:docMk/>
          <pc:sldMk cId="3926474700" sldId="671"/>
        </pc:sldMkLst>
      </pc:sldChg>
      <pc:sldMasterChg chg="del delSldLayout">
        <pc:chgData name="Abril Sitjas i Fuentes" userId="b66e3df8-7e84-4501-ad52-709c67e0b8e5" providerId="ADAL" clId="{9EBD811D-427C-41E3-B816-256D62F79ABC}" dt="2024-12-03T11:12:24.976" v="315" actId="2696"/>
        <pc:sldMasterMkLst>
          <pc:docMk/>
          <pc:sldMasterMk cId="3828515318" sldId="2147483660"/>
        </pc:sldMasterMkLst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2318063670" sldId="2147483661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1523153487" sldId="2147483662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3960250240" sldId="2147483663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3094601082" sldId="2147483664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901545510" sldId="2147483665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1515283630" sldId="2147483666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2652333801" sldId="2147483667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617966445" sldId="2147483668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758746419" sldId="2147483669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672707832" sldId="2147483670"/>
          </pc:sldLayoutMkLst>
        </pc:sldLayoutChg>
        <pc:sldLayoutChg chg="del">
          <pc:chgData name="Abril Sitjas i Fuentes" userId="b66e3df8-7e84-4501-ad52-709c67e0b8e5" providerId="ADAL" clId="{9EBD811D-427C-41E3-B816-256D62F79ABC}" dt="2024-12-03T11:12:24.976" v="315" actId="2696"/>
          <pc:sldLayoutMkLst>
            <pc:docMk/>
            <pc:sldMasterMk cId="3828515318" sldId="2147483660"/>
            <pc:sldLayoutMk cId="48366175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976E5B2A-A83B-4807-A6D7-A3CDC6E8B0F0}"/>
    <pc:docChg chg="undo custSel addSld delSld modSld">
      <pc:chgData name="Rosa María Cabrera Corchos" userId="f1659fda-de31-4a64-8d16-4a5c28fbfcfc" providerId="ADAL" clId="{976E5B2A-A83B-4807-A6D7-A3CDC6E8B0F0}" dt="2022-02-01T00:01:39.595" v="393" actId="14826"/>
      <pc:docMkLst>
        <pc:docMk/>
      </pc:docMkLst>
      <pc:sldChg chg="addSp delSp modSp mod">
        <pc:chgData name="Rosa María Cabrera Corchos" userId="f1659fda-de31-4a64-8d16-4a5c28fbfcfc" providerId="ADAL" clId="{976E5B2A-A83B-4807-A6D7-A3CDC6E8B0F0}" dt="2022-01-31T23:39:13.658" v="177"/>
        <pc:sldMkLst>
          <pc:docMk/>
          <pc:sldMk cId="2157018313" sldId="331"/>
        </pc:sldMkLst>
      </pc:sldChg>
      <pc:sldChg chg="addSp delSp modSp mod addAnim delAnim modAnim">
        <pc:chgData name="Rosa María Cabrera Corchos" userId="f1659fda-de31-4a64-8d16-4a5c28fbfcfc" providerId="ADAL" clId="{976E5B2A-A83B-4807-A6D7-A3CDC6E8B0F0}" dt="2022-01-31T23:52:41.405" v="358" actId="404"/>
        <pc:sldMkLst>
          <pc:docMk/>
          <pc:sldMk cId="3541126446" sldId="332"/>
        </pc:sldMkLst>
      </pc:sldChg>
      <pc:sldChg chg="addSp delSp modSp mod">
        <pc:chgData name="Rosa María Cabrera Corchos" userId="f1659fda-de31-4a64-8d16-4a5c28fbfcfc" providerId="ADAL" clId="{976E5B2A-A83B-4807-A6D7-A3CDC6E8B0F0}" dt="2022-01-31T23:39:31.663" v="181"/>
        <pc:sldMkLst>
          <pc:docMk/>
          <pc:sldMk cId="364211534" sldId="333"/>
        </pc:sldMkLst>
      </pc:sldChg>
      <pc:sldChg chg="addSp delSp modSp mod delAnim modAnim">
        <pc:chgData name="Rosa María Cabrera Corchos" userId="f1659fda-de31-4a64-8d16-4a5c28fbfcfc" providerId="ADAL" clId="{976E5B2A-A83B-4807-A6D7-A3CDC6E8B0F0}" dt="2022-01-31T23:54:11.205" v="372"/>
        <pc:sldMkLst>
          <pc:docMk/>
          <pc:sldMk cId="1074027259" sldId="334"/>
        </pc:sldMkLst>
      </pc:sldChg>
      <pc:sldChg chg="addSp delSp modSp mod">
        <pc:chgData name="Rosa María Cabrera Corchos" userId="f1659fda-de31-4a64-8d16-4a5c28fbfcfc" providerId="ADAL" clId="{976E5B2A-A83B-4807-A6D7-A3CDC6E8B0F0}" dt="2022-01-31T23:39:49.004" v="185"/>
        <pc:sldMkLst>
          <pc:docMk/>
          <pc:sldMk cId="4176253884" sldId="335"/>
        </pc:sldMkLst>
      </pc:sldChg>
      <pc:sldChg chg="addSp delSp modSp mod">
        <pc:chgData name="Rosa María Cabrera Corchos" userId="f1659fda-de31-4a64-8d16-4a5c28fbfcfc" providerId="ADAL" clId="{976E5B2A-A83B-4807-A6D7-A3CDC6E8B0F0}" dt="2022-01-31T23:39:59.197" v="187"/>
        <pc:sldMkLst>
          <pc:docMk/>
          <pc:sldMk cId="991979852" sldId="336"/>
        </pc:sldMkLst>
      </pc:sldChg>
      <pc:sldChg chg="addSp delSp modSp mod">
        <pc:chgData name="Rosa María Cabrera Corchos" userId="f1659fda-de31-4a64-8d16-4a5c28fbfcfc" providerId="ADAL" clId="{976E5B2A-A83B-4807-A6D7-A3CDC6E8B0F0}" dt="2022-01-31T23:55:02.142" v="373" actId="14826"/>
        <pc:sldMkLst>
          <pc:docMk/>
          <pc:sldMk cId="2086539927" sldId="337"/>
        </pc:sldMkLst>
      </pc:sldChg>
      <pc:sldChg chg="addSp delSp modSp add del mod modAnim">
        <pc:chgData name="Rosa María Cabrera Corchos" userId="f1659fda-de31-4a64-8d16-4a5c28fbfcfc" providerId="ADAL" clId="{976E5B2A-A83B-4807-A6D7-A3CDC6E8B0F0}" dt="2022-01-31T23:58:03.809" v="386" actId="1036"/>
        <pc:sldMkLst>
          <pc:docMk/>
          <pc:sldMk cId="556384190" sldId="338"/>
        </pc:sldMkLst>
      </pc:sldChg>
      <pc:sldChg chg="modSp mod">
        <pc:chgData name="Rosa María Cabrera Corchos" userId="f1659fda-de31-4a64-8d16-4a5c28fbfcfc" providerId="ADAL" clId="{976E5B2A-A83B-4807-A6D7-A3CDC6E8B0F0}" dt="2022-01-31T23:09:50.375" v="51" actId="1038"/>
        <pc:sldMkLst>
          <pc:docMk/>
          <pc:sldMk cId="387273569" sldId="341"/>
        </pc:sldMkLst>
      </pc:sldChg>
      <pc:sldChg chg="addSp delSp modSp mod">
        <pc:chgData name="Rosa María Cabrera Corchos" userId="f1659fda-de31-4a64-8d16-4a5c28fbfcfc" providerId="ADAL" clId="{976E5B2A-A83B-4807-A6D7-A3CDC6E8B0F0}" dt="2022-01-31T23:41:04.732" v="201"/>
        <pc:sldMkLst>
          <pc:docMk/>
          <pc:sldMk cId="1749263233" sldId="342"/>
        </pc:sldMkLst>
      </pc:sldChg>
      <pc:sldChg chg="addSp delSp modSp mod">
        <pc:chgData name="Rosa María Cabrera Corchos" userId="f1659fda-de31-4a64-8d16-4a5c28fbfcfc" providerId="ADAL" clId="{976E5B2A-A83B-4807-A6D7-A3CDC6E8B0F0}" dt="2022-02-01T00:00:01.489" v="389" actId="14826"/>
        <pc:sldMkLst>
          <pc:docMk/>
          <pc:sldMk cId="2660474210" sldId="343"/>
        </pc:sldMkLst>
      </pc:sldChg>
      <pc:sldChg chg="addSp delSp modSp mod">
        <pc:chgData name="Rosa María Cabrera Corchos" userId="f1659fda-de31-4a64-8d16-4a5c28fbfcfc" providerId="ADAL" clId="{976E5B2A-A83B-4807-A6D7-A3CDC6E8B0F0}" dt="2022-01-31T23:41:18.749" v="205"/>
        <pc:sldMkLst>
          <pc:docMk/>
          <pc:sldMk cId="3619118756" sldId="345"/>
        </pc:sldMkLst>
      </pc:sldChg>
      <pc:sldChg chg="addSp delSp modSp mod">
        <pc:chgData name="Rosa María Cabrera Corchos" userId="f1659fda-de31-4a64-8d16-4a5c28fbfcfc" providerId="ADAL" clId="{976E5B2A-A83B-4807-A6D7-A3CDC6E8B0F0}" dt="2022-01-31T23:59:00.713" v="388" actId="14100"/>
        <pc:sldMkLst>
          <pc:docMk/>
          <pc:sldMk cId="2290115369" sldId="346"/>
        </pc:sldMkLst>
      </pc:sldChg>
      <pc:sldChg chg="addSp delSp modSp mod">
        <pc:chgData name="Rosa María Cabrera Corchos" userId="f1659fda-de31-4a64-8d16-4a5c28fbfcfc" providerId="ADAL" clId="{976E5B2A-A83B-4807-A6D7-A3CDC6E8B0F0}" dt="2022-01-31T23:40:51.005" v="197"/>
        <pc:sldMkLst>
          <pc:docMk/>
          <pc:sldMk cId="543643437" sldId="348"/>
        </pc:sldMkLst>
      </pc:sldChg>
      <pc:sldChg chg="addSp delSp modSp mod">
        <pc:chgData name="Rosa María Cabrera Corchos" userId="f1659fda-de31-4a64-8d16-4a5c28fbfcfc" providerId="ADAL" clId="{976E5B2A-A83B-4807-A6D7-A3CDC6E8B0F0}" dt="2022-01-31T23:40:58" v="199"/>
        <pc:sldMkLst>
          <pc:docMk/>
          <pc:sldMk cId="2130494334" sldId="349"/>
        </pc:sldMkLst>
      </pc:sldChg>
      <pc:sldChg chg="addSp delSp modSp mod">
        <pc:chgData name="Rosa María Cabrera Corchos" userId="f1659fda-de31-4a64-8d16-4a5c28fbfcfc" providerId="ADAL" clId="{976E5B2A-A83B-4807-A6D7-A3CDC6E8B0F0}" dt="2022-01-31T23:41:49.995" v="209"/>
        <pc:sldMkLst>
          <pc:docMk/>
          <pc:sldMk cId="1811686716" sldId="350"/>
        </pc:sldMkLst>
      </pc:sldChg>
      <pc:sldChg chg="addSp delSp modSp mod">
        <pc:chgData name="Rosa María Cabrera Corchos" userId="f1659fda-de31-4a64-8d16-4a5c28fbfcfc" providerId="ADAL" clId="{976E5B2A-A83B-4807-A6D7-A3CDC6E8B0F0}" dt="2022-01-31T23:42:19.300" v="217"/>
        <pc:sldMkLst>
          <pc:docMk/>
          <pc:sldMk cId="2832766814" sldId="351"/>
        </pc:sldMkLst>
      </pc:sldChg>
      <pc:sldChg chg="addSp delSp modSp mod">
        <pc:chgData name="Rosa María Cabrera Corchos" userId="f1659fda-de31-4a64-8d16-4a5c28fbfcfc" providerId="ADAL" clId="{976E5B2A-A83B-4807-A6D7-A3CDC6E8B0F0}" dt="2022-01-31T23:41:40.712" v="207"/>
        <pc:sldMkLst>
          <pc:docMk/>
          <pc:sldMk cId="2902783971" sldId="369"/>
        </pc:sldMkLst>
      </pc:sldChg>
      <pc:sldChg chg="addSp delSp modSp mod">
        <pc:chgData name="Rosa María Cabrera Corchos" userId="f1659fda-de31-4a64-8d16-4a5c28fbfcfc" providerId="ADAL" clId="{976E5B2A-A83B-4807-A6D7-A3CDC6E8B0F0}" dt="2022-02-01T00:00:38.933" v="390" actId="14826"/>
        <pc:sldMkLst>
          <pc:docMk/>
          <pc:sldMk cId="4048542582" sldId="370"/>
        </pc:sldMkLst>
      </pc:sldChg>
      <pc:sldChg chg="addSp delSp modSp mod">
        <pc:chgData name="Rosa María Cabrera Corchos" userId="f1659fda-de31-4a64-8d16-4a5c28fbfcfc" providerId="ADAL" clId="{976E5B2A-A83B-4807-A6D7-A3CDC6E8B0F0}" dt="2022-01-31T23:42:26.352" v="219"/>
        <pc:sldMkLst>
          <pc:docMk/>
          <pc:sldMk cId="994800194" sldId="374"/>
        </pc:sldMkLst>
      </pc:sldChg>
      <pc:sldChg chg="addSp delSp modSp mod">
        <pc:chgData name="Rosa María Cabrera Corchos" userId="f1659fda-de31-4a64-8d16-4a5c28fbfcfc" providerId="ADAL" clId="{976E5B2A-A83B-4807-A6D7-A3CDC6E8B0F0}" dt="2022-02-01T00:01:00.693" v="391" actId="14826"/>
        <pc:sldMkLst>
          <pc:docMk/>
          <pc:sldMk cId="1174618199" sldId="612"/>
        </pc:sldMkLst>
      </pc:sldChg>
      <pc:sldChg chg="addSp delSp modSp mod">
        <pc:chgData name="Rosa María Cabrera Corchos" userId="f1659fda-de31-4a64-8d16-4a5c28fbfcfc" providerId="ADAL" clId="{976E5B2A-A83B-4807-A6D7-A3CDC6E8B0F0}" dt="2022-02-01T00:01:39.595" v="393" actId="14826"/>
        <pc:sldMkLst>
          <pc:docMk/>
          <pc:sldMk cId="951395294" sldId="6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29680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421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0783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8773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8350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697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59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166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9188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hyperlink" Target="https://www.uab.cat/web/estudiar/llistat-de-graus/pla-d-estudis/guies-docents/x-1345467811508.html?param1=1229413437355" TargetMode="External"/><Relationship Id="rId7" Type="http://schemas.openxmlformats.org/officeDocument/2006/relationships/hyperlink" Target="https://www.uab.cat/web/estudiar/llistat-de-graus/pla-d-estudis/pla-d-estudis-i-horaris/x-1345467811493.html?param1=1229413437355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educacio-primaria-angles-1345467811508.html?param1=1345663778708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us/graus/mencions-1345737723721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7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mobilitat-internacional-1345721957033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educacio-primaria-1216708251447.html?param1=122941343735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educacio-infantil-educacio-primaria-1216708251447.html?param1=134566750167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competencies/educacio-infantil-educacio-primaria-1345467819221.html?param1=134566750167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us/graus/horaris-1345725062049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ducacio-infantil-educacio-primaria-1345467811493.html?param1=1345667501671" TargetMode="External"/><Relationship Id="rId3" Type="http://schemas.openxmlformats.org/officeDocument/2006/relationships/image" Target="../media/image61.jpeg"/><Relationship Id="rId7" Type="http://schemas.openxmlformats.org/officeDocument/2006/relationships/hyperlink" Target="https://www.uab.cat/web/estudiar/llistat-de-graus/pla-d-estudis/guies-docents/educacio-primaria-1345467811508.html?param1=122941343735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hyperlink" Target="https://www.uab.cat/web/estudiar/llistat-de-graus/pla-d-estudis/guies-docents/educacio-infantil-1345467811508.html?param1=1232089769177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educacio-infantil-educacio-primaria-1216708251447.html?param1=134566750167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9.png"/><Relationship Id="rId18" Type="http://schemas.openxmlformats.org/officeDocument/2006/relationships/image" Target="../media/image6.png"/><Relationship Id="rId3" Type="http://schemas.openxmlformats.org/officeDocument/2006/relationships/image" Target="../media/image62.jpeg"/><Relationship Id="rId7" Type="http://schemas.openxmlformats.org/officeDocument/2006/relationships/image" Target="../media/image4.png"/><Relationship Id="rId12" Type="http://schemas.openxmlformats.org/officeDocument/2006/relationships/image" Target="../media/image68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1.jpeg"/><Relationship Id="rId7" Type="http://schemas.openxmlformats.org/officeDocument/2006/relationships/image" Target="../media/image73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72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jpeg"/><Relationship Id="rId3" Type="http://schemas.openxmlformats.org/officeDocument/2006/relationships/image" Target="../media/image74.png"/><Relationship Id="rId7" Type="http://schemas.openxmlformats.org/officeDocument/2006/relationships/image" Target="../media/image76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9.png"/><Relationship Id="rId4" Type="http://schemas.microsoft.com/office/2007/relationships/hdphoto" Target="../media/hdphoto5.wdp"/><Relationship Id="rId9" Type="http://schemas.openxmlformats.org/officeDocument/2006/relationships/image" Target="../media/image78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81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83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82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5.jpeg"/><Relationship Id="rId7" Type="http://schemas.openxmlformats.org/officeDocument/2006/relationships/image" Target="../media/image8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acces/x-1216708253769.html?param1=1229413437355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12" Type="http://schemas.openxmlformats.org/officeDocument/2006/relationships/hyperlink" Target="https://universitats.gencat.cat/es/preinscripcions/sobre-preinscripcio/ponderacion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hyperlink" Target="https://www.uab.cat/web/estudiar/llistat-de-graus/acces/educacio-primaria-angles-1216708253769.html?param1=1345663778708" TargetMode="External"/><Relationship Id="rId10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2.wdp"/><Relationship Id="rId9" Type="http://schemas.openxmlformats.org/officeDocument/2006/relationships/hyperlink" Target="https://www.uab.cat/web/estudiar/llistat-de-graus/acces/x-1216708253769.html?param1=134566750167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educacio-primaria-1216708251447.html?param1=122941343735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x-1216708253769.html?param1=122941343735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1345725062049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Educació Primària&#10;Educació Primària en Anglès&#10;Educació Primària + Educació Infantil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455893" y="5053909"/>
            <a:ext cx="8096884" cy="166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Primària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Primària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Anglès</a:t>
            </a: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Ed.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Primària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Ed. Infantil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21751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735883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451383"/>
            <a:ext cx="7058669" cy="738664"/>
            <a:chOff x="1075641" y="2914053"/>
            <a:chExt cx="7058669" cy="738664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144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Pràctiques professionals obligatòries (4 mesos) al 1r o 2n semestre de 4t curs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382327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30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38" name="CuadroTexto 37">
            <a:hlinkClick r:id="rId3"/>
            <a:extLst>
              <a:ext uri="{FF2B5EF4-FFF2-40B4-BE49-F238E27FC236}">
                <a16:creationId xmlns:a16="http://schemas.microsoft.com/office/drawing/2014/main" id="{A69B24E1-26AA-4D5F-B537-6C503E00B0DD}"/>
              </a:ext>
            </a:extLst>
          </p:cNvPr>
          <p:cNvSpPr txBox="1"/>
          <p:nvPr/>
        </p:nvSpPr>
        <p:spPr>
          <a:xfrm>
            <a:off x="4259746" y="5785226"/>
            <a:ext cx="454632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Primària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B591DCED-A7E1-4EED-BD85-D8DCDA5FC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34439" y="5753022"/>
            <a:ext cx="299886" cy="309258"/>
          </a:xfrm>
          <a:prstGeom prst="rect">
            <a:avLst/>
          </a:prstGeom>
        </p:spPr>
      </p:pic>
      <p:sp>
        <p:nvSpPr>
          <p:cNvPr id="40" name="CuadroTexto 39">
            <a:hlinkClick r:id="rId6"/>
            <a:extLst>
              <a:ext uri="{FF2B5EF4-FFF2-40B4-BE49-F238E27FC236}">
                <a16:creationId xmlns:a16="http://schemas.microsoft.com/office/drawing/2014/main" id="{37E4061C-C51D-4B7A-BF97-7A05F40F2A71}"/>
              </a:ext>
            </a:extLst>
          </p:cNvPr>
          <p:cNvSpPr txBox="1"/>
          <p:nvPr/>
        </p:nvSpPr>
        <p:spPr>
          <a:xfrm>
            <a:off x="4259745" y="6237528"/>
            <a:ext cx="454632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Primària (Anglès)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BF463595-0B48-44EE-A432-CFEF8C7D6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34439" y="6205324"/>
            <a:ext cx="299886" cy="309258"/>
          </a:xfrm>
          <a:prstGeom prst="rect">
            <a:avLst/>
          </a:prstGeom>
        </p:spPr>
      </p:pic>
      <p:sp>
        <p:nvSpPr>
          <p:cNvPr id="42" name="CuadroTexto 41">
            <a:hlinkClick r:id="rId7"/>
            <a:extLst>
              <a:ext uri="{FF2B5EF4-FFF2-40B4-BE49-F238E27FC236}">
                <a16:creationId xmlns:a16="http://schemas.microsoft.com/office/drawing/2014/main" id="{5C6C8694-670F-44B5-AC81-5A54EB4A919D}"/>
              </a:ext>
            </a:extLst>
          </p:cNvPr>
          <p:cNvSpPr txBox="1"/>
          <p:nvPr/>
        </p:nvSpPr>
        <p:spPr>
          <a:xfrm>
            <a:off x="4239011" y="5317105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E2F141C1-B472-4631-AEA7-E51686189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13703" y="5284901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9635C9B6-27CC-3238-BDFE-1B26157350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60"/>
                            </p:stCondLst>
                            <p:childTnLst>
                              <p:par>
                                <p:cTn id="5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6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60"/>
                            </p:stCondLst>
                            <p:childTnLst>
                              <p:par>
                                <p:cTn id="6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3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  <p:bldP spid="42" grpId="0"/>
      <p:bldP spid="4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0AB578-B754-40C2-BE8E-E9E5B5E684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506204" y="2602373"/>
            <a:ext cx="3922360" cy="3221578"/>
          </a:xfrm>
          <a:prstGeom prst="rect">
            <a:avLst/>
          </a:prstGeom>
          <a:noFill/>
        </p:spPr>
        <p:txBody>
          <a:bodyPr wrap="square" lIns="63873" tIns="31936" rIns="63873" bIns="31936" numCol="1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Llengües Estrangeres: Anglès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Educació Física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Educació Musical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Necessitats Educatives Específiques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Educació Performativa de les Arts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Llengua i Literatura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Llengües Estrangeres: Francès</a:t>
            </a:r>
          </a:p>
        </p:txBody>
      </p:sp>
      <p:sp>
        <p:nvSpPr>
          <p:cNvPr id="14" name="CuadroTexto 13">
            <a:hlinkClick r:id="rId3"/>
            <a:extLst>
              <a:ext uri="{FF2B5EF4-FFF2-40B4-BE49-F238E27FC236}">
                <a16:creationId xmlns:a16="http://schemas.microsoft.com/office/drawing/2014/main" id="{A18EC62E-1BD0-45B3-A7CE-D9CC3FE91688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38D7934-4E10-4C9C-8B58-C6C34CFA4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sp>
        <p:nvSpPr>
          <p:cNvPr id="16" name="QuadreDeText 7">
            <a:extLst>
              <a:ext uri="{FF2B5EF4-FFF2-40B4-BE49-F238E27FC236}">
                <a16:creationId xmlns:a16="http://schemas.microsoft.com/office/drawing/2014/main" id="{10F90139-AF0F-4612-80DB-5B114D893087}"/>
              </a:ext>
            </a:extLst>
          </p:cNvPr>
          <p:cNvSpPr txBox="1"/>
          <p:nvPr/>
        </p:nvSpPr>
        <p:spPr>
          <a:xfrm>
            <a:off x="4715438" y="2602373"/>
            <a:ext cx="3688890" cy="2910596"/>
          </a:xfrm>
          <a:prstGeom prst="rect">
            <a:avLst/>
          </a:prstGeom>
          <a:noFill/>
        </p:spPr>
        <p:txBody>
          <a:bodyPr wrap="square" lIns="63873" tIns="31936" rIns="63873" bIns="31936" numCol="1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Ciències Socials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Matemàtiques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Ciències Experimentals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Educació Científica i Matemàtica amb Eines Digitals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Educació Científica i Estudis Socials amb Eines Digitals i Recursos Multimèdia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Llengua i Estudis Socials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88474B-9F5B-4807-B9EA-562E69A38B27}"/>
              </a:ext>
            </a:extLst>
          </p:cNvPr>
          <p:cNvSpPr txBox="1"/>
          <p:nvPr/>
        </p:nvSpPr>
        <p:spPr>
          <a:xfrm>
            <a:off x="506203" y="1572236"/>
            <a:ext cx="8064056" cy="70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 (SET). Per obtenir-la s’han de cursar 30 crèdits vinculats a la menció. </a:t>
            </a: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DDEE96E5-0669-8F01-77DE-49872E0C71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4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0" grpId="0"/>
      <p:bldP spid="14" grpId="0"/>
      <p:bldP spid="14" grpId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2743"/>
            <a:ext cx="7123660" cy="170834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1r curs: formació bàsica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Garanteixen una formació comuna a tots els futurs mestres, independentment de la modalitat de Batxillerat.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Assignatures de continguts: Geologia, Història, Llengües, Matemàtiques, Art, Literatura, Història de l’Educació, etc.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5B31CB7A-CECE-4F87-B55A-4F48B9A85CA8}"/>
              </a:ext>
            </a:extLst>
          </p:cNvPr>
          <p:cNvSpPr txBox="1"/>
          <p:nvPr/>
        </p:nvSpPr>
        <p:spPr>
          <a:xfrm>
            <a:off x="969207" y="3953667"/>
            <a:ext cx="7123660" cy="160575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2n curs: aproximació al currículum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Predominen les didàctiques específiques.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Psicologia i Pedagogia.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Primeres pràctiques escolars: Pràcticum I (2 setmanes).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9B5C8550-928C-CCB1-5915-A6FA4C29A8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3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2863" y="1719458"/>
            <a:ext cx="7123660" cy="151598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3r curs: aproximació a l’aula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Predominen les didàctiques específiques.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Psicologia i Pedagogia.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Pràctiques escolars: Pràcticum II (7 setmanes) + Pràcticum III.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C9608146-CA09-441C-9825-0ED59EDEF00F}"/>
              </a:ext>
            </a:extLst>
          </p:cNvPr>
          <p:cNvSpPr txBox="1"/>
          <p:nvPr/>
        </p:nvSpPr>
        <p:spPr>
          <a:xfrm>
            <a:off x="962863" y="3560648"/>
            <a:ext cx="7123660" cy="151598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4t curs: fer de mestre, </a:t>
            </a:r>
            <a:r>
              <a:rPr lang="ca-ES" b="1" dirty="0" err="1">
                <a:latin typeface="Arial"/>
                <a:cs typeface="Arial"/>
              </a:rPr>
              <a:t>optativitat</a:t>
            </a:r>
            <a:r>
              <a:rPr lang="ca-ES" b="1" dirty="0">
                <a:latin typeface="Arial"/>
                <a:cs typeface="Arial"/>
              </a:rPr>
              <a:t>, possibilitat de menció.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100% </a:t>
            </a:r>
            <a:r>
              <a:rPr lang="ca-ES" sz="1400" dirty="0" err="1">
                <a:latin typeface="Arial" pitchFamily="34" charset="0"/>
                <a:cs typeface="Arial" panose="020B0604020202020204" pitchFamily="34" charset="0"/>
              </a:rPr>
              <a:t>optativitat</a:t>
            </a: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Pràctiques: Pràcticum IV + V (aprox. 400 hores).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Treball de Fi de Grau (TFG).</a:t>
            </a: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00048C10-C587-453F-8CCF-B9D1EE82D004}"/>
              </a:ext>
            </a:extLst>
          </p:cNvPr>
          <p:cNvSpPr txBox="1"/>
          <p:nvPr/>
        </p:nvSpPr>
        <p:spPr>
          <a:xfrm>
            <a:off x="962863" y="5401839"/>
            <a:ext cx="7123660" cy="351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/>
                <a:cs typeface="Arial"/>
              </a:rPr>
              <a:t>I després? </a:t>
            </a:r>
            <a:r>
              <a:rPr lang="ca-ES" sz="1600" b="1" dirty="0">
                <a:latin typeface="Arial"/>
                <a:cs typeface="Arial"/>
              </a:rPr>
              <a:t>Pla d’Orientació Professional </a:t>
            </a:r>
            <a:r>
              <a:rPr lang="ca-ES" sz="1600" dirty="0">
                <a:latin typeface="Arial"/>
                <a:cs typeface="Arial"/>
              </a:rPr>
              <a:t>(de 1r a 4t curs).</a:t>
            </a:r>
            <a:endParaRPr lang="ca-ES" sz="1600" b="1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57F656F4-30E4-0A00-A441-B7AD9DEDA8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9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81E410-DB7A-4F52-838A-0DD639668D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Pràctiques </a:t>
            </a: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intracurriculars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6" name="QuadreDeText 7">
            <a:extLst>
              <a:ext uri="{FF2B5EF4-FFF2-40B4-BE49-F238E27FC236}">
                <a16:creationId xmlns:a16="http://schemas.microsoft.com/office/drawing/2014/main" id="{9E1F6E3E-A159-45BD-8B37-F7F5D830FCCA}"/>
              </a:ext>
            </a:extLst>
          </p:cNvPr>
          <p:cNvSpPr txBox="1"/>
          <p:nvPr/>
        </p:nvSpPr>
        <p:spPr>
          <a:xfrm>
            <a:off x="969207" y="1833183"/>
            <a:ext cx="7538689" cy="319163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2n curs - Pràcticum I: </a:t>
            </a:r>
            <a:r>
              <a:rPr lang="ca-ES" dirty="0">
                <a:latin typeface="Arial"/>
                <a:cs typeface="Arial"/>
              </a:rPr>
              <a:t>70 hores d’estada en escoles de primària. </a:t>
            </a:r>
            <a:br>
              <a:rPr lang="ca-ES" dirty="0">
                <a:latin typeface="Arial"/>
                <a:cs typeface="Arial"/>
              </a:rPr>
            </a:br>
            <a:r>
              <a:rPr lang="ca-ES" dirty="0">
                <a:latin typeface="Arial"/>
                <a:cs typeface="Arial"/>
              </a:rPr>
              <a:t>En grup.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3r curs - Pràcticum II: </a:t>
            </a:r>
            <a:r>
              <a:rPr lang="ca-ES" dirty="0">
                <a:latin typeface="Arial"/>
                <a:cs typeface="Arial"/>
              </a:rPr>
              <a:t>203 hores d’estada en escoles de primària.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3r curs - Pràcticum III:  </a:t>
            </a:r>
            <a:r>
              <a:rPr lang="ca-ES" dirty="0">
                <a:latin typeface="Arial"/>
                <a:cs typeface="Arial"/>
              </a:rPr>
              <a:t>Pràcticum de desenvolupament d’innovació.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4t curs - Pràcticum IV:  </a:t>
            </a:r>
            <a:r>
              <a:rPr lang="ca-ES" dirty="0">
                <a:latin typeface="Arial"/>
                <a:cs typeface="Arial"/>
              </a:rPr>
              <a:t>203 hores d’estada en escoles de primària.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4t curs - Pràcticum V:  </a:t>
            </a:r>
            <a:r>
              <a:rPr lang="ca-ES" dirty="0">
                <a:latin typeface="Arial"/>
                <a:cs typeface="Arial"/>
              </a:rPr>
              <a:t>203 hores d’estada en escoles de primària.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E81B12A6-E355-1EF6-A453-1D7F14132C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6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EF91A8C9-C1E2-403E-BF59-B44FB60338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086" y="1879892"/>
            <a:ext cx="4669629" cy="4855811"/>
          </a:xfrm>
          <a:prstGeom prst="rect">
            <a:avLst/>
          </a:prstGeom>
        </p:spPr>
      </p:pic>
      <p:pic>
        <p:nvPicPr>
          <p:cNvPr id="6" name="Imagen 5" descr="UAB">
            <a:extLst>
              <a:ext uri="{FF2B5EF4-FFF2-40B4-BE49-F238E27FC236}">
                <a16:creationId xmlns:a16="http://schemas.microsoft.com/office/drawing/2014/main" id="{B6BDB02B-A34F-4A64-9636-9EBCE0DD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21"/>
            <a:ext cx="9144000" cy="13052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Tria on vols anar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7" y="1767081"/>
            <a:ext cx="7123660" cy="181093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Pràctiques a l’estranger:</a:t>
            </a:r>
            <a:br>
              <a:rPr lang="ca-ES" sz="1600" b="1" dirty="0">
                <a:latin typeface="Arial"/>
                <a:cs typeface="Arial"/>
              </a:rPr>
            </a:b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Bèlgica: </a:t>
            </a:r>
            <a:r>
              <a:rPr lang="ca-ES" sz="1400" dirty="0" err="1">
                <a:latin typeface="Arial" pitchFamily="34" charset="0"/>
                <a:cs typeface="Arial" panose="020B0604020202020204" pitchFamily="34" charset="0"/>
              </a:rPr>
              <a:t>Ecole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ca-ES" sz="1400" dirty="0" err="1">
                <a:latin typeface="Arial" pitchFamily="34" charset="0"/>
                <a:cs typeface="Arial" panose="020B0604020202020204" pitchFamily="34" charset="0"/>
              </a:rPr>
              <a:t>Européenne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 de </a:t>
            </a:r>
            <a:r>
              <a:rPr lang="ca-ES" sz="1400" dirty="0" err="1">
                <a:latin typeface="Arial" pitchFamily="34" charset="0"/>
                <a:cs typeface="Arial" panose="020B0604020202020204" pitchFamily="34" charset="0"/>
              </a:rPr>
              <a:t>Bruxelles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 I </a:t>
            </a:r>
            <a:r>
              <a:rPr lang="ca-ES" sz="1400" dirty="0" err="1">
                <a:latin typeface="Arial" pitchFamily="34" charset="0"/>
                <a:cs typeface="Arial" panose="020B0604020202020204" pitchFamily="34" charset="0"/>
              </a:rPr>
              <a:t>Uccle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.</a:t>
            </a:r>
            <a:br>
              <a:rPr lang="ca-ES" sz="1400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Itàlia: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Sardenya.</a:t>
            </a:r>
            <a:br>
              <a:rPr lang="ca-ES" sz="1400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Munic: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estada de pràctiques en escoles públiques de 0-12 anys.</a:t>
            </a:r>
            <a:br>
              <a:rPr lang="ca-ES" sz="1400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Regne Unit: </a:t>
            </a:r>
            <a:r>
              <a:rPr lang="ca-ES" sz="1400" dirty="0" err="1">
                <a:latin typeface="Arial" pitchFamily="34" charset="0"/>
                <a:cs typeface="Arial" panose="020B0604020202020204" pitchFamily="34" charset="0"/>
              </a:rPr>
              <a:t>Richmond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-Upon-</a:t>
            </a:r>
            <a:r>
              <a:rPr lang="ca-ES" sz="1400" dirty="0" err="1">
                <a:latin typeface="Arial" pitchFamily="34" charset="0"/>
                <a:cs typeface="Arial" panose="020B0604020202020204" pitchFamily="34" charset="0"/>
              </a:rPr>
              <a:t>Thames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 (Londres).</a:t>
            </a: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E14CBA48-DB71-4D53-A9BF-D7CEFAB18351}"/>
              </a:ext>
            </a:extLst>
          </p:cNvPr>
          <p:cNvSpPr txBox="1"/>
          <p:nvPr/>
        </p:nvSpPr>
        <p:spPr>
          <a:xfrm>
            <a:off x="969207" y="3867922"/>
            <a:ext cx="7123660" cy="3516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Nivell de llengües: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Català (C2) / Anglès (B2) / altres.</a:t>
            </a:r>
          </a:p>
        </p:txBody>
      </p:sp>
      <p:sp>
        <p:nvSpPr>
          <p:cNvPr id="10" name="QuadreDeText 13">
            <a:extLst>
              <a:ext uri="{FF2B5EF4-FFF2-40B4-BE49-F238E27FC236}">
                <a16:creationId xmlns:a16="http://schemas.microsoft.com/office/drawing/2014/main" id="{B3630F0D-3F09-454C-828A-76D19F55DBE4}"/>
              </a:ext>
            </a:extLst>
          </p:cNvPr>
          <p:cNvSpPr txBox="1"/>
          <p:nvPr/>
        </p:nvSpPr>
        <p:spPr>
          <a:xfrm>
            <a:off x="969207" y="4509453"/>
            <a:ext cx="7123660" cy="6722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Programes de Mobilitat (3r-4t curs): </a:t>
            </a:r>
            <a:r>
              <a:rPr lang="ca-ES" sz="1400" dirty="0">
                <a:latin typeface="Arial"/>
                <a:cs typeface="Arial"/>
              </a:rPr>
              <a:t>Erasmus, Llatinoamèrica, Canadà, Noruega, EUA, etc. Informació a 1r curs.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 </a:t>
            </a:r>
            <a:endParaRPr lang="ca-ES" sz="1400" dirty="0">
              <a:latin typeface="Arial"/>
              <a:cs typeface="Arial"/>
            </a:endParaRPr>
          </a:p>
        </p:txBody>
      </p:sp>
      <p:sp>
        <p:nvSpPr>
          <p:cNvPr id="14" name="CuadroTexto 13">
            <a:hlinkClick r:id="rId4"/>
            <a:extLst>
              <a:ext uri="{FF2B5EF4-FFF2-40B4-BE49-F238E27FC236}">
                <a16:creationId xmlns:a16="http://schemas.microsoft.com/office/drawing/2014/main" id="{C438057F-A37A-4298-90F4-0B6380B227EF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C5312CC-F4D4-4E8E-9365-A3006C7B1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A621627-66D3-B9DC-49EF-842C1DE998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4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9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7" grpId="0"/>
      <p:bldP spid="8" grpId="0"/>
      <p:bldP spid="10" grpId="0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A084B06-FBBA-4BD6-91A0-6C85863DC7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0750BA0-DCD7-4DB8-83D4-EF1447E9728F}"/>
              </a:ext>
            </a:extLst>
          </p:cNvPr>
          <p:cNvSpPr txBox="1"/>
          <p:nvPr/>
        </p:nvSpPr>
        <p:spPr>
          <a:xfrm>
            <a:off x="969207" y="3177242"/>
            <a:ext cx="7123660" cy="235217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Escoles d’Educació Primària.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Centres d’Educació per a Adults.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Aules en Centres Hospitalaris o en Centres Penitenciaris.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Centres d’Acolliment d’Infants i Joves Tutelats per l’Administració.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Gestió d’Activitats Extraescolars per a Empreses Culturals i de Serveis.</a:t>
            </a: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4EAE6007-1D07-43A2-AA35-D286FB60CDF8}"/>
              </a:ext>
            </a:extLst>
          </p:cNvPr>
          <p:cNvSpPr txBox="1"/>
          <p:nvPr/>
        </p:nvSpPr>
        <p:spPr>
          <a:xfrm>
            <a:off x="969207" y="1652521"/>
            <a:ext cx="7149297" cy="117236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La tasca principal de les persones titulades en Educació Primària és la formació reglada i bàsica dels infants (de 6 a 12 anys).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Els sectors principals d'ocupació són:</a:t>
            </a:r>
          </a:p>
        </p:txBody>
      </p:sp>
      <p:sp>
        <p:nvSpPr>
          <p:cNvPr id="10" name="CuadroTexto 9">
            <a:hlinkClick r:id="rId3"/>
            <a:extLst>
              <a:ext uri="{FF2B5EF4-FFF2-40B4-BE49-F238E27FC236}">
                <a16:creationId xmlns:a16="http://schemas.microsoft.com/office/drawing/2014/main" id="{AADD2F4C-59A0-4A88-B56C-553BAF03EA6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FC47835-E871-4ABC-8D96-48F47FF08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B8278BB9-22EC-D848-6862-83B3C6AC21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18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9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8" grpId="0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Educació Infantil + Educació Primària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1F7124-040B-4F72-89F0-62A19A9C5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" y="1675636"/>
            <a:ext cx="9144000" cy="4027497"/>
          </a:xfrm>
          <a:prstGeom prst="rect">
            <a:avLst/>
          </a:prstGeom>
        </p:spPr>
      </p:pic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1A3174EE-B8D4-0BD8-3653-1406A6DCFE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0AB578-B754-40C2-BE8E-E9E5B5E6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18"/>
            <a:ext cx="9144000" cy="128778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Educació Infantil + Educació Primària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8" y="1970573"/>
            <a:ext cx="7488992" cy="320445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Possibilitat de cursar 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de manera simultània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els graus d'Educació Infantil i d'Educació Primària 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Cinc cursos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acadèmics (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doble titulació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Infantil + Primària).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Amb aquests estudis combinats, els estudiants adquireixen les competències professionals necessàries per treballar a l'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escola bressol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(de 0 a 3 anys), al 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parvulari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 (de 3 a 6 anys) i com a mestres generalistes a l'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etapa d'educació primària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(de 6 a 12 anys). </a:t>
            </a:r>
          </a:p>
        </p:txBody>
      </p:sp>
      <p:sp>
        <p:nvSpPr>
          <p:cNvPr id="10" name="CuadroTexto 9">
            <a:hlinkClick r:id="rId4"/>
            <a:extLst>
              <a:ext uri="{FF2B5EF4-FFF2-40B4-BE49-F238E27FC236}">
                <a16:creationId xmlns:a16="http://schemas.microsoft.com/office/drawing/2014/main" id="{5814D510-36D8-47D0-AC83-BC26346129B0}"/>
              </a:ext>
            </a:extLst>
          </p:cNvPr>
          <p:cNvSpPr txBox="1"/>
          <p:nvPr/>
        </p:nvSpPr>
        <p:spPr>
          <a:xfrm>
            <a:off x="5745806" y="6188438"/>
            <a:ext cx="271239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fitxa del doble grau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0C2F4D4-5E13-425B-9DBA-2B24F9A4A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20499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A321CB2-E0A0-8170-3E4B-CFE0CEA377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86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QuadreDeText 13">
            <a:extLst>
              <a:ext uri="{FF2B5EF4-FFF2-40B4-BE49-F238E27FC236}">
                <a16:creationId xmlns:a16="http://schemas.microsoft.com/office/drawing/2014/main" id="{B0E86BE5-A00E-4EB0-9681-AAC25BCB9619}"/>
              </a:ext>
            </a:extLst>
          </p:cNvPr>
          <p:cNvSpPr txBox="1"/>
          <p:nvPr/>
        </p:nvSpPr>
        <p:spPr>
          <a:xfrm>
            <a:off x="969207" y="1658553"/>
            <a:ext cx="7123660" cy="413471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Continguts dels </a:t>
            </a:r>
            <a:r>
              <a:rPr lang="ca-ES" sz="1600" b="1" dirty="0">
                <a:latin typeface="Arial"/>
                <a:cs typeface="Arial"/>
              </a:rPr>
              <a:t>àmbits</a:t>
            </a:r>
            <a:r>
              <a:rPr lang="ca-ES" sz="1600" dirty="0">
                <a:latin typeface="Arial"/>
                <a:cs typeface="Arial"/>
              </a:rPr>
              <a:t> de psicologia, pedagogia i sociologia, matemàtiques, ciències, ciències socials, l’expressió musical, plàstica i corporal, i les llengües.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Conèixer l’escola bressol (0 a 3 anys), el parvulari (3 a 6 anys) i la primària (6 a 12 anys).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Àmplia gamma d’optatives que et permeten seguir un </a:t>
            </a:r>
            <a:r>
              <a:rPr lang="ca-ES" sz="1600" b="1" dirty="0">
                <a:latin typeface="Arial"/>
                <a:cs typeface="Arial"/>
              </a:rPr>
              <a:t>itinerari propi.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Pràcticum </a:t>
            </a:r>
            <a:r>
              <a:rPr lang="ca-ES" sz="1600" dirty="0">
                <a:latin typeface="Arial"/>
                <a:cs typeface="Arial"/>
              </a:rPr>
              <a:t>des de primer curs i a tots els 4 anys (44 ECTS).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Intercanvis</a:t>
            </a:r>
            <a:r>
              <a:rPr lang="ca-ES" sz="1600" dirty="0">
                <a:latin typeface="Arial"/>
                <a:cs typeface="Arial"/>
              </a:rPr>
              <a:t> i estades en altres universitats.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Creixeràs</a:t>
            </a:r>
            <a:r>
              <a:rPr lang="ca-ES" sz="1600" dirty="0">
                <a:latin typeface="Arial"/>
                <a:cs typeface="Arial"/>
              </a:rPr>
              <a:t> com a futur mestre, rodejat de </a:t>
            </a:r>
            <a:r>
              <a:rPr lang="ca-ES" sz="1600" b="1" dirty="0">
                <a:latin typeface="Arial"/>
                <a:cs typeface="Arial"/>
              </a:rPr>
              <a:t>companys </a:t>
            </a:r>
            <a:r>
              <a:rPr lang="ca-ES" sz="1600" dirty="0">
                <a:latin typeface="Arial"/>
                <a:cs typeface="Arial"/>
              </a:rPr>
              <a:t>i professorat que t’acompanyaran.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EF28E1-A17E-4B80-A7E3-97C85A7B5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40" y="0"/>
            <a:ext cx="9140321" cy="128726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BC8EB5A-171A-4430-B30D-0C473560BA43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C32441-A32E-4BED-978E-302A5EC54285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BA28C0B1-D132-4939-A5F9-7D80483660A1}"/>
              </a:ext>
            </a:extLst>
          </p:cNvPr>
          <p:cNvSpPr txBox="1"/>
          <p:nvPr/>
        </p:nvSpPr>
        <p:spPr>
          <a:xfrm>
            <a:off x="7295184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267916-E00B-4FF3-BD92-07D200603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6987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DD32F018-9186-F4BA-4105-1D6FD6F127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2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2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380375"/>
              </p:ext>
            </p:extLst>
          </p:nvPr>
        </p:nvGraphicFramePr>
        <p:xfrm>
          <a:off x="1074766" y="1842328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 ECTS (5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places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matí i tarda.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AD0D9DB-69E5-4300-B173-04627D08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38" y="0"/>
            <a:ext cx="9140321" cy="12872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0A649C6-95CF-48CC-B133-8D26F370B733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doble grau i horaris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F1568B2-AF2B-48F8-9105-8C1BFC6B178B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hlinkClick r:id="rId3"/>
            <a:extLst>
              <a:ext uri="{FF2B5EF4-FFF2-40B4-BE49-F238E27FC236}">
                <a16:creationId xmlns:a16="http://schemas.microsoft.com/office/drawing/2014/main" id="{ACB9375B-2F0A-427F-BE33-7C253C7D080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C42FD66-D551-47CC-B0B6-AB46E410C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DDC73EAF-BC34-FD1C-8B0E-A9C1D540B4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18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23">
            <a:extLst>
              <a:ext uri="{FF2B5EF4-FFF2-40B4-BE49-F238E27FC236}">
                <a16:creationId xmlns:a16="http://schemas.microsoft.com/office/drawing/2014/main" id="{E7E3E7AB-F321-49E1-B1AA-188726C1AFB3}"/>
              </a:ext>
            </a:extLst>
          </p:cNvPr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1FAA87F1-01A9-4F7B-9236-871D6076144C}"/>
              </a:ext>
            </a:extLst>
          </p:cNvPr>
          <p:cNvGrpSpPr/>
          <p:nvPr/>
        </p:nvGrpSpPr>
        <p:grpSpPr>
          <a:xfrm>
            <a:off x="1082232" y="4021212"/>
            <a:ext cx="3930392" cy="501363"/>
            <a:chOff x="1075645" y="4894721"/>
            <a:chExt cx="3930392" cy="501363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DB20012E-BB7D-4680-B03B-23A9CC79A4A6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71" name="Rectángulo 70">
                <a:extLst>
                  <a:ext uri="{FF2B5EF4-FFF2-40B4-BE49-F238E27FC236}">
                    <a16:creationId xmlns:a16="http://schemas.microsoft.com/office/drawing/2014/main" id="{4867BBAF-AC61-4872-B154-C71C37B63646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2" name="CuadroTexto 71">
                <a:extLst>
                  <a:ext uri="{FF2B5EF4-FFF2-40B4-BE49-F238E27FC236}">
                    <a16:creationId xmlns:a16="http://schemas.microsoft.com/office/drawing/2014/main" id="{20F7C612-602B-4888-B346-ED7EC216724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6FD9D51E-ECC7-41D0-822B-0CBF074594B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FD9551C5-6ED2-46CB-9F6F-BFAD5638D36B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AAF57A02-B3BF-41DA-91D4-4981BB31D8CD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55D79EAD-4A82-4F0C-9625-1DFF07019C3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0B4BB4E4-A279-4E9B-8141-C321E1D6EDB0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79" name="Rectángulo 78">
                <a:extLst>
                  <a:ext uri="{FF2B5EF4-FFF2-40B4-BE49-F238E27FC236}">
                    <a16:creationId xmlns:a16="http://schemas.microsoft.com/office/drawing/2014/main" id="{1D893724-9C7F-4229-8AD0-695F934C2F9A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0" name="CuadroTexto 79">
                <a:extLst>
                  <a:ext uri="{FF2B5EF4-FFF2-40B4-BE49-F238E27FC236}">
                    <a16:creationId xmlns:a16="http://schemas.microsoft.com/office/drawing/2014/main" id="{8003D9C6-5F1B-456B-8E67-B4F21ABBD4B4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CF9EE1FB-E190-442C-8946-3D17CE04778C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2967C4B1-291D-4085-AFA3-4ADE3BAA9A4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28D94B12-E6AD-4315-81FE-5F3FDBAE0798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124 ECTS</a:t>
                </a:r>
              </a:p>
            </p:txBody>
          </p:sp>
        </p:grp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8C6B6C55-612F-4C6E-8DAE-AE402072B801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F1F32DF0-E954-43B0-AAF6-8CF7F6E5ABD0}"/>
              </a:ext>
            </a:extLst>
          </p:cNvPr>
          <p:cNvGrpSpPr/>
          <p:nvPr/>
        </p:nvGrpSpPr>
        <p:grpSpPr>
          <a:xfrm>
            <a:off x="1057477" y="2604495"/>
            <a:ext cx="7378246" cy="523226"/>
            <a:chOff x="1075641" y="2914053"/>
            <a:chExt cx="7378246" cy="523226"/>
          </a:xfrm>
        </p:grpSpPr>
        <p:grpSp>
          <p:nvGrpSpPr>
            <p:cNvPr id="82" name="Grupo 81">
              <a:extLst>
                <a:ext uri="{FF2B5EF4-FFF2-40B4-BE49-F238E27FC236}">
                  <a16:creationId xmlns:a16="http://schemas.microsoft.com/office/drawing/2014/main" id="{AE22CD4F-AF10-4964-BBF4-ABF32DF5BEDE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87" name="Rectángulo 86">
                <a:extLst>
                  <a:ext uri="{FF2B5EF4-FFF2-40B4-BE49-F238E27FC236}">
                    <a16:creationId xmlns:a16="http://schemas.microsoft.com/office/drawing/2014/main" id="{2B460F9F-E854-4B75-B394-16316028C4D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9B14AB64-5CB4-42CF-949F-F5424E630F1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820575A2-95DA-4427-B947-6858A41CC6C1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DE0A37D-3A65-4BD9-AB4C-2D1B7EF5BBF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6" name="CuadroTexto 85">
                <a:extLst>
                  <a:ext uri="{FF2B5EF4-FFF2-40B4-BE49-F238E27FC236}">
                    <a16:creationId xmlns:a16="http://schemas.microsoft.com/office/drawing/2014/main" id="{B2F58B02-13FF-4915-B4F3-B5EF586A645D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224 ECTS</a:t>
                </a:r>
              </a:p>
            </p:txBody>
          </p:sp>
        </p:grp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367056DF-6053-46B3-9B7A-4FB6C8159BF1}"/>
                </a:ext>
              </a:extLst>
            </p:cNvPr>
            <p:cNvSpPr txBox="1"/>
            <p:nvPr/>
          </p:nvSpPr>
          <p:spPr>
            <a:xfrm>
              <a:off x="5276809" y="2914053"/>
              <a:ext cx="3177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88 ECTS de pràctiques obligatòries des del primer curs</a:t>
              </a:r>
            </a:p>
          </p:txBody>
        </p:sp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E9CED413-1512-42B3-8865-E4B0BCFA6C18}"/>
              </a:ext>
            </a:extLst>
          </p:cNvPr>
          <p:cNvGrpSpPr/>
          <p:nvPr/>
        </p:nvGrpSpPr>
        <p:grpSpPr>
          <a:xfrm>
            <a:off x="1075643" y="3301882"/>
            <a:ext cx="7058668" cy="524208"/>
            <a:chOff x="1075642" y="3893462"/>
            <a:chExt cx="7058668" cy="524208"/>
          </a:xfrm>
        </p:grpSpPr>
        <p:grpSp>
          <p:nvGrpSpPr>
            <p:cNvPr id="90" name="Grupo 89">
              <a:extLst>
                <a:ext uri="{FF2B5EF4-FFF2-40B4-BE49-F238E27FC236}">
                  <a16:creationId xmlns:a16="http://schemas.microsoft.com/office/drawing/2014/main" id="{690CB3A2-4273-4C71-B739-3E1F045E604D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5CA64046-762D-4A77-A3FA-3893EAF702BE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FB9DE81A-2B54-4898-88A3-42C4E9FDB49E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9DF168F7-5B05-4D94-9E8D-4B4A2AD0C44D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1F3A411-250B-4860-9D31-302D79D2F996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4" name="CuadroTexto 93">
                <a:extLst>
                  <a:ext uri="{FF2B5EF4-FFF2-40B4-BE49-F238E27FC236}">
                    <a16:creationId xmlns:a16="http://schemas.microsoft.com/office/drawing/2014/main" id="{CBA574B5-1EC7-48EC-B573-D080A29E3909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0 ECTS</a:t>
                </a:r>
              </a:p>
            </p:txBody>
          </p:sp>
        </p:grpSp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DBC20E12-589A-4026-AEA7-D51D24772A29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pic>
        <p:nvPicPr>
          <p:cNvPr id="49" name="Imagen 48">
            <a:extLst>
              <a:ext uri="{FF2B5EF4-FFF2-40B4-BE49-F238E27FC236}">
                <a16:creationId xmlns:a16="http://schemas.microsoft.com/office/drawing/2014/main" id="{0620EF22-9890-4356-9FF8-BDB028DA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504"/>
            <a:ext cx="9144000" cy="1286254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80BBD7E9-1943-4B38-A09F-832DA481700E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doble grau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3756C92D-0E1C-4C82-AD1D-8772AC7F10E8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52" name="CuadroTexto 51">
            <a:hlinkClick r:id="rId4"/>
            <a:extLst>
              <a:ext uri="{FF2B5EF4-FFF2-40B4-BE49-F238E27FC236}">
                <a16:creationId xmlns:a16="http://schemas.microsoft.com/office/drawing/2014/main" id="{910386A6-440C-42A6-B6B2-3F429ADD8784}"/>
              </a:ext>
            </a:extLst>
          </p:cNvPr>
          <p:cNvSpPr txBox="1"/>
          <p:nvPr/>
        </p:nvSpPr>
        <p:spPr>
          <a:xfrm>
            <a:off x="5362988" y="5713308"/>
            <a:ext cx="359044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Infantil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55A43618-2FD0-4862-8C66-DD6031CFA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1" y="5681104"/>
            <a:ext cx="299886" cy="309258"/>
          </a:xfrm>
          <a:prstGeom prst="rect">
            <a:avLst/>
          </a:prstGeom>
        </p:spPr>
      </p:pic>
      <p:sp>
        <p:nvSpPr>
          <p:cNvPr id="54" name="CuadroTexto 53">
            <a:hlinkClick r:id="rId7"/>
            <a:extLst>
              <a:ext uri="{FF2B5EF4-FFF2-40B4-BE49-F238E27FC236}">
                <a16:creationId xmlns:a16="http://schemas.microsoft.com/office/drawing/2014/main" id="{2D591062-3501-4CC8-8DEA-ADBC94BB42C3}"/>
              </a:ext>
            </a:extLst>
          </p:cNvPr>
          <p:cNvSpPr txBox="1"/>
          <p:nvPr/>
        </p:nvSpPr>
        <p:spPr>
          <a:xfrm>
            <a:off x="5362988" y="6165610"/>
            <a:ext cx="378100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Primària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DBEE0BA5-7A5A-4B86-976B-A2C8B543C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1" y="6133406"/>
            <a:ext cx="299886" cy="309258"/>
          </a:xfrm>
          <a:prstGeom prst="rect">
            <a:avLst/>
          </a:prstGeom>
        </p:spPr>
      </p:pic>
      <p:sp>
        <p:nvSpPr>
          <p:cNvPr id="56" name="CuadroTexto 55">
            <a:hlinkClick r:id="rId8"/>
            <a:extLst>
              <a:ext uri="{FF2B5EF4-FFF2-40B4-BE49-F238E27FC236}">
                <a16:creationId xmlns:a16="http://schemas.microsoft.com/office/drawing/2014/main" id="{175BA2F2-F53D-42C2-8DC6-FC2B4F434F14}"/>
              </a:ext>
            </a:extLst>
          </p:cNvPr>
          <p:cNvSpPr txBox="1"/>
          <p:nvPr/>
        </p:nvSpPr>
        <p:spPr>
          <a:xfrm>
            <a:off x="5362989" y="5227953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E97D4178-92F4-45D7-B60F-EB21F189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1" y="519574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E8A0FC53-3C92-846E-BA45-E47B299E04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5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8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8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8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6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6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6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14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/>
      <p:bldP spid="52" grpId="1"/>
      <p:bldP spid="54" grpId="0"/>
      <p:bldP spid="54" grpId="1"/>
      <p:bldP spid="56" grpId="0"/>
      <p:bldP spid="5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0AB578-B754-40C2-BE8E-E9E5B5E6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18"/>
            <a:ext cx="9144000" cy="128778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Educació Infantil + Educació Primària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8" y="1970573"/>
            <a:ext cx="7149297" cy="264340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8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L'itinerari curricular està organitzat de manera que les assignatures del grau d'Educació Primària es cursen 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al matí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i les del grau d'Educació Infantil 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a la tarda. </a:t>
            </a:r>
          </a:p>
          <a:p>
            <a:pPr marL="319387" indent="-319387" defTabSz="910227" fontAlgn="base">
              <a:lnSpc>
                <a:spcPts val="28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Les 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pràctiques </a:t>
            </a:r>
            <a:r>
              <a:rPr lang="ca-ES" b="1" dirty="0" err="1">
                <a:latin typeface="Arial" pitchFamily="34" charset="0"/>
                <a:cs typeface="Arial" panose="020B0604020202020204" pitchFamily="34" charset="0"/>
              </a:rPr>
              <a:t>professionalitzadores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ocupen una part important dels estudis i es duen a terme en escoles bressol i escoles d'educació infantil i primària. </a:t>
            </a:r>
          </a:p>
        </p:txBody>
      </p:sp>
      <p:sp>
        <p:nvSpPr>
          <p:cNvPr id="10" name="CuadroTexto 9">
            <a:hlinkClick r:id="rId4"/>
            <a:extLst>
              <a:ext uri="{FF2B5EF4-FFF2-40B4-BE49-F238E27FC236}">
                <a16:creationId xmlns:a16="http://schemas.microsoft.com/office/drawing/2014/main" id="{D6236BBC-4310-4DEF-A386-DD8B0EE0E61E}"/>
              </a:ext>
            </a:extLst>
          </p:cNvPr>
          <p:cNvSpPr txBox="1"/>
          <p:nvPr/>
        </p:nvSpPr>
        <p:spPr>
          <a:xfrm>
            <a:off x="5745806" y="6188438"/>
            <a:ext cx="271239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fitxa del doble grau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B2FC17-F7B6-4F6A-B84C-556307814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20499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DEA01D6-0355-D57A-5F69-85BF7B8DED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6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8">
            <a:extLst>
              <a:ext uri="{FF2B5EF4-FFF2-40B4-BE49-F238E27FC236}">
                <a16:creationId xmlns:a16="http://schemas.microsoft.com/office/drawing/2014/main" id="{16769FBF-5C0D-C24C-7DD9-778BF8C74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18"/>
            <a:ext cx="9144000" cy="12877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658553"/>
            <a:ext cx="7123660" cy="414490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Mestres en </a:t>
            </a:r>
            <a:r>
              <a:rPr lang="ca-ES" sz="1400" b="1" dirty="0">
                <a:latin typeface="Arial"/>
                <a:cs typeface="Arial"/>
              </a:rPr>
              <a:t>centres educatius </a:t>
            </a:r>
            <a:r>
              <a:rPr lang="ca-ES" sz="1400" dirty="0">
                <a:latin typeface="Arial"/>
                <a:cs typeface="Arial"/>
              </a:rPr>
              <a:t>amb infants de 0 a 3 anys, de 3 a 6 anys i de 6-12 anys.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Serveis i programes d’atenció </a:t>
            </a:r>
            <a:r>
              <a:rPr lang="ca-ES" sz="1400" dirty="0">
                <a:latin typeface="Arial"/>
                <a:cs typeface="Arial"/>
              </a:rPr>
              <a:t>a la primera infància dirigits a donar suport a la família, com els espais familiars, programes </a:t>
            </a:r>
            <a:r>
              <a:rPr lang="ca-ES" sz="1400" dirty="0" err="1">
                <a:latin typeface="Arial"/>
                <a:cs typeface="Arial"/>
              </a:rPr>
              <a:t>maternoinfantils</a:t>
            </a:r>
            <a:r>
              <a:rPr lang="ca-ES" sz="1400" dirty="0">
                <a:latin typeface="Arial"/>
                <a:cs typeface="Arial"/>
              </a:rPr>
              <a:t> i serveis d’oci i de cultura.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Elaboració de </a:t>
            </a:r>
            <a:r>
              <a:rPr lang="ca-ES" sz="1400" b="1" dirty="0">
                <a:latin typeface="Arial"/>
                <a:cs typeface="Arial"/>
              </a:rPr>
              <a:t>materials</a:t>
            </a:r>
            <a:r>
              <a:rPr lang="ca-ES" sz="1400" dirty="0">
                <a:latin typeface="Arial"/>
                <a:cs typeface="Arial"/>
              </a:rPr>
              <a:t> educatius.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Autoocupació</a:t>
            </a:r>
            <a:r>
              <a:rPr lang="ca-ES" sz="1400" dirty="0">
                <a:latin typeface="Arial"/>
                <a:cs typeface="Arial"/>
              </a:rPr>
              <a:t> en </a:t>
            </a:r>
            <a:r>
              <a:rPr lang="ca-ES" sz="1400" b="1" dirty="0">
                <a:latin typeface="Arial"/>
                <a:cs typeface="Arial"/>
              </a:rPr>
              <a:t>serveis educatius </a:t>
            </a:r>
            <a:r>
              <a:rPr lang="ca-ES" sz="1400" dirty="0">
                <a:latin typeface="Arial"/>
                <a:cs typeface="Arial"/>
              </a:rPr>
              <a:t>complementaris.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Serveis educatius de suport a l’escola.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Escoles d’ensenyament </a:t>
            </a:r>
            <a:r>
              <a:rPr lang="ca-ES" sz="1400" dirty="0">
                <a:latin typeface="Arial"/>
                <a:cs typeface="Arial"/>
              </a:rPr>
              <a:t>general. Centres d’educació per a </a:t>
            </a:r>
            <a:r>
              <a:rPr lang="ca-ES" sz="1400" b="1" dirty="0">
                <a:latin typeface="Arial"/>
                <a:cs typeface="Arial"/>
              </a:rPr>
              <a:t>adults.</a:t>
            </a:r>
            <a:endParaRPr lang="ca-ES" sz="14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Mestre en </a:t>
            </a:r>
            <a:r>
              <a:rPr lang="ca-ES" sz="1400" b="1" dirty="0">
                <a:latin typeface="Arial"/>
                <a:cs typeface="Arial"/>
              </a:rPr>
              <a:t>centres hospitalaris i penitenciaris.</a:t>
            </a:r>
            <a:endParaRPr lang="ca-ES" sz="14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Centres </a:t>
            </a:r>
            <a:r>
              <a:rPr lang="ca-ES" sz="1400" b="1" dirty="0">
                <a:latin typeface="Arial"/>
                <a:cs typeface="Arial"/>
              </a:rPr>
              <a:t>d’acolliment d’infants i joves tutelats </a:t>
            </a:r>
            <a:r>
              <a:rPr lang="ca-ES" sz="1400" dirty="0">
                <a:latin typeface="Arial"/>
                <a:cs typeface="Arial"/>
              </a:rPr>
              <a:t>per l’Administració.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Formació.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15942984-BB0A-07D2-122C-A8726B6ACC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0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40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387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65042" y="211871"/>
            <a:ext cx="7601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a-ES" sz="2400" b="1" dirty="0">
                <a:latin typeface="Arial"/>
                <a:cs typeface="Arial"/>
              </a:rPr>
              <a:t>Educació Primària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a-ES" sz="2400" b="1" dirty="0">
                <a:latin typeface="Arial"/>
                <a:cs typeface="Arial"/>
              </a:rPr>
              <a:t>Educació Primària (Anglès)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a-ES" sz="2400" b="1" dirty="0">
                <a:latin typeface="Arial"/>
                <a:cs typeface="Arial"/>
              </a:rPr>
              <a:t>Educació Infantil + Educació Primària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4053454-B72A-4C0F-A3DF-B53FD5930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499" y="1680379"/>
            <a:ext cx="9183908" cy="40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C1A3030F-DF4F-57BD-B3CC-9789869483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18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-715"/>
            <a:ext cx="9183908" cy="1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</a:t>
            </a:r>
            <a:r>
              <a:rPr lang="fr-FR" sz="3200" b="1" spc="-100" dirty="0" err="1">
                <a:solidFill>
                  <a:schemeClr val="bg1"/>
                </a:solidFill>
                <a:latin typeface="Arial"/>
                <a:cs typeface="Arial"/>
              </a:rPr>
              <a:t>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29487"/>
              </p:ext>
            </p:extLst>
          </p:nvPr>
        </p:nvGraphicFramePr>
        <p:xfrm>
          <a:off x="1042988" y="1375965"/>
          <a:ext cx="6743267" cy="3474812"/>
        </p:xfrm>
        <a:graphic>
          <a:graphicData uri="http://schemas.openxmlformats.org/drawingml/2006/table">
            <a:tbl>
              <a:tblPr/>
              <a:tblGrid>
                <a:gridCol w="5591020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52247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486435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8144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Primària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10,157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8144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Primària en Anglès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8,610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4907429"/>
                  </a:ext>
                </a:extLst>
              </a:tr>
              <a:tr h="38144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+ Educació Primària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11,260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699707">
                <a:tc>
                  <a:txBody>
                    <a:bodyPr/>
                    <a:lstStyle/>
                    <a:p>
                      <a:pPr algn="l" fontAlgn="b">
                        <a:lnSpc>
                          <a:spcPct val="50000"/>
                        </a:lnSpc>
                      </a:pPr>
                      <a:endParaRPr lang="ca-ES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8144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Primària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8144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Primària en Anglès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</a:t>
                      </a: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,000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7646531"/>
                  </a:ext>
                </a:extLst>
              </a:tr>
              <a:tr h="38144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+ Educació Primària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4535407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761005" y="1518447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76B89AF8-8539-41A2-8B42-BEAF50979C19}"/>
              </a:ext>
            </a:extLst>
          </p:cNvPr>
          <p:cNvSpPr txBox="1"/>
          <p:nvPr/>
        </p:nvSpPr>
        <p:spPr>
          <a:xfrm>
            <a:off x="1375529" y="5354977"/>
            <a:ext cx="4264528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 (Educació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Primària en Anglès)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A25118-CF53-4963-97B7-B9F20BB33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5360772"/>
            <a:ext cx="299886" cy="309258"/>
          </a:xfrm>
          <a:prstGeom prst="rect">
            <a:avLst/>
          </a:prstGeom>
        </p:spPr>
      </p:pic>
      <p:sp>
        <p:nvSpPr>
          <p:cNvPr id="11" name="CuadroTexto 10">
            <a:hlinkClick r:id="rId8"/>
            <a:extLst>
              <a:ext uri="{FF2B5EF4-FFF2-40B4-BE49-F238E27FC236}">
                <a16:creationId xmlns:a16="http://schemas.microsoft.com/office/drawing/2014/main" id="{B99A9174-7773-4CCC-91B4-F38A920B2E38}"/>
              </a:ext>
            </a:extLst>
          </p:cNvPr>
          <p:cNvSpPr txBox="1"/>
          <p:nvPr/>
        </p:nvSpPr>
        <p:spPr>
          <a:xfrm>
            <a:off x="1375529" y="5001663"/>
            <a:ext cx="3270118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 (Educació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Primària)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79C1C8C-F0A0-4B15-BC6B-264BC9CEB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4975712"/>
            <a:ext cx="299886" cy="309258"/>
          </a:xfrm>
          <a:prstGeom prst="rect">
            <a:avLst/>
          </a:prstGeom>
        </p:spPr>
      </p:pic>
      <p:sp>
        <p:nvSpPr>
          <p:cNvPr id="19" name="CuadroTexto 7">
            <a:hlinkClick r:id="rId9"/>
            <a:extLst>
              <a:ext uri="{FF2B5EF4-FFF2-40B4-BE49-F238E27FC236}">
                <a16:creationId xmlns:a16="http://schemas.microsoft.com/office/drawing/2014/main" id="{6116EC05-6900-4D51-8DD3-96D03F35A421}"/>
              </a:ext>
            </a:extLst>
          </p:cNvPr>
          <p:cNvSpPr txBox="1"/>
          <p:nvPr/>
        </p:nvSpPr>
        <p:spPr>
          <a:xfrm>
            <a:off x="1375529" y="5757422"/>
            <a:ext cx="5199296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més (Educació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400" b="1" dirty="0">
                <a:latin typeface="Arial"/>
                <a:cs typeface="Arial"/>
              </a:rPr>
              <a:t>Infantil + Educació Primària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0" name="Imagen 9">
            <a:extLst>
              <a:ext uri="{FF2B5EF4-FFF2-40B4-BE49-F238E27FC236}">
                <a16:creationId xmlns:a16="http://schemas.microsoft.com/office/drawing/2014/main" id="{6691723A-F256-4978-9CBB-6C55706BC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575162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A88DC4BB-FF68-5E41-A793-97261B1B45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253796"/>
            <a:ext cx="1697373" cy="310706"/>
          </a:xfrm>
          <a:prstGeom prst="rect">
            <a:avLst/>
          </a:prstGeom>
        </p:spPr>
      </p:pic>
      <p:sp>
        <p:nvSpPr>
          <p:cNvPr id="7" name="CuadroTexto 13">
            <a:hlinkClick r:id="rId12"/>
            <a:extLst>
              <a:ext uri="{FF2B5EF4-FFF2-40B4-BE49-F238E27FC236}">
                <a16:creationId xmlns:a16="http://schemas.microsoft.com/office/drawing/2014/main" id="{EB06676B-5DCE-E09B-F00A-3FB4B43C034B}"/>
              </a:ext>
            </a:extLst>
          </p:cNvPr>
          <p:cNvSpPr txBox="1"/>
          <p:nvPr/>
        </p:nvSpPr>
        <p:spPr>
          <a:xfrm>
            <a:off x="4089837" y="6309413"/>
            <a:ext cx="4646079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4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Imagen 14">
            <a:extLst>
              <a:ext uri="{FF2B5EF4-FFF2-40B4-BE49-F238E27FC236}">
                <a16:creationId xmlns:a16="http://schemas.microsoft.com/office/drawing/2014/main" id="{CC69A7F9-E48F-A16B-B643-5E22F0615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89951" y="6281966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2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66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16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66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7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26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  <p:bldP spid="11" grpId="0"/>
      <p:bldP spid="11" grpId="1"/>
      <p:bldP spid="19" grpId="0"/>
      <p:bldP spid="19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22737"/>
            <a:ext cx="7123660" cy="288385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Es pot configurar el títol en funció d’una orientació més </a:t>
            </a:r>
            <a:r>
              <a:rPr lang="ca-ES" b="1" dirty="0">
                <a:latin typeface="Arial"/>
                <a:cs typeface="Arial"/>
              </a:rPr>
              <a:t>generalista o especialista.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Fins a nou </a:t>
            </a:r>
            <a:r>
              <a:rPr lang="ca-ES" b="1" dirty="0">
                <a:latin typeface="Arial"/>
                <a:cs typeface="Arial"/>
              </a:rPr>
              <a:t>mencions </a:t>
            </a:r>
            <a:r>
              <a:rPr lang="ca-ES" dirty="0">
                <a:latin typeface="Arial"/>
                <a:cs typeface="Arial"/>
              </a:rPr>
              <a:t>definides que responen als àmbits curriculars de l’educació dels infants.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Pràcticum </a:t>
            </a:r>
            <a:r>
              <a:rPr lang="ca-ES" dirty="0">
                <a:latin typeface="Arial"/>
                <a:cs typeface="Arial"/>
              </a:rPr>
              <a:t>a partir del 2n curs.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Intercanvis</a:t>
            </a:r>
            <a:r>
              <a:rPr lang="ca-ES" dirty="0">
                <a:latin typeface="Arial"/>
                <a:cs typeface="Arial"/>
              </a:rPr>
              <a:t> i estades en altres universitats.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Educació Primària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7C73E5CD-64FB-47AA-B18B-00D0ABF3F45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2C83FF-0298-44C1-A93B-E9BBEC6F1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7C4E117-5FCC-EAD4-CC1B-40EB7257E3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0AB578-B754-40C2-BE8E-E9E5B5E68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7" y="1686553"/>
            <a:ext cx="7149297" cy="399954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Capacitat d’atendre, de percebre i de persuadir.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Intuïció per a comprendre a la gent.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Creativitat, flexibilitat, paciència i responsabilitat.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Capacitat d’anàlisi i de síntesi.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Inquietud interdisciplinària i gust per la docència.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Motivació per al treball humanitari.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És important tenir un alt coneixement del català i del castellà.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És recomanable tenir un bon nivell de coneixements en els àmbits científics (social i natural) i matemàtic. </a:t>
            </a:r>
          </a:p>
        </p:txBody>
      </p:sp>
      <p:sp>
        <p:nvSpPr>
          <p:cNvPr id="10" name="CuadroTexto 9">
            <a:hlinkClick r:id="rId4"/>
            <a:extLst>
              <a:ext uri="{FF2B5EF4-FFF2-40B4-BE49-F238E27FC236}">
                <a16:creationId xmlns:a16="http://schemas.microsoft.com/office/drawing/2014/main" id="{1F2DD5B3-C7D6-4AF6-8041-5A178C80A7B7}"/>
              </a:ext>
            </a:extLst>
          </p:cNvPr>
          <p:cNvSpPr txBox="1"/>
          <p:nvPr/>
        </p:nvSpPr>
        <p:spPr>
          <a:xfrm>
            <a:off x="5756346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A81FDE1-675C-4F4F-99E1-614F9B89B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31038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9F0605E-2B52-2837-EBCB-55E4B80145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79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76CFB15-8959-4A93-84A6-A3524734F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18369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548710"/>
              </p:ext>
            </p:extLst>
          </p:nvPr>
        </p:nvGraphicFramePr>
        <p:xfrm>
          <a:off x="1074766" y="1843425"/>
          <a:ext cx="6898460" cy="34771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docència en català i 75 docència en anglès.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Educació Primària: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 de matí o tarda.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Educació Primària en Anglès: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 de tarda.</a:t>
                      </a:r>
                      <a:b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8 a 14h, classes i tutories en horari variable.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Tarda: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15 a 21h, classes i tutories en horari variable.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15" name="CuadroTexto 14">
            <a:hlinkClick r:id="rId4"/>
            <a:extLst>
              <a:ext uri="{FF2B5EF4-FFF2-40B4-BE49-F238E27FC236}">
                <a16:creationId xmlns:a16="http://schemas.microsoft.com/office/drawing/2014/main" id="{8FEFA616-A192-4360-8979-81DA2ED818E6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73F8C55-E469-4E19-89BC-7B6C91CEE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B2276F3-282F-6645-3C22-07D035BD7A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5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9D1C37-021D-4CB3-B62D-3A61B7C720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7E2FD5-1073-4340-A807-25F9F64E464C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3.xml><?xml version="1.0" encoding="utf-8"?>
<ds:datastoreItem xmlns:ds="http://schemas.openxmlformats.org/officeDocument/2006/customXml" ds:itemID="{AE86A392-FDD9-4145-9CBB-583E9181FB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15478</TotalTime>
  <Words>1923</Words>
  <Application>Microsoft Office PowerPoint</Application>
  <PresentationFormat>Presentación en pantalla (4:3)</PresentationFormat>
  <Paragraphs>269</Paragraphs>
  <Slides>29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516</cp:revision>
  <dcterms:created xsi:type="dcterms:W3CDTF">2019-11-11T08:24:52Z</dcterms:created>
  <dcterms:modified xsi:type="dcterms:W3CDTF">2025-03-26T10:54:04Z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