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659" r:id="rId5"/>
    <p:sldId id="669" r:id="rId6"/>
    <p:sldId id="666" r:id="rId7"/>
    <p:sldId id="667" r:id="rId8"/>
    <p:sldId id="340" r:id="rId9"/>
    <p:sldId id="381" r:id="rId10"/>
    <p:sldId id="379" r:id="rId11"/>
    <p:sldId id="380" r:id="rId12"/>
    <p:sldId id="346" r:id="rId13"/>
    <p:sldId id="344" r:id="rId14"/>
    <p:sldId id="367" r:id="rId15"/>
    <p:sldId id="368" r:id="rId16"/>
    <p:sldId id="348" r:id="rId17"/>
    <p:sldId id="371" r:id="rId18"/>
    <p:sldId id="369" r:id="rId19"/>
    <p:sldId id="370" r:id="rId20"/>
    <p:sldId id="349" r:id="rId21"/>
    <p:sldId id="350" r:id="rId22"/>
    <p:sldId id="374" r:id="rId23"/>
    <p:sldId id="612" r:id="rId24"/>
    <p:sldId id="375" r:id="rId25"/>
    <p:sldId id="376" r:id="rId26"/>
    <p:sldId id="377" r:id="rId27"/>
    <p:sldId id="658" r:id="rId28"/>
    <p:sldId id="373" r:id="rId29"/>
    <p:sldId id="673" r:id="rId30"/>
    <p:sldId id="668" r:id="rId31"/>
    <p:sldId id="671" r:id="rId32"/>
    <p:sldId id="672" r:id="rId33"/>
    <p:sldId id="309" r:id="rId3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66B688"/>
    <a:srgbClr val="58BB2A"/>
    <a:srgbClr val="008000"/>
    <a:srgbClr val="2EA515"/>
    <a:srgbClr val="EE00A5"/>
    <a:srgbClr val="13CD00"/>
    <a:srgbClr val="EF3633"/>
    <a:srgbClr val="FFD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80B8BB-AE2B-41E3-B5D7-1C3C50F79DE0}" v="2" dt="2025-03-26T10:45:59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7" autoAdjust="0"/>
    <p:restoredTop sz="90533" autoAdjust="0"/>
  </p:normalViewPr>
  <p:slideViewPr>
    <p:cSldViewPr snapToGrid="0" showGuides="1">
      <p:cViewPr varScale="1">
        <p:scale>
          <a:sx n="100" d="100"/>
          <a:sy n="100" d="100"/>
        </p:scale>
        <p:origin x="1908" y="84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il Sitjas i Fuentes" userId="b66e3df8-7e84-4501-ad52-709c67e0b8e5" providerId="ADAL" clId="{0FA5AFFA-EA3E-41A9-8AD2-B75B100B9703}"/>
    <pc:docChg chg="undo redo custSel addSld delSld modSld delMainMaster">
      <pc:chgData name="Abril Sitjas i Fuentes" userId="b66e3df8-7e84-4501-ad52-709c67e0b8e5" providerId="ADAL" clId="{0FA5AFFA-EA3E-41A9-8AD2-B75B100B9703}" dt="2024-12-03T10:46:33.229" v="566" actId="12"/>
      <pc:docMkLst>
        <pc:docMk/>
      </pc:docMkLst>
      <pc:sldChg chg="del">
        <pc:chgData name="Abril Sitjas i Fuentes" userId="b66e3df8-7e84-4501-ad52-709c67e0b8e5" providerId="ADAL" clId="{0FA5AFFA-EA3E-41A9-8AD2-B75B100B9703}" dt="2024-11-26T12:07:15.881" v="167" actId="47"/>
        <pc:sldMkLst>
          <pc:docMk/>
          <pc:sldMk cId="1306638024" sldId="265"/>
        </pc:sldMkLst>
      </pc:sldChg>
      <pc:sldChg chg="add del">
        <pc:chgData name="Abril Sitjas i Fuentes" userId="b66e3df8-7e84-4501-ad52-709c67e0b8e5" providerId="ADAL" clId="{0FA5AFFA-EA3E-41A9-8AD2-B75B100B9703}" dt="2024-12-03T10:46:02.005" v="563" actId="2696"/>
        <pc:sldMkLst>
          <pc:docMk/>
          <pc:sldMk cId="886091329" sldId="291"/>
        </pc:sldMkLst>
      </pc:sldChg>
      <pc:sldChg chg="del">
        <pc:chgData name="Abril Sitjas i Fuentes" userId="b66e3df8-7e84-4501-ad52-709c67e0b8e5" providerId="ADAL" clId="{0FA5AFFA-EA3E-41A9-8AD2-B75B100B9703}" dt="2024-12-03T10:31:18.735" v="460" actId="2696"/>
        <pc:sldMkLst>
          <pc:docMk/>
          <pc:sldMk cId="2985893853" sldId="308"/>
        </pc:sldMkLst>
      </pc:sldChg>
      <pc:sldChg chg="add">
        <pc:chgData name="Abril Sitjas i Fuentes" userId="b66e3df8-7e84-4501-ad52-709c67e0b8e5" providerId="ADAL" clId="{0FA5AFFA-EA3E-41A9-8AD2-B75B100B9703}" dt="2024-12-03T10:45:51.814" v="562"/>
        <pc:sldMkLst>
          <pc:docMk/>
          <pc:sldMk cId="3083134075" sldId="309"/>
        </pc:sldMkLst>
      </pc:sldChg>
      <pc:sldChg chg="del">
        <pc:chgData name="Abril Sitjas i Fuentes" userId="b66e3df8-7e84-4501-ad52-709c67e0b8e5" providerId="ADAL" clId="{0FA5AFFA-EA3E-41A9-8AD2-B75B100B9703}" dt="2024-12-03T10:31:18.735" v="460" actId="2696"/>
        <pc:sldMkLst>
          <pc:docMk/>
          <pc:sldMk cId="1642399041" sldId="324"/>
        </pc:sldMkLst>
      </pc:sldChg>
      <pc:sldChg chg="del">
        <pc:chgData name="Abril Sitjas i Fuentes" userId="b66e3df8-7e84-4501-ad52-709c67e0b8e5" providerId="ADAL" clId="{0FA5AFFA-EA3E-41A9-8AD2-B75B100B9703}" dt="2024-12-03T10:31:18.735" v="460" actId="2696"/>
        <pc:sldMkLst>
          <pc:docMk/>
          <pc:sldMk cId="4242988088" sldId="336"/>
        </pc:sldMkLst>
      </pc:sldChg>
      <pc:sldChg chg="modSp mod">
        <pc:chgData name="Abril Sitjas i Fuentes" userId="b66e3df8-7e84-4501-ad52-709c67e0b8e5" providerId="ADAL" clId="{0FA5AFFA-EA3E-41A9-8AD2-B75B100B9703}" dt="2024-12-03T10:31:37.094" v="461" actId="207"/>
        <pc:sldMkLst>
          <pc:docMk/>
          <pc:sldMk cId="4040876798" sldId="340"/>
        </pc:sldMkLst>
      </pc:sldChg>
      <pc:sldChg chg="modSp mod">
        <pc:chgData name="Abril Sitjas i Fuentes" userId="b66e3df8-7e84-4501-ad52-709c67e0b8e5" providerId="ADAL" clId="{0FA5AFFA-EA3E-41A9-8AD2-B75B100B9703}" dt="2024-12-03T10:35:17.830" v="474" actId="14826"/>
        <pc:sldMkLst>
          <pc:docMk/>
          <pc:sldMk cId="76400383" sldId="343"/>
        </pc:sldMkLst>
      </pc:sldChg>
      <pc:sldChg chg="modSp mod">
        <pc:chgData name="Abril Sitjas i Fuentes" userId="b66e3df8-7e84-4501-ad52-709c67e0b8e5" providerId="ADAL" clId="{0FA5AFFA-EA3E-41A9-8AD2-B75B100B9703}" dt="2024-12-03T10:37:29.680" v="482" actId="14826"/>
        <pc:sldMkLst>
          <pc:docMk/>
          <pc:sldMk cId="1049850012" sldId="344"/>
        </pc:sldMkLst>
      </pc:sldChg>
      <pc:sldChg chg="modSp mod">
        <pc:chgData name="Abril Sitjas i Fuentes" userId="b66e3df8-7e84-4501-ad52-709c67e0b8e5" providerId="ADAL" clId="{0FA5AFFA-EA3E-41A9-8AD2-B75B100B9703}" dt="2024-12-03T10:37:12.486" v="480" actId="207"/>
        <pc:sldMkLst>
          <pc:docMk/>
          <pc:sldMk cId="427741631" sldId="346"/>
        </pc:sldMkLst>
      </pc:sldChg>
      <pc:sldChg chg="addSp delSp modSp mod">
        <pc:chgData name="Abril Sitjas i Fuentes" userId="b66e3df8-7e84-4501-ad52-709c67e0b8e5" providerId="ADAL" clId="{0FA5AFFA-EA3E-41A9-8AD2-B75B100B9703}" dt="2024-12-03T10:40:31.217" v="521" actId="478"/>
        <pc:sldMkLst>
          <pc:docMk/>
          <pc:sldMk cId="3805181892" sldId="348"/>
        </pc:sldMkLst>
      </pc:sldChg>
      <pc:sldChg chg="modSp mod">
        <pc:chgData name="Abril Sitjas i Fuentes" userId="b66e3df8-7e84-4501-ad52-709c67e0b8e5" providerId="ADAL" clId="{0FA5AFFA-EA3E-41A9-8AD2-B75B100B9703}" dt="2024-12-03T10:41:41.298" v="531" actId="14826"/>
        <pc:sldMkLst>
          <pc:docMk/>
          <pc:sldMk cId="1174618199" sldId="349"/>
        </pc:sldMkLst>
      </pc:sldChg>
      <pc:sldChg chg="addSp delSp modSp mod">
        <pc:chgData name="Abril Sitjas i Fuentes" userId="b66e3df8-7e84-4501-ad52-709c67e0b8e5" providerId="ADAL" clId="{0FA5AFFA-EA3E-41A9-8AD2-B75B100B9703}" dt="2024-12-03T10:46:33.229" v="566" actId="12"/>
        <pc:sldMkLst>
          <pc:docMk/>
          <pc:sldMk cId="951395294" sldId="350"/>
        </pc:sldMkLst>
      </pc:sldChg>
      <pc:sldChg chg="modSp mod">
        <pc:chgData name="Abril Sitjas i Fuentes" userId="b66e3df8-7e84-4501-ad52-709c67e0b8e5" providerId="ADAL" clId="{0FA5AFFA-EA3E-41A9-8AD2-B75B100B9703}" dt="2024-12-03T10:37:43.902" v="484" actId="14826"/>
        <pc:sldMkLst>
          <pc:docMk/>
          <pc:sldMk cId="1998061978" sldId="367"/>
        </pc:sldMkLst>
      </pc:sldChg>
      <pc:sldChg chg="addSp delSp modSp mod">
        <pc:chgData name="Abril Sitjas i Fuentes" userId="b66e3df8-7e84-4501-ad52-709c67e0b8e5" providerId="ADAL" clId="{0FA5AFFA-EA3E-41A9-8AD2-B75B100B9703}" dt="2024-12-03T10:40:12.036" v="513" actId="21"/>
        <pc:sldMkLst>
          <pc:docMk/>
          <pc:sldMk cId="3533093099" sldId="368"/>
        </pc:sldMkLst>
      </pc:sldChg>
      <pc:sldChg chg="modSp mod">
        <pc:chgData name="Abril Sitjas i Fuentes" userId="b66e3df8-7e84-4501-ad52-709c67e0b8e5" providerId="ADAL" clId="{0FA5AFFA-EA3E-41A9-8AD2-B75B100B9703}" dt="2024-12-03T10:41:12.910" v="527" actId="207"/>
        <pc:sldMkLst>
          <pc:docMk/>
          <pc:sldMk cId="2902783971" sldId="369"/>
        </pc:sldMkLst>
      </pc:sldChg>
      <pc:sldChg chg="modSp mod">
        <pc:chgData name="Abril Sitjas i Fuentes" userId="b66e3df8-7e84-4501-ad52-709c67e0b8e5" providerId="ADAL" clId="{0FA5AFFA-EA3E-41A9-8AD2-B75B100B9703}" dt="2024-12-03T10:41:34.333" v="529" actId="14826"/>
        <pc:sldMkLst>
          <pc:docMk/>
          <pc:sldMk cId="4048542582" sldId="370"/>
        </pc:sldMkLst>
      </pc:sldChg>
      <pc:sldChg chg="modSp mod">
        <pc:chgData name="Abril Sitjas i Fuentes" userId="b66e3df8-7e84-4501-ad52-709c67e0b8e5" providerId="ADAL" clId="{0FA5AFFA-EA3E-41A9-8AD2-B75B100B9703}" dt="2024-12-03T10:41:03.463" v="526" actId="14826"/>
        <pc:sldMkLst>
          <pc:docMk/>
          <pc:sldMk cId="1532229985" sldId="371"/>
        </pc:sldMkLst>
      </pc:sldChg>
      <pc:sldChg chg="modSp mod">
        <pc:chgData name="Abril Sitjas i Fuentes" userId="b66e3df8-7e84-4501-ad52-709c67e0b8e5" providerId="ADAL" clId="{0FA5AFFA-EA3E-41A9-8AD2-B75B100B9703}" dt="2024-12-03T10:45:28.567" v="561" actId="14826"/>
        <pc:sldMkLst>
          <pc:docMk/>
          <pc:sldMk cId="2660474210" sldId="373"/>
        </pc:sldMkLst>
      </pc:sldChg>
      <pc:sldChg chg="modSp mod">
        <pc:chgData name="Abril Sitjas i Fuentes" userId="b66e3df8-7e84-4501-ad52-709c67e0b8e5" providerId="ADAL" clId="{0FA5AFFA-EA3E-41A9-8AD2-B75B100B9703}" dt="2024-12-03T10:43:25.681" v="548" actId="207"/>
        <pc:sldMkLst>
          <pc:docMk/>
          <pc:sldMk cId="994800194" sldId="374"/>
        </pc:sldMkLst>
      </pc:sldChg>
      <pc:sldChg chg="modSp">
        <pc:chgData name="Abril Sitjas i Fuentes" userId="b66e3df8-7e84-4501-ad52-709c67e0b8e5" providerId="ADAL" clId="{0FA5AFFA-EA3E-41A9-8AD2-B75B100B9703}" dt="2024-12-03T10:44:04.653" v="550" actId="207"/>
        <pc:sldMkLst>
          <pc:docMk/>
          <pc:sldMk cId="3612293940" sldId="375"/>
        </pc:sldMkLst>
      </pc:sldChg>
      <pc:sldChg chg="modSp mod">
        <pc:chgData name="Abril Sitjas i Fuentes" userId="b66e3df8-7e84-4501-ad52-709c67e0b8e5" providerId="ADAL" clId="{0FA5AFFA-EA3E-41A9-8AD2-B75B100B9703}" dt="2024-12-03T10:44:33.878" v="554" actId="12"/>
        <pc:sldMkLst>
          <pc:docMk/>
          <pc:sldMk cId="677242569" sldId="376"/>
        </pc:sldMkLst>
      </pc:sldChg>
      <pc:sldChg chg="delSp modSp mod delAnim modAnim modShow">
        <pc:chgData name="Abril Sitjas i Fuentes" userId="b66e3df8-7e84-4501-ad52-709c67e0b8e5" providerId="ADAL" clId="{0FA5AFFA-EA3E-41A9-8AD2-B75B100B9703}" dt="2024-12-03T10:44:53.318" v="556" actId="12"/>
        <pc:sldMkLst>
          <pc:docMk/>
          <pc:sldMk cId="2452397789" sldId="377"/>
        </pc:sldMkLst>
      </pc:sldChg>
      <pc:sldChg chg="modSp mod">
        <pc:chgData name="Abril Sitjas i Fuentes" userId="b66e3df8-7e84-4501-ad52-709c67e0b8e5" providerId="ADAL" clId="{0FA5AFFA-EA3E-41A9-8AD2-B75B100B9703}" dt="2024-12-03T10:35:29.854" v="476" actId="207"/>
        <pc:sldMkLst>
          <pc:docMk/>
          <pc:sldMk cId="920185503" sldId="379"/>
        </pc:sldMkLst>
      </pc:sldChg>
      <pc:sldChg chg="modSp mod">
        <pc:chgData name="Abril Sitjas i Fuentes" userId="b66e3df8-7e84-4501-ad52-709c67e0b8e5" providerId="ADAL" clId="{0FA5AFFA-EA3E-41A9-8AD2-B75B100B9703}" dt="2024-12-03T10:36:58.478" v="478" actId="207"/>
        <pc:sldMkLst>
          <pc:docMk/>
          <pc:sldMk cId="2440265462" sldId="380"/>
        </pc:sldMkLst>
      </pc:sldChg>
      <pc:sldChg chg="modSp mod">
        <pc:chgData name="Abril Sitjas i Fuentes" userId="b66e3df8-7e84-4501-ad52-709c67e0b8e5" providerId="ADAL" clId="{0FA5AFFA-EA3E-41A9-8AD2-B75B100B9703}" dt="2024-12-03T10:35:02.413" v="471" actId="1036"/>
        <pc:sldMkLst>
          <pc:docMk/>
          <pc:sldMk cId="2749075474" sldId="381"/>
        </pc:sldMkLst>
      </pc:sldChg>
      <pc:sldChg chg="addSp delSp modSp mod delAnim modAnim">
        <pc:chgData name="Abril Sitjas i Fuentes" userId="b66e3df8-7e84-4501-ad52-709c67e0b8e5" providerId="ADAL" clId="{0FA5AFFA-EA3E-41A9-8AD2-B75B100B9703}" dt="2024-12-03T10:34:50.790" v="470" actId="207"/>
        <pc:sldMkLst>
          <pc:docMk/>
          <pc:sldMk cId="3408871800" sldId="382"/>
        </pc:sldMkLst>
      </pc:sldChg>
      <pc:sldChg chg="del">
        <pc:chgData name="Abril Sitjas i Fuentes" userId="b66e3df8-7e84-4501-ad52-709c67e0b8e5" providerId="ADAL" clId="{0FA5AFFA-EA3E-41A9-8AD2-B75B100B9703}" dt="2024-12-03T10:46:02.005" v="563" actId="2696"/>
        <pc:sldMkLst>
          <pc:docMk/>
          <pc:sldMk cId="367222070" sldId="605"/>
        </pc:sldMkLst>
      </pc:sldChg>
      <pc:sldChg chg="del">
        <pc:chgData name="Abril Sitjas i Fuentes" userId="b66e3df8-7e84-4501-ad52-709c67e0b8e5" providerId="ADAL" clId="{0FA5AFFA-EA3E-41A9-8AD2-B75B100B9703}" dt="2024-12-03T10:46:02.005" v="563" actId="2696"/>
        <pc:sldMkLst>
          <pc:docMk/>
          <pc:sldMk cId="1883697652" sldId="607"/>
        </pc:sldMkLst>
      </pc:sldChg>
      <pc:sldChg chg="del">
        <pc:chgData name="Abril Sitjas i Fuentes" userId="b66e3df8-7e84-4501-ad52-709c67e0b8e5" providerId="ADAL" clId="{0FA5AFFA-EA3E-41A9-8AD2-B75B100B9703}" dt="2024-12-03T10:46:02.005" v="563" actId="2696"/>
        <pc:sldMkLst>
          <pc:docMk/>
          <pc:sldMk cId="2080844025" sldId="611"/>
        </pc:sldMkLst>
      </pc:sldChg>
      <pc:sldChg chg="modSp">
        <pc:chgData name="Abril Sitjas i Fuentes" userId="b66e3df8-7e84-4501-ad52-709c67e0b8e5" providerId="ADAL" clId="{0FA5AFFA-EA3E-41A9-8AD2-B75B100B9703}" dt="2024-12-03T10:43:44.519" v="549" actId="207"/>
        <pc:sldMkLst>
          <pc:docMk/>
          <pc:sldMk cId="793037535" sldId="612"/>
        </pc:sldMkLst>
      </pc:sldChg>
      <pc:sldChg chg="add del">
        <pc:chgData name="Abril Sitjas i Fuentes" userId="b66e3df8-7e84-4501-ad52-709c67e0b8e5" providerId="ADAL" clId="{0FA5AFFA-EA3E-41A9-8AD2-B75B100B9703}" dt="2024-11-26T12:08:34.167" v="173" actId="47"/>
        <pc:sldMkLst>
          <pc:docMk/>
          <pc:sldMk cId="2940839790" sldId="613"/>
        </pc:sldMkLst>
      </pc:sldChg>
      <pc:sldChg chg="del">
        <pc:chgData name="Abril Sitjas i Fuentes" userId="b66e3df8-7e84-4501-ad52-709c67e0b8e5" providerId="ADAL" clId="{0FA5AFFA-EA3E-41A9-8AD2-B75B100B9703}" dt="2024-12-03T10:46:02.005" v="563" actId="2696"/>
        <pc:sldMkLst>
          <pc:docMk/>
          <pc:sldMk cId="3679213256" sldId="617"/>
        </pc:sldMkLst>
      </pc:sldChg>
      <pc:sldChg chg="del">
        <pc:chgData name="Abril Sitjas i Fuentes" userId="b66e3df8-7e84-4501-ad52-709c67e0b8e5" providerId="ADAL" clId="{0FA5AFFA-EA3E-41A9-8AD2-B75B100B9703}" dt="2024-12-03T10:46:02.005" v="563" actId="2696"/>
        <pc:sldMkLst>
          <pc:docMk/>
          <pc:sldMk cId="4163575214" sldId="655"/>
        </pc:sldMkLst>
      </pc:sldChg>
      <pc:sldChg chg="del">
        <pc:chgData name="Abril Sitjas i Fuentes" userId="b66e3df8-7e84-4501-ad52-709c67e0b8e5" providerId="ADAL" clId="{0FA5AFFA-EA3E-41A9-8AD2-B75B100B9703}" dt="2024-12-03T10:46:02.005" v="563" actId="2696"/>
        <pc:sldMkLst>
          <pc:docMk/>
          <pc:sldMk cId="385276344" sldId="656"/>
        </pc:sldMkLst>
      </pc:sldChg>
      <pc:sldChg chg="modSp mod">
        <pc:chgData name="Abril Sitjas i Fuentes" userId="b66e3df8-7e84-4501-ad52-709c67e0b8e5" providerId="ADAL" clId="{0FA5AFFA-EA3E-41A9-8AD2-B75B100B9703}" dt="2024-12-03T10:45:13.928" v="559" actId="14826"/>
        <pc:sldMkLst>
          <pc:docMk/>
          <pc:sldMk cId="346566968" sldId="658"/>
        </pc:sldMkLst>
      </pc:sldChg>
      <pc:sldChg chg="modSp add mod">
        <pc:chgData name="Abril Sitjas i Fuentes" userId="b66e3df8-7e84-4501-ad52-709c67e0b8e5" providerId="ADAL" clId="{0FA5AFFA-EA3E-41A9-8AD2-B75B100B9703}" dt="2024-12-03T10:30:46.446" v="458" actId="962"/>
        <pc:sldMkLst>
          <pc:docMk/>
          <pc:sldMk cId="708348372" sldId="659"/>
        </pc:sldMkLst>
      </pc:sldChg>
      <pc:sldChg chg="add">
        <pc:chgData name="Abril Sitjas i Fuentes" userId="b66e3df8-7e84-4501-ad52-709c67e0b8e5" providerId="ADAL" clId="{0FA5AFFA-EA3E-41A9-8AD2-B75B100B9703}" dt="2024-12-03T10:31:08.899" v="459"/>
        <pc:sldMkLst>
          <pc:docMk/>
          <pc:sldMk cId="3316851170" sldId="666"/>
        </pc:sldMkLst>
      </pc:sldChg>
      <pc:sldChg chg="add">
        <pc:chgData name="Abril Sitjas i Fuentes" userId="b66e3df8-7e84-4501-ad52-709c67e0b8e5" providerId="ADAL" clId="{0FA5AFFA-EA3E-41A9-8AD2-B75B100B9703}" dt="2024-12-03T10:31:08.899" v="459"/>
        <pc:sldMkLst>
          <pc:docMk/>
          <pc:sldMk cId="1580692803" sldId="667"/>
        </pc:sldMkLst>
      </pc:sldChg>
      <pc:sldChg chg="del">
        <pc:chgData name="Abril Sitjas i Fuentes" userId="b66e3df8-7e84-4501-ad52-709c67e0b8e5" providerId="ADAL" clId="{0FA5AFFA-EA3E-41A9-8AD2-B75B100B9703}" dt="2024-12-03T10:31:18.735" v="460" actId="2696"/>
        <pc:sldMkLst>
          <pc:docMk/>
          <pc:sldMk cId="953808155" sldId="668"/>
        </pc:sldMkLst>
      </pc:sldChg>
      <pc:sldChg chg="add">
        <pc:chgData name="Abril Sitjas i Fuentes" userId="b66e3df8-7e84-4501-ad52-709c67e0b8e5" providerId="ADAL" clId="{0FA5AFFA-EA3E-41A9-8AD2-B75B100B9703}" dt="2024-12-03T10:45:51.814" v="562"/>
        <pc:sldMkLst>
          <pc:docMk/>
          <pc:sldMk cId="2011771982" sldId="668"/>
        </pc:sldMkLst>
      </pc:sldChg>
      <pc:sldChg chg="add">
        <pc:chgData name="Abril Sitjas i Fuentes" userId="b66e3df8-7e84-4501-ad52-709c67e0b8e5" providerId="ADAL" clId="{0FA5AFFA-EA3E-41A9-8AD2-B75B100B9703}" dt="2024-12-03T10:31:08.899" v="459"/>
        <pc:sldMkLst>
          <pc:docMk/>
          <pc:sldMk cId="697119270" sldId="669"/>
        </pc:sldMkLst>
      </pc:sldChg>
      <pc:sldChg chg="add">
        <pc:chgData name="Abril Sitjas i Fuentes" userId="b66e3df8-7e84-4501-ad52-709c67e0b8e5" providerId="ADAL" clId="{0FA5AFFA-EA3E-41A9-8AD2-B75B100B9703}" dt="2024-12-03T10:45:51.814" v="562"/>
        <pc:sldMkLst>
          <pc:docMk/>
          <pc:sldMk cId="1017424712" sldId="670"/>
        </pc:sldMkLst>
      </pc:sldChg>
      <pc:sldChg chg="add">
        <pc:chgData name="Abril Sitjas i Fuentes" userId="b66e3df8-7e84-4501-ad52-709c67e0b8e5" providerId="ADAL" clId="{0FA5AFFA-EA3E-41A9-8AD2-B75B100B9703}" dt="2024-12-03T10:45:51.814" v="562"/>
        <pc:sldMkLst>
          <pc:docMk/>
          <pc:sldMk cId="1360588839" sldId="671"/>
        </pc:sldMkLst>
      </pc:sldChg>
      <pc:sldChg chg="add">
        <pc:chgData name="Abril Sitjas i Fuentes" userId="b66e3df8-7e84-4501-ad52-709c67e0b8e5" providerId="ADAL" clId="{0FA5AFFA-EA3E-41A9-8AD2-B75B100B9703}" dt="2024-12-03T10:45:51.814" v="562"/>
        <pc:sldMkLst>
          <pc:docMk/>
          <pc:sldMk cId="576785973" sldId="672"/>
        </pc:sldMkLst>
      </pc:sldChg>
      <pc:sldMasterChg chg="del delSldLayout">
        <pc:chgData name="Abril Sitjas i Fuentes" userId="b66e3df8-7e84-4501-ad52-709c67e0b8e5" providerId="ADAL" clId="{0FA5AFFA-EA3E-41A9-8AD2-B75B100B9703}" dt="2024-12-03T10:46:02.005" v="563" actId="2696"/>
        <pc:sldMasterMkLst>
          <pc:docMk/>
          <pc:sldMasterMk cId="3210893656" sldId="2147483660"/>
        </pc:sldMasterMkLst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3453195389" sldId="2147483661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2889976681" sldId="2147483662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4216965869" sldId="2147483663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2199643336" sldId="2147483664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1141583201" sldId="2147483665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690399879" sldId="2147483666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2366612000" sldId="2147483667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4121105373" sldId="2147483668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3253745136" sldId="2147483669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2352368146" sldId="2147483670"/>
          </pc:sldLayoutMkLst>
        </pc:sldLayoutChg>
        <pc:sldLayoutChg chg="del">
          <pc:chgData name="Abril Sitjas i Fuentes" userId="b66e3df8-7e84-4501-ad52-709c67e0b8e5" providerId="ADAL" clId="{0FA5AFFA-EA3E-41A9-8AD2-B75B100B9703}" dt="2024-12-03T10:46:02.005" v="563" actId="2696"/>
          <pc:sldLayoutMkLst>
            <pc:docMk/>
            <pc:sldMasterMk cId="3210893656" sldId="2147483660"/>
            <pc:sldLayoutMk cId="1696159492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E29DD637-F124-4E35-A101-E19999B84F8E}"/>
    <pc:docChg chg="delSld modSld sldOrd">
      <pc:chgData name="Rosa María Cabrera Corchos" userId="f1659fda-de31-4a64-8d16-4a5c28fbfcfc" providerId="ADAL" clId="{E29DD637-F124-4E35-A101-E19999B84F8E}" dt="2023-02-01T12:20:13.174" v="72"/>
      <pc:docMkLst>
        <pc:docMk/>
      </pc:docMkLst>
      <pc:sldChg chg="modSp mod">
        <pc:chgData name="Rosa María Cabrera Corchos" userId="f1659fda-de31-4a64-8d16-4a5c28fbfcfc" providerId="ADAL" clId="{E29DD637-F124-4E35-A101-E19999B84F8E}" dt="2023-01-12T08:28:19.713" v="60" actId="14826"/>
        <pc:sldMkLst>
          <pc:docMk/>
          <pc:sldMk cId="1306638024" sldId="265"/>
        </pc:sldMkLst>
      </pc:sldChg>
      <pc:sldChg chg="modSp del mod">
        <pc:chgData name="Rosa María Cabrera Corchos" userId="f1659fda-de31-4a64-8d16-4a5c28fbfcfc" providerId="ADAL" clId="{E29DD637-F124-4E35-A101-E19999B84F8E}" dt="2023-02-01T12:20:06.414" v="70" actId="2696"/>
        <pc:sldMkLst>
          <pc:docMk/>
          <pc:sldMk cId="778566444" sldId="323"/>
        </pc:sldMkLst>
      </pc:sldChg>
      <pc:sldChg chg="modSp mod">
        <pc:chgData name="Rosa María Cabrera Corchos" userId="f1659fda-de31-4a64-8d16-4a5c28fbfcfc" providerId="ADAL" clId="{E29DD637-F124-4E35-A101-E19999B84F8E}" dt="2023-01-12T08:24:19.277" v="23" actId="14826"/>
        <pc:sldMkLst>
          <pc:docMk/>
          <pc:sldMk cId="3805181892" sldId="348"/>
        </pc:sldMkLst>
      </pc:sldChg>
      <pc:sldChg chg="modSp mod">
        <pc:chgData name="Rosa María Cabrera Corchos" userId="f1659fda-de31-4a64-8d16-4a5c28fbfcfc" providerId="ADAL" clId="{E29DD637-F124-4E35-A101-E19999B84F8E}" dt="2023-01-12T08:26:24.297" v="57" actId="20577"/>
        <pc:sldMkLst>
          <pc:docMk/>
          <pc:sldMk cId="1174618199" sldId="349"/>
        </pc:sldMkLst>
      </pc:sldChg>
      <pc:sldChg chg="modSp mod">
        <pc:chgData name="Rosa María Cabrera Corchos" userId="f1659fda-de31-4a64-8d16-4a5c28fbfcfc" providerId="ADAL" clId="{E29DD637-F124-4E35-A101-E19999B84F8E}" dt="2023-01-12T08:28:07.520" v="59" actId="14826"/>
        <pc:sldMkLst>
          <pc:docMk/>
          <pc:sldMk cId="951395294" sldId="350"/>
        </pc:sldMkLst>
      </pc:sldChg>
      <pc:sldChg chg="modSp mod">
        <pc:chgData name="Rosa María Cabrera Corchos" userId="f1659fda-de31-4a64-8d16-4a5c28fbfcfc" providerId="ADAL" clId="{E29DD637-F124-4E35-A101-E19999B84F8E}" dt="2023-01-12T08:24:08.772" v="22" actId="14826"/>
        <pc:sldMkLst>
          <pc:docMk/>
          <pc:sldMk cId="3533093099" sldId="368"/>
        </pc:sldMkLst>
      </pc:sldChg>
      <pc:sldChg chg="modSp mod">
        <pc:chgData name="Rosa María Cabrera Corchos" userId="f1659fda-de31-4a64-8d16-4a5c28fbfcfc" providerId="ADAL" clId="{E29DD637-F124-4E35-A101-E19999B84F8E}" dt="2023-01-12T08:24:39.331" v="25" actId="14826"/>
        <pc:sldMkLst>
          <pc:docMk/>
          <pc:sldMk cId="4048542582" sldId="370"/>
        </pc:sldMkLst>
      </pc:sldChg>
      <pc:sldChg chg="modSp mod">
        <pc:chgData name="Rosa María Cabrera Corchos" userId="f1659fda-de31-4a64-8d16-4a5c28fbfcfc" providerId="ADAL" clId="{E29DD637-F124-4E35-A101-E19999B84F8E}" dt="2023-01-12T08:24:27.414" v="24" actId="14826"/>
        <pc:sldMkLst>
          <pc:docMk/>
          <pc:sldMk cId="1532229985" sldId="371"/>
        </pc:sldMkLst>
      </pc:sldChg>
      <pc:sldChg chg="modSp mod">
        <pc:chgData name="Rosa María Cabrera Corchos" userId="f1659fda-de31-4a64-8d16-4a5c28fbfcfc" providerId="ADAL" clId="{E29DD637-F124-4E35-A101-E19999B84F8E}" dt="2023-01-12T08:28:56.848" v="62" actId="14826"/>
        <pc:sldMkLst>
          <pc:docMk/>
          <pc:sldMk cId="2660474210" sldId="373"/>
        </pc:sldMkLst>
      </pc:sldChg>
      <pc:sldChg chg="modSp mod">
        <pc:chgData name="Rosa María Cabrera Corchos" userId="f1659fda-de31-4a64-8d16-4a5c28fbfcfc" providerId="ADAL" clId="{E29DD637-F124-4E35-A101-E19999B84F8E}" dt="2023-01-26T13:23:08.297" v="68" actId="20577"/>
        <pc:sldMkLst>
          <pc:docMk/>
          <pc:sldMk cId="677242569" sldId="376"/>
        </pc:sldMkLst>
      </pc:sldChg>
      <pc:sldChg chg="modSp mod">
        <pc:chgData name="Rosa María Cabrera Corchos" userId="f1659fda-de31-4a64-8d16-4a5c28fbfcfc" providerId="ADAL" clId="{E29DD637-F124-4E35-A101-E19999B84F8E}" dt="2023-01-12T08:28:33.612" v="61" actId="14826"/>
        <pc:sldMkLst>
          <pc:docMk/>
          <pc:sldMk cId="2452397789" sldId="377"/>
        </pc:sldMkLst>
      </pc:sldChg>
      <pc:sldChg chg="del">
        <pc:chgData name="Rosa María Cabrera Corchos" userId="f1659fda-de31-4a64-8d16-4a5c28fbfcfc" providerId="ADAL" clId="{E29DD637-F124-4E35-A101-E19999B84F8E}" dt="2023-02-01T11:24:48.253" v="69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E29DD637-F124-4E35-A101-E19999B84F8E}" dt="2023-02-01T11:24:48.253" v="69" actId="2696"/>
        <pc:sldMkLst>
          <pc:docMk/>
          <pc:sldMk cId="850449991" sldId="606"/>
        </pc:sldMkLst>
      </pc:sldChg>
      <pc:sldChg chg="ord">
        <pc:chgData name="Rosa María Cabrera Corchos" userId="f1659fda-de31-4a64-8d16-4a5c28fbfcfc" providerId="ADAL" clId="{E29DD637-F124-4E35-A101-E19999B84F8E}" dt="2023-02-01T12:20:13.174" v="72"/>
        <pc:sldMkLst>
          <pc:docMk/>
          <pc:sldMk cId="3679213256" sldId="617"/>
        </pc:sldMkLst>
      </pc:sldChg>
    </pc:docChg>
  </pc:docChgLst>
  <pc:docChgLst>
    <pc:chgData name="Max Aragall Borràs" userId="87e097e4-5d98-43bc-9596-3648e60b41d0" providerId="ADAL" clId="{F20AE840-1DD6-4F9B-A12B-62C46E0B1611}"/>
    <pc:docChg chg="addSld delSld modSld">
      <pc:chgData name="Max Aragall Borràs" userId="87e097e4-5d98-43bc-9596-3648e60b41d0" providerId="ADAL" clId="{F20AE840-1DD6-4F9B-A12B-62C46E0B1611}" dt="2022-12-09T09:46:18.324" v="26"/>
      <pc:docMkLst>
        <pc:docMk/>
      </pc:docMkLst>
      <pc:sldChg chg="add setBg">
        <pc:chgData name="Max Aragall Borràs" userId="87e097e4-5d98-43bc-9596-3648e60b41d0" providerId="ADAL" clId="{F20AE840-1DD6-4F9B-A12B-62C46E0B1611}" dt="2022-12-09T09:46:18.324" v="26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F20AE840-1DD6-4F9B-A12B-62C46E0B1611}" dt="2022-12-09T09:40:34.916" v="1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F20AE840-1DD6-4F9B-A12B-62C46E0B1611}" dt="2022-12-09T09:46:18.324" v="26"/>
        <pc:sldMkLst>
          <pc:docMk/>
          <pc:sldMk cId="3083134075" sldId="309"/>
        </pc:sldMkLst>
      </pc:sldChg>
      <pc:sldChg chg="add">
        <pc:chgData name="Max Aragall Borràs" userId="87e097e4-5d98-43bc-9596-3648e60b41d0" providerId="ADAL" clId="{F20AE840-1DD6-4F9B-A12B-62C46E0B1611}" dt="2022-12-09T09:45:31.928" v="24"/>
        <pc:sldMkLst>
          <pc:docMk/>
          <pc:sldMk cId="835028435" sldId="312"/>
        </pc:sldMkLst>
      </pc:sldChg>
      <pc:sldChg chg="add del">
        <pc:chgData name="Max Aragall Borràs" userId="87e097e4-5d98-43bc-9596-3648e60b41d0" providerId="ADAL" clId="{F20AE840-1DD6-4F9B-A12B-62C46E0B1611}" dt="2022-12-09T09:40:34.916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F20AE840-1DD6-4F9B-A12B-62C46E0B1611}" dt="2022-12-09T09:40:34.916" v="1"/>
        <pc:sldMkLst>
          <pc:docMk/>
          <pc:sldMk cId="4242988088" sldId="336"/>
        </pc:sldMkLst>
      </pc:sldChg>
      <pc:sldChg chg="modSp mod">
        <pc:chgData name="Max Aragall Borràs" userId="87e097e4-5d98-43bc-9596-3648e60b41d0" providerId="ADAL" clId="{F20AE840-1DD6-4F9B-A12B-62C46E0B1611}" dt="2022-12-09T09:42:23.320" v="22" actId="20577"/>
        <pc:sldMkLst>
          <pc:docMk/>
          <pc:sldMk cId="2749075474" sldId="381"/>
        </pc:sldMkLst>
      </pc:sldChg>
      <pc:sldChg chg="add">
        <pc:chgData name="Max Aragall Borràs" userId="87e097e4-5d98-43bc-9596-3648e60b41d0" providerId="ADAL" clId="{F20AE840-1DD6-4F9B-A12B-62C46E0B1611}" dt="2022-12-09T09:46:18.324" v="26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F20AE840-1DD6-4F9B-A12B-62C46E0B1611}" dt="2022-12-09T09:46:18.324" v="26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F20AE840-1DD6-4F9B-A12B-62C46E0B1611}" dt="2022-12-09T09:45:12.019" v="23" actId="47"/>
        <pc:sldMkLst>
          <pc:docMk/>
          <pc:sldMk cId="3170254674" sldId="607"/>
        </pc:sldMkLst>
      </pc:sldChg>
      <pc:sldChg chg="del">
        <pc:chgData name="Max Aragall Borràs" userId="87e097e4-5d98-43bc-9596-3648e60b41d0" providerId="ADAL" clId="{F20AE840-1DD6-4F9B-A12B-62C46E0B1611}" dt="2022-12-09T09:45:50.613" v="25" actId="47"/>
        <pc:sldMkLst>
          <pc:docMk/>
          <pc:sldMk cId="3729795641" sldId="608"/>
        </pc:sldMkLst>
      </pc:sldChg>
      <pc:sldChg chg="del">
        <pc:chgData name="Max Aragall Borràs" userId="87e097e4-5d98-43bc-9596-3648e60b41d0" providerId="ADAL" clId="{F20AE840-1DD6-4F9B-A12B-62C46E0B1611}" dt="2022-12-09T09:45:50.613" v="25" actId="47"/>
        <pc:sldMkLst>
          <pc:docMk/>
          <pc:sldMk cId="835176781" sldId="609"/>
        </pc:sldMkLst>
      </pc:sldChg>
      <pc:sldChg chg="del">
        <pc:chgData name="Max Aragall Borràs" userId="87e097e4-5d98-43bc-9596-3648e60b41d0" providerId="ADAL" clId="{F20AE840-1DD6-4F9B-A12B-62C46E0B1611}" dt="2022-12-09T09:45:50.613" v="25" actId="47"/>
        <pc:sldMkLst>
          <pc:docMk/>
          <pc:sldMk cId="2124201775" sldId="610"/>
        </pc:sldMkLst>
      </pc:sldChg>
      <pc:sldChg chg="del">
        <pc:chgData name="Max Aragall Borràs" userId="87e097e4-5d98-43bc-9596-3648e60b41d0" providerId="ADAL" clId="{F20AE840-1DD6-4F9B-A12B-62C46E0B1611}" dt="2022-12-09T09:45:50.613" v="25" actId="47"/>
        <pc:sldMkLst>
          <pc:docMk/>
          <pc:sldMk cId="3606291980" sldId="611"/>
        </pc:sldMkLst>
      </pc:sldChg>
    </pc:docChg>
  </pc:docChgLst>
  <pc:docChgLst>
    <pc:chgData name="Belén Bermejo Gálvez" userId="f1808d04-3c45-42c6-8782-2112856f2a66" providerId="ADAL" clId="{85E269D8-01F3-4B98-914B-300E38C5CEC3}"/>
    <pc:docChg chg="modSld">
      <pc:chgData name="Belén Bermejo Gálvez" userId="f1808d04-3c45-42c6-8782-2112856f2a66" providerId="ADAL" clId="{85E269D8-01F3-4B98-914B-300E38C5CEC3}" dt="2025-02-11T10:46:26.206" v="2" actId="20577"/>
      <pc:docMkLst>
        <pc:docMk/>
      </pc:docMkLst>
      <pc:sldChg chg="modSp mod">
        <pc:chgData name="Belén Bermejo Gálvez" userId="f1808d04-3c45-42c6-8782-2112856f2a66" providerId="ADAL" clId="{85E269D8-01F3-4B98-914B-300E38C5CEC3}" dt="2025-02-11T10:46:26.206" v="2" actId="20577"/>
        <pc:sldMkLst>
          <pc:docMk/>
          <pc:sldMk cId="2643353128" sldId="673"/>
        </pc:sldMkLst>
        <pc:spChg chg="mod">
          <ac:chgData name="Belén Bermejo Gálvez" userId="f1808d04-3c45-42c6-8782-2112856f2a66" providerId="ADAL" clId="{85E269D8-01F3-4B98-914B-300E38C5CEC3}" dt="2025-02-11T10:46:26.206" v="2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Neus Murcia Sadurní" userId="2c674b4e-4ed0-4f71-9773-0e903b570d67" providerId="ADAL" clId="{E01648E6-F912-4798-A1AA-1D98C0571531}"/>
    <pc:docChg chg="delSld">
      <pc:chgData name="Neus Murcia Sadurní" userId="2c674b4e-4ed0-4f71-9773-0e903b570d67" providerId="ADAL" clId="{E01648E6-F912-4798-A1AA-1D98C0571531}" dt="2022-01-15T12:31:54.073" v="3" actId="2696"/>
      <pc:docMkLst>
        <pc:docMk/>
      </pc:docMkLst>
      <pc:sldChg chg="del">
        <pc:chgData name="Neus Murcia Sadurní" userId="2c674b4e-4ed0-4f71-9773-0e903b570d67" providerId="ADAL" clId="{E01648E6-F912-4798-A1AA-1D98C0571531}" dt="2022-01-15T12:31:54.073" v="3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E01648E6-F912-4798-A1AA-1D98C0571531}" dt="2022-01-15T12:31:32.977" v="2" actId="2696"/>
        <pc:sldMkLst>
          <pc:docMk/>
          <pc:sldMk cId="835028435" sldId="312"/>
        </pc:sldMkLst>
      </pc:sldChg>
      <pc:sldChg chg="del">
        <pc:chgData name="Neus Murcia Sadurní" userId="2c674b4e-4ed0-4f71-9773-0e903b570d67" providerId="ADAL" clId="{E01648E6-F912-4798-A1AA-1D98C0571531}" dt="2022-01-15T12:30:28.315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E01648E6-F912-4798-A1AA-1D98C0571531}" dt="2022-01-15T12:30:43.254" v="1" actId="2696"/>
        <pc:sldMkLst>
          <pc:docMk/>
          <pc:sldMk cId="3843106006" sldId="342"/>
        </pc:sldMkLst>
      </pc:sldChg>
      <pc:sldChg chg="del">
        <pc:chgData name="Neus Murcia Sadurní" userId="2c674b4e-4ed0-4f71-9773-0e903b570d67" providerId="ADAL" clId="{E01648E6-F912-4798-A1AA-1D98C0571531}" dt="2022-01-15T12:31:54.073" v="3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E01648E6-F912-4798-A1AA-1D98C0571531}" dt="2022-01-15T12:30:28.315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E01648E6-F912-4798-A1AA-1D98C0571531}" dt="2022-01-15T12:30:28.315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E01648E6-F912-4798-A1AA-1D98C0571531}" dt="2022-01-15T12:31:54.073" v="3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E01648E6-F912-4798-A1AA-1D98C0571531}" dt="2022-01-15T12:31:54.073" v="3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E01648E6-F912-4798-A1AA-1D98C0571531}" dt="2022-01-15T12:30:28.315" v="0" actId="2696"/>
        <pc:sldMkLst>
          <pc:docMk/>
          <pc:sldMk cId="2720126458" sldId="609"/>
        </pc:sldMkLst>
      </pc:sldChg>
    </pc:docChg>
  </pc:docChgLst>
  <pc:docChgLst>
    <pc:chgData name="Rosa María Cabrera Corchos" userId="f1659fda-de31-4a64-8d16-4a5c28fbfcfc" providerId="ADAL" clId="{103A8FBF-FACC-42F2-A3FD-53D74C71417C}"/>
    <pc:docChg chg="delSld modSld">
      <pc:chgData name="Rosa María Cabrera Corchos" userId="f1659fda-de31-4a64-8d16-4a5c28fbfcfc" providerId="ADAL" clId="{103A8FBF-FACC-42F2-A3FD-53D74C71417C}" dt="2025-01-29T15:40:09.354" v="1" actId="2696"/>
      <pc:docMkLst>
        <pc:docMk/>
      </pc:docMkLst>
      <pc:sldChg chg="modNotesTx">
        <pc:chgData name="Rosa María Cabrera Corchos" userId="f1659fda-de31-4a64-8d16-4a5c28fbfcfc" providerId="ADAL" clId="{103A8FBF-FACC-42F2-A3FD-53D74C71417C}" dt="2025-01-29T15:38:40.158" v="0"/>
        <pc:sldMkLst>
          <pc:docMk/>
          <pc:sldMk cId="708348372" sldId="659"/>
        </pc:sldMkLst>
      </pc:sldChg>
      <pc:sldChg chg="del">
        <pc:chgData name="Rosa María Cabrera Corchos" userId="f1659fda-de31-4a64-8d16-4a5c28fbfcfc" providerId="ADAL" clId="{103A8FBF-FACC-42F2-A3FD-53D74C71417C}" dt="2025-01-29T15:40:09.354" v="1" actId="2696"/>
        <pc:sldMkLst>
          <pc:docMk/>
          <pc:sldMk cId="1017424712" sldId="670"/>
        </pc:sldMkLst>
      </pc:sldChg>
    </pc:docChg>
  </pc:docChgLst>
  <pc:docChgLst>
    <pc:chgData name="Rosa María Cabrera Corchos" userId="f1659fda-de31-4a64-8d16-4a5c28fbfcfc" providerId="ADAL" clId="{B461E84D-AFA7-4235-8944-0913C8C76723}"/>
    <pc:docChg chg="custSel delSld modSld">
      <pc:chgData name="Rosa María Cabrera Corchos" userId="f1659fda-de31-4a64-8d16-4a5c28fbfcfc" providerId="ADAL" clId="{B461E84D-AFA7-4235-8944-0913C8C76723}" dt="2021-01-18T21:32:21.189" v="77" actId="2696"/>
      <pc:docMkLst>
        <pc:docMk/>
      </pc:docMkLst>
      <pc:sldChg chg="del">
        <pc:chgData name="Rosa María Cabrera Corchos" userId="f1659fda-de31-4a64-8d16-4a5c28fbfcfc" providerId="ADAL" clId="{B461E84D-AFA7-4235-8944-0913C8C76723}" dt="2021-01-18T20:03:16.591" v="4" actId="2696"/>
        <pc:sldMkLst>
          <pc:docMk/>
          <pc:sldMk cId="2839987236" sldId="257"/>
        </pc:sldMkLst>
      </pc:sldChg>
      <pc:sldChg chg="del">
        <pc:chgData name="Rosa María Cabrera Corchos" userId="f1659fda-de31-4a64-8d16-4a5c28fbfcfc" providerId="ADAL" clId="{B461E84D-AFA7-4235-8944-0913C8C76723}" dt="2021-01-18T20:01:45.098" v="0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B461E84D-AFA7-4235-8944-0913C8C76723}" dt="2021-01-18T20:03:16.591" v="4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B461E84D-AFA7-4235-8944-0913C8C76723}" dt="2021-01-18T20:01:45.098" v="0" actId="2696"/>
        <pc:sldMkLst>
          <pc:docMk/>
          <pc:sldMk cId="3083134075" sldId="309"/>
        </pc:sldMkLst>
      </pc:sldChg>
      <pc:sldChg chg="del">
        <pc:chgData name="Rosa María Cabrera Corchos" userId="f1659fda-de31-4a64-8d16-4a5c28fbfcfc" providerId="ADAL" clId="{B461E84D-AFA7-4235-8944-0913C8C76723}" dt="2021-01-18T20:01:45.098" v="0" actId="2696"/>
        <pc:sldMkLst>
          <pc:docMk/>
          <pc:sldMk cId="2857155975" sldId="310"/>
        </pc:sldMkLst>
      </pc:sldChg>
      <pc:sldChg chg="del">
        <pc:chgData name="Rosa María Cabrera Corchos" userId="f1659fda-de31-4a64-8d16-4a5c28fbfcfc" providerId="ADAL" clId="{B461E84D-AFA7-4235-8944-0913C8C76723}" dt="2021-01-18T20:01:45.098" v="0" actId="2696"/>
        <pc:sldMkLst>
          <pc:docMk/>
          <pc:sldMk cId="1521110230" sldId="311"/>
        </pc:sldMkLst>
      </pc:sldChg>
      <pc:sldChg chg="del">
        <pc:chgData name="Rosa María Cabrera Corchos" userId="f1659fda-de31-4a64-8d16-4a5c28fbfcfc" providerId="ADAL" clId="{B461E84D-AFA7-4235-8944-0913C8C76723}" dt="2021-01-18T20:03:16.591" v="4" actId="2696"/>
        <pc:sldMkLst>
          <pc:docMk/>
          <pc:sldMk cId="1608746075" sldId="314"/>
        </pc:sldMkLst>
      </pc:sldChg>
      <pc:sldChg chg="del">
        <pc:chgData name="Rosa María Cabrera Corchos" userId="f1659fda-de31-4a64-8d16-4a5c28fbfcfc" providerId="ADAL" clId="{B461E84D-AFA7-4235-8944-0913C8C76723}" dt="2021-01-18T20:03:16.591" v="4" actId="2696"/>
        <pc:sldMkLst>
          <pc:docMk/>
          <pc:sldMk cId="4271767872" sldId="315"/>
        </pc:sldMkLst>
      </pc:sldChg>
      <pc:sldChg chg="modSp mod">
        <pc:chgData name="Rosa María Cabrera Corchos" userId="f1659fda-de31-4a64-8d16-4a5c28fbfcfc" providerId="ADAL" clId="{B461E84D-AFA7-4235-8944-0913C8C76723}" dt="2021-01-18T20:03:39.286" v="5" actId="790"/>
        <pc:sldMkLst>
          <pc:docMk/>
          <pc:sldMk cId="4040876798" sldId="340"/>
        </pc:sldMkLst>
      </pc:sldChg>
      <pc:sldChg chg="addSp delSp modSp mod delAnim modAnim">
        <pc:chgData name="Rosa María Cabrera Corchos" userId="f1659fda-de31-4a64-8d16-4a5c28fbfcfc" providerId="ADAL" clId="{B461E84D-AFA7-4235-8944-0913C8C76723}" dt="2021-01-18T20:06:36.694" v="20" actId="790"/>
        <pc:sldMkLst>
          <pc:docMk/>
          <pc:sldMk cId="76400383" sldId="343"/>
        </pc:sldMkLst>
      </pc:sldChg>
      <pc:sldChg chg="addSp modSp modAnim">
        <pc:chgData name="Rosa María Cabrera Corchos" userId="f1659fda-de31-4a64-8d16-4a5c28fbfcfc" providerId="ADAL" clId="{B461E84D-AFA7-4235-8944-0913C8C76723}" dt="2021-01-18T20:15:12.433" v="38"/>
        <pc:sldMkLst>
          <pc:docMk/>
          <pc:sldMk cId="1049850012" sldId="344"/>
        </pc:sldMkLst>
      </pc:sldChg>
      <pc:sldChg chg="addSp modSp mod modAnim">
        <pc:chgData name="Rosa María Cabrera Corchos" userId="f1659fda-de31-4a64-8d16-4a5c28fbfcfc" providerId="ADAL" clId="{B461E84D-AFA7-4235-8944-0913C8C76723}" dt="2021-01-18T20:22:03.531" v="60"/>
        <pc:sldMkLst>
          <pc:docMk/>
          <pc:sldMk cId="3805181892" sldId="348"/>
        </pc:sldMkLst>
      </pc:sldChg>
      <pc:sldChg chg="addSp modSp mod modAnim">
        <pc:chgData name="Rosa María Cabrera Corchos" userId="f1659fda-de31-4a64-8d16-4a5c28fbfcfc" providerId="ADAL" clId="{B461E84D-AFA7-4235-8944-0913C8C76723}" dt="2021-01-18T21:28:53.667" v="75" actId="14100"/>
        <pc:sldMkLst>
          <pc:docMk/>
          <pc:sldMk cId="951395294" sldId="350"/>
        </pc:sldMkLst>
      </pc:sldChg>
      <pc:sldChg chg="addSp modSp mod modAnim">
        <pc:chgData name="Rosa María Cabrera Corchos" userId="f1659fda-de31-4a64-8d16-4a5c28fbfcfc" providerId="ADAL" clId="{B461E84D-AFA7-4235-8944-0913C8C76723}" dt="2021-01-18T20:17:00.039" v="41"/>
        <pc:sldMkLst>
          <pc:docMk/>
          <pc:sldMk cId="1998061978" sldId="367"/>
        </pc:sldMkLst>
      </pc:sldChg>
      <pc:sldChg chg="modSp mod">
        <pc:chgData name="Rosa María Cabrera Corchos" userId="f1659fda-de31-4a64-8d16-4a5c28fbfcfc" providerId="ADAL" clId="{B461E84D-AFA7-4235-8944-0913C8C76723}" dt="2021-01-18T20:17:37.560" v="43" actId="20577"/>
        <pc:sldMkLst>
          <pc:docMk/>
          <pc:sldMk cId="3533093099" sldId="368"/>
        </pc:sldMkLst>
      </pc:sldChg>
      <pc:sldChg chg="addSp modSp modAnim">
        <pc:chgData name="Rosa María Cabrera Corchos" userId="f1659fda-de31-4a64-8d16-4a5c28fbfcfc" providerId="ADAL" clId="{B461E84D-AFA7-4235-8944-0913C8C76723}" dt="2021-01-18T21:24:03.155" v="66"/>
        <pc:sldMkLst>
          <pc:docMk/>
          <pc:sldMk cId="4048542582" sldId="370"/>
        </pc:sldMkLst>
      </pc:sldChg>
      <pc:sldChg chg="modSp">
        <pc:chgData name="Rosa María Cabrera Corchos" userId="f1659fda-de31-4a64-8d16-4a5c28fbfcfc" providerId="ADAL" clId="{B461E84D-AFA7-4235-8944-0913C8C76723}" dt="2021-01-18T20:22:53.705" v="61"/>
        <pc:sldMkLst>
          <pc:docMk/>
          <pc:sldMk cId="1532229985" sldId="371"/>
        </pc:sldMkLst>
      </pc:sldChg>
      <pc:sldChg chg="modSp mod">
        <pc:chgData name="Rosa María Cabrera Corchos" userId="f1659fda-de31-4a64-8d16-4a5c28fbfcfc" providerId="ADAL" clId="{B461E84D-AFA7-4235-8944-0913C8C76723}" dt="2021-01-18T21:31:13.318" v="76" actId="790"/>
        <pc:sldMkLst>
          <pc:docMk/>
          <pc:sldMk cId="677242569" sldId="376"/>
        </pc:sldMkLst>
      </pc:sldChg>
      <pc:sldChg chg="del">
        <pc:chgData name="Rosa María Cabrera Corchos" userId="f1659fda-de31-4a64-8d16-4a5c28fbfcfc" providerId="ADAL" clId="{B461E84D-AFA7-4235-8944-0913C8C76723}" dt="2021-01-18T21:32:21.189" v="77" actId="2696"/>
        <pc:sldMkLst>
          <pc:docMk/>
          <pc:sldMk cId="1417601198" sldId="378"/>
        </pc:sldMkLst>
      </pc:sldChg>
      <pc:sldChg chg="addSp modSp mod modAnim">
        <pc:chgData name="Rosa María Cabrera Corchos" userId="f1659fda-de31-4a64-8d16-4a5c28fbfcfc" providerId="ADAL" clId="{B461E84D-AFA7-4235-8944-0913C8C76723}" dt="2021-01-18T20:12:28.600" v="35"/>
        <pc:sldMkLst>
          <pc:docMk/>
          <pc:sldMk cId="920185503" sldId="379"/>
        </pc:sldMkLst>
      </pc:sldChg>
      <pc:sldChg chg="modSp mod">
        <pc:chgData name="Rosa María Cabrera Corchos" userId="f1659fda-de31-4a64-8d16-4a5c28fbfcfc" providerId="ADAL" clId="{B461E84D-AFA7-4235-8944-0913C8C76723}" dt="2021-01-18T20:12:42.713" v="36" actId="790"/>
        <pc:sldMkLst>
          <pc:docMk/>
          <pc:sldMk cId="2440265462" sldId="380"/>
        </pc:sldMkLst>
      </pc:sldChg>
      <pc:sldChg chg="modSp mod">
        <pc:chgData name="Rosa María Cabrera Corchos" userId="f1659fda-de31-4a64-8d16-4a5c28fbfcfc" providerId="ADAL" clId="{B461E84D-AFA7-4235-8944-0913C8C76723}" dt="2021-01-18T20:05:48.851" v="17" actId="1076"/>
        <pc:sldMkLst>
          <pc:docMk/>
          <pc:sldMk cId="2749075474" sldId="381"/>
        </pc:sldMkLst>
      </pc:sldChg>
      <pc:sldChg chg="modSp mod">
        <pc:chgData name="Rosa María Cabrera Corchos" userId="f1659fda-de31-4a64-8d16-4a5c28fbfcfc" providerId="ADAL" clId="{B461E84D-AFA7-4235-8944-0913C8C76723}" dt="2021-01-18T20:06:53.848" v="21" actId="790"/>
        <pc:sldMkLst>
          <pc:docMk/>
          <pc:sldMk cId="3408871800" sldId="382"/>
        </pc:sldMkLst>
      </pc:sldChg>
      <pc:sldChg chg="addSp delSp modSp mod delAnim">
        <pc:chgData name="Rosa María Cabrera Corchos" userId="f1659fda-de31-4a64-8d16-4a5c28fbfcfc" providerId="ADAL" clId="{B461E84D-AFA7-4235-8944-0913C8C76723}" dt="2021-01-18T20:02:43.881" v="3"/>
        <pc:sldMkLst>
          <pc:docMk/>
          <pc:sldMk cId="1652292211" sldId="608"/>
        </pc:sldMkLst>
      </pc:sldChg>
    </pc:docChg>
  </pc:docChgLst>
  <pc:docChgLst>
    <pc:chgData name="Belén Bermejo Gálvez" userId="f1808d04-3c45-42c6-8782-2112856f2a66" providerId="ADAL" clId="{EC30B327-4CDE-49DC-BF35-6A972A1B84F1}"/>
    <pc:docChg chg="undo custSel modSld">
      <pc:chgData name="Belén Bermejo Gálvez" userId="f1808d04-3c45-42c6-8782-2112856f2a66" providerId="ADAL" clId="{EC30B327-4CDE-49DC-BF35-6A972A1B84F1}" dt="2025-01-23T11:27:32.822" v="197"/>
      <pc:docMkLst>
        <pc:docMk/>
      </pc:docMkLst>
      <pc:sldChg chg="addSp delSp modSp mod delAnim modAnim">
        <pc:chgData name="Belén Bermejo Gálvez" userId="f1808d04-3c45-42c6-8782-2112856f2a66" providerId="ADAL" clId="{EC30B327-4CDE-49DC-BF35-6A972A1B84F1}" dt="2025-01-23T11:27:32.822" v="197"/>
        <pc:sldMkLst>
          <pc:docMk/>
          <pc:sldMk cId="76400383" sldId="343"/>
        </pc:sldMkLst>
        <pc:spChg chg="add mod">
          <ac:chgData name="Belén Bermejo Gálvez" userId="f1808d04-3c45-42c6-8782-2112856f2a66" providerId="ADAL" clId="{EC30B327-4CDE-49DC-BF35-6A972A1B84F1}" dt="2025-01-23T11:27:32.822" v="197"/>
          <ac:spMkLst>
            <pc:docMk/>
            <pc:sldMk cId="76400383" sldId="343"/>
            <ac:spMk id="3" creationId="{47FAC06B-186A-4B75-50AC-845DB94A8F79}"/>
          </ac:spMkLst>
        </pc:spChg>
        <pc:graphicFrameChg chg="modGraphic">
          <ac:chgData name="Belén Bermejo Gálvez" userId="f1808d04-3c45-42c6-8782-2112856f2a66" providerId="ADAL" clId="{EC30B327-4CDE-49DC-BF35-6A972A1B84F1}" dt="2025-01-23T11:27:29.925" v="195" actId="20577"/>
          <ac:graphicFrameMkLst>
            <pc:docMk/>
            <pc:sldMk cId="76400383" sldId="343"/>
            <ac:graphicFrameMk id="8" creationId="{F0045BBB-8A9B-42BC-9E22-F3446FC5D9EE}"/>
          </ac:graphicFrameMkLst>
        </pc:graphicFrameChg>
        <pc:picChg chg="add mod">
          <ac:chgData name="Belén Bermejo Gálvez" userId="f1808d04-3c45-42c6-8782-2112856f2a66" providerId="ADAL" clId="{EC30B327-4CDE-49DC-BF35-6A972A1B84F1}" dt="2025-01-23T11:27:32.822" v="197"/>
          <ac:picMkLst>
            <pc:docMk/>
            <pc:sldMk cId="76400383" sldId="343"/>
            <ac:picMk id="4" creationId="{DE6F3B46-0D4E-9E11-43F9-0A916D6FEF24}"/>
          </ac:picMkLst>
        </pc:picChg>
      </pc:sldChg>
      <pc:sldChg chg="modSp mod">
        <pc:chgData name="Belén Bermejo Gálvez" userId="f1808d04-3c45-42c6-8782-2112856f2a66" providerId="ADAL" clId="{EC30B327-4CDE-49DC-BF35-6A972A1B84F1}" dt="2025-01-23T11:27:20.866" v="180" actId="20577"/>
        <pc:sldMkLst>
          <pc:docMk/>
          <pc:sldMk cId="3408871800" sldId="382"/>
        </pc:sldMkLst>
        <pc:graphicFrameChg chg="modGraphic">
          <ac:chgData name="Belén Bermejo Gálvez" userId="f1808d04-3c45-42c6-8782-2112856f2a66" providerId="ADAL" clId="{EC30B327-4CDE-49DC-BF35-6A972A1B84F1}" dt="2025-01-23T11:27:20.866" v="180" actId="20577"/>
          <ac:graphicFrameMkLst>
            <pc:docMk/>
            <pc:sldMk cId="3408871800" sldId="382"/>
            <ac:graphicFrameMk id="4" creationId="{BF814030-2FC2-B41C-E2B9-81999F672687}"/>
          </ac:graphicFrameMkLst>
        </pc:graphicFrameChg>
      </pc:sldChg>
    </pc:docChg>
  </pc:docChgLst>
  <pc:docChgLst>
    <pc:chgData name="Abril Sitjas i Fuentes" userId="b66e3df8-7e84-4501-ad52-709c67e0b8e5" providerId="ADAL" clId="{AC80B8BB-AE2B-41E3-B5D7-1C3C50F79DE0}"/>
    <pc:docChg chg="custSel delSld modSld">
      <pc:chgData name="Abril Sitjas i Fuentes" userId="b66e3df8-7e84-4501-ad52-709c67e0b8e5" providerId="ADAL" clId="{AC80B8BB-AE2B-41E3-B5D7-1C3C50F79DE0}" dt="2025-03-26T10:46:05.652" v="9" actId="2696"/>
      <pc:docMkLst>
        <pc:docMk/>
      </pc:docMkLst>
      <pc:sldChg chg="delSp del mod delAnim">
        <pc:chgData name="Abril Sitjas i Fuentes" userId="b66e3df8-7e84-4501-ad52-709c67e0b8e5" providerId="ADAL" clId="{AC80B8BB-AE2B-41E3-B5D7-1C3C50F79DE0}" dt="2025-03-26T10:46:05.652" v="9" actId="2696"/>
        <pc:sldMkLst>
          <pc:docMk/>
          <pc:sldMk cId="76400383" sldId="343"/>
        </pc:sldMkLst>
        <pc:spChg chg="del">
          <ac:chgData name="Abril Sitjas i Fuentes" userId="b66e3df8-7e84-4501-ad52-709c67e0b8e5" providerId="ADAL" clId="{AC80B8BB-AE2B-41E3-B5D7-1C3C50F79DE0}" dt="2025-03-26T10:45:53.002" v="4" actId="21"/>
          <ac:spMkLst>
            <pc:docMk/>
            <pc:sldMk cId="76400383" sldId="343"/>
            <ac:spMk id="3" creationId="{47FAC06B-186A-4B75-50AC-845DB94A8F79}"/>
          </ac:spMkLst>
        </pc:spChg>
        <pc:picChg chg="del">
          <ac:chgData name="Abril Sitjas i Fuentes" userId="b66e3df8-7e84-4501-ad52-709c67e0b8e5" providerId="ADAL" clId="{AC80B8BB-AE2B-41E3-B5D7-1C3C50F79DE0}" dt="2025-03-26T10:45:57.957" v="6" actId="21"/>
          <ac:picMkLst>
            <pc:docMk/>
            <pc:sldMk cId="76400383" sldId="343"/>
            <ac:picMk id="4" creationId="{DE6F3B46-0D4E-9E11-43F9-0A916D6FEF24}"/>
          </ac:picMkLst>
        </pc:picChg>
      </pc:sldChg>
      <pc:sldChg chg="addSp modSp mod modAnim">
        <pc:chgData name="Abril Sitjas i Fuentes" userId="b66e3df8-7e84-4501-ad52-709c67e0b8e5" providerId="ADAL" clId="{AC80B8BB-AE2B-41E3-B5D7-1C3C50F79DE0}" dt="2025-03-26T10:45:59.525" v="7"/>
        <pc:sldMkLst>
          <pc:docMk/>
          <pc:sldMk cId="2749075474" sldId="381"/>
        </pc:sldMkLst>
        <pc:spChg chg="add mod">
          <ac:chgData name="Abril Sitjas i Fuentes" userId="b66e3df8-7e84-4501-ad52-709c67e0b8e5" providerId="ADAL" clId="{AC80B8BB-AE2B-41E3-B5D7-1C3C50F79DE0}" dt="2025-03-26T10:45:54.802" v="5"/>
          <ac:spMkLst>
            <pc:docMk/>
            <pc:sldMk cId="2749075474" sldId="381"/>
            <ac:spMk id="4" creationId="{47FAC06B-186A-4B75-50AC-845DB94A8F79}"/>
          </ac:spMkLst>
        </pc:spChg>
        <pc:spChg chg="mod">
          <ac:chgData name="Abril Sitjas i Fuentes" userId="b66e3df8-7e84-4501-ad52-709c67e0b8e5" providerId="ADAL" clId="{AC80B8BB-AE2B-41E3-B5D7-1C3C50F79DE0}" dt="2025-03-26T10:45:43.174" v="2" actId="1076"/>
          <ac:spMkLst>
            <pc:docMk/>
            <pc:sldMk cId="2749075474" sldId="381"/>
            <ac:spMk id="12" creationId="{F53E2374-4D52-4983-A27E-82869BD80872}"/>
          </ac:spMkLst>
        </pc:spChg>
        <pc:spChg chg="mod">
          <ac:chgData name="Abril Sitjas i Fuentes" userId="b66e3df8-7e84-4501-ad52-709c67e0b8e5" providerId="ADAL" clId="{AC80B8BB-AE2B-41E3-B5D7-1C3C50F79DE0}" dt="2025-03-26T10:45:47.080" v="3" actId="1038"/>
          <ac:spMkLst>
            <pc:docMk/>
            <pc:sldMk cId="2749075474" sldId="381"/>
            <ac:spMk id="14" creationId="{7B48F417-4E74-4210-8FF4-E2A787D18A3A}"/>
          </ac:spMkLst>
        </pc:spChg>
        <pc:picChg chg="add mod">
          <ac:chgData name="Abril Sitjas i Fuentes" userId="b66e3df8-7e84-4501-ad52-709c67e0b8e5" providerId="ADAL" clId="{AC80B8BB-AE2B-41E3-B5D7-1C3C50F79DE0}" dt="2025-03-26T10:45:59.525" v="7"/>
          <ac:picMkLst>
            <pc:docMk/>
            <pc:sldMk cId="2749075474" sldId="381"/>
            <ac:picMk id="5" creationId="{DE6F3B46-0D4E-9E11-43F9-0A916D6FEF24}"/>
          </ac:picMkLst>
        </pc:picChg>
        <pc:picChg chg="mod">
          <ac:chgData name="Abril Sitjas i Fuentes" userId="b66e3df8-7e84-4501-ad52-709c67e0b8e5" providerId="ADAL" clId="{AC80B8BB-AE2B-41E3-B5D7-1C3C50F79DE0}" dt="2025-03-26T10:45:32.817" v="0" actId="1076"/>
          <ac:picMkLst>
            <pc:docMk/>
            <pc:sldMk cId="2749075474" sldId="381"/>
            <ac:picMk id="13" creationId="{B41C440D-E4DB-48E4-90F0-EE9D68F9B9B3}"/>
          </ac:picMkLst>
        </pc:picChg>
        <pc:picChg chg="mod">
          <ac:chgData name="Abril Sitjas i Fuentes" userId="b66e3df8-7e84-4501-ad52-709c67e0b8e5" providerId="ADAL" clId="{AC80B8BB-AE2B-41E3-B5D7-1C3C50F79DE0}" dt="2025-03-26T10:45:32.817" v="0" actId="1076"/>
          <ac:picMkLst>
            <pc:docMk/>
            <pc:sldMk cId="2749075474" sldId="381"/>
            <ac:picMk id="15" creationId="{98E281D0-89CF-42AC-8956-D1DA3DB1175D}"/>
          </ac:picMkLst>
        </pc:picChg>
      </pc:sldChg>
      <pc:sldChg chg="del">
        <pc:chgData name="Abril Sitjas i Fuentes" userId="b66e3df8-7e84-4501-ad52-709c67e0b8e5" providerId="ADAL" clId="{AC80B8BB-AE2B-41E3-B5D7-1C3C50F79DE0}" dt="2025-03-26T10:46:02.920" v="8" actId="2696"/>
        <pc:sldMkLst>
          <pc:docMk/>
          <pc:sldMk cId="3408871800" sldId="382"/>
        </pc:sldMkLst>
      </pc:sldChg>
    </pc:docChg>
  </pc:docChgLst>
  <pc:docChgLst>
    <pc:chgData name="Rosa María Cabrera Corchos" userId="f1659fda-de31-4a64-8d16-4a5c28fbfcfc" providerId="ADAL" clId="{0EF7E3B6-1360-49E8-A1AE-60B0645BAAD3}"/>
    <pc:docChg chg="delSld modSld sldOrd delMainMaster">
      <pc:chgData name="Rosa María Cabrera Corchos" userId="f1659fda-de31-4a64-8d16-4a5c28fbfcfc" providerId="ADAL" clId="{0EF7E3B6-1360-49E8-A1AE-60B0645BAAD3}" dt="2024-01-26T08:00:41.068" v="79"/>
      <pc:docMkLst>
        <pc:docMk/>
      </pc:docMkLst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2080844025" sldId="611"/>
        </pc:sldMkLst>
      </pc:sldChg>
      <pc:sldChg chg="del ord">
        <pc:chgData name="Rosa María Cabrera Corchos" userId="f1659fda-de31-4a64-8d16-4a5c28fbfcfc" providerId="ADAL" clId="{0EF7E3B6-1360-49E8-A1AE-60B0645BAAD3}" dt="2024-01-26T08:00:41.068" v="79"/>
        <pc:sldMkLst>
          <pc:docMk/>
          <pc:sldMk cId="3679213256" sldId="617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3134379662" sldId="648"/>
        </pc:sldMkLst>
      </pc:sldChg>
      <pc:sldChg chg="del">
        <pc:chgData name="Rosa María Cabrera Corchos" userId="f1659fda-de31-4a64-8d16-4a5c28fbfcfc" providerId="ADAL" clId="{0EF7E3B6-1360-49E8-A1AE-60B0645BAAD3}" dt="2024-01-26T07:48:29.589" v="75" actId="2696"/>
        <pc:sldMkLst>
          <pc:docMk/>
          <pc:sldMk cId="4041818662" sldId="651"/>
        </pc:sldMkLst>
      </pc:sldChg>
      <pc:sldChg chg="del">
        <pc:chgData name="Rosa María Cabrera Corchos" userId="f1659fda-de31-4a64-8d16-4a5c28fbfcfc" providerId="ADAL" clId="{0EF7E3B6-1360-49E8-A1AE-60B0645BAAD3}" dt="2024-01-26T07:43:54.657" v="0" actId="2696"/>
        <pc:sldMkLst>
          <pc:docMk/>
          <pc:sldMk cId="2575910968" sldId="652"/>
        </pc:sldMkLst>
      </pc:sldChg>
      <pc:sldChg chg="del">
        <pc:chgData name="Rosa María Cabrera Corchos" userId="f1659fda-de31-4a64-8d16-4a5c28fbfcfc" providerId="ADAL" clId="{0EF7E3B6-1360-49E8-A1AE-60B0645BAAD3}" dt="2024-01-26T07:43:54.657" v="0" actId="2696"/>
        <pc:sldMkLst>
          <pc:docMk/>
          <pc:sldMk cId="1046797907" sldId="653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0EF7E3B6-1360-49E8-A1AE-60B0645BAAD3}" dt="2024-01-26T07:59:55.029" v="76" actId="2696"/>
        <pc:sldMkLst>
          <pc:docMk/>
          <pc:sldMk cId="2926906667" sldId="659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773348093" sldId="660"/>
        </pc:sldMkLst>
      </pc:sldChg>
      <pc:sldChg chg="del">
        <pc:chgData name="Rosa María Cabrera Corchos" userId="f1659fda-de31-4a64-8d16-4a5c28fbfcfc" providerId="ADAL" clId="{0EF7E3B6-1360-49E8-A1AE-60B0645BAAD3}" dt="2024-01-26T07:43:54.657" v="0" actId="2696"/>
        <pc:sldMkLst>
          <pc:docMk/>
          <pc:sldMk cId="3382176690" sldId="660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3076069936" sldId="661"/>
        </pc:sldMkLst>
      </pc:sldChg>
      <pc:sldChg chg="modSp mod">
        <pc:chgData name="Rosa María Cabrera Corchos" userId="f1659fda-de31-4a64-8d16-4a5c28fbfcfc" providerId="ADAL" clId="{0EF7E3B6-1360-49E8-A1AE-60B0645BAAD3}" dt="2024-01-26T07:48:04.606" v="74" actId="404"/>
        <pc:sldMkLst>
          <pc:docMk/>
          <pc:sldMk cId="953808155" sldId="668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4052465762" sldId="669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3675683085" sldId="670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1067015382" sldId="671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1557901411" sldId="672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3914189062" sldId="673"/>
        </pc:sldMkLst>
      </pc:sldChg>
      <pc:sldChg chg="del">
        <pc:chgData name="Rosa María Cabrera Corchos" userId="f1659fda-de31-4a64-8d16-4a5c28fbfcfc" providerId="ADAL" clId="{0EF7E3B6-1360-49E8-A1AE-60B0645BAAD3}" dt="2024-01-26T08:00:15.726" v="77"/>
        <pc:sldMkLst>
          <pc:docMk/>
          <pc:sldMk cId="2648460601" sldId="674"/>
        </pc:sldMkLst>
      </pc:sldChg>
      <pc:sldMasterChg chg="del delSldLayout">
        <pc:chgData name="Rosa María Cabrera Corchos" userId="f1659fda-de31-4a64-8d16-4a5c28fbfcfc" providerId="ADAL" clId="{0EF7E3B6-1360-49E8-A1AE-60B0645BAAD3}" dt="2024-01-26T07:59:55.029" v="76" actId="2696"/>
        <pc:sldMasterMkLst>
          <pc:docMk/>
          <pc:sldMasterMk cId="337716845" sldId="2147483660"/>
        </pc:sldMasterMkLst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925277748" sldId="2147483661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4135612293" sldId="2147483662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348752051" sldId="2147483663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1673509164" sldId="2147483664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2881480440" sldId="2147483665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3785301881" sldId="2147483666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964042265" sldId="2147483667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638076213" sldId="2147483668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3399973185" sldId="2147483669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756574030" sldId="2147483670"/>
          </pc:sldLayoutMkLst>
        </pc:sldLayoutChg>
        <pc:sldLayoutChg chg="del">
          <pc:chgData name="Rosa María Cabrera Corchos" userId="f1659fda-de31-4a64-8d16-4a5c28fbfcfc" providerId="ADAL" clId="{0EF7E3B6-1360-49E8-A1AE-60B0645BAAD3}" dt="2024-01-26T07:59:55.029" v="76" actId="2696"/>
          <pc:sldLayoutMkLst>
            <pc:docMk/>
            <pc:sldMasterMk cId="337716845" sldId="2147483660"/>
            <pc:sldLayoutMk cId="3089315477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170947AD-5481-4AD7-BBE5-31BDDC279EA1}"/>
    <pc:docChg chg="custSel modSld">
      <pc:chgData name="Rosa María Cabrera Corchos" userId="f1659fda-de31-4a64-8d16-4a5c28fbfcfc" providerId="ADAL" clId="{170947AD-5481-4AD7-BBE5-31BDDC279EA1}" dt="2022-01-25T00:53:09.318" v="17" actId="478"/>
      <pc:docMkLst>
        <pc:docMk/>
      </pc:docMkLst>
      <pc:sldChg chg="mod modShow">
        <pc:chgData name="Rosa María Cabrera Corchos" userId="f1659fda-de31-4a64-8d16-4a5c28fbfcfc" providerId="ADAL" clId="{170947AD-5481-4AD7-BBE5-31BDDC279EA1}" dt="2022-01-25T00:52:23.779" v="14" actId="729"/>
        <pc:sldMkLst>
          <pc:docMk/>
          <pc:sldMk cId="1306638024" sldId="265"/>
        </pc:sldMkLst>
      </pc:sldChg>
      <pc:sldChg chg="modSp mod">
        <pc:chgData name="Rosa María Cabrera Corchos" userId="f1659fda-de31-4a64-8d16-4a5c28fbfcfc" providerId="ADAL" clId="{170947AD-5481-4AD7-BBE5-31BDDC279EA1}" dt="2022-01-25T00:49:46.738" v="13" actId="1036"/>
        <pc:sldMkLst>
          <pc:docMk/>
          <pc:sldMk cId="387273569" sldId="341"/>
        </pc:sldMkLst>
      </pc:sldChg>
      <pc:sldChg chg="mod modShow">
        <pc:chgData name="Rosa María Cabrera Corchos" userId="f1659fda-de31-4a64-8d16-4a5c28fbfcfc" providerId="ADAL" clId="{170947AD-5481-4AD7-BBE5-31BDDC279EA1}" dt="2022-01-25T00:52:58.062" v="16" actId="729"/>
        <pc:sldMkLst>
          <pc:docMk/>
          <pc:sldMk cId="2452397789" sldId="377"/>
        </pc:sldMkLst>
      </pc:sldChg>
      <pc:sldChg chg="delSp mod delAnim">
        <pc:chgData name="Rosa María Cabrera Corchos" userId="f1659fda-de31-4a64-8d16-4a5c28fbfcfc" providerId="ADAL" clId="{170947AD-5481-4AD7-BBE5-31BDDC279EA1}" dt="2022-01-25T00:52:34.804" v="15" actId="478"/>
        <pc:sldMkLst>
          <pc:docMk/>
          <pc:sldMk cId="793037535" sldId="612"/>
        </pc:sldMkLst>
      </pc:sldChg>
      <pc:sldChg chg="delSp mod delAnim">
        <pc:chgData name="Rosa María Cabrera Corchos" userId="f1659fda-de31-4a64-8d16-4a5c28fbfcfc" providerId="ADAL" clId="{170947AD-5481-4AD7-BBE5-31BDDC279EA1}" dt="2022-01-25T00:53:09.318" v="17" actId="478"/>
        <pc:sldMkLst>
          <pc:docMk/>
          <pc:sldMk cId="2940839790" sldId="613"/>
        </pc:sldMkLst>
      </pc:sldChg>
    </pc:docChg>
  </pc:docChgLst>
  <pc:docChgLst>
    <pc:chgData name="Xavier Mascaró Lloveras" userId="18bd4685-fbc6-431c-8efd-295c81bed182" providerId="ADAL" clId="{F82C6B98-C972-4EDF-9E88-D6D50247354B}"/>
    <pc:docChg chg="undo redo custSel addSld delSld modSld">
      <pc:chgData name="Xavier Mascaró Lloveras" userId="18bd4685-fbc6-431c-8efd-295c81bed182" providerId="ADAL" clId="{F82C6B98-C972-4EDF-9E88-D6D50247354B}" dt="2023-12-20T12:10:04.081" v="82" actId="20577"/>
      <pc:docMkLst>
        <pc:docMk/>
      </pc:docMkLst>
      <pc:sldChg chg="addSp delSp modSp mod modAnim">
        <pc:chgData name="Xavier Mascaró Lloveras" userId="18bd4685-fbc6-431c-8efd-295c81bed182" providerId="ADAL" clId="{F82C6B98-C972-4EDF-9E88-D6D50247354B}" dt="2023-12-18T12:02:30.083" v="44"/>
        <pc:sldMkLst>
          <pc:docMk/>
          <pc:sldMk cId="1306638024" sldId="265"/>
        </pc:sldMkLst>
      </pc:sldChg>
      <pc:sldChg chg="del">
        <pc:chgData name="Xavier Mascaró Lloveras" userId="18bd4685-fbc6-431c-8efd-295c81bed182" providerId="ADAL" clId="{F82C6B98-C972-4EDF-9E88-D6D50247354B}" dt="2023-12-18T12:03:18.828" v="60" actId="47"/>
        <pc:sldMkLst>
          <pc:docMk/>
          <pc:sldMk cId="886091329" sldId="291"/>
        </pc:sldMkLst>
      </pc:sldChg>
      <pc:sldChg chg="del">
        <pc:chgData name="Xavier Mascaró Lloveras" userId="18bd4685-fbc6-431c-8efd-295c81bed182" providerId="ADAL" clId="{F82C6B98-C972-4EDF-9E88-D6D50247354B}" dt="2023-12-19T11:26:43.011" v="74" actId="47"/>
        <pc:sldMkLst>
          <pc:docMk/>
          <pc:sldMk cId="2985893853" sldId="308"/>
        </pc:sldMkLst>
      </pc:sldChg>
      <pc:sldChg chg="del">
        <pc:chgData name="Xavier Mascaró Lloveras" userId="18bd4685-fbc6-431c-8efd-295c81bed182" providerId="ADAL" clId="{F82C6B98-C972-4EDF-9E88-D6D50247354B}" dt="2023-12-18T12:03:40.401" v="63" actId="47"/>
        <pc:sldMkLst>
          <pc:docMk/>
          <pc:sldMk cId="3083134075" sldId="309"/>
        </pc:sldMkLst>
      </pc:sldChg>
      <pc:sldChg chg="delSp del">
        <pc:chgData name="Xavier Mascaró Lloveras" userId="18bd4685-fbc6-431c-8efd-295c81bed182" providerId="ADAL" clId="{F82C6B98-C972-4EDF-9E88-D6D50247354B}" dt="2023-12-18T12:03:03.505" v="58" actId="47"/>
        <pc:sldMkLst>
          <pc:docMk/>
          <pc:sldMk cId="835028435" sldId="312"/>
        </pc:sldMkLst>
      </pc:sldChg>
      <pc:sldChg chg="del">
        <pc:chgData name="Xavier Mascaró Lloveras" userId="18bd4685-fbc6-431c-8efd-295c81bed182" providerId="ADAL" clId="{F82C6B98-C972-4EDF-9E88-D6D50247354B}" dt="2023-12-18T11:57:26.266" v="4" actId="47"/>
        <pc:sldMkLst>
          <pc:docMk/>
          <pc:sldMk cId="1809974266" sldId="318"/>
        </pc:sldMkLst>
      </pc:sldChg>
      <pc:sldChg chg="del">
        <pc:chgData name="Xavier Mascaró Lloveras" userId="18bd4685-fbc6-431c-8efd-295c81bed182" providerId="ADAL" clId="{F82C6B98-C972-4EDF-9E88-D6D50247354B}" dt="2023-12-18T11:57:23.957" v="3" actId="47"/>
        <pc:sldMkLst>
          <pc:docMk/>
          <pc:sldMk cId="4242988088" sldId="336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1:34.121" v="14"/>
        <pc:sldMkLst>
          <pc:docMk/>
          <pc:sldMk cId="4040876798" sldId="340"/>
        </pc:sldMkLst>
      </pc:sldChg>
      <pc:sldChg chg="del">
        <pc:chgData name="Xavier Mascaró Lloveras" userId="18bd4685-fbc6-431c-8efd-295c81bed182" providerId="ADAL" clId="{F82C6B98-C972-4EDF-9E88-D6D50247354B}" dt="2023-12-18T11:54:15.523" v="2" actId="47"/>
        <pc:sldMkLst>
          <pc:docMk/>
          <pc:sldMk cId="387273569" sldId="341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1:29.665" v="11"/>
        <pc:sldMkLst>
          <pc:docMk/>
          <pc:sldMk cId="76400383" sldId="343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1:47.865" v="22"/>
        <pc:sldMkLst>
          <pc:docMk/>
          <pc:sldMk cId="1049850012" sldId="344"/>
        </pc:sldMkLst>
      </pc:sldChg>
      <pc:sldChg chg="addSp delSp modSp mod modAnim">
        <pc:chgData name="Xavier Mascaró Lloveras" userId="18bd4685-fbc6-431c-8efd-295c81bed182" providerId="ADAL" clId="{F82C6B98-C972-4EDF-9E88-D6D50247354B}" dt="2023-12-20T11:53:02.784" v="80" actId="14100"/>
        <pc:sldMkLst>
          <pc:docMk/>
          <pc:sldMk cId="427741631" sldId="346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00.929" v="28"/>
        <pc:sldMkLst>
          <pc:docMk/>
          <pc:sldMk cId="3805181892" sldId="348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11.423" v="36"/>
        <pc:sldMkLst>
          <pc:docMk/>
          <pc:sldMk cId="1174618199" sldId="349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13.697" v="38"/>
        <pc:sldMkLst>
          <pc:docMk/>
          <pc:sldMk cId="951395294" sldId="350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1:56.185" v="24"/>
        <pc:sldMkLst>
          <pc:docMk/>
          <pc:sldMk cId="1998061978" sldId="367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1:58.753" v="26"/>
        <pc:sldMkLst>
          <pc:docMk/>
          <pc:sldMk cId="3533093099" sldId="368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06.369" v="32"/>
        <pc:sldMkLst>
          <pc:docMk/>
          <pc:sldMk cId="2902783971" sldId="369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08.969" v="34"/>
        <pc:sldMkLst>
          <pc:docMk/>
          <pc:sldMk cId="4048542582" sldId="370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03.976" v="30"/>
        <pc:sldMkLst>
          <pc:docMk/>
          <pc:sldMk cId="1532229985" sldId="371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50.128" v="56"/>
        <pc:sldMkLst>
          <pc:docMk/>
          <pc:sldMk cId="2660474210" sldId="373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18.680" v="40"/>
        <pc:sldMkLst>
          <pc:docMk/>
          <pc:sldMk cId="994800194" sldId="374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34.561" v="48"/>
        <pc:sldMkLst>
          <pc:docMk/>
          <pc:sldMk cId="3612293940" sldId="375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41.425" v="50"/>
        <pc:sldMkLst>
          <pc:docMk/>
          <pc:sldMk cId="677242569" sldId="376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44.009" v="52"/>
        <pc:sldMkLst>
          <pc:docMk/>
          <pc:sldMk cId="2452397789" sldId="377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1:37.761" v="16"/>
        <pc:sldMkLst>
          <pc:docMk/>
          <pc:sldMk cId="920185503" sldId="379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1:43.393" v="18"/>
        <pc:sldMkLst>
          <pc:docMk/>
          <pc:sldMk cId="2440265462" sldId="380"/>
        </pc:sldMkLst>
      </pc:sldChg>
      <pc:sldChg chg="addSp delSp modSp mod modAnim">
        <pc:chgData name="Xavier Mascaró Lloveras" userId="18bd4685-fbc6-431c-8efd-295c81bed182" providerId="ADAL" clId="{F82C6B98-C972-4EDF-9E88-D6D50247354B}" dt="2023-12-20T12:10:04.081" v="82" actId="20577"/>
        <pc:sldMkLst>
          <pc:docMk/>
          <pc:sldMk cId="2749075474" sldId="381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1:26.737" v="9"/>
        <pc:sldMkLst>
          <pc:docMk/>
          <pc:sldMk cId="3408871800" sldId="382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32.145" v="46"/>
        <pc:sldMkLst>
          <pc:docMk/>
          <pc:sldMk cId="793037535" sldId="612"/>
        </pc:sldMkLst>
      </pc:sldChg>
      <pc:sldChg chg="addSp delSp modSp mod modAnim">
        <pc:chgData name="Xavier Mascaró Lloveras" userId="18bd4685-fbc6-431c-8efd-295c81bed182" providerId="ADAL" clId="{F82C6B98-C972-4EDF-9E88-D6D50247354B}" dt="2023-12-18T12:02:45.905" v="54"/>
        <pc:sldMkLst>
          <pc:docMk/>
          <pc:sldMk cId="2940839790" sldId="613"/>
        </pc:sldMkLst>
      </pc:sldChg>
      <pc:sldChg chg="del">
        <pc:chgData name="Xavier Mascaró Lloveras" userId="18bd4685-fbc6-431c-8efd-295c81bed182" providerId="ADAL" clId="{F82C6B98-C972-4EDF-9E88-D6D50247354B}" dt="2023-12-18T12:03:09.697" v="59" actId="47"/>
        <pc:sldMkLst>
          <pc:docMk/>
          <pc:sldMk cId="3679213256" sldId="617"/>
        </pc:sldMkLst>
      </pc:sldChg>
      <pc:sldChg chg="del">
        <pc:chgData name="Xavier Mascaró Lloveras" userId="18bd4685-fbc6-431c-8efd-295c81bed182" providerId="ADAL" clId="{F82C6B98-C972-4EDF-9E88-D6D50247354B}" dt="2023-12-18T12:03:25.569" v="61" actId="47"/>
        <pc:sldMkLst>
          <pc:docMk/>
          <pc:sldMk cId="4249572832" sldId="645"/>
        </pc:sldMkLst>
      </pc:sldChg>
      <pc:sldChg chg="del">
        <pc:chgData name="Xavier Mascaró Lloveras" userId="18bd4685-fbc6-431c-8efd-295c81bed182" providerId="ADAL" clId="{F82C6B98-C972-4EDF-9E88-D6D50247354B}" dt="2023-12-18T12:03:32.044" v="62" actId="47"/>
        <pc:sldMkLst>
          <pc:docMk/>
          <pc:sldMk cId="883172147" sldId="647"/>
        </pc:sldMkLst>
      </pc:sldChg>
      <pc:sldChg chg="addSp delSp modSp mod delAnim modAnim">
        <pc:chgData name="Xavier Mascaró Lloveras" userId="18bd4685-fbc6-431c-8efd-295c81bed182" providerId="ADAL" clId="{F82C6B98-C972-4EDF-9E88-D6D50247354B}" dt="2023-12-18T11:54:13.681" v="1"/>
        <pc:sldMkLst>
          <pc:docMk/>
          <pc:sldMk cId="4041818662" sldId="651"/>
        </pc:sldMkLst>
      </pc:sldChg>
      <pc:sldChg chg="add del">
        <pc:chgData name="Xavier Mascaró Lloveras" userId="18bd4685-fbc6-431c-8efd-295c81bed182" providerId="ADAL" clId="{F82C6B98-C972-4EDF-9E88-D6D50247354B}" dt="2023-12-18T12:01:31.485" v="12" actId="47"/>
        <pc:sldMkLst>
          <pc:docMk/>
          <pc:sldMk cId="227134737" sldId="657"/>
        </pc:sldMkLst>
      </pc:sldChg>
    </pc:docChg>
  </pc:docChgLst>
  <pc:docChgLst>
    <pc:chgData name="Neus Murcia Sadurní" userId="S::1567593@uab.cat::2c674b4e-4ed0-4f71-9773-0e903b570d67" providerId="AD" clId="Web-{3C349EB1-F67A-D50F-4E22-8185F9183EDC}"/>
    <pc:docChg chg="modSld">
      <pc:chgData name="Neus Murcia Sadurní" userId="S::1567593@uab.cat::2c674b4e-4ed0-4f71-9773-0e903b570d67" providerId="AD" clId="Web-{3C349EB1-F67A-D50F-4E22-8185F9183EDC}" dt="2021-10-08T08:17:40.363" v="33" actId="20577"/>
      <pc:docMkLst>
        <pc:docMk/>
      </pc:docMkLst>
      <pc:sldChg chg="modSp">
        <pc:chgData name="Neus Murcia Sadurní" userId="S::1567593@uab.cat::2c674b4e-4ed0-4f71-9773-0e903b570d67" providerId="AD" clId="Web-{3C349EB1-F67A-D50F-4E22-8185F9183EDC}" dt="2021-10-08T08:17:40.363" v="33" actId="20577"/>
        <pc:sldMkLst>
          <pc:docMk/>
          <pc:sldMk cId="2749075474" sldId="3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7066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2196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7848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1076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12201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0783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8350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77416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4864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341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3201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 dirty="0"/>
              <a:t>Cliqueu al nom del programa per a més informació.</a:t>
            </a:r>
            <a:br>
              <a:rPr lang="ca-ES" sz="1200" b="1" i="0" dirty="0"/>
            </a:b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DRAC: </a:t>
            </a:r>
            <a:r>
              <a:rPr lang="ca-ES" sz="1200" b="0" i="0" dirty="0"/>
              <a:t>impulsa la </a:t>
            </a:r>
            <a:r>
              <a:rPr lang="ca-ES" sz="1200" i="0" dirty="0"/>
              <a:t>mobilitat de tota la comunitat universitària de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 dirty="0"/>
              <a:t>, mitjançant l’atorgament d’ajuts per a docència, recerca i activitats culturals.</a:t>
            </a:r>
            <a:endParaRPr lang="ca-ES" sz="1200" b="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SICUE: </a:t>
            </a:r>
            <a:r>
              <a:rPr lang="ca-ES" sz="1200" i="0" dirty="0"/>
              <a:t>ofereix als estudiants de grau la possibilitat de realitzar estades d'intercanvi a altres universitats espanyoles.</a:t>
            </a: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Erasmus+: </a:t>
            </a:r>
            <a:r>
              <a:rPr lang="ca-ES" sz="1200" i="0" dirty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UAB Exchange </a:t>
            </a:r>
            <a:r>
              <a:rPr lang="ca-ES" sz="1200" b="1" i="0" dirty="0" err="1"/>
              <a:t>Programme</a:t>
            </a:r>
            <a:r>
              <a:rPr lang="ca-ES" sz="1200" b="1" i="0" dirty="0"/>
              <a:t>: </a:t>
            </a:r>
            <a:r>
              <a:rPr lang="ca-ES" sz="1200" i="0" dirty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 dirty="0"/>
              <a:t>Japó, Estats Units, Austràlia, Xile, Argentina, Sudàfrica i Canadà.</a:t>
            </a:r>
            <a:endParaRPr lang="ca-ES" sz="1200" b="1" i="0" dirty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96911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744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3149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21011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269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educacio-infantil-1216708251447.html?param1=1232089769177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educacio-infantil-1216708253769.html?param1=1232089769177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hyperlink" Target="https://www.uab.cat/web/estudiar/graus/graus/horaris-1345725062049.html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ducacio-infantil-1345467811493.html?param1=1232089769177" TargetMode="External"/><Relationship Id="rId3" Type="http://schemas.openxmlformats.org/officeDocument/2006/relationships/hyperlink" Target="https://www.uab.cat/web/estudiar/llistat-de-graus/pla-d-estudis/guies-docents/educacio-infantil-1345467811508.html?param1=1232089769177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.sv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educacio-infantil-1345467811493.html?param1=1232089769177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competencies/educacio-infantil-educacio-primaria-1345467819221.html?param1=134566750167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graus/graus/horaris-1345725062049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ducacio-infantil-educacio-primaria-1345467811493.html?param1=1345667501671" TargetMode="External"/><Relationship Id="rId3" Type="http://schemas.openxmlformats.org/officeDocument/2006/relationships/image" Target="../media/image61.jpeg"/><Relationship Id="rId7" Type="http://schemas.openxmlformats.org/officeDocument/2006/relationships/hyperlink" Target="https://www.uab.cat/web/estudiar/llistat-de-graus/pla-d-estudis/guies-docents/educacio-primaria-1345467811508.html?param1=122941343735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hyperlink" Target="https://www.uab.cat/web/estudiar/llistat-de-graus/pla-d-estudis/guies-docents/educacio-infantil-1345467811508.html?param1=1232089769177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serveis.uab.cat/canalce/content/aps-el-pati-dels-desitjos-can-motllor" TargetMode="Externa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5.sv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openxmlformats.org/officeDocument/2006/relationships/image" Target="../media/image4.png"/><Relationship Id="rId5" Type="http://schemas.openxmlformats.org/officeDocument/2006/relationships/image" Target="../media/image74.jpeg"/><Relationship Id="rId15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Relationship Id="rId10" Type="http://schemas.openxmlformats.org/officeDocument/2006/relationships/hyperlink" Target="https://www.uab.cat/web/mobilitat-i-intercanvi-internacional-1345680108534.html?utm_source=presen-visita&amp;utm_medium=other&amp;utm_campaign=presenvisita" TargetMode="External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mobilitat-internacional-1345721957033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3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81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jpeg"/><Relationship Id="rId3" Type="http://schemas.openxmlformats.org/officeDocument/2006/relationships/image" Target="../media/image84.png"/><Relationship Id="rId7" Type="http://schemas.openxmlformats.org/officeDocument/2006/relationships/image" Target="../media/image86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89.png"/><Relationship Id="rId4" Type="http://schemas.microsoft.com/office/2007/relationships/hdphoto" Target="../media/hdphoto4.wdp"/><Relationship Id="rId9" Type="http://schemas.openxmlformats.org/officeDocument/2006/relationships/image" Target="../media/image88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93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92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95.jpeg"/><Relationship Id="rId7" Type="http://schemas.openxmlformats.org/officeDocument/2006/relationships/image" Target="../media/image9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5.wdp"/><Relationship Id="rId10" Type="http://schemas.openxmlformats.org/officeDocument/2006/relationships/image" Target="../media/image5.svg"/><Relationship Id="rId4" Type="http://schemas.openxmlformats.org/officeDocument/2006/relationships/image" Target="../media/image9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estudiar/llistat-de-graus/acces/x-1216708253769.html?param1=123208976917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hyperlink" Target="https://universitats.gencat.cat/es/preinscripcions/sobre-preinscripcio/ponderacions/" TargetMode="External"/><Relationship Id="rId4" Type="http://schemas.openxmlformats.org/officeDocument/2006/relationships/hyperlink" Target="https://www.uab.cat/web/estudiar/llistat-de-graus/acces/x-1216708253769.html?param1=1345667501671" TargetMode="External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acces-als-estudis/preguntes-frequents-sobre-acces-1345739736871.html#acc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hyperlink" Target="https://youtu.be/O2K8TjhmA0M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Grau en educació infantil i educació infantil + educació primària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422688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Infantil</a:t>
            </a:r>
            <a:endParaRPr kumimoji="0" lang="es-E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Infantil +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Primària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QuadreDeText 13">
            <a:extLst>
              <a:ext uri="{FF2B5EF4-FFF2-40B4-BE49-F238E27FC236}">
                <a16:creationId xmlns:a16="http://schemas.microsoft.com/office/drawing/2014/main" id="{814BEA2F-516A-483B-8B74-DF431B972FFD}"/>
              </a:ext>
            </a:extLst>
          </p:cNvPr>
          <p:cNvSpPr txBox="1"/>
          <p:nvPr/>
        </p:nvSpPr>
        <p:spPr>
          <a:xfrm>
            <a:off x="969207" y="1795305"/>
            <a:ext cx="7123660" cy="384245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Proporciona la formació </a:t>
            </a:r>
            <a:r>
              <a:rPr lang="ca-ES" dirty="0">
                <a:latin typeface="Arial"/>
                <a:cs typeface="Arial"/>
              </a:rPr>
              <a:t>per desenvolupar tasques de planificació, desenvolupament i avaluació d'activitats educatives dirigides a nens i nenes de 0 a 6 anys. 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Els titulats treballaran </a:t>
            </a:r>
            <a:r>
              <a:rPr lang="ca-ES" dirty="0">
                <a:latin typeface="Arial"/>
                <a:cs typeface="Arial"/>
              </a:rPr>
              <a:t>en institucions que cobreixen les necessitats educatives dels infants, que actuen com a un espai de coparticipació amb les famílies i que coordinen la seva tasca amb altres institucions de la comunitat. 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El grau té la finalitat </a:t>
            </a:r>
            <a:r>
              <a:rPr lang="ca-ES" dirty="0">
                <a:latin typeface="Arial"/>
                <a:cs typeface="Arial"/>
              </a:rPr>
              <a:t>de formar mestres amb capacitat per exercir la docència dins d'un context d'escola catalana.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B885979-C84C-49A2-ADEB-DD8F68466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Educació Infantil a la UAB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389DCBE9-370E-4C76-AD52-BD92D916D99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58FD64-E73B-48DA-9FB0-DA7219BC5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1DC6AC65-0976-F733-E7CA-732A97FF55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0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 animBg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7">
            <a:extLst>
              <a:ext uri="{FF2B5EF4-FFF2-40B4-BE49-F238E27FC236}">
                <a16:creationId xmlns:a16="http://schemas.microsoft.com/office/drawing/2014/main" id="{67691F6C-B05C-456E-8D31-BF1DBED9FEFB}"/>
              </a:ext>
            </a:extLst>
          </p:cNvPr>
          <p:cNvSpPr txBox="1"/>
          <p:nvPr/>
        </p:nvSpPr>
        <p:spPr>
          <a:xfrm>
            <a:off x="990923" y="1566734"/>
            <a:ext cx="7149297" cy="426295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Capacitat d’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atendre,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de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percebre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i de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persuadir.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Intuïció per a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comprendre a la gent.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Creativitat, flexibilitat, paciència i responsabilitat.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Capacitat d’</a:t>
            </a:r>
            <a:r>
              <a:rPr lang="ca-ES" sz="1600" b="1" dirty="0">
                <a:latin typeface="Arial"/>
                <a:cs typeface="Arial"/>
              </a:rPr>
              <a:t>anàlisi</a:t>
            </a:r>
            <a:r>
              <a:rPr lang="ca-ES" sz="1600" dirty="0">
                <a:latin typeface="Arial"/>
                <a:cs typeface="Arial"/>
              </a:rPr>
              <a:t> i de </a:t>
            </a:r>
            <a:r>
              <a:rPr lang="ca-ES" sz="1600" b="1" dirty="0">
                <a:latin typeface="Arial"/>
                <a:cs typeface="Arial"/>
              </a:rPr>
              <a:t>síntesi.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Inquietud interdisciplinària i gust per la </a:t>
            </a:r>
            <a:r>
              <a:rPr lang="ca-ES" sz="1600" b="1" dirty="0">
                <a:latin typeface="Arial"/>
                <a:cs typeface="Arial"/>
              </a:rPr>
              <a:t>docència.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Motivació per al </a:t>
            </a:r>
            <a:r>
              <a:rPr lang="ca-ES" sz="1600" b="1" dirty="0">
                <a:latin typeface="Arial"/>
                <a:cs typeface="Arial"/>
              </a:rPr>
              <a:t>treball humanitari.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Tenir un bon </a:t>
            </a:r>
            <a:r>
              <a:rPr lang="ca-ES" sz="1600" b="1" dirty="0">
                <a:latin typeface="Arial"/>
                <a:cs typeface="Arial"/>
              </a:rPr>
              <a:t>coneixement d’un mateix.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important tenir un alt coneixement del </a:t>
            </a:r>
            <a:r>
              <a:rPr lang="ca-ES" sz="1600" b="1" dirty="0">
                <a:latin typeface="Arial"/>
                <a:cs typeface="Arial"/>
              </a:rPr>
              <a:t>català</a:t>
            </a:r>
            <a:r>
              <a:rPr lang="ca-ES" sz="1600" dirty="0">
                <a:latin typeface="Arial"/>
                <a:cs typeface="Arial"/>
              </a:rPr>
              <a:t> i del </a:t>
            </a:r>
            <a:r>
              <a:rPr lang="ca-ES" sz="1600" b="1" dirty="0">
                <a:latin typeface="Arial"/>
                <a:cs typeface="Arial"/>
              </a:rPr>
              <a:t>castellà.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recomanable tenir un bon nivell de coneixements en els </a:t>
            </a:r>
            <a:r>
              <a:rPr lang="ca-ES" sz="1600" b="1" dirty="0">
                <a:latin typeface="Arial"/>
                <a:cs typeface="Arial"/>
              </a:rPr>
              <a:t>àmbits científics </a:t>
            </a:r>
            <a:r>
              <a:rPr lang="ca-ES" sz="1600" dirty="0">
                <a:latin typeface="Arial"/>
                <a:cs typeface="Arial"/>
              </a:rPr>
              <a:t>(social i natural) i </a:t>
            </a:r>
            <a:r>
              <a:rPr lang="ca-ES" sz="1600" b="1" dirty="0">
                <a:latin typeface="Arial"/>
                <a:cs typeface="Arial"/>
              </a:rPr>
              <a:t>matemàtic.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0D99C4B-8AE8-46EE-93E7-D509985AF4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C33F806-B429-435B-AC9F-44FC567092B6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C5E6010-B9A5-4468-875B-7C113B8DAEE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D46FAB00-74DE-4F5C-9C2B-D22383BFF3B2}"/>
              </a:ext>
            </a:extLst>
          </p:cNvPr>
          <p:cNvSpPr txBox="1"/>
          <p:nvPr/>
        </p:nvSpPr>
        <p:spPr>
          <a:xfrm>
            <a:off x="5689138" y="6180506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7743944-445E-47FA-9FE5-B6D5056E8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63830" y="614830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8E8BED90-A459-4300-2B60-91CEA314D1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61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256AF64-641F-4DE0-824D-26F061508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08968"/>
              </p:ext>
            </p:extLst>
          </p:nvPr>
        </p:nvGraphicFramePr>
        <p:xfrm>
          <a:off x="1074766" y="1843425"/>
          <a:ext cx="6898460" cy="29945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 (Campus de Bellaterra)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Horaris: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torn de matí: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8 a 14h, classes i tutories en horari variable. </a:t>
                      </a:r>
                      <a:b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Tutories de pràcticum a la tarda.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ts val="25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SzTx/>
                        <a:buFont typeface="Verdana" panose="020B0604030504040204" pitchFamily="34" charset="0"/>
                        <a:buChar char="•"/>
                        <a:tabLst/>
                        <a:defRPr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torn de tarda: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15 a 21h, classes i tutories en horari variable. 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2"/>
            <a:extLst>
              <a:ext uri="{FF2B5EF4-FFF2-40B4-BE49-F238E27FC236}">
                <a16:creationId xmlns:a16="http://schemas.microsoft.com/office/drawing/2014/main" id="{0FDE4812-EF8F-4F6D-B40B-BC4555D1108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FBC2A71-CD54-4E58-AD2F-2F2C9505A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9028E6C-1A94-4F52-BEF2-BA549A660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BE34CC4-F412-493C-AB69-D5E91F5D4100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grau i horaris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471DB34-2F63-4178-A34E-3260AD3F0BA4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3FD024D-FC12-7E0A-8D7C-945DD193D9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93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100 ECTS</a:t>
                </a:r>
              </a:p>
            </p:txBody>
          </p:sp>
        </p:grp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378246" cy="523226"/>
            <a:chOff x="1075641" y="2914053"/>
            <a:chExt cx="7378246" cy="523226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104 ECTS</a:t>
                </a:r>
              </a:p>
            </p:txBody>
          </p:sp>
        </p:grp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09" y="2914053"/>
              <a:ext cx="3177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44 ECTS de pràctiques obligatòries des del primer curs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30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43" name="CuadroTexto 42">
            <a:hlinkClick r:id="rId3"/>
            <a:extLst>
              <a:ext uri="{FF2B5EF4-FFF2-40B4-BE49-F238E27FC236}">
                <a16:creationId xmlns:a16="http://schemas.microsoft.com/office/drawing/2014/main" id="{A96CE1EA-A372-4941-A8ED-047A97795B71}"/>
              </a:ext>
            </a:extLst>
          </p:cNvPr>
          <p:cNvSpPr txBox="1"/>
          <p:nvPr/>
        </p:nvSpPr>
        <p:spPr>
          <a:xfrm>
            <a:off x="5814938" y="6188438"/>
            <a:ext cx="25982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14AF1919-4EDC-4B56-8886-D98DFF490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89631" y="6156234"/>
            <a:ext cx="299886" cy="309258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EC87020-70BE-4771-AC70-76CE95716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18F3EFAA-04B6-4659-A363-E052C6571295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grau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878DA608-B506-497F-BB1C-9A142FA772B1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40" name="CuadroTexto 39">
            <a:hlinkClick r:id="rId8"/>
            <a:extLst>
              <a:ext uri="{FF2B5EF4-FFF2-40B4-BE49-F238E27FC236}">
                <a16:creationId xmlns:a16="http://schemas.microsoft.com/office/drawing/2014/main" id="{95D25E42-FF6B-4DBD-AC4E-765E19B25552}"/>
              </a:ext>
            </a:extLst>
          </p:cNvPr>
          <p:cNvSpPr txBox="1"/>
          <p:nvPr/>
        </p:nvSpPr>
        <p:spPr>
          <a:xfrm>
            <a:off x="5814939" y="5688207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16F8BBC-12BD-48AC-AF58-96332F27D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89631" y="5656003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328DF3BF-063D-3CB2-6F6A-0845576698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1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8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8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8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6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7" grpId="0"/>
      <p:bldP spid="48" grpId="0" animBg="1"/>
      <p:bldP spid="40" grpId="0"/>
      <p:bldP spid="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B25A6FC5-7095-4EB4-908F-A41FB625D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45FB3AD8-B09D-403C-BE9F-86F6DB1A10DB}"/>
              </a:ext>
            </a:extLst>
          </p:cNvPr>
          <p:cNvSpPr txBox="1"/>
          <p:nvPr/>
        </p:nvSpPr>
        <p:spPr>
          <a:xfrm>
            <a:off x="969208" y="1731580"/>
            <a:ext cx="7149297" cy="6722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Les mencions són itineraris que es fan constar al Suplement Europeu al Títol (SET). Per obtenir-la s’han de cursar 30 crèdits vinculats a la menció. </a:t>
            </a:r>
          </a:p>
        </p:txBody>
      </p:sp>
      <p:sp>
        <p:nvSpPr>
          <p:cNvPr id="9" name="QuadreDeText 7">
            <a:extLst>
              <a:ext uri="{FF2B5EF4-FFF2-40B4-BE49-F238E27FC236}">
                <a16:creationId xmlns:a16="http://schemas.microsoft.com/office/drawing/2014/main" id="{EEACC383-232F-406A-83A5-1C62178A2486}"/>
              </a:ext>
            </a:extLst>
          </p:cNvPr>
          <p:cNvSpPr txBox="1"/>
          <p:nvPr/>
        </p:nvSpPr>
        <p:spPr>
          <a:xfrm>
            <a:off x="969207" y="2765236"/>
            <a:ext cx="7149297" cy="13065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Necessitats Educatives Específiques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Educació Musical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Educació Performativa de les Arts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991C96-A141-457B-A043-D043DE211083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E31A73B-A9FF-40F1-BB39-2C92A1887820}"/>
              </a:ext>
            </a:extLst>
          </p:cNvPr>
          <p:cNvGrpSpPr/>
          <p:nvPr/>
        </p:nvGrpSpPr>
        <p:grpSpPr>
          <a:xfrm>
            <a:off x="969207" y="4506920"/>
            <a:ext cx="6887190" cy="1131397"/>
            <a:chOff x="4926852" y="3416896"/>
            <a:chExt cx="2219103" cy="1552616"/>
          </a:xfrm>
          <a:noFill/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C44E9340-43E3-4B74-A044-9E98CDE1E339}"/>
                </a:ext>
              </a:extLst>
            </p:cNvPr>
            <p:cNvSpPr/>
            <p:nvPr/>
          </p:nvSpPr>
          <p:spPr>
            <a:xfrm>
              <a:off x="4939475" y="3416896"/>
              <a:ext cx="2206480" cy="15526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008539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2E87202-AFDB-4DEB-A5E4-CC59FBD4B2C7}"/>
                </a:ext>
              </a:extLst>
            </p:cNvPr>
            <p:cNvSpPr txBox="1"/>
            <p:nvPr/>
          </p:nvSpPr>
          <p:spPr>
            <a:xfrm>
              <a:off x="4926852" y="3516714"/>
              <a:ext cx="2179008" cy="132906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ca-E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Els estudiants que accedeixen des del CFGS d’Educació Infantil </a:t>
              </a:r>
            </a:p>
            <a:p>
              <a:pPr algn="ctr">
                <a:lnSpc>
                  <a:spcPts val="2500"/>
                </a:lnSpc>
              </a:pPr>
              <a:r>
                <a:rPr lang="ca-E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han d’estar alerta amb la convalidació de les optatives, </a:t>
              </a:r>
              <a:br>
                <a:rPr lang="ca-E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a-E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ja que la tria al grau els pot impedir fer la Menció.</a:t>
              </a: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C4D955E-33EB-415B-9696-E0E185C9E87E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27EED3D2-94C1-486D-BC18-EB3543AB81CE}"/>
              </a:ext>
            </a:extLst>
          </p:cNvPr>
          <p:cNvSpPr txBox="1"/>
          <p:nvPr/>
        </p:nvSpPr>
        <p:spPr>
          <a:xfrm>
            <a:off x="7295184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D00AB58-160F-47A0-9222-2F2B8252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6987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5FEA5C14-BA75-4344-4631-D9DF862CFA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29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9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 animBg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Educació Infantil + Educació Primària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1F7124-040B-4F72-89F0-62A19A9C5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" y="1675636"/>
            <a:ext cx="9144000" cy="4027497"/>
          </a:xfrm>
          <a:prstGeom prst="rect">
            <a:avLst/>
          </a:prstGeom>
        </p:spPr>
      </p:pic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D39A18B7-F0AC-DE8E-294F-CCDA0321A1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QuadreDeText 13">
            <a:extLst>
              <a:ext uri="{FF2B5EF4-FFF2-40B4-BE49-F238E27FC236}">
                <a16:creationId xmlns:a16="http://schemas.microsoft.com/office/drawing/2014/main" id="{B0E86BE5-A00E-4EB0-9681-AAC25BCB9619}"/>
              </a:ext>
            </a:extLst>
          </p:cNvPr>
          <p:cNvSpPr txBox="1"/>
          <p:nvPr/>
        </p:nvSpPr>
        <p:spPr>
          <a:xfrm>
            <a:off x="969207" y="1658553"/>
            <a:ext cx="7123660" cy="413471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Continguts dels </a:t>
            </a:r>
            <a:r>
              <a:rPr lang="ca-ES" sz="1600" b="1" dirty="0">
                <a:latin typeface="Arial"/>
                <a:cs typeface="Arial"/>
              </a:rPr>
              <a:t>àmbits</a:t>
            </a:r>
            <a:r>
              <a:rPr lang="ca-ES" sz="1600" dirty="0">
                <a:latin typeface="Arial"/>
                <a:cs typeface="Arial"/>
              </a:rPr>
              <a:t> de psicologia, pedagogia i sociologia, matemàtiques, ciències, ciències socials, l’expressió musical, plàstica i corporal, i les llengües.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Conèixer l’escola bressol (0 a 3 anys), el parvulari (3 a 6 anys) i la primària (6 a 12 anys).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Àmplia gamma d’optatives que et permeten seguir un </a:t>
            </a:r>
            <a:r>
              <a:rPr lang="ca-ES" sz="1600" b="1" dirty="0">
                <a:latin typeface="Arial"/>
                <a:cs typeface="Arial"/>
              </a:rPr>
              <a:t>itinerari propi.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Pràcticum </a:t>
            </a:r>
            <a:r>
              <a:rPr lang="ca-ES" sz="1600" dirty="0">
                <a:latin typeface="Arial"/>
                <a:cs typeface="Arial"/>
              </a:rPr>
              <a:t>des de primer curs i a tots els 4 anys (44 ECTS).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Intercanvis</a:t>
            </a:r>
            <a:r>
              <a:rPr lang="ca-ES" sz="1600" dirty="0">
                <a:latin typeface="Arial"/>
                <a:cs typeface="Arial"/>
              </a:rPr>
              <a:t> i estades en altres universitats.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Creixeràs</a:t>
            </a:r>
            <a:r>
              <a:rPr lang="ca-ES" sz="1600" dirty="0">
                <a:latin typeface="Arial"/>
                <a:cs typeface="Arial"/>
              </a:rPr>
              <a:t> com a futur mestre, rodejat de </a:t>
            </a:r>
            <a:r>
              <a:rPr lang="ca-ES" sz="1600" b="1" dirty="0">
                <a:latin typeface="Arial"/>
                <a:cs typeface="Arial"/>
              </a:rPr>
              <a:t>companys </a:t>
            </a:r>
            <a:r>
              <a:rPr lang="ca-ES" sz="1600" dirty="0">
                <a:latin typeface="Arial"/>
                <a:cs typeface="Arial"/>
              </a:rPr>
              <a:t>i professorat que t’acompanyaran.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6EF28E1-A17E-4B80-A7E3-97C85A7B5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40" y="0"/>
            <a:ext cx="9140321" cy="128726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BC8EB5A-171A-4430-B30D-0C473560BA43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AC32441-A32E-4BED-978E-302A5EC54285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BA28C0B1-D132-4939-A5F9-7D80483660A1}"/>
              </a:ext>
            </a:extLst>
          </p:cNvPr>
          <p:cNvSpPr txBox="1"/>
          <p:nvPr/>
        </p:nvSpPr>
        <p:spPr>
          <a:xfrm>
            <a:off x="7295184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267916-E00B-4FF3-BD92-07D200603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6987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03059BFD-CD62-BE9F-5E7E-5F72C8D4F5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2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2" grpId="0" animBg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834443"/>
              </p:ext>
            </p:extLst>
          </p:nvPr>
        </p:nvGraphicFramePr>
        <p:xfrm>
          <a:off x="1074766" y="1842328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 ECTS (5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places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matí i tarda.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AD0D9DB-69E5-4300-B173-04627D08A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38" y="0"/>
            <a:ext cx="9140321" cy="12872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0A649C6-95CF-48CC-B133-8D26F370B733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doble grau i horaris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F1568B2-AF2B-48F8-9105-8C1BFC6B178B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CuadroTexto 12">
            <a:hlinkClick r:id="rId3"/>
            <a:extLst>
              <a:ext uri="{FF2B5EF4-FFF2-40B4-BE49-F238E27FC236}">
                <a16:creationId xmlns:a16="http://schemas.microsoft.com/office/drawing/2014/main" id="{ACB9375B-2F0A-427F-BE33-7C253C7D080D}"/>
              </a:ext>
            </a:extLst>
          </p:cNvPr>
          <p:cNvSpPr txBox="1"/>
          <p:nvPr/>
        </p:nvSpPr>
        <p:spPr>
          <a:xfrm>
            <a:off x="6052809" y="6188438"/>
            <a:ext cx="270057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+info dels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C42FD66-D551-47CC-B0B6-AB46E410C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27502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54BDBC45-69EC-7D0B-2018-4EFAC34974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18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23">
            <a:extLst>
              <a:ext uri="{FF2B5EF4-FFF2-40B4-BE49-F238E27FC236}">
                <a16:creationId xmlns:a16="http://schemas.microsoft.com/office/drawing/2014/main" id="{E7E3E7AB-F321-49E1-B1AA-188726C1AFB3}"/>
              </a:ext>
            </a:extLst>
          </p:cNvPr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1FAA87F1-01A9-4F7B-9236-871D6076144C}"/>
              </a:ext>
            </a:extLst>
          </p:cNvPr>
          <p:cNvGrpSpPr/>
          <p:nvPr/>
        </p:nvGrpSpPr>
        <p:grpSpPr>
          <a:xfrm>
            <a:off x="1082232" y="4021212"/>
            <a:ext cx="3930392" cy="501363"/>
            <a:chOff x="1075645" y="4894721"/>
            <a:chExt cx="3930392" cy="501363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DB20012E-BB7D-4680-B03B-23A9CC79A4A6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71" name="Rectángulo 70">
                <a:extLst>
                  <a:ext uri="{FF2B5EF4-FFF2-40B4-BE49-F238E27FC236}">
                    <a16:creationId xmlns:a16="http://schemas.microsoft.com/office/drawing/2014/main" id="{4867BBAF-AC61-4872-B154-C71C37B63646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2" name="CuadroTexto 71">
                <a:extLst>
                  <a:ext uri="{FF2B5EF4-FFF2-40B4-BE49-F238E27FC236}">
                    <a16:creationId xmlns:a16="http://schemas.microsoft.com/office/drawing/2014/main" id="{20F7C612-602B-4888-B346-ED7EC216724B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6FD9D51E-ECC7-41D0-822B-0CBF074594B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FD9551C5-6ED2-46CB-9F6F-BFAD5638D36B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AAF57A02-B3BF-41DA-91D4-4981BB31D8CD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55D79EAD-4A82-4F0C-9625-1DFF07019C38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0B4BB4E4-A279-4E9B-8141-C321E1D6EDB0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79" name="Rectángulo 78">
                <a:extLst>
                  <a:ext uri="{FF2B5EF4-FFF2-40B4-BE49-F238E27FC236}">
                    <a16:creationId xmlns:a16="http://schemas.microsoft.com/office/drawing/2014/main" id="{1D893724-9C7F-4229-8AD0-695F934C2F9A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0" name="CuadroTexto 79">
                <a:extLst>
                  <a:ext uri="{FF2B5EF4-FFF2-40B4-BE49-F238E27FC236}">
                    <a16:creationId xmlns:a16="http://schemas.microsoft.com/office/drawing/2014/main" id="{8003D9C6-5F1B-456B-8E67-B4F21ABBD4B4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CF9EE1FB-E190-442C-8946-3D17CE04778C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77" name="Rectángulo 76">
                <a:extLst>
                  <a:ext uri="{FF2B5EF4-FFF2-40B4-BE49-F238E27FC236}">
                    <a16:creationId xmlns:a16="http://schemas.microsoft.com/office/drawing/2014/main" id="{2967C4B1-291D-4085-AFA3-4ADE3BAA9A4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28D94B12-E6AD-4315-81FE-5F3FDBAE0798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124 ECTS</a:t>
                </a:r>
              </a:p>
            </p:txBody>
          </p:sp>
        </p:grp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8C6B6C55-612F-4C6E-8DAE-AE402072B801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F1F32DF0-E954-43B0-AAF6-8CF7F6E5ABD0}"/>
              </a:ext>
            </a:extLst>
          </p:cNvPr>
          <p:cNvGrpSpPr/>
          <p:nvPr/>
        </p:nvGrpSpPr>
        <p:grpSpPr>
          <a:xfrm>
            <a:off x="1057477" y="2604495"/>
            <a:ext cx="7378246" cy="523226"/>
            <a:chOff x="1075641" y="2914053"/>
            <a:chExt cx="7378246" cy="523226"/>
          </a:xfrm>
        </p:grpSpPr>
        <p:grpSp>
          <p:nvGrpSpPr>
            <p:cNvPr id="82" name="Grupo 81">
              <a:extLst>
                <a:ext uri="{FF2B5EF4-FFF2-40B4-BE49-F238E27FC236}">
                  <a16:creationId xmlns:a16="http://schemas.microsoft.com/office/drawing/2014/main" id="{AE22CD4F-AF10-4964-BBF4-ABF32DF5BEDE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87" name="Rectángulo 86">
                <a:extLst>
                  <a:ext uri="{FF2B5EF4-FFF2-40B4-BE49-F238E27FC236}">
                    <a16:creationId xmlns:a16="http://schemas.microsoft.com/office/drawing/2014/main" id="{2B460F9F-E854-4B75-B394-16316028C4D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9B14AB64-5CB4-42CF-949F-F5424E630F1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820575A2-95DA-4427-B947-6858A41CC6C1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DE0A37D-3A65-4BD9-AB4C-2D1B7EF5BBF3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6" name="CuadroTexto 85">
                <a:extLst>
                  <a:ext uri="{FF2B5EF4-FFF2-40B4-BE49-F238E27FC236}">
                    <a16:creationId xmlns:a16="http://schemas.microsoft.com/office/drawing/2014/main" id="{B2F58B02-13FF-4915-B4F3-B5EF586A645D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224 ECTS</a:t>
                </a:r>
              </a:p>
            </p:txBody>
          </p:sp>
        </p:grp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367056DF-6053-46B3-9B7A-4FB6C8159BF1}"/>
                </a:ext>
              </a:extLst>
            </p:cNvPr>
            <p:cNvSpPr txBox="1"/>
            <p:nvPr/>
          </p:nvSpPr>
          <p:spPr>
            <a:xfrm>
              <a:off x="5276809" y="2914053"/>
              <a:ext cx="3177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88 ECTS de pràctiques obligatòries des del primer curs</a:t>
              </a:r>
            </a:p>
          </p:txBody>
        </p:sp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E9CED413-1512-42B3-8865-E4B0BCFA6C18}"/>
              </a:ext>
            </a:extLst>
          </p:cNvPr>
          <p:cNvGrpSpPr/>
          <p:nvPr/>
        </p:nvGrpSpPr>
        <p:grpSpPr>
          <a:xfrm>
            <a:off x="1075643" y="3301882"/>
            <a:ext cx="7058668" cy="524208"/>
            <a:chOff x="1075642" y="3893462"/>
            <a:chExt cx="7058668" cy="524208"/>
          </a:xfrm>
        </p:grpSpPr>
        <p:grpSp>
          <p:nvGrpSpPr>
            <p:cNvPr id="90" name="Grupo 89">
              <a:extLst>
                <a:ext uri="{FF2B5EF4-FFF2-40B4-BE49-F238E27FC236}">
                  <a16:creationId xmlns:a16="http://schemas.microsoft.com/office/drawing/2014/main" id="{690CB3A2-4273-4C71-B739-3E1F045E604D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5CA64046-762D-4A77-A3FA-3893EAF702BE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FB9DE81A-2B54-4898-88A3-42C4E9FDB49E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9DF168F7-5B05-4D94-9E8D-4B4A2AD0C44D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1F3A411-250B-4860-9D31-302D79D2F996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4" name="CuadroTexto 93">
                <a:extLst>
                  <a:ext uri="{FF2B5EF4-FFF2-40B4-BE49-F238E27FC236}">
                    <a16:creationId xmlns:a16="http://schemas.microsoft.com/office/drawing/2014/main" id="{CBA574B5-1EC7-48EC-B573-D080A29E3909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0 ECTS</a:t>
                </a:r>
              </a:p>
            </p:txBody>
          </p:sp>
        </p:grpSp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DBC20E12-589A-4026-AEA7-D51D24772A29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pic>
        <p:nvPicPr>
          <p:cNvPr id="49" name="Imagen 48">
            <a:extLst>
              <a:ext uri="{FF2B5EF4-FFF2-40B4-BE49-F238E27FC236}">
                <a16:creationId xmlns:a16="http://schemas.microsoft.com/office/drawing/2014/main" id="{0620EF22-9890-4356-9FF8-BDB028DA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504"/>
            <a:ext cx="9144000" cy="1286254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80BBD7E9-1943-4B38-A09F-832DA481700E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doble grau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3756C92D-0E1C-4C82-AD1D-8772AC7F10E8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52" name="CuadroTexto 51">
            <a:hlinkClick r:id="rId4"/>
            <a:extLst>
              <a:ext uri="{FF2B5EF4-FFF2-40B4-BE49-F238E27FC236}">
                <a16:creationId xmlns:a16="http://schemas.microsoft.com/office/drawing/2014/main" id="{910386A6-440C-42A6-B6B2-3F429ADD8784}"/>
              </a:ext>
            </a:extLst>
          </p:cNvPr>
          <p:cNvSpPr txBox="1"/>
          <p:nvPr/>
        </p:nvSpPr>
        <p:spPr>
          <a:xfrm>
            <a:off x="5362988" y="5713308"/>
            <a:ext cx="359044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Guies docents d’Educació Infantil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55A43618-2FD0-4862-8C66-DD6031CFA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0" y="5681104"/>
            <a:ext cx="299886" cy="309258"/>
          </a:xfrm>
          <a:prstGeom prst="rect">
            <a:avLst/>
          </a:prstGeom>
        </p:spPr>
      </p:pic>
      <p:sp>
        <p:nvSpPr>
          <p:cNvPr id="54" name="CuadroTexto 53">
            <a:hlinkClick r:id="rId7"/>
            <a:extLst>
              <a:ext uri="{FF2B5EF4-FFF2-40B4-BE49-F238E27FC236}">
                <a16:creationId xmlns:a16="http://schemas.microsoft.com/office/drawing/2014/main" id="{2D591062-3501-4CC8-8DEA-ADBC94BB42C3}"/>
              </a:ext>
            </a:extLst>
          </p:cNvPr>
          <p:cNvSpPr txBox="1"/>
          <p:nvPr/>
        </p:nvSpPr>
        <p:spPr>
          <a:xfrm>
            <a:off x="5362988" y="6165610"/>
            <a:ext cx="378100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Guies docents d’Educació Primària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DBEE0BA5-7A5A-4B86-976B-A2C8B543C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0" y="6133406"/>
            <a:ext cx="299886" cy="309258"/>
          </a:xfrm>
          <a:prstGeom prst="rect">
            <a:avLst/>
          </a:prstGeom>
        </p:spPr>
      </p:pic>
      <p:sp>
        <p:nvSpPr>
          <p:cNvPr id="56" name="CuadroTexto 55">
            <a:hlinkClick r:id="rId8"/>
            <a:extLst>
              <a:ext uri="{FF2B5EF4-FFF2-40B4-BE49-F238E27FC236}">
                <a16:creationId xmlns:a16="http://schemas.microsoft.com/office/drawing/2014/main" id="{175BA2F2-F53D-42C2-8DC6-FC2B4F434F14}"/>
              </a:ext>
            </a:extLst>
          </p:cNvPr>
          <p:cNvSpPr txBox="1"/>
          <p:nvPr/>
        </p:nvSpPr>
        <p:spPr>
          <a:xfrm>
            <a:off x="5362989" y="5227953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E97D4178-92F4-45D7-B60F-EB21F1897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1" y="5195749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06BE2D27-C336-27F6-9BCF-5053FEC07A9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5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8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8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8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6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6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6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14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/>
      <p:bldP spid="52" grpId="1"/>
      <p:bldP spid="54" grpId="0"/>
      <p:bldP spid="54" grpId="1"/>
      <p:bldP spid="56" grpId="0"/>
      <p:bldP spid="5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B885979-C84C-49A2-ADEB-DD8F68466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658553"/>
            <a:ext cx="7123660" cy="388842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Mestres en </a:t>
            </a:r>
            <a:r>
              <a:rPr lang="ca-ES" sz="1400" b="1" dirty="0">
                <a:latin typeface="Arial"/>
                <a:cs typeface="Arial"/>
              </a:rPr>
              <a:t>centres educatius </a:t>
            </a:r>
            <a:r>
              <a:rPr lang="ca-ES" sz="1400" dirty="0">
                <a:latin typeface="Arial"/>
                <a:cs typeface="Arial"/>
              </a:rPr>
              <a:t>amb infants de 0 a 3 anys i de 3 a 6 anys.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Serveis i programes d’atenció </a:t>
            </a:r>
            <a:r>
              <a:rPr lang="ca-ES" sz="1400" dirty="0">
                <a:latin typeface="Arial"/>
                <a:cs typeface="Arial"/>
              </a:rPr>
              <a:t>a la primera infància dirigits a donar suport a la família, com els espais familiars, programes </a:t>
            </a:r>
            <a:r>
              <a:rPr lang="ca-ES" sz="1400" dirty="0" err="1">
                <a:latin typeface="Arial"/>
                <a:cs typeface="Arial"/>
              </a:rPr>
              <a:t>maternoinfantils</a:t>
            </a:r>
            <a:r>
              <a:rPr lang="ca-ES" sz="1400" dirty="0">
                <a:latin typeface="Arial"/>
                <a:cs typeface="Arial"/>
              </a:rPr>
              <a:t> i serveis d’oci i de cultura.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Elaboració de </a:t>
            </a:r>
            <a:r>
              <a:rPr lang="ca-ES" sz="1400" b="1" dirty="0">
                <a:latin typeface="Arial"/>
                <a:cs typeface="Arial"/>
              </a:rPr>
              <a:t>materials</a:t>
            </a:r>
            <a:r>
              <a:rPr lang="ca-ES" sz="1400" dirty="0">
                <a:latin typeface="Arial"/>
                <a:cs typeface="Arial"/>
              </a:rPr>
              <a:t> educatius.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Autoocupació</a:t>
            </a:r>
            <a:r>
              <a:rPr lang="ca-ES" sz="1400" dirty="0">
                <a:latin typeface="Arial"/>
                <a:cs typeface="Arial"/>
              </a:rPr>
              <a:t> en </a:t>
            </a:r>
            <a:r>
              <a:rPr lang="ca-ES" sz="1400" b="1" dirty="0">
                <a:latin typeface="Arial"/>
                <a:cs typeface="Arial"/>
              </a:rPr>
              <a:t>serveis educatius </a:t>
            </a:r>
            <a:r>
              <a:rPr lang="ca-ES" sz="1400" dirty="0">
                <a:latin typeface="Arial"/>
                <a:cs typeface="Arial"/>
              </a:rPr>
              <a:t>complementaris.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Serveis educatius de suport a l’escola.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Escoles d’ensenyament </a:t>
            </a:r>
            <a:r>
              <a:rPr lang="ca-ES" sz="1400" dirty="0">
                <a:latin typeface="Arial"/>
                <a:cs typeface="Arial"/>
              </a:rPr>
              <a:t>general. Centres d’educació per a </a:t>
            </a:r>
            <a:r>
              <a:rPr lang="ca-ES" sz="1400" b="1" dirty="0">
                <a:latin typeface="Arial"/>
                <a:cs typeface="Arial"/>
              </a:rPr>
              <a:t>adults.</a:t>
            </a:r>
            <a:endParaRPr lang="ca-ES" sz="14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Mestre en </a:t>
            </a:r>
            <a:r>
              <a:rPr lang="ca-ES" sz="1400" b="1" dirty="0">
                <a:latin typeface="Arial"/>
                <a:cs typeface="Arial"/>
              </a:rPr>
              <a:t>centres hospitalaris i penitenciaris.</a:t>
            </a:r>
            <a:endParaRPr lang="ca-ES" sz="14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Centres </a:t>
            </a:r>
            <a:r>
              <a:rPr lang="ca-ES" sz="1400" b="1" dirty="0">
                <a:latin typeface="Arial"/>
                <a:cs typeface="Arial"/>
              </a:rPr>
              <a:t>d’acolliment d’infants i joves tutelats </a:t>
            </a:r>
            <a:r>
              <a:rPr lang="ca-ES" sz="1400" dirty="0">
                <a:latin typeface="Arial"/>
                <a:cs typeface="Arial"/>
              </a:rPr>
              <a:t>per l’Administració.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Formació.</a:t>
            </a: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CC46FF7F-8584-50B6-1E05-12896CDA4D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0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697119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90189" y="435785"/>
            <a:ext cx="4815123" cy="1258252"/>
          </a:xfrm>
        </p:spPr>
        <p:txBody>
          <a:bodyPr>
            <a:noAutofit/>
          </a:bodyPr>
          <a:lstStyle/>
          <a:p>
            <a:pPr algn="l">
              <a:lnSpc>
                <a:spcPts val="3840"/>
              </a:lnSpc>
              <a:spcBef>
                <a:spcPts val="0"/>
              </a:spcBef>
            </a:pPr>
            <a:r>
              <a:rPr lang="ca-ES" b="1" dirty="0">
                <a:solidFill>
                  <a:srgbClr val="008539"/>
                </a:solidFill>
                <a:latin typeface="Arial"/>
                <a:cs typeface="Arial"/>
              </a:rPr>
              <a:t>Com es treballa </a:t>
            </a:r>
          </a:p>
          <a:p>
            <a:pPr algn="l">
              <a:lnSpc>
                <a:spcPts val="3840"/>
              </a:lnSpc>
              <a:spcBef>
                <a:spcPts val="0"/>
              </a:spcBef>
            </a:pPr>
            <a:r>
              <a:rPr lang="ca-ES" b="1" dirty="0">
                <a:solidFill>
                  <a:schemeClr val="tx1"/>
                </a:solidFill>
                <a:latin typeface="Arial"/>
                <a:cs typeface="Arial"/>
              </a:rPr>
              <a:t>al grau: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36871" y="1859947"/>
            <a:ext cx="2657654" cy="3959995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b="1" dirty="0">
                <a:latin typeface="Arial"/>
                <a:cs typeface="Arial"/>
              </a:rPr>
              <a:t>En diferents espais: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Aules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Laboratoris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Gimnasos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Tallers d’art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Informàtica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Música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Hort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Laboratori d’Infantil </a:t>
            </a:r>
          </a:p>
          <a:p>
            <a:pPr>
              <a:lnSpc>
                <a:spcPct val="110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  <p:pic>
        <p:nvPicPr>
          <p:cNvPr id="8" name="Imagen 7" descr="uab">
            <a:extLst>
              <a:ext uri="{FF2B5EF4-FFF2-40B4-BE49-F238E27FC236}">
                <a16:creationId xmlns:a16="http://schemas.microsoft.com/office/drawing/2014/main" id="{49E243B9-74BE-4C3E-A025-4BF18F255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260"/>
            <a:ext cx="2976113" cy="2481113"/>
          </a:xfrm>
          <a:prstGeom prst="rect">
            <a:avLst/>
          </a:prstGeom>
        </p:spPr>
      </p:pic>
      <p:pic>
        <p:nvPicPr>
          <p:cNvPr id="11" name="Imagen 10" descr="uab">
            <a:extLst>
              <a:ext uri="{FF2B5EF4-FFF2-40B4-BE49-F238E27FC236}">
                <a16:creationId xmlns:a16="http://schemas.microsoft.com/office/drawing/2014/main" id="{72A6AAB7-32AF-42E8-BC0B-E5123A649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57" y="2969716"/>
            <a:ext cx="2986369" cy="248966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EF26FBE-80E9-4DFC-94AE-8A3D67E71818}"/>
              </a:ext>
            </a:extLst>
          </p:cNvPr>
          <p:cNvSpPr txBox="1"/>
          <p:nvPr/>
        </p:nvSpPr>
        <p:spPr>
          <a:xfrm>
            <a:off x="6011067" y="1859947"/>
            <a:ext cx="2657654" cy="4232121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b="1" dirty="0">
                <a:latin typeface="Arial"/>
                <a:cs typeface="Arial"/>
              </a:rPr>
              <a:t>En diferents grups i metodologies: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Grups grans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Seminaris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Classes teòriques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Pràctiques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Projectes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Reptes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Treball individual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Treball en equip</a:t>
            </a:r>
          </a:p>
          <a:p>
            <a:pPr>
              <a:lnSpc>
                <a:spcPct val="110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D552568D-CAC6-A7DA-FBDD-6AEBE74D1BD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37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90189" y="435785"/>
            <a:ext cx="4815123" cy="60227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ca-ES" b="1" dirty="0">
                <a:solidFill>
                  <a:srgbClr val="008539"/>
                </a:solidFill>
                <a:latin typeface="Arial"/>
                <a:cs typeface="Arial"/>
              </a:rPr>
              <a:t>Pràcticum: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43173" y="1299230"/>
            <a:ext cx="4843350" cy="4306243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Es fan </a:t>
            </a:r>
            <a:r>
              <a:rPr lang="ca-ES" sz="1600" b="1" dirty="0">
                <a:latin typeface="Arial"/>
                <a:cs typeface="Arial"/>
              </a:rPr>
              <a:t>44 crèdits obligatoris de pràctiques </a:t>
            </a:r>
            <a:r>
              <a:rPr lang="ca-ES" sz="1600" dirty="0">
                <a:latin typeface="Arial"/>
                <a:cs typeface="Arial"/>
              </a:rPr>
              <a:t>en horari complet, en escoles bressol i en centres d’educació infantil i primària.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El pràcticum es fa a </a:t>
            </a:r>
            <a:r>
              <a:rPr lang="ca-ES" sz="1600" b="1" dirty="0">
                <a:latin typeface="Arial"/>
                <a:cs typeface="Arial"/>
              </a:rPr>
              <a:t>primer, a segon, a tercer i a quart curs.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Durant els períodes de pràctiques </a:t>
            </a:r>
            <a:r>
              <a:rPr lang="ca-ES" sz="1600" b="1" dirty="0">
                <a:latin typeface="Arial"/>
                <a:cs typeface="Arial"/>
              </a:rPr>
              <a:t>canvien els horaris habituals d’assistència </a:t>
            </a:r>
            <a:r>
              <a:rPr lang="ca-ES" sz="1600" dirty="0">
                <a:latin typeface="Arial"/>
                <a:cs typeface="Arial"/>
              </a:rPr>
              <a:t>a la Universitat.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b="1" dirty="0">
                <a:latin typeface="Arial"/>
                <a:cs typeface="Arial"/>
              </a:rPr>
              <a:t>Tutories</a:t>
            </a:r>
            <a:r>
              <a:rPr lang="ca-ES" sz="1600" dirty="0">
                <a:latin typeface="Arial"/>
                <a:cs typeface="Arial"/>
              </a:rPr>
              <a:t> amb màxim 9 alumnes.</a:t>
            </a:r>
          </a:p>
          <a:p>
            <a:pPr>
              <a:lnSpc>
                <a:spcPct val="110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3C67585-E77B-4C01-A6B9-724EFA86EA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6470"/>
            <a:ext cx="2976112" cy="223208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078AB0F-DAF6-4C45-BC3B-A4838AFE0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9598"/>
            <a:ext cx="2976112" cy="1982637"/>
          </a:xfrm>
          <a:prstGeom prst="rect">
            <a:avLst/>
          </a:prstGeom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962EDE23-D187-2989-F5BC-72C0CB651B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9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E6E5E63-3FEB-4B48-AC86-91BF7BDD9FFB}"/>
              </a:ext>
            </a:extLst>
          </p:cNvPr>
          <p:cNvGrpSpPr/>
          <p:nvPr/>
        </p:nvGrpSpPr>
        <p:grpSpPr>
          <a:xfrm>
            <a:off x="-10257" y="435785"/>
            <a:ext cx="8089250" cy="1990912"/>
            <a:chOff x="-10257" y="435785"/>
            <a:chExt cx="8089250" cy="1990912"/>
          </a:xfrm>
        </p:grpSpPr>
        <p:sp>
          <p:nvSpPr>
            <p:cNvPr id="25" name="CuadroTexto 24"/>
            <p:cNvSpPr txBox="1"/>
            <p:nvPr/>
          </p:nvSpPr>
          <p:spPr>
            <a:xfrm>
              <a:off x="3236871" y="552658"/>
              <a:ext cx="4842122" cy="1874039"/>
            </a:xfrm>
            <a:prstGeom prst="rect">
              <a:avLst/>
            </a:prstGeom>
            <a:noFill/>
          </p:spPr>
          <p:txBody>
            <a:bodyPr vert="horz" wrap="square" numCol="1" spcCol="504000" rtlCol="0" anchor="t" anchorCtr="0">
              <a:spAutoFit/>
            </a:bodyPr>
            <a:lstStyle/>
            <a:p>
              <a:pPr>
                <a:lnSpc>
                  <a:spcPts val="25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ca-ES" sz="2000" b="1" dirty="0">
                  <a:latin typeface="Arial"/>
                  <a:cs typeface="Arial"/>
                </a:rPr>
                <a:t>Pràcticum I: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6 ECTS, 2 setmanes, 2n semestre.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Conèixer una Escola d’Infantil i de Primària.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2EA515"/>
                </a:buClr>
                <a:buFont typeface="Verdana" panose="020B0604030504040204" pitchFamily="34" charset="0"/>
                <a:buChar char="•"/>
              </a:pPr>
              <a:endParaRPr lang="ca-ES" sz="1400" dirty="0">
                <a:latin typeface="Arial"/>
                <a:cs typeface="Arial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D748B28-6BBE-4783-A446-E59A5D8CE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57" y="435785"/>
              <a:ext cx="2986369" cy="1990912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6F8FC378-F629-4EA7-B81A-69F96EE8D893}"/>
              </a:ext>
            </a:extLst>
          </p:cNvPr>
          <p:cNvGrpSpPr/>
          <p:nvPr/>
        </p:nvGrpSpPr>
        <p:grpSpPr>
          <a:xfrm>
            <a:off x="0" y="2671823"/>
            <a:ext cx="8078993" cy="2937343"/>
            <a:chOff x="0" y="2671823"/>
            <a:chExt cx="8078993" cy="293734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EF7544F-5CB5-4302-9617-8C6700E0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32209"/>
              <a:ext cx="2986369" cy="2620978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D05648B-FB35-42CB-8BB0-7BC39EB4CBFA}"/>
                </a:ext>
              </a:extLst>
            </p:cNvPr>
            <p:cNvSpPr txBox="1"/>
            <p:nvPr/>
          </p:nvSpPr>
          <p:spPr>
            <a:xfrm>
              <a:off x="3236871" y="2671823"/>
              <a:ext cx="4842122" cy="2937343"/>
            </a:xfrm>
            <a:prstGeom prst="rect">
              <a:avLst/>
            </a:prstGeom>
            <a:noFill/>
          </p:spPr>
          <p:txBody>
            <a:bodyPr vert="horz" wrap="square" numCol="1" spcCol="504000" rtlCol="0" anchor="t" anchorCtr="0">
              <a:spAutoFit/>
            </a:bodyPr>
            <a:lstStyle/>
            <a:p>
              <a:pPr>
                <a:lnSpc>
                  <a:spcPts val="2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ca-ES" sz="2000" b="1" dirty="0">
                  <a:latin typeface="Arial"/>
                  <a:cs typeface="Arial"/>
                </a:rPr>
                <a:t>Pràcticum II: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12 ECTS, 7 setmanes seguides.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Gener i febrer.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Fareu diverses intervencions a l’aula preparades per vosaltres.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Centre de 0 a 3 anys: </a:t>
              </a:r>
              <a:br>
                <a:rPr lang="ca-ES" sz="1600" dirty="0">
                  <a:latin typeface="Arial"/>
                  <a:cs typeface="Arial"/>
                </a:rPr>
              </a:br>
              <a:r>
                <a:rPr lang="ca-ES" sz="1600" dirty="0">
                  <a:latin typeface="Arial"/>
                  <a:cs typeface="Arial"/>
                </a:rPr>
                <a:t>Escola Bressol, Espai familiar.</a:t>
              </a:r>
            </a:p>
          </p:txBody>
        </p:sp>
      </p:grpSp>
      <p:pic>
        <p:nvPicPr>
          <p:cNvPr id="5" name="Imagen 13">
            <a:hlinkClick r:id="rId5"/>
            <a:extLst>
              <a:ext uri="{FF2B5EF4-FFF2-40B4-BE49-F238E27FC236}">
                <a16:creationId xmlns:a16="http://schemas.microsoft.com/office/drawing/2014/main" id="{F5303BB7-FD1C-FFC2-B73D-32A565977A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42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7198920-EAC9-4884-B64D-24ED8E892F00}"/>
              </a:ext>
            </a:extLst>
          </p:cNvPr>
          <p:cNvGrpSpPr/>
          <p:nvPr/>
        </p:nvGrpSpPr>
        <p:grpSpPr>
          <a:xfrm>
            <a:off x="-10257" y="435785"/>
            <a:ext cx="8089250" cy="3000912"/>
            <a:chOff x="-10257" y="435785"/>
            <a:chExt cx="8089250" cy="3000912"/>
          </a:xfrm>
        </p:grpSpPr>
        <p:pic>
          <p:nvPicPr>
            <p:cNvPr id="7" name="Picture 10" descr="uab">
              <a:extLst>
                <a:ext uri="{FF2B5EF4-FFF2-40B4-BE49-F238E27FC236}">
                  <a16:creationId xmlns:a16="http://schemas.microsoft.com/office/drawing/2014/main" id="{20EC2ACC-60F4-4FAD-8E56-EFCCDE43B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57" y="435785"/>
              <a:ext cx="2976112" cy="300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CuadroTexto 24"/>
            <p:cNvSpPr txBox="1"/>
            <p:nvPr/>
          </p:nvSpPr>
          <p:spPr>
            <a:xfrm>
              <a:off x="3236871" y="552658"/>
              <a:ext cx="4842122" cy="2526974"/>
            </a:xfrm>
            <a:prstGeom prst="rect">
              <a:avLst/>
            </a:prstGeom>
            <a:noFill/>
          </p:spPr>
          <p:txBody>
            <a:bodyPr vert="horz" wrap="square" numCol="1" spcCol="504000" rtlCol="0" anchor="t" anchorCtr="0">
              <a:spAutoFit/>
            </a:bodyPr>
            <a:lstStyle/>
            <a:p>
              <a:pPr>
                <a:lnSpc>
                  <a:spcPts val="25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ca-ES" sz="2000" b="1" dirty="0">
                  <a:latin typeface="Arial"/>
                  <a:cs typeface="Arial"/>
                </a:rPr>
                <a:t>Pràcticum III: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14 ECTS, 245 hores a l’escola.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De gener a maig.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Disseny, implementació i avaluació d’una unitat de programació grup de Parvulari, a més d’altres intervencions diàries.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FF47A1C-4D24-409F-9AE6-651D6E663134}"/>
              </a:ext>
            </a:extLst>
          </p:cNvPr>
          <p:cNvGrpSpPr/>
          <p:nvPr/>
        </p:nvGrpSpPr>
        <p:grpSpPr>
          <a:xfrm>
            <a:off x="-7997" y="3623363"/>
            <a:ext cx="8086990" cy="2064282"/>
            <a:chOff x="-7997" y="3623363"/>
            <a:chExt cx="8086990" cy="206428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00EC66D-25AC-4C72-A154-B1225826B1A7}"/>
                </a:ext>
              </a:extLst>
            </p:cNvPr>
            <p:cNvGrpSpPr/>
            <p:nvPr/>
          </p:nvGrpSpPr>
          <p:grpSpPr>
            <a:xfrm>
              <a:off x="-7997" y="3623363"/>
              <a:ext cx="8086990" cy="2064282"/>
              <a:chOff x="-7997" y="3623363"/>
              <a:chExt cx="8086990" cy="2064282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A0A7E1D-95DF-4E17-8A60-7CF654A906AE}"/>
                  </a:ext>
                </a:extLst>
              </p:cNvPr>
              <p:cNvSpPr txBox="1"/>
              <p:nvPr/>
            </p:nvSpPr>
            <p:spPr>
              <a:xfrm>
                <a:off x="3236871" y="3623363"/>
                <a:ext cx="4842122" cy="1879874"/>
              </a:xfrm>
              <a:prstGeom prst="rect">
                <a:avLst/>
              </a:prstGeom>
              <a:noFill/>
            </p:spPr>
            <p:txBody>
              <a:bodyPr vert="horz" wrap="square" numCol="1" spcCol="504000" rtlCol="0" anchor="t" anchorCtr="0">
                <a:spAutoFit/>
              </a:bodyPr>
              <a:lstStyle/>
              <a:p>
                <a:pPr>
                  <a:lnSpc>
                    <a:spcPts val="25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ca-ES" sz="2000" b="1" dirty="0">
                    <a:latin typeface="Arial"/>
                    <a:cs typeface="Arial"/>
                  </a:rPr>
                  <a:t>Pràcticum IV:</a:t>
                </a:r>
              </a:p>
              <a:p>
                <a:pPr marL="171450" indent="-171450">
                  <a:lnSpc>
                    <a:spcPts val="25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8539"/>
                  </a:buClr>
                  <a:buFont typeface="Verdana" panose="020B0604030504040204" pitchFamily="34" charset="0"/>
                  <a:buChar char="•"/>
                </a:pPr>
                <a:r>
                  <a:rPr lang="ca-ES" sz="1600" dirty="0">
                    <a:latin typeface="Arial"/>
                    <a:cs typeface="Arial"/>
                  </a:rPr>
                  <a:t>12 ECTS, durant el primer semestre.</a:t>
                </a:r>
              </a:p>
              <a:p>
                <a:pPr marL="171450" indent="-171450">
                  <a:lnSpc>
                    <a:spcPts val="25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8539"/>
                  </a:buClr>
                  <a:buFont typeface="Verdana" panose="020B0604030504040204" pitchFamily="34" charset="0"/>
                  <a:buChar char="•"/>
                </a:pPr>
                <a:r>
                  <a:rPr lang="ca-ES" sz="1600" dirty="0">
                    <a:latin typeface="Arial"/>
                    <a:cs typeface="Arial"/>
                  </a:rPr>
                  <a:t>UD Projecte </a:t>
                </a:r>
                <a:r>
                  <a:rPr lang="ca-ES" sz="1600" dirty="0" err="1">
                    <a:latin typeface="Arial"/>
                    <a:cs typeface="Arial"/>
                  </a:rPr>
                  <a:t>ApS</a:t>
                </a:r>
                <a:r>
                  <a:rPr lang="ca-ES" sz="1600" dirty="0">
                    <a:latin typeface="Arial"/>
                    <a:cs typeface="Arial"/>
                  </a:rPr>
                  <a:t>.</a:t>
                </a:r>
              </a:p>
              <a:p>
                <a:pPr marL="171450" indent="-171450">
                  <a:lnSpc>
                    <a:spcPts val="25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8539"/>
                  </a:buClr>
                  <a:buFont typeface="Verdana" panose="020B0604030504040204" pitchFamily="34" charset="0"/>
                  <a:buChar char="•"/>
                </a:pPr>
                <a:r>
                  <a:rPr lang="ca-ES" sz="1600" dirty="0">
                    <a:latin typeface="Arial"/>
                    <a:cs typeface="Arial"/>
                  </a:rPr>
                  <a:t>Projectes: Escola Bressol o Parvulari.</a:t>
                </a:r>
              </a:p>
            </p:txBody>
          </p:sp>
          <p:pic>
            <p:nvPicPr>
              <p:cNvPr id="4" name="Imagen 3">
                <a:hlinkClick r:id="rId4"/>
                <a:extLst>
                  <a:ext uri="{FF2B5EF4-FFF2-40B4-BE49-F238E27FC236}">
                    <a16:creationId xmlns:a16="http://schemas.microsoft.com/office/drawing/2014/main" id="{BF2C7602-4565-4189-93E6-DA3E5EDDC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-7997" y="3623363"/>
                <a:ext cx="2971592" cy="2064282"/>
              </a:xfrm>
              <a:prstGeom prst="rect">
                <a:avLst/>
              </a:prstGeom>
            </p:spPr>
          </p:pic>
        </p:grpSp>
        <p:pic>
          <p:nvPicPr>
            <p:cNvPr id="8" name="Gráfico 7" descr="Jugar">
              <a:hlinkClick r:id="rId4"/>
              <a:extLst>
                <a:ext uri="{FF2B5EF4-FFF2-40B4-BE49-F238E27FC236}">
                  <a16:creationId xmlns:a16="http://schemas.microsoft.com/office/drawing/2014/main" id="{FBF4EFD8-50E5-4EC1-AD9F-8A06F106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0991" y="4198304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92ACFB7D-5CC5-C888-E3C8-660AF3F64C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97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2265" b="-1"/>
          <a:stretch/>
        </p:blipFill>
        <p:spPr>
          <a:xfrm flipV="1">
            <a:off x="-190639" y="5590941"/>
            <a:ext cx="9943191" cy="126705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1216"/>
          <a:stretch/>
        </p:blipFill>
        <p:spPr>
          <a:xfrm>
            <a:off x="-433607" y="-13026"/>
            <a:ext cx="9764726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intercanvis internacionals</a:t>
            </a:r>
          </a:p>
        </p:txBody>
      </p:sp>
      <p:sp>
        <p:nvSpPr>
          <p:cNvPr id="15" name="CuadroTexto 14" descr="Accedeix a la web de Mobilitat i intercanvi internacional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4606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estudiants internacionals al campus</a:t>
            </a:r>
          </a:p>
        </p:txBody>
      </p:sp>
      <p:sp>
        <p:nvSpPr>
          <p:cNvPr id="21" name="CuadroTexto 20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</a:p>
        </p:txBody>
      </p:sp>
      <p:sp>
        <p:nvSpPr>
          <p:cNvPr id="23" name="CuadroTexto 22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</a:p>
        </p:txBody>
      </p:sp>
      <p:sp>
        <p:nvSpPr>
          <p:cNvPr id="25" name="CuadroTexto 24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27" name="CuadroTexto 26">
            <a:hlinkClick r:id="rId1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13">
            <a:hlinkClick r:id="rId17"/>
            <a:extLst>
              <a:ext uri="{FF2B5EF4-FFF2-40B4-BE49-F238E27FC236}">
                <a16:creationId xmlns:a16="http://schemas.microsoft.com/office/drawing/2014/main" id="{78AD5128-BB34-7355-30C5-E96F9CD943D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6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AB">
            <a:extLst>
              <a:ext uri="{FF2B5EF4-FFF2-40B4-BE49-F238E27FC236}">
                <a16:creationId xmlns:a16="http://schemas.microsoft.com/office/drawing/2014/main" id="{B6BDB02B-A34F-4A64-9636-9EBCE0DD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21"/>
            <a:ext cx="9144000" cy="130528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Tria on vols anar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0835F0F-6C9F-4030-941A-C12B40B7A963}"/>
              </a:ext>
            </a:extLst>
          </p:cNvPr>
          <p:cNvSpPr txBox="1"/>
          <p:nvPr/>
        </p:nvSpPr>
        <p:spPr>
          <a:xfrm>
            <a:off x="969207" y="1754135"/>
            <a:ext cx="7123660" cy="209569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Erasmus+: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convenis d’intercanvi i pràctiques amb més de 40 universitats europees.</a:t>
            </a:r>
          </a:p>
          <a:p>
            <a:pPr marL="285750" indent="-28575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Programa propi UAB: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convenis amb EEUU, Canadà, etc.</a:t>
            </a:r>
          </a:p>
          <a:p>
            <a:pPr marL="285750" indent="-28575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Programa SICUE</a:t>
            </a:r>
          </a:p>
          <a:p>
            <a:pPr marL="285750" indent="-28575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Pràctiques a l’estranger: </a:t>
            </a:r>
          </a:p>
        </p:txBody>
      </p:sp>
      <p:sp>
        <p:nvSpPr>
          <p:cNvPr id="10" name="QuadreDeText 13">
            <a:extLst>
              <a:ext uri="{FF2B5EF4-FFF2-40B4-BE49-F238E27FC236}">
                <a16:creationId xmlns:a16="http://schemas.microsoft.com/office/drawing/2014/main" id="{B3630F0D-3F09-454C-828A-76D19F55DBE4}"/>
              </a:ext>
            </a:extLst>
          </p:cNvPr>
          <p:cNvSpPr txBox="1"/>
          <p:nvPr/>
        </p:nvSpPr>
        <p:spPr>
          <a:xfrm>
            <a:off x="1447983" y="4046939"/>
            <a:ext cx="7123660" cy="155445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1400" b="1" dirty="0">
                <a:latin typeface="Arial"/>
                <a:cs typeface="Arial"/>
              </a:rPr>
              <a:t>La Bressola</a:t>
            </a:r>
          </a:p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Llatinoamèrica</a:t>
            </a:r>
          </a:p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Gran Bretanya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(Educació Infantil)</a:t>
            </a:r>
          </a:p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Munic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(Educació Infantil). Conveni amb Ajuntament. 26 estudiants amb contracte indefinit. </a:t>
            </a:r>
            <a:endParaRPr lang="ca-ES" sz="1400" dirty="0">
              <a:latin typeface="Arial"/>
              <a:cs typeface="Arial"/>
            </a:endParaRPr>
          </a:p>
        </p:txBody>
      </p:sp>
      <p:sp>
        <p:nvSpPr>
          <p:cNvPr id="14" name="CuadroTexto 13">
            <a:hlinkClick r:id="rId3"/>
            <a:extLst>
              <a:ext uri="{FF2B5EF4-FFF2-40B4-BE49-F238E27FC236}">
                <a16:creationId xmlns:a16="http://schemas.microsoft.com/office/drawing/2014/main" id="{0FA31460-134D-49F2-88D6-FE164C86101E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364E425-C9B3-413C-88E2-4638BDABF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B4BDCD1-59FE-BB01-8C03-16399A67A5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74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9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7" grpId="0"/>
      <p:bldP spid="10" grpId="0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88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7859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69208" y="374145"/>
            <a:ext cx="7601664" cy="959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ca-ES" sz="2800" b="1">
                <a:latin typeface="Arial"/>
                <a:cs typeface="Arial"/>
              </a:rPr>
              <a:t>Educació Infantil</a:t>
            </a:r>
          </a:p>
          <a:p>
            <a:pPr defTabSz="454166">
              <a:lnSpc>
                <a:spcPts val="3500"/>
              </a:lnSpc>
            </a:pPr>
            <a:r>
              <a:rPr lang="ca-ES" sz="2800" b="1">
                <a:latin typeface="Arial"/>
                <a:cs typeface="Arial"/>
              </a:rPr>
              <a:t>Educació Infantil + Educació Primària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32" y="1613402"/>
            <a:ext cx="9166656" cy="4101781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2412D8AC-DC43-947D-D658-FDD15718A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76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1328" y="624"/>
            <a:ext cx="9166656" cy="128601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1886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300734"/>
              </p:ext>
            </p:extLst>
          </p:nvPr>
        </p:nvGraphicFramePr>
        <p:xfrm>
          <a:off x="1075643" y="1843196"/>
          <a:ext cx="6840620" cy="283553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9,216</a:t>
                      </a:r>
                      <a:endParaRPr lang="ca-ES" dirty="0"/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 + Educació Primària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11,260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490742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 + Educació Primària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808954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F53E2374-4D52-4983-A27E-82869BD80872}"/>
              </a:ext>
            </a:extLst>
          </p:cNvPr>
          <p:cNvSpPr txBox="1"/>
          <p:nvPr/>
        </p:nvSpPr>
        <p:spPr>
          <a:xfrm>
            <a:off x="1320006" y="5366503"/>
            <a:ext cx="4489396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més (Educació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Infantil + </a:t>
            </a:r>
            <a:r>
              <a:rPr lang="ca-ES" sz="1400" b="1" dirty="0">
                <a:latin typeface="Arial"/>
                <a:cs typeface="Arial"/>
              </a:rPr>
              <a:t>Educació 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Primària)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41C440D-E4DB-48E4-90F0-EE9D68F9B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5321464"/>
            <a:ext cx="244363" cy="252000"/>
          </a:xfrm>
          <a:prstGeom prst="rect">
            <a:avLst/>
          </a:prstGeom>
        </p:spPr>
      </p:pic>
      <p:sp>
        <p:nvSpPr>
          <p:cNvPr id="14" name="CuadroTexto 13">
            <a:hlinkClick r:id="rId7"/>
            <a:extLst>
              <a:ext uri="{FF2B5EF4-FFF2-40B4-BE49-F238E27FC236}">
                <a16:creationId xmlns:a16="http://schemas.microsoft.com/office/drawing/2014/main" id="{7B48F417-4E74-4210-8FF4-E2A787D18A3A}"/>
              </a:ext>
            </a:extLst>
          </p:cNvPr>
          <p:cNvSpPr txBox="1"/>
          <p:nvPr/>
        </p:nvSpPr>
        <p:spPr>
          <a:xfrm>
            <a:off x="1329531" y="4900540"/>
            <a:ext cx="3099277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 (Educació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Infantil)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8E281D0-89CF-42AC-8956-D1DA3DB11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4884473"/>
            <a:ext cx="244363" cy="252000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DAA5CB3E-9BF2-314B-4534-0B446C1182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10"/>
            <a:extLst>
              <a:ext uri="{FF2B5EF4-FFF2-40B4-BE49-F238E27FC236}">
                <a16:creationId xmlns:a16="http://schemas.microsoft.com/office/drawing/2014/main" id="{47FAC06B-186A-4B75-50AC-845DB94A8F79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DE6F3B46-0D4E-9E11-43F9-0A916D6FE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75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4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34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10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2" grpId="0"/>
      <p:bldP spid="12" grpId="1"/>
      <p:bldP spid="14" grpId="0"/>
      <p:bldP spid="14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D277EFD-9E85-4BA5-A63A-C6741F05A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1328" y="624"/>
            <a:ext cx="9166656" cy="128601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148A9B7-2257-4A9C-A740-5F4AED296273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Prova d’Aptitud Personal (PAP)</a:t>
            </a: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DD3E0F9C-73A5-4088-96A5-7EFACB4EDC10}"/>
              </a:ext>
            </a:extLst>
          </p:cNvPr>
          <p:cNvSpPr txBox="1"/>
          <p:nvPr/>
        </p:nvSpPr>
        <p:spPr>
          <a:xfrm>
            <a:off x="969207" y="1816049"/>
            <a:ext cx="7123660" cy="109279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Dos exàmens:</a:t>
            </a:r>
            <a:br>
              <a:rPr lang="ca-ES" b="1" dirty="0">
                <a:latin typeface="Arial"/>
                <a:cs typeface="Arial"/>
              </a:rPr>
            </a:b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Competència comunicativa i raonament crític</a:t>
            </a:r>
            <a:br>
              <a:rPr lang="ca-ES" sz="1600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Competència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logicomatemàtica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08C8CDAC-0C69-44D7-A087-7CB2A8FAFC6D}"/>
              </a:ext>
            </a:extLst>
          </p:cNvPr>
          <p:cNvSpPr txBox="1"/>
          <p:nvPr/>
        </p:nvSpPr>
        <p:spPr>
          <a:xfrm>
            <a:off x="969207" y="3123640"/>
            <a:ext cx="6528873" cy="99282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Qualificació d’Apte: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amb una nota igual o superior a 5, mitjançant la mitjana aritmètica dels 2 exàmens (sempre i quan les notes siguin iguals o superiors a 4). 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7AEA0637-1139-4FCD-AA97-5A5B957657AC}"/>
              </a:ext>
            </a:extLst>
          </p:cNvPr>
          <p:cNvSpPr txBox="1"/>
          <p:nvPr/>
        </p:nvSpPr>
        <p:spPr>
          <a:xfrm>
            <a:off x="969207" y="4331267"/>
            <a:ext cx="7123660" cy="35752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Validesa indefinida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endParaRPr lang="ca-ES" sz="1600" dirty="0">
              <a:latin typeface="Arial"/>
              <a:cs typeface="Arial"/>
            </a:endParaRPr>
          </a:p>
        </p:txBody>
      </p:sp>
      <p:sp>
        <p:nvSpPr>
          <p:cNvPr id="15" name="QuadreDeText 13">
            <a:extLst>
              <a:ext uri="{FF2B5EF4-FFF2-40B4-BE49-F238E27FC236}">
                <a16:creationId xmlns:a16="http://schemas.microsoft.com/office/drawing/2014/main" id="{63C41491-A926-4AF5-B28D-7F54246F13D8}"/>
              </a:ext>
            </a:extLst>
          </p:cNvPr>
          <p:cNvSpPr txBox="1"/>
          <p:nvPr/>
        </p:nvSpPr>
        <p:spPr>
          <a:xfrm>
            <a:off x="969207" y="4903592"/>
            <a:ext cx="7123660" cy="35752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Data: </a:t>
            </a:r>
            <a:r>
              <a:rPr lang="ca-ES" sz="1600" dirty="0">
                <a:latin typeface="Arial"/>
                <a:cs typeface="Arial"/>
              </a:rPr>
              <a:t>a determinar.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endParaRPr lang="ca-ES" sz="1600" dirty="0">
              <a:latin typeface="Arial"/>
              <a:cs typeface="Arial"/>
            </a:endParaRPr>
          </a:p>
        </p:txBody>
      </p:sp>
      <p:sp>
        <p:nvSpPr>
          <p:cNvPr id="16" name="CuadroTexto 15">
            <a:hlinkClick r:id="rId4"/>
            <a:extLst>
              <a:ext uri="{FF2B5EF4-FFF2-40B4-BE49-F238E27FC236}">
                <a16:creationId xmlns:a16="http://schemas.microsoft.com/office/drawing/2014/main" id="{D18FDEA2-B0CB-46E8-8451-F637BE65E165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19620FF-ABE7-4A97-9FE8-E1946DE0B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A97D4FF-85D8-72C9-7FDD-278E64F224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85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9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12" grpId="0"/>
      <p:bldP spid="13" grpId="0"/>
      <p:bldP spid="14" grpId="0"/>
      <p:bldP spid="15" grpId="0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D277EFD-9E85-4BA5-A63A-C6741F05A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1328" y="624"/>
            <a:ext cx="9166656" cy="128601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148A9B7-2257-4A9C-A740-5F4AED296273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Nivell de llengües</a:t>
            </a:r>
          </a:p>
        </p:txBody>
      </p:sp>
      <p:sp>
        <p:nvSpPr>
          <p:cNvPr id="16" name="QuadreDeText 13">
            <a:extLst>
              <a:ext uri="{FF2B5EF4-FFF2-40B4-BE49-F238E27FC236}">
                <a16:creationId xmlns:a16="http://schemas.microsoft.com/office/drawing/2014/main" id="{F678737A-BBF9-4A11-9803-060264EDC18F}"/>
              </a:ext>
            </a:extLst>
          </p:cNvPr>
          <p:cNvSpPr txBox="1"/>
          <p:nvPr/>
        </p:nvSpPr>
        <p:spPr>
          <a:xfrm>
            <a:off x="969206" y="1813593"/>
            <a:ext cx="7516425" cy="115953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Voluntari i aconsellable: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Realitzar les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Proves de nivell de Català i Anglès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, a les Jornades d’Acollida de començaments de setembre (abans de començar les classes).</a:t>
            </a: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2510DB4A-27FD-4385-92A2-53333CDEAA20}"/>
              </a:ext>
            </a:extLst>
          </p:cNvPr>
          <p:cNvSpPr txBox="1"/>
          <p:nvPr/>
        </p:nvSpPr>
        <p:spPr>
          <a:xfrm>
            <a:off x="969207" y="3366578"/>
            <a:ext cx="7123660" cy="195462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Nivell de Llengua Catalana: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Cal acreditar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Nivell 1 de Català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al segon curs del grau (vinculat a una assignatura). El nivell 1 és similar al C1.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Cal acreditar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Nivell 2 de Català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al tercer curs del grau (vinculat a una assignatura). El nivell 2 és similar al C2.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AECE371-CDBE-44E5-89FE-53C2ACD49214}"/>
              </a:ext>
            </a:extLst>
          </p:cNvPr>
          <p:cNvGrpSpPr/>
          <p:nvPr/>
        </p:nvGrpSpPr>
        <p:grpSpPr>
          <a:xfrm>
            <a:off x="5647035" y="5513892"/>
            <a:ext cx="2439488" cy="766300"/>
            <a:chOff x="4939474" y="3645787"/>
            <a:chExt cx="2085176" cy="501271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62E628B-A445-499A-A36F-63BBC72F0DE3}"/>
                </a:ext>
              </a:extLst>
            </p:cNvPr>
            <p:cNvSpPr/>
            <p:nvPr/>
          </p:nvSpPr>
          <p:spPr>
            <a:xfrm>
              <a:off x="4939475" y="3645787"/>
              <a:ext cx="2085175" cy="501271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9B72B20-8F60-4A49-B5DE-32DA31C6009D}"/>
                </a:ext>
              </a:extLst>
            </p:cNvPr>
            <p:cNvSpPr txBox="1"/>
            <p:nvPr/>
          </p:nvSpPr>
          <p:spPr>
            <a:xfrm>
              <a:off x="4939474" y="3725291"/>
              <a:ext cx="2085176" cy="34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Compte amb el nivell de Llengua Catalana</a:t>
              </a:r>
            </a:p>
          </p:txBody>
        </p:sp>
      </p:grp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62B19CC5-4648-5CA5-A603-3ECCC1F83D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65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787841-D05D-485F-8889-8F5CB16FD66C}"/>
              </a:ext>
            </a:extLst>
          </p:cNvPr>
          <p:cNvSpPr/>
          <p:nvPr/>
        </p:nvSpPr>
        <p:spPr>
          <a:xfrm>
            <a:off x="0" y="1664898"/>
            <a:ext cx="9144000" cy="401991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Educació Infantil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0" name="CuadroTexto 9">
            <a:hlinkClick r:id="rId3"/>
            <a:extLst>
              <a:ext uri="{FF2B5EF4-FFF2-40B4-BE49-F238E27FC236}">
                <a16:creationId xmlns:a16="http://schemas.microsoft.com/office/drawing/2014/main" id="{1DC104F1-BF52-4EE6-B03A-C501BE2348DE}"/>
              </a:ext>
            </a:extLst>
          </p:cNvPr>
          <p:cNvSpPr txBox="1"/>
          <p:nvPr/>
        </p:nvSpPr>
        <p:spPr>
          <a:xfrm>
            <a:off x="4771852" y="6188438"/>
            <a:ext cx="418012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vídeo: </a:t>
            </a:r>
            <a:r>
              <a:rPr kumimoji="0" lang="ca-ES" sz="1600" b="1" i="1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Grau en Educació Infantil</a:t>
            </a:r>
            <a:endParaRPr kumimoji="0" lang="ca-ES" sz="1600" b="1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2BB20AB-85EF-472E-9613-B356834EC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46545" y="6156234"/>
            <a:ext cx="299886" cy="309258"/>
          </a:xfrm>
          <a:prstGeom prst="rect">
            <a:avLst/>
          </a:prstGeom>
        </p:spPr>
      </p:pic>
      <p:pic>
        <p:nvPicPr>
          <p:cNvPr id="4" name="Imagen 13">
            <a:hlinkClick r:id="rId6"/>
            <a:extLst>
              <a:ext uri="{FF2B5EF4-FFF2-40B4-BE49-F238E27FC236}">
                <a16:creationId xmlns:a16="http://schemas.microsoft.com/office/drawing/2014/main" id="{97049A92-5BFD-2321-1581-5E82932B39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6" name="Imatge 5" descr="Imatge que conté persona, roba, nen, Cara humana&#10;&#10;Descripció generada automàticament">
            <a:extLst>
              <a:ext uri="{FF2B5EF4-FFF2-40B4-BE49-F238E27FC236}">
                <a16:creationId xmlns:a16="http://schemas.microsoft.com/office/drawing/2014/main" id="{0DED8D67-162A-3643-8013-D3CF22021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51364"/>
            <a:ext cx="10083610" cy="403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4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56F1861E-EB94-45CF-BB7A-78B008012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842CE2-C7E7-4C00-910F-1194B33D39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137718-2E3D-4300-A07F-27A0ADEDF86F}">
  <ds:schemaRefs>
    <ds:schemaRef ds:uri="http://schemas.microsoft.com/office/2006/metadata/properti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cf361f3-7d9d-47e4-9d86-af699410c5d4"/>
    <ds:schemaRef ds:uri="4323b3df-8132-45da-9814-5f12b4f3bf2e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16030</TotalTime>
  <Words>1831</Words>
  <Application>Microsoft Office PowerPoint</Application>
  <PresentationFormat>Presentación en pantalla (4:3)</PresentationFormat>
  <Paragraphs>275</Paragraphs>
  <Slides>30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Verdana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432</cp:revision>
  <dcterms:created xsi:type="dcterms:W3CDTF">2019-11-11T08:24:52Z</dcterms:created>
  <dcterms:modified xsi:type="dcterms:W3CDTF">2025-03-26T10:46:12Z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