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30"/>
  </p:notesMasterIdLst>
  <p:sldIdLst>
    <p:sldId id="659" r:id="rId5"/>
    <p:sldId id="671" r:id="rId6"/>
    <p:sldId id="666" r:id="rId7"/>
    <p:sldId id="667" r:id="rId8"/>
    <p:sldId id="369" r:id="rId9"/>
    <p:sldId id="370" r:id="rId10"/>
    <p:sldId id="611" r:id="rId11"/>
    <p:sldId id="331" r:id="rId12"/>
    <p:sldId id="612" r:id="rId13"/>
    <p:sldId id="623" r:id="rId14"/>
    <p:sldId id="656" r:id="rId15"/>
    <p:sldId id="622" r:id="rId16"/>
    <p:sldId id="624" r:id="rId17"/>
    <p:sldId id="642" r:id="rId18"/>
    <p:sldId id="643" r:id="rId19"/>
    <p:sldId id="613" r:id="rId20"/>
    <p:sldId id="625" r:id="rId21"/>
    <p:sldId id="628" r:id="rId22"/>
    <p:sldId id="631" r:id="rId23"/>
    <p:sldId id="291" r:id="rId24"/>
    <p:sldId id="675" r:id="rId25"/>
    <p:sldId id="668" r:id="rId26"/>
    <p:sldId id="673" r:id="rId27"/>
    <p:sldId id="674" r:id="rId28"/>
    <p:sldId id="309" r:id="rId29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31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2">
          <p15:clr>
            <a:srgbClr val="A4A3A4"/>
          </p15:clr>
        </p15:guide>
        <p15:guide id="2" orient="horz" pos="3893">
          <p15:clr>
            <a:srgbClr val="A4A3A4"/>
          </p15:clr>
        </p15:guide>
        <p15:guide id="3" orient="horz" pos="2941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orient="horz" pos="3782">
          <p15:clr>
            <a:srgbClr val="A4A3A4"/>
          </p15:clr>
        </p15:guide>
        <p15:guide id="6" orient="horz" pos="1841">
          <p15:clr>
            <a:srgbClr val="A4A3A4"/>
          </p15:clr>
        </p15:guide>
        <p15:guide id="7" orient="horz" pos="3144">
          <p15:clr>
            <a:srgbClr val="A4A3A4"/>
          </p15:clr>
        </p15:guide>
        <p15:guide id="8" orient="horz" pos="3692">
          <p15:clr>
            <a:srgbClr val="A4A3A4"/>
          </p15:clr>
        </p15:guide>
        <p15:guide id="9" orient="horz" pos="3690">
          <p15:clr>
            <a:srgbClr val="A4A3A4"/>
          </p15:clr>
        </p15:guide>
        <p15:guide id="10" orient="horz" pos="1430">
          <p15:clr>
            <a:srgbClr val="A4A3A4"/>
          </p15:clr>
        </p15:guide>
        <p15:guide id="11" pos="4703">
          <p15:clr>
            <a:srgbClr val="A4A3A4"/>
          </p15:clr>
        </p15:guide>
        <p15:guide id="12" pos="4031">
          <p15:clr>
            <a:srgbClr val="A4A3A4"/>
          </p15:clr>
        </p15:guide>
        <p15:guide id="13" pos="2883">
          <p15:clr>
            <a:srgbClr val="A4A3A4"/>
          </p15:clr>
        </p15:guide>
        <p15:guide id="14" pos="5759">
          <p15:clr>
            <a:srgbClr val="A4A3A4"/>
          </p15:clr>
        </p15:guide>
        <p15:guide id="15" orient="horz" pos="1743">
          <p15:clr>
            <a:srgbClr val="A4A3A4"/>
          </p15:clr>
        </p15:guide>
        <p15:guide id="16" orient="horz" pos="13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39"/>
    <a:srgbClr val="008000"/>
    <a:srgbClr val="336600"/>
    <a:srgbClr val="2EA515"/>
    <a:srgbClr val="58BB2A"/>
    <a:srgbClr val="EE00A5"/>
    <a:srgbClr val="13CD00"/>
    <a:srgbClr val="EF3633"/>
    <a:srgbClr val="FFDD5B"/>
    <a:srgbClr val="CF00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4850FB-6A8D-4249-96A6-E6BE97A6C4D4}" v="2" dt="2025-03-26T10:37:18.4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9" autoAdjust="0"/>
    <p:restoredTop sz="88406" autoAdjust="0"/>
  </p:normalViewPr>
  <p:slideViewPr>
    <p:cSldViewPr snapToGrid="0" showGuides="1">
      <p:cViewPr varScale="1">
        <p:scale>
          <a:sx n="98" d="100"/>
          <a:sy n="98" d="100"/>
        </p:scale>
        <p:origin x="2124" y="78"/>
      </p:cViewPr>
      <p:guideLst>
        <p:guide orient="horz" pos="4072"/>
        <p:guide orient="horz" pos="3893"/>
        <p:guide orient="horz" pos="2941"/>
        <p:guide orient="horz" pos="2159"/>
        <p:guide orient="horz" pos="3782"/>
        <p:guide orient="horz" pos="1841"/>
        <p:guide orient="horz" pos="3144"/>
        <p:guide orient="horz" pos="3692"/>
        <p:guide orient="horz" pos="3690"/>
        <p:guide orient="horz" pos="1430"/>
        <p:guide pos="4703"/>
        <p:guide pos="4031"/>
        <p:guide pos="2883"/>
        <p:guide pos="5759"/>
        <p:guide orient="horz" pos="1743"/>
        <p:guide orient="horz" pos="13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lia Boukelmoune Martí" userId="e299aa62-65b1-407e-8156-45aa4a7d9d94" providerId="ADAL" clId="{4AF32C0F-755D-4C01-8F73-C633D1938336}"/>
    <pc:docChg chg="modSld">
      <pc:chgData name="Lylia Boukelmoune Martí" userId="e299aa62-65b1-407e-8156-45aa4a7d9d94" providerId="ADAL" clId="{4AF32C0F-755D-4C01-8F73-C633D1938336}" dt="2025-02-11T10:45:59.585" v="2" actId="20577"/>
      <pc:docMkLst>
        <pc:docMk/>
      </pc:docMkLst>
      <pc:sldChg chg="modSp mod">
        <pc:chgData name="Lylia Boukelmoune Martí" userId="e299aa62-65b1-407e-8156-45aa4a7d9d94" providerId="ADAL" clId="{4AF32C0F-755D-4C01-8F73-C633D1938336}" dt="2025-02-11T10:45:59.585" v="2" actId="20577"/>
        <pc:sldMkLst>
          <pc:docMk/>
          <pc:sldMk cId="2643353128" sldId="675"/>
        </pc:sldMkLst>
        <pc:spChg chg="mod">
          <ac:chgData name="Lylia Boukelmoune Martí" userId="e299aa62-65b1-407e-8156-45aa4a7d9d94" providerId="ADAL" clId="{4AF32C0F-755D-4C01-8F73-C633D1938336}" dt="2025-02-11T10:45:59.585" v="2" actId="20577"/>
          <ac:spMkLst>
            <pc:docMk/>
            <pc:sldMk cId="2643353128" sldId="675"/>
            <ac:spMk id="36" creationId="{00000000-0000-0000-0000-000000000000}"/>
          </ac:spMkLst>
        </pc:spChg>
      </pc:sldChg>
    </pc:docChg>
  </pc:docChgLst>
  <pc:docChgLst>
    <pc:chgData name="Rosa María Cabrera Corchos" userId="f1659fda-de31-4a64-8d16-4a5c28fbfcfc" providerId="ADAL" clId="{ED451DC4-BCA5-44C8-B740-5F59F3E3F291}"/>
    <pc:docChg chg="modSld">
      <pc:chgData name="Rosa María Cabrera Corchos" userId="f1659fda-de31-4a64-8d16-4a5c28fbfcfc" providerId="ADAL" clId="{ED451DC4-BCA5-44C8-B740-5F59F3E3F291}" dt="2023-01-12T14:42:27.332" v="22" actId="14826"/>
      <pc:docMkLst>
        <pc:docMk/>
      </pc:docMkLst>
      <pc:sldChg chg="modSp mod">
        <pc:chgData name="Rosa María Cabrera Corchos" userId="f1659fda-de31-4a64-8d16-4a5c28fbfcfc" providerId="ADAL" clId="{ED451DC4-BCA5-44C8-B740-5F59F3E3F291}" dt="2023-01-12T14:40:25.440" v="16" actId="14826"/>
        <pc:sldMkLst>
          <pc:docMk/>
          <pc:sldMk cId="2157018313" sldId="331"/>
        </pc:sldMkLst>
      </pc:sldChg>
      <pc:sldChg chg="modSp mod">
        <pc:chgData name="Rosa María Cabrera Corchos" userId="f1659fda-de31-4a64-8d16-4a5c28fbfcfc" providerId="ADAL" clId="{ED451DC4-BCA5-44C8-B740-5F59F3E3F291}" dt="2023-01-12T14:38:59.521" v="12" actId="1036"/>
        <pc:sldMkLst>
          <pc:docMk/>
          <pc:sldMk cId="3843106006" sldId="342"/>
        </pc:sldMkLst>
      </pc:sldChg>
      <pc:sldChg chg="modSp mod">
        <pc:chgData name="Rosa María Cabrera Corchos" userId="f1659fda-de31-4a64-8d16-4a5c28fbfcfc" providerId="ADAL" clId="{ED451DC4-BCA5-44C8-B740-5F59F3E3F291}" dt="2023-01-12T14:39:57.159" v="13" actId="14826"/>
        <pc:sldMkLst>
          <pc:docMk/>
          <pc:sldMk cId="2902783971" sldId="369"/>
        </pc:sldMkLst>
      </pc:sldChg>
      <pc:sldChg chg="modSp mod">
        <pc:chgData name="Rosa María Cabrera Corchos" userId="f1659fda-de31-4a64-8d16-4a5c28fbfcfc" providerId="ADAL" clId="{ED451DC4-BCA5-44C8-B740-5F59F3E3F291}" dt="2023-01-12T14:40:07.715" v="14" actId="14826"/>
        <pc:sldMkLst>
          <pc:docMk/>
          <pc:sldMk cId="4176253884" sldId="370"/>
        </pc:sldMkLst>
      </pc:sldChg>
      <pc:sldChg chg="modSp mod">
        <pc:chgData name="Rosa María Cabrera Corchos" userId="f1659fda-de31-4a64-8d16-4a5c28fbfcfc" providerId="ADAL" clId="{ED451DC4-BCA5-44C8-B740-5F59F3E3F291}" dt="2023-01-12T14:40:15.399" v="15" actId="14826"/>
        <pc:sldMkLst>
          <pc:docMk/>
          <pc:sldMk cId="683842998" sldId="611"/>
        </pc:sldMkLst>
      </pc:sldChg>
      <pc:sldChg chg="modSp mod">
        <pc:chgData name="Rosa María Cabrera Corchos" userId="f1659fda-de31-4a64-8d16-4a5c28fbfcfc" providerId="ADAL" clId="{ED451DC4-BCA5-44C8-B740-5F59F3E3F291}" dt="2023-01-12T14:40:33.547" v="17" actId="14826"/>
        <pc:sldMkLst>
          <pc:docMk/>
          <pc:sldMk cId="2224155325" sldId="612"/>
        </pc:sldMkLst>
      </pc:sldChg>
      <pc:sldChg chg="modSp mod">
        <pc:chgData name="Rosa María Cabrera Corchos" userId="f1659fda-de31-4a64-8d16-4a5c28fbfcfc" providerId="ADAL" clId="{ED451DC4-BCA5-44C8-B740-5F59F3E3F291}" dt="2023-01-12T14:42:04.267" v="20" actId="14826"/>
        <pc:sldMkLst>
          <pc:docMk/>
          <pc:sldMk cId="694859647" sldId="613"/>
        </pc:sldMkLst>
      </pc:sldChg>
      <pc:sldChg chg="modSp mod">
        <pc:chgData name="Rosa María Cabrera Corchos" userId="f1659fda-de31-4a64-8d16-4a5c28fbfcfc" providerId="ADAL" clId="{ED451DC4-BCA5-44C8-B740-5F59F3E3F291}" dt="2023-01-12T14:40:46.967" v="18" actId="14826"/>
        <pc:sldMkLst>
          <pc:docMk/>
          <pc:sldMk cId="166304558" sldId="623"/>
        </pc:sldMkLst>
      </pc:sldChg>
      <pc:sldChg chg="modSp mod">
        <pc:chgData name="Rosa María Cabrera Corchos" userId="f1659fda-de31-4a64-8d16-4a5c28fbfcfc" providerId="ADAL" clId="{ED451DC4-BCA5-44C8-B740-5F59F3E3F291}" dt="2023-01-12T14:42:15.354" v="21" actId="14826"/>
        <pc:sldMkLst>
          <pc:docMk/>
          <pc:sldMk cId="3708896483" sldId="628"/>
        </pc:sldMkLst>
      </pc:sldChg>
      <pc:sldChg chg="modSp mod">
        <pc:chgData name="Rosa María Cabrera Corchos" userId="f1659fda-de31-4a64-8d16-4a5c28fbfcfc" providerId="ADAL" clId="{ED451DC4-BCA5-44C8-B740-5F59F3E3F291}" dt="2023-01-12T14:42:27.332" v="22" actId="14826"/>
        <pc:sldMkLst>
          <pc:docMk/>
          <pc:sldMk cId="2075332761" sldId="631"/>
        </pc:sldMkLst>
      </pc:sldChg>
      <pc:sldChg chg="modSp mod">
        <pc:chgData name="Rosa María Cabrera Corchos" userId="f1659fda-de31-4a64-8d16-4a5c28fbfcfc" providerId="ADAL" clId="{ED451DC4-BCA5-44C8-B740-5F59F3E3F291}" dt="2023-01-12T14:40:59.094" v="19" actId="14826"/>
        <pc:sldMkLst>
          <pc:docMk/>
          <pc:sldMk cId="2167550808" sldId="656"/>
        </pc:sldMkLst>
      </pc:sldChg>
    </pc:docChg>
  </pc:docChgLst>
  <pc:docChgLst>
    <pc:chgData name="Neus Murcia Sadurní" userId="2c674b4e-4ed0-4f71-9773-0e903b570d67" providerId="ADAL" clId="{9BB52477-72DC-4EE3-AA0B-0906533D02B3}"/>
    <pc:docChg chg="delSld">
      <pc:chgData name="Neus Murcia Sadurní" userId="2c674b4e-4ed0-4f71-9773-0e903b570d67" providerId="ADAL" clId="{9BB52477-72DC-4EE3-AA0B-0906533D02B3}" dt="2022-01-15T12:07:28.367" v="1" actId="2696"/>
      <pc:docMkLst>
        <pc:docMk/>
      </pc:docMkLst>
      <pc:sldChg chg="del">
        <pc:chgData name="Neus Murcia Sadurní" userId="2c674b4e-4ed0-4f71-9773-0e903b570d67" providerId="ADAL" clId="{9BB52477-72DC-4EE3-AA0B-0906533D02B3}" dt="2022-01-15T12:06:48.604" v="0" actId="2696"/>
        <pc:sldMkLst>
          <pc:docMk/>
          <pc:sldMk cId="2274150714" sldId="259"/>
        </pc:sldMkLst>
      </pc:sldChg>
      <pc:sldChg chg="del">
        <pc:chgData name="Neus Murcia Sadurní" userId="2c674b4e-4ed0-4f71-9773-0e903b570d67" providerId="ADAL" clId="{9BB52477-72DC-4EE3-AA0B-0906533D02B3}" dt="2022-01-15T12:06:48.604" v="0" actId="2696"/>
        <pc:sldMkLst>
          <pc:docMk/>
          <pc:sldMk cId="2985893853" sldId="308"/>
        </pc:sldMkLst>
      </pc:sldChg>
      <pc:sldChg chg="del">
        <pc:chgData name="Neus Murcia Sadurní" userId="2c674b4e-4ed0-4f71-9773-0e903b570d67" providerId="ADAL" clId="{9BB52477-72DC-4EE3-AA0B-0906533D02B3}" dt="2022-01-15T12:07:28.367" v="1" actId="2696"/>
        <pc:sldMkLst>
          <pc:docMk/>
          <pc:sldMk cId="3083134075" sldId="309"/>
        </pc:sldMkLst>
      </pc:sldChg>
      <pc:sldChg chg="del">
        <pc:chgData name="Neus Murcia Sadurní" userId="2c674b4e-4ed0-4f71-9773-0e903b570d67" providerId="ADAL" clId="{9BB52477-72DC-4EE3-AA0B-0906533D02B3}" dt="2022-01-15T12:07:28.367" v="1" actId="2696"/>
        <pc:sldMkLst>
          <pc:docMk/>
          <pc:sldMk cId="1482670528" sldId="601"/>
        </pc:sldMkLst>
      </pc:sldChg>
      <pc:sldChg chg="del">
        <pc:chgData name="Neus Murcia Sadurní" userId="2c674b4e-4ed0-4f71-9773-0e903b570d67" providerId="ADAL" clId="{9BB52477-72DC-4EE3-AA0B-0906533D02B3}" dt="2022-01-15T12:07:28.367" v="1" actId="2696"/>
        <pc:sldMkLst>
          <pc:docMk/>
          <pc:sldMk cId="1310110268" sldId="604"/>
        </pc:sldMkLst>
      </pc:sldChg>
      <pc:sldChg chg="del">
        <pc:chgData name="Neus Murcia Sadurní" userId="2c674b4e-4ed0-4f71-9773-0e903b570d67" providerId="ADAL" clId="{9BB52477-72DC-4EE3-AA0B-0906533D02B3}" dt="2022-01-15T12:07:28.367" v="1" actId="2696"/>
        <pc:sldMkLst>
          <pc:docMk/>
          <pc:sldMk cId="177871639" sldId="606"/>
        </pc:sldMkLst>
      </pc:sldChg>
      <pc:sldChg chg="del">
        <pc:chgData name="Neus Murcia Sadurní" userId="2c674b4e-4ed0-4f71-9773-0e903b570d67" providerId="ADAL" clId="{9BB52477-72DC-4EE3-AA0B-0906533D02B3}" dt="2022-01-15T12:06:48.604" v="0" actId="2696"/>
        <pc:sldMkLst>
          <pc:docMk/>
          <pc:sldMk cId="1808125962" sldId="610"/>
        </pc:sldMkLst>
      </pc:sldChg>
      <pc:sldChg chg="del">
        <pc:chgData name="Neus Murcia Sadurní" userId="2c674b4e-4ed0-4f71-9773-0e903b570d67" providerId="ADAL" clId="{9BB52477-72DC-4EE3-AA0B-0906533D02B3}" dt="2022-01-15T12:06:48.604" v="0" actId="2696"/>
        <pc:sldMkLst>
          <pc:docMk/>
          <pc:sldMk cId="3875791077" sldId="644"/>
        </pc:sldMkLst>
      </pc:sldChg>
    </pc:docChg>
  </pc:docChgLst>
  <pc:docChgLst>
    <pc:chgData name="Rosa María Cabrera Corchos" userId="f1659fda-de31-4a64-8d16-4a5c28fbfcfc" providerId="ADAL" clId="{52DF97FC-3259-47D7-AA92-764549F6DFAD}"/>
    <pc:docChg chg="delSld">
      <pc:chgData name="Rosa María Cabrera Corchos" userId="f1659fda-de31-4a64-8d16-4a5c28fbfcfc" providerId="ADAL" clId="{52DF97FC-3259-47D7-AA92-764549F6DFAD}" dt="2023-02-01T11:18:33.377" v="0" actId="2696"/>
      <pc:docMkLst>
        <pc:docMk/>
      </pc:docMkLst>
      <pc:sldChg chg="del">
        <pc:chgData name="Rosa María Cabrera Corchos" userId="f1659fda-de31-4a64-8d16-4a5c28fbfcfc" providerId="ADAL" clId="{52DF97FC-3259-47D7-AA92-764549F6DFAD}" dt="2023-02-01T11:18:33.377" v="0" actId="2696"/>
        <pc:sldMkLst>
          <pc:docMk/>
          <pc:sldMk cId="367222070" sldId="605"/>
        </pc:sldMkLst>
      </pc:sldChg>
      <pc:sldChg chg="del">
        <pc:chgData name="Rosa María Cabrera Corchos" userId="f1659fda-de31-4a64-8d16-4a5c28fbfcfc" providerId="ADAL" clId="{52DF97FC-3259-47D7-AA92-764549F6DFAD}" dt="2023-02-01T11:18:33.377" v="0" actId="2696"/>
        <pc:sldMkLst>
          <pc:docMk/>
          <pc:sldMk cId="850449991" sldId="606"/>
        </pc:sldMkLst>
      </pc:sldChg>
    </pc:docChg>
  </pc:docChgLst>
  <pc:docChgLst>
    <pc:chgData name="Neus Murcia Sadurní" userId="S::1567593@uab.cat::2c674b4e-4ed0-4f71-9773-0e903b570d67" providerId="AD" clId="Web-{FB604A55-5247-4123-F1FA-00C7A0235328}"/>
    <pc:docChg chg="modSld">
      <pc:chgData name="Neus Murcia Sadurní" userId="S::1567593@uab.cat::2c674b4e-4ed0-4f71-9773-0e903b570d67" providerId="AD" clId="Web-{FB604A55-5247-4123-F1FA-00C7A0235328}" dt="2021-10-08T07:58:23.657" v="18" actId="20577"/>
      <pc:docMkLst>
        <pc:docMk/>
      </pc:docMkLst>
      <pc:sldChg chg="addSp delSp modSp">
        <pc:chgData name="Neus Murcia Sadurní" userId="S::1567593@uab.cat::2c674b4e-4ed0-4f71-9773-0e903b570d67" providerId="AD" clId="Web-{FB604A55-5247-4123-F1FA-00C7A0235328}" dt="2021-10-08T07:58:23.657" v="18" actId="20577"/>
        <pc:sldMkLst>
          <pc:docMk/>
          <pc:sldMk cId="2167550808" sldId="656"/>
        </pc:sldMkLst>
      </pc:sldChg>
    </pc:docChg>
  </pc:docChgLst>
  <pc:docChgLst>
    <pc:chgData name="Rosa María Cabrera Corchos" userId="f1659fda-de31-4a64-8d16-4a5c28fbfcfc" providerId="ADAL" clId="{56AECBC4-AC06-412B-A978-E46658239C5F}"/>
    <pc:docChg chg="addSld delSld modSld">
      <pc:chgData name="Rosa María Cabrera Corchos" userId="f1659fda-de31-4a64-8d16-4a5c28fbfcfc" providerId="ADAL" clId="{56AECBC4-AC06-412B-A978-E46658239C5F}" dt="2025-01-29T15:32:29.325" v="62" actId="2696"/>
      <pc:docMkLst>
        <pc:docMk/>
      </pc:docMkLst>
      <pc:sldChg chg="modSp">
        <pc:chgData name="Rosa María Cabrera Corchos" userId="f1659fda-de31-4a64-8d16-4a5c28fbfcfc" providerId="ADAL" clId="{56AECBC4-AC06-412B-A978-E46658239C5F}" dt="2025-01-26T19:38:31.892" v="20" actId="20577"/>
        <pc:sldMkLst>
          <pc:docMk/>
          <pc:sldMk cId="166304558" sldId="623"/>
        </pc:sldMkLst>
        <pc:spChg chg="mod">
          <ac:chgData name="Rosa María Cabrera Corchos" userId="f1659fda-de31-4a64-8d16-4a5c28fbfcfc" providerId="ADAL" clId="{56AECBC4-AC06-412B-A978-E46658239C5F}" dt="2025-01-26T19:38:31.892" v="20" actId="20577"/>
          <ac:spMkLst>
            <pc:docMk/>
            <pc:sldMk cId="166304558" sldId="623"/>
            <ac:spMk id="9" creationId="{00000000-0000-0000-0000-000000000000}"/>
          </ac:spMkLst>
        </pc:spChg>
      </pc:sldChg>
      <pc:sldChg chg="modSp">
        <pc:chgData name="Rosa María Cabrera Corchos" userId="f1659fda-de31-4a64-8d16-4a5c28fbfcfc" providerId="ADAL" clId="{56AECBC4-AC06-412B-A978-E46658239C5F}" dt="2025-01-26T19:39:46.953" v="60"/>
        <pc:sldMkLst>
          <pc:docMk/>
          <pc:sldMk cId="1074027259" sldId="629"/>
        </pc:sldMkLst>
        <pc:graphicFrameChg chg="mod">
          <ac:chgData name="Rosa María Cabrera Corchos" userId="f1659fda-de31-4a64-8d16-4a5c28fbfcfc" providerId="ADAL" clId="{56AECBC4-AC06-412B-A978-E46658239C5F}" dt="2025-01-26T19:39:46.953" v="60"/>
          <ac:graphicFrameMkLst>
            <pc:docMk/>
            <pc:sldMk cId="1074027259" sldId="629"/>
            <ac:graphicFrameMk id="2" creationId="{00000000-0000-0000-0000-000000000000}"/>
          </ac:graphicFrameMkLst>
        </pc:graphicFrameChg>
      </pc:sldChg>
      <pc:sldChg chg="modSp mod">
        <pc:chgData name="Rosa María Cabrera Corchos" userId="f1659fda-de31-4a64-8d16-4a5c28fbfcfc" providerId="ADAL" clId="{56AECBC4-AC06-412B-A978-E46658239C5F}" dt="2025-01-26T19:39:03.128" v="59" actId="1076"/>
        <pc:sldMkLst>
          <pc:docMk/>
          <pc:sldMk cId="2167550808" sldId="656"/>
        </pc:sldMkLst>
        <pc:spChg chg="mod">
          <ac:chgData name="Rosa María Cabrera Corchos" userId="f1659fda-de31-4a64-8d16-4a5c28fbfcfc" providerId="ADAL" clId="{56AECBC4-AC06-412B-A978-E46658239C5F}" dt="2025-01-26T19:38:46.802" v="57" actId="1037"/>
          <ac:spMkLst>
            <pc:docMk/>
            <pc:sldMk cId="2167550808" sldId="656"/>
            <ac:spMk id="3" creationId="{9C539D05-0C0C-FA99-E3F5-9BF7F5E76C55}"/>
          </ac:spMkLst>
        </pc:spChg>
        <pc:spChg chg="mod">
          <ac:chgData name="Rosa María Cabrera Corchos" userId="f1659fda-de31-4a64-8d16-4a5c28fbfcfc" providerId="ADAL" clId="{56AECBC4-AC06-412B-A978-E46658239C5F}" dt="2025-01-26T19:39:03.128" v="59" actId="1076"/>
          <ac:spMkLst>
            <pc:docMk/>
            <pc:sldMk cId="2167550808" sldId="656"/>
            <ac:spMk id="5" creationId="{3D757F1E-7ADB-35DC-851A-AC567E9E5F1D}"/>
          </ac:spMkLst>
        </pc:spChg>
        <pc:picChg chg="mod">
          <ac:chgData name="Rosa María Cabrera Corchos" userId="f1659fda-de31-4a64-8d16-4a5c28fbfcfc" providerId="ADAL" clId="{56AECBC4-AC06-412B-A978-E46658239C5F}" dt="2025-01-26T19:38:46.802" v="57" actId="1037"/>
          <ac:picMkLst>
            <pc:docMk/>
            <pc:sldMk cId="2167550808" sldId="656"/>
            <ac:picMk id="4" creationId="{12174F8D-85FC-0133-2E5A-1FD2134A1899}"/>
          </ac:picMkLst>
        </pc:picChg>
        <pc:picChg chg="mod">
          <ac:chgData name="Rosa María Cabrera Corchos" userId="f1659fda-de31-4a64-8d16-4a5c28fbfcfc" providerId="ADAL" clId="{56AECBC4-AC06-412B-A978-E46658239C5F}" dt="2025-01-26T19:38:46.802" v="57" actId="1037"/>
          <ac:picMkLst>
            <pc:docMk/>
            <pc:sldMk cId="2167550808" sldId="656"/>
            <ac:picMk id="6" creationId="{50E1A488-0DD8-C996-7A6C-E56AC73BDA3B}"/>
          </ac:picMkLst>
        </pc:picChg>
      </pc:sldChg>
      <pc:sldChg chg="modSp mod modNotesTx">
        <pc:chgData name="Rosa María Cabrera Corchos" userId="f1659fda-de31-4a64-8d16-4a5c28fbfcfc" providerId="ADAL" clId="{56AECBC4-AC06-412B-A978-E46658239C5F}" dt="2025-01-26T19:37:39.811" v="18"/>
        <pc:sldMkLst>
          <pc:docMk/>
          <pc:sldMk cId="708348372" sldId="659"/>
        </pc:sldMkLst>
        <pc:spChg chg="mod">
          <ac:chgData name="Rosa María Cabrera Corchos" userId="f1659fda-de31-4a64-8d16-4a5c28fbfcfc" providerId="ADAL" clId="{56AECBC4-AC06-412B-A978-E46658239C5F}" dt="2025-01-26T19:37:10.173" v="17" actId="1035"/>
          <ac:spMkLst>
            <pc:docMk/>
            <pc:sldMk cId="708348372" sldId="659"/>
            <ac:spMk id="8" creationId="{8BC07BB4-6026-FEB0-7113-3561C9044851}"/>
          </ac:spMkLst>
        </pc:spChg>
      </pc:sldChg>
      <pc:sldChg chg="del">
        <pc:chgData name="Rosa María Cabrera Corchos" userId="f1659fda-de31-4a64-8d16-4a5c28fbfcfc" providerId="ADAL" clId="{56AECBC4-AC06-412B-A978-E46658239C5F}" dt="2025-01-29T15:32:29.325" v="62" actId="2696"/>
        <pc:sldMkLst>
          <pc:docMk/>
          <pc:sldMk cId="1698865902" sldId="672"/>
        </pc:sldMkLst>
      </pc:sldChg>
      <pc:sldChg chg="add">
        <pc:chgData name="Rosa María Cabrera Corchos" userId="f1659fda-de31-4a64-8d16-4a5c28fbfcfc" providerId="ADAL" clId="{56AECBC4-AC06-412B-A978-E46658239C5F}" dt="2025-01-29T15:32:23.701" v="61"/>
        <pc:sldMkLst>
          <pc:docMk/>
          <pc:sldMk cId="2643353128" sldId="675"/>
        </pc:sldMkLst>
      </pc:sldChg>
    </pc:docChg>
  </pc:docChgLst>
  <pc:docChgLst>
    <pc:chgData name="Rosa María Cabrera Corchos" userId="f1659fda-de31-4a64-8d16-4a5c28fbfcfc" providerId="ADAL" clId="{A5EFF9DB-AB48-48EB-B40E-A9B9CDA50EDC}"/>
    <pc:docChg chg="custSel delSld modSld delMainMaster">
      <pc:chgData name="Rosa María Cabrera Corchos" userId="f1659fda-de31-4a64-8d16-4a5c28fbfcfc" providerId="ADAL" clId="{A5EFF9DB-AB48-48EB-B40E-A9B9CDA50EDC}" dt="2024-01-25T17:06:13.922" v="85" actId="2696"/>
      <pc:docMkLst>
        <pc:docMk/>
      </pc:docMkLst>
      <pc:sldChg chg="del">
        <pc:chgData name="Rosa María Cabrera Corchos" userId="f1659fda-de31-4a64-8d16-4a5c28fbfcfc" providerId="ADAL" clId="{A5EFF9DB-AB48-48EB-B40E-A9B9CDA50EDC}" dt="2024-01-25T17:00:54.268" v="0" actId="2696"/>
        <pc:sldMkLst>
          <pc:docMk/>
          <pc:sldMk cId="2985893853" sldId="308"/>
        </pc:sldMkLst>
      </pc:sldChg>
      <pc:sldChg chg="del">
        <pc:chgData name="Rosa María Cabrera Corchos" userId="f1659fda-de31-4a64-8d16-4a5c28fbfcfc" providerId="ADAL" clId="{A5EFF9DB-AB48-48EB-B40E-A9B9CDA50EDC}" dt="2024-01-25T17:02:05.703" v="54" actId="2696"/>
        <pc:sldMkLst>
          <pc:docMk/>
          <pc:sldMk cId="3698237054" sldId="352"/>
        </pc:sldMkLst>
      </pc:sldChg>
      <pc:sldChg chg="del">
        <pc:chgData name="Rosa María Cabrera Corchos" userId="f1659fda-de31-4a64-8d16-4a5c28fbfcfc" providerId="ADAL" clId="{A5EFF9DB-AB48-48EB-B40E-A9B9CDA50EDC}" dt="2024-01-25T17:06:13.922" v="85" actId="2696"/>
        <pc:sldMkLst>
          <pc:docMk/>
          <pc:sldMk cId="367222070" sldId="605"/>
        </pc:sldMkLst>
      </pc:sldChg>
      <pc:sldChg chg="del">
        <pc:chgData name="Rosa María Cabrera Corchos" userId="f1659fda-de31-4a64-8d16-4a5c28fbfcfc" providerId="ADAL" clId="{A5EFF9DB-AB48-48EB-B40E-A9B9CDA50EDC}" dt="2024-01-25T17:06:13.922" v="85" actId="2696"/>
        <pc:sldMkLst>
          <pc:docMk/>
          <pc:sldMk cId="1883697652" sldId="607"/>
        </pc:sldMkLst>
      </pc:sldChg>
      <pc:sldChg chg="modSp">
        <pc:chgData name="Rosa María Cabrera Corchos" userId="f1659fda-de31-4a64-8d16-4a5c28fbfcfc" providerId="ADAL" clId="{A5EFF9DB-AB48-48EB-B40E-A9B9CDA50EDC}" dt="2024-01-25T17:03:12.137" v="55" actId="207"/>
        <pc:sldMkLst>
          <pc:docMk/>
          <pc:sldMk cId="3812331708" sldId="624"/>
        </pc:sldMkLst>
      </pc:sldChg>
      <pc:sldChg chg="addSp delSp modSp mod delAnim modAnim">
        <pc:chgData name="Rosa María Cabrera Corchos" userId="f1659fda-de31-4a64-8d16-4a5c28fbfcfc" providerId="ADAL" clId="{A5EFF9DB-AB48-48EB-B40E-A9B9CDA50EDC}" dt="2024-01-25T17:04:46.155" v="84"/>
        <pc:sldMkLst>
          <pc:docMk/>
          <pc:sldMk cId="2760260784" sldId="642"/>
        </pc:sldMkLst>
      </pc:sldChg>
      <pc:sldChg chg="del">
        <pc:chgData name="Rosa María Cabrera Corchos" userId="f1659fda-de31-4a64-8d16-4a5c28fbfcfc" providerId="ADAL" clId="{A5EFF9DB-AB48-48EB-B40E-A9B9CDA50EDC}" dt="2024-01-25T17:06:13.922" v="85" actId="2696"/>
        <pc:sldMkLst>
          <pc:docMk/>
          <pc:sldMk cId="4163575214" sldId="655"/>
        </pc:sldMkLst>
      </pc:sldChg>
      <pc:sldChg chg="del">
        <pc:chgData name="Rosa María Cabrera Corchos" userId="f1659fda-de31-4a64-8d16-4a5c28fbfcfc" providerId="ADAL" clId="{A5EFF9DB-AB48-48EB-B40E-A9B9CDA50EDC}" dt="2024-01-25T17:00:54.268" v="0" actId="2696"/>
        <pc:sldMkLst>
          <pc:docMk/>
          <pc:sldMk cId="824629352" sldId="658"/>
        </pc:sldMkLst>
      </pc:sldChg>
      <pc:sldChg chg="del">
        <pc:chgData name="Rosa María Cabrera Corchos" userId="f1659fda-de31-4a64-8d16-4a5c28fbfcfc" providerId="ADAL" clId="{A5EFF9DB-AB48-48EB-B40E-A9B9CDA50EDC}" dt="2024-01-25T17:00:54.268" v="0" actId="2696"/>
        <pc:sldMkLst>
          <pc:docMk/>
          <pc:sldMk cId="2768113072" sldId="659"/>
        </pc:sldMkLst>
      </pc:sldChg>
      <pc:sldChg chg="del">
        <pc:chgData name="Rosa María Cabrera Corchos" userId="f1659fda-de31-4a64-8d16-4a5c28fbfcfc" providerId="ADAL" clId="{A5EFF9DB-AB48-48EB-B40E-A9B9CDA50EDC}" dt="2024-01-25T17:06:13.922" v="85" actId="2696"/>
        <pc:sldMkLst>
          <pc:docMk/>
          <pc:sldMk cId="385276344" sldId="660"/>
        </pc:sldMkLst>
      </pc:sldChg>
      <pc:sldChg chg="del">
        <pc:chgData name="Rosa María Cabrera Corchos" userId="f1659fda-de31-4a64-8d16-4a5c28fbfcfc" providerId="ADAL" clId="{A5EFF9DB-AB48-48EB-B40E-A9B9CDA50EDC}" dt="2024-01-25T17:06:13.922" v="85" actId="2696"/>
        <pc:sldMkLst>
          <pc:docMk/>
          <pc:sldMk cId="4236702256" sldId="661"/>
        </pc:sldMkLst>
      </pc:sldChg>
      <pc:sldChg chg="modSp">
        <pc:chgData name="Rosa María Cabrera Corchos" userId="f1659fda-de31-4a64-8d16-4a5c28fbfcfc" providerId="ADAL" clId="{A5EFF9DB-AB48-48EB-B40E-A9B9CDA50EDC}" dt="2024-01-25T17:01:55.376" v="53" actId="20577"/>
        <pc:sldMkLst>
          <pc:docMk/>
          <pc:sldMk cId="953808155" sldId="668"/>
        </pc:sldMkLst>
      </pc:sldChg>
      <pc:sldMasterChg chg="del delSldLayout">
        <pc:chgData name="Rosa María Cabrera Corchos" userId="f1659fda-de31-4a64-8d16-4a5c28fbfcfc" providerId="ADAL" clId="{A5EFF9DB-AB48-48EB-B40E-A9B9CDA50EDC}" dt="2024-01-25T17:06:13.922" v="85" actId="2696"/>
        <pc:sldMasterMkLst>
          <pc:docMk/>
          <pc:sldMasterMk cId="4177177911" sldId="2147483660"/>
        </pc:sldMasterMkLst>
        <pc:sldLayoutChg chg="del">
          <pc:chgData name="Rosa María Cabrera Corchos" userId="f1659fda-de31-4a64-8d16-4a5c28fbfcfc" providerId="ADAL" clId="{A5EFF9DB-AB48-48EB-B40E-A9B9CDA50EDC}" dt="2024-01-25T17:06:13.922" v="85" actId="2696"/>
          <pc:sldLayoutMkLst>
            <pc:docMk/>
            <pc:sldMasterMk cId="4177177911" sldId="2147483660"/>
            <pc:sldLayoutMk cId="329185159" sldId="2147483661"/>
          </pc:sldLayoutMkLst>
        </pc:sldLayoutChg>
        <pc:sldLayoutChg chg="del">
          <pc:chgData name="Rosa María Cabrera Corchos" userId="f1659fda-de31-4a64-8d16-4a5c28fbfcfc" providerId="ADAL" clId="{A5EFF9DB-AB48-48EB-B40E-A9B9CDA50EDC}" dt="2024-01-25T17:06:13.922" v="85" actId="2696"/>
          <pc:sldLayoutMkLst>
            <pc:docMk/>
            <pc:sldMasterMk cId="4177177911" sldId="2147483660"/>
            <pc:sldLayoutMk cId="2143672850" sldId="2147483662"/>
          </pc:sldLayoutMkLst>
        </pc:sldLayoutChg>
        <pc:sldLayoutChg chg="del">
          <pc:chgData name="Rosa María Cabrera Corchos" userId="f1659fda-de31-4a64-8d16-4a5c28fbfcfc" providerId="ADAL" clId="{A5EFF9DB-AB48-48EB-B40E-A9B9CDA50EDC}" dt="2024-01-25T17:06:13.922" v="85" actId="2696"/>
          <pc:sldLayoutMkLst>
            <pc:docMk/>
            <pc:sldMasterMk cId="4177177911" sldId="2147483660"/>
            <pc:sldLayoutMk cId="3039645813" sldId="2147483663"/>
          </pc:sldLayoutMkLst>
        </pc:sldLayoutChg>
        <pc:sldLayoutChg chg="del">
          <pc:chgData name="Rosa María Cabrera Corchos" userId="f1659fda-de31-4a64-8d16-4a5c28fbfcfc" providerId="ADAL" clId="{A5EFF9DB-AB48-48EB-B40E-A9B9CDA50EDC}" dt="2024-01-25T17:06:13.922" v="85" actId="2696"/>
          <pc:sldLayoutMkLst>
            <pc:docMk/>
            <pc:sldMasterMk cId="4177177911" sldId="2147483660"/>
            <pc:sldLayoutMk cId="3137439495" sldId="2147483664"/>
          </pc:sldLayoutMkLst>
        </pc:sldLayoutChg>
        <pc:sldLayoutChg chg="del">
          <pc:chgData name="Rosa María Cabrera Corchos" userId="f1659fda-de31-4a64-8d16-4a5c28fbfcfc" providerId="ADAL" clId="{A5EFF9DB-AB48-48EB-B40E-A9B9CDA50EDC}" dt="2024-01-25T17:06:13.922" v="85" actId="2696"/>
          <pc:sldLayoutMkLst>
            <pc:docMk/>
            <pc:sldMasterMk cId="4177177911" sldId="2147483660"/>
            <pc:sldLayoutMk cId="3668965485" sldId="2147483665"/>
          </pc:sldLayoutMkLst>
        </pc:sldLayoutChg>
        <pc:sldLayoutChg chg="del">
          <pc:chgData name="Rosa María Cabrera Corchos" userId="f1659fda-de31-4a64-8d16-4a5c28fbfcfc" providerId="ADAL" clId="{A5EFF9DB-AB48-48EB-B40E-A9B9CDA50EDC}" dt="2024-01-25T17:06:13.922" v="85" actId="2696"/>
          <pc:sldLayoutMkLst>
            <pc:docMk/>
            <pc:sldMasterMk cId="4177177911" sldId="2147483660"/>
            <pc:sldLayoutMk cId="3216481084" sldId="2147483666"/>
          </pc:sldLayoutMkLst>
        </pc:sldLayoutChg>
        <pc:sldLayoutChg chg="del">
          <pc:chgData name="Rosa María Cabrera Corchos" userId="f1659fda-de31-4a64-8d16-4a5c28fbfcfc" providerId="ADAL" clId="{A5EFF9DB-AB48-48EB-B40E-A9B9CDA50EDC}" dt="2024-01-25T17:06:13.922" v="85" actId="2696"/>
          <pc:sldLayoutMkLst>
            <pc:docMk/>
            <pc:sldMasterMk cId="4177177911" sldId="2147483660"/>
            <pc:sldLayoutMk cId="2359529211" sldId="2147483667"/>
          </pc:sldLayoutMkLst>
        </pc:sldLayoutChg>
        <pc:sldLayoutChg chg="del">
          <pc:chgData name="Rosa María Cabrera Corchos" userId="f1659fda-de31-4a64-8d16-4a5c28fbfcfc" providerId="ADAL" clId="{A5EFF9DB-AB48-48EB-B40E-A9B9CDA50EDC}" dt="2024-01-25T17:06:13.922" v="85" actId="2696"/>
          <pc:sldLayoutMkLst>
            <pc:docMk/>
            <pc:sldMasterMk cId="4177177911" sldId="2147483660"/>
            <pc:sldLayoutMk cId="1255217739" sldId="2147483668"/>
          </pc:sldLayoutMkLst>
        </pc:sldLayoutChg>
        <pc:sldLayoutChg chg="del">
          <pc:chgData name="Rosa María Cabrera Corchos" userId="f1659fda-de31-4a64-8d16-4a5c28fbfcfc" providerId="ADAL" clId="{A5EFF9DB-AB48-48EB-B40E-A9B9CDA50EDC}" dt="2024-01-25T17:06:13.922" v="85" actId="2696"/>
          <pc:sldLayoutMkLst>
            <pc:docMk/>
            <pc:sldMasterMk cId="4177177911" sldId="2147483660"/>
            <pc:sldLayoutMk cId="4176585707" sldId="2147483669"/>
          </pc:sldLayoutMkLst>
        </pc:sldLayoutChg>
        <pc:sldLayoutChg chg="del">
          <pc:chgData name="Rosa María Cabrera Corchos" userId="f1659fda-de31-4a64-8d16-4a5c28fbfcfc" providerId="ADAL" clId="{A5EFF9DB-AB48-48EB-B40E-A9B9CDA50EDC}" dt="2024-01-25T17:06:13.922" v="85" actId="2696"/>
          <pc:sldLayoutMkLst>
            <pc:docMk/>
            <pc:sldMasterMk cId="4177177911" sldId="2147483660"/>
            <pc:sldLayoutMk cId="2412594698" sldId="2147483670"/>
          </pc:sldLayoutMkLst>
        </pc:sldLayoutChg>
        <pc:sldLayoutChg chg="del">
          <pc:chgData name="Rosa María Cabrera Corchos" userId="f1659fda-de31-4a64-8d16-4a5c28fbfcfc" providerId="ADAL" clId="{A5EFF9DB-AB48-48EB-B40E-A9B9CDA50EDC}" dt="2024-01-25T17:06:13.922" v="85" actId="2696"/>
          <pc:sldLayoutMkLst>
            <pc:docMk/>
            <pc:sldMasterMk cId="4177177911" sldId="2147483660"/>
            <pc:sldLayoutMk cId="147606175" sldId="2147483671"/>
          </pc:sldLayoutMkLst>
        </pc:sldLayoutChg>
      </pc:sldMasterChg>
    </pc:docChg>
  </pc:docChgLst>
  <pc:docChgLst>
    <pc:chgData name="Xavier Mascaró Lloveras" userId="18bd4685-fbc6-431c-8efd-295c81bed182" providerId="ADAL" clId="{789083DD-BBA7-4DEF-89EC-C02E4C72E13B}"/>
    <pc:docChg chg="custSel delSld modSld">
      <pc:chgData name="Xavier Mascaró Lloveras" userId="18bd4685-fbc6-431c-8efd-295c81bed182" providerId="ADAL" clId="{789083DD-BBA7-4DEF-89EC-C02E4C72E13B}" dt="2023-12-20T12:12:12.913" v="56" actId="20577"/>
      <pc:docMkLst>
        <pc:docMk/>
      </pc:docMkLst>
      <pc:sldChg chg="del">
        <pc:chgData name="Xavier Mascaró Lloveras" userId="18bd4685-fbc6-431c-8efd-295c81bed182" providerId="ADAL" clId="{789083DD-BBA7-4DEF-89EC-C02E4C72E13B}" dt="2023-12-18T10:46:26.293" v="30" actId="47"/>
        <pc:sldMkLst>
          <pc:docMk/>
          <pc:sldMk cId="886091329" sldId="291"/>
        </pc:sldMkLst>
      </pc:sldChg>
      <pc:sldChg chg="del">
        <pc:chgData name="Xavier Mascaró Lloveras" userId="18bd4685-fbc6-431c-8efd-295c81bed182" providerId="ADAL" clId="{789083DD-BBA7-4DEF-89EC-C02E4C72E13B}" dt="2023-12-19T10:52:58.155" v="49" actId="47"/>
        <pc:sldMkLst>
          <pc:docMk/>
          <pc:sldMk cId="2985893853" sldId="308"/>
        </pc:sldMkLst>
      </pc:sldChg>
      <pc:sldChg chg="del">
        <pc:chgData name="Xavier Mascaró Lloveras" userId="18bd4685-fbc6-431c-8efd-295c81bed182" providerId="ADAL" clId="{789083DD-BBA7-4DEF-89EC-C02E4C72E13B}" dt="2023-12-18T10:42:38.589" v="3" actId="47"/>
        <pc:sldMkLst>
          <pc:docMk/>
          <pc:sldMk cId="1809974266" sldId="318"/>
        </pc:sldMkLst>
      </pc:sldChg>
      <pc:sldChg chg="addSp delSp modSp mod modAnim">
        <pc:chgData name="Xavier Mascaró Lloveras" userId="18bd4685-fbc6-431c-8efd-295c81bed182" providerId="ADAL" clId="{789083DD-BBA7-4DEF-89EC-C02E4C72E13B}" dt="2023-12-18T10:44:54.893" v="13"/>
        <pc:sldMkLst>
          <pc:docMk/>
          <pc:sldMk cId="2157018313" sldId="331"/>
        </pc:sldMkLst>
      </pc:sldChg>
      <pc:sldChg chg="del">
        <pc:chgData name="Xavier Mascaró Lloveras" userId="18bd4685-fbc6-431c-8efd-295c81bed182" providerId="ADAL" clId="{789083DD-BBA7-4DEF-89EC-C02E4C72E13B}" dt="2023-12-18T10:44:04.882" v="4" actId="47"/>
        <pc:sldMkLst>
          <pc:docMk/>
          <pc:sldMk cId="4242988088" sldId="336"/>
        </pc:sldMkLst>
      </pc:sldChg>
      <pc:sldChg chg="del">
        <pc:chgData name="Xavier Mascaró Lloveras" userId="18bd4685-fbc6-431c-8efd-295c81bed182" providerId="ADAL" clId="{789083DD-BBA7-4DEF-89EC-C02E4C72E13B}" dt="2023-12-18T10:42:01.968" v="2" actId="47"/>
        <pc:sldMkLst>
          <pc:docMk/>
          <pc:sldMk cId="3843106006" sldId="342"/>
        </pc:sldMkLst>
      </pc:sldChg>
      <pc:sldChg chg="addSp delSp modSp mod delAnim modAnim">
        <pc:chgData name="Xavier Mascaró Lloveras" userId="18bd4685-fbc6-431c-8efd-295c81bed182" providerId="ADAL" clId="{789083DD-BBA7-4DEF-89EC-C02E4C72E13B}" dt="2023-12-18T10:41:52.039" v="1"/>
        <pc:sldMkLst>
          <pc:docMk/>
          <pc:sldMk cId="3698237054" sldId="352"/>
        </pc:sldMkLst>
      </pc:sldChg>
      <pc:sldChg chg="addSp delSp modSp mod modAnim">
        <pc:chgData name="Xavier Mascaró Lloveras" userId="18bd4685-fbc6-431c-8efd-295c81bed182" providerId="ADAL" clId="{789083DD-BBA7-4DEF-89EC-C02E4C72E13B}" dt="2023-12-18T10:44:42.761" v="7"/>
        <pc:sldMkLst>
          <pc:docMk/>
          <pc:sldMk cId="2902783971" sldId="369"/>
        </pc:sldMkLst>
      </pc:sldChg>
      <pc:sldChg chg="addSp delSp modSp mod modAnim">
        <pc:chgData name="Xavier Mascaró Lloveras" userId="18bd4685-fbc6-431c-8efd-295c81bed182" providerId="ADAL" clId="{789083DD-BBA7-4DEF-89EC-C02E4C72E13B}" dt="2023-12-18T10:44:47.334" v="9"/>
        <pc:sldMkLst>
          <pc:docMk/>
          <pc:sldMk cId="4176253884" sldId="370"/>
        </pc:sldMkLst>
      </pc:sldChg>
      <pc:sldChg chg="addSp delSp modSp mod modAnim">
        <pc:chgData name="Xavier Mascaró Lloveras" userId="18bd4685-fbc6-431c-8efd-295c81bed182" providerId="ADAL" clId="{789083DD-BBA7-4DEF-89EC-C02E4C72E13B}" dt="2023-12-18T10:44:49.972" v="11"/>
        <pc:sldMkLst>
          <pc:docMk/>
          <pc:sldMk cId="683842998" sldId="611"/>
        </pc:sldMkLst>
      </pc:sldChg>
      <pc:sldChg chg="addSp delSp modSp mod modAnim">
        <pc:chgData name="Xavier Mascaró Lloveras" userId="18bd4685-fbc6-431c-8efd-295c81bed182" providerId="ADAL" clId="{789083DD-BBA7-4DEF-89EC-C02E4C72E13B}" dt="2023-12-18T10:44:57.378" v="15"/>
        <pc:sldMkLst>
          <pc:docMk/>
          <pc:sldMk cId="2224155325" sldId="612"/>
        </pc:sldMkLst>
      </pc:sldChg>
      <pc:sldChg chg="addSp delSp modSp mod modAnim">
        <pc:chgData name="Xavier Mascaró Lloveras" userId="18bd4685-fbc6-431c-8efd-295c81bed182" providerId="ADAL" clId="{789083DD-BBA7-4DEF-89EC-C02E4C72E13B}" dt="2023-12-18T10:45:18.776" v="25"/>
        <pc:sldMkLst>
          <pc:docMk/>
          <pc:sldMk cId="694859647" sldId="613"/>
        </pc:sldMkLst>
      </pc:sldChg>
      <pc:sldChg chg="del">
        <pc:chgData name="Xavier Mascaró Lloveras" userId="18bd4685-fbc6-431c-8efd-295c81bed182" providerId="ADAL" clId="{789083DD-BBA7-4DEF-89EC-C02E4C72E13B}" dt="2023-12-18T10:47:41.475" v="33" actId="47"/>
        <pc:sldMkLst>
          <pc:docMk/>
          <pc:sldMk cId="3679213256" sldId="617"/>
        </pc:sldMkLst>
      </pc:sldChg>
      <pc:sldChg chg="addSp delSp modSp mod modAnim">
        <pc:chgData name="Xavier Mascaró Lloveras" userId="18bd4685-fbc6-431c-8efd-295c81bed182" providerId="ADAL" clId="{789083DD-BBA7-4DEF-89EC-C02E4C72E13B}" dt="2023-12-18T10:45:01.411" v="17"/>
        <pc:sldMkLst>
          <pc:docMk/>
          <pc:sldMk cId="166304558" sldId="623"/>
        </pc:sldMkLst>
      </pc:sldChg>
      <pc:sldChg chg="addSp delSp modSp mod modAnim">
        <pc:chgData name="Xavier Mascaró Lloveras" userId="18bd4685-fbc6-431c-8efd-295c81bed182" providerId="ADAL" clId="{789083DD-BBA7-4DEF-89EC-C02E4C72E13B}" dt="2023-12-18T10:45:08.458" v="21"/>
        <pc:sldMkLst>
          <pc:docMk/>
          <pc:sldMk cId="3812331708" sldId="624"/>
        </pc:sldMkLst>
      </pc:sldChg>
      <pc:sldChg chg="addSp delSp modSp mod modAnim">
        <pc:chgData name="Xavier Mascaró Lloveras" userId="18bd4685-fbc6-431c-8efd-295c81bed182" providerId="ADAL" clId="{789083DD-BBA7-4DEF-89EC-C02E4C72E13B}" dt="2023-12-18T10:45:21.884" v="27"/>
        <pc:sldMkLst>
          <pc:docMk/>
          <pc:sldMk cId="3708896483" sldId="628"/>
        </pc:sldMkLst>
      </pc:sldChg>
      <pc:sldChg chg="addSp delSp modSp mod modAnim">
        <pc:chgData name="Xavier Mascaró Lloveras" userId="18bd4685-fbc6-431c-8efd-295c81bed182" providerId="ADAL" clId="{789083DD-BBA7-4DEF-89EC-C02E4C72E13B}" dt="2023-12-18T10:45:25.246" v="29"/>
        <pc:sldMkLst>
          <pc:docMk/>
          <pc:sldMk cId="2075332761" sldId="631"/>
        </pc:sldMkLst>
      </pc:sldChg>
      <pc:sldChg chg="addSp delSp modSp mod modAnim">
        <pc:chgData name="Xavier Mascaró Lloveras" userId="18bd4685-fbc6-431c-8efd-295c81bed182" providerId="ADAL" clId="{789083DD-BBA7-4DEF-89EC-C02E4C72E13B}" dt="2023-12-18T10:45:15.185" v="23"/>
        <pc:sldMkLst>
          <pc:docMk/>
          <pc:sldMk cId="2760260784" sldId="642"/>
        </pc:sldMkLst>
      </pc:sldChg>
      <pc:sldChg chg="del">
        <pc:chgData name="Xavier Mascaró Lloveras" userId="18bd4685-fbc6-431c-8efd-295c81bed182" providerId="ADAL" clId="{789083DD-BBA7-4DEF-89EC-C02E4C72E13B}" dt="2023-12-18T10:46:59.892" v="31" actId="47"/>
        <pc:sldMkLst>
          <pc:docMk/>
          <pc:sldMk cId="4249572832" sldId="645"/>
        </pc:sldMkLst>
      </pc:sldChg>
      <pc:sldChg chg="del">
        <pc:chgData name="Xavier Mascaró Lloveras" userId="18bd4685-fbc6-431c-8efd-295c81bed182" providerId="ADAL" clId="{789083DD-BBA7-4DEF-89EC-C02E4C72E13B}" dt="2023-12-18T10:47:09.893" v="32" actId="47"/>
        <pc:sldMkLst>
          <pc:docMk/>
          <pc:sldMk cId="883172147" sldId="647"/>
        </pc:sldMkLst>
      </pc:sldChg>
      <pc:sldChg chg="addSp delSp modSp mod modAnim">
        <pc:chgData name="Xavier Mascaró Lloveras" userId="18bd4685-fbc6-431c-8efd-295c81bed182" providerId="ADAL" clId="{789083DD-BBA7-4DEF-89EC-C02E4C72E13B}" dt="2023-12-20T12:12:12.913" v="56" actId="20577"/>
        <pc:sldMkLst>
          <pc:docMk/>
          <pc:sldMk cId="2167550808" sldId="656"/>
        </pc:sldMkLst>
      </pc:sldChg>
      <pc:sldChg chg="del">
        <pc:chgData name="Xavier Mascaró Lloveras" userId="18bd4685-fbc6-431c-8efd-295c81bed182" providerId="ADAL" clId="{789083DD-BBA7-4DEF-89EC-C02E4C72E13B}" dt="2023-12-18T10:47:49.519" v="34" actId="47"/>
        <pc:sldMkLst>
          <pc:docMk/>
          <pc:sldMk cId="3606291980" sldId="657"/>
        </pc:sldMkLst>
      </pc:sldChg>
      <pc:sldChg chg="delSp">
        <pc:chgData name="Xavier Mascaró Lloveras" userId="18bd4685-fbc6-431c-8efd-295c81bed182" providerId="ADAL" clId="{789083DD-BBA7-4DEF-89EC-C02E4C72E13B}" dt="2023-12-19T10:53:43.879" v="54" actId="478"/>
        <pc:sldMkLst>
          <pc:docMk/>
          <pc:sldMk cId="2768113072" sldId="659"/>
        </pc:sldMkLst>
      </pc:sldChg>
      <pc:sldChg chg="del">
        <pc:chgData name="Xavier Mascaró Lloveras" userId="18bd4685-fbc6-431c-8efd-295c81bed182" providerId="ADAL" clId="{789083DD-BBA7-4DEF-89EC-C02E4C72E13B}" dt="2023-12-18T10:44:40.925" v="5" actId="47"/>
        <pc:sldMkLst>
          <pc:docMk/>
          <pc:sldMk cId="227134737" sldId="660"/>
        </pc:sldMkLst>
      </pc:sldChg>
    </pc:docChg>
  </pc:docChgLst>
  <pc:docChgLst>
    <pc:chgData name="Neus Murcia Sadurní" userId="S::1567593@uab.cat::2c674b4e-4ed0-4f71-9773-0e903b570d67" providerId="AD" clId="Web-{30839A16-6488-6A97-F982-AA590C1F7262}"/>
    <pc:docChg chg="modSld">
      <pc:chgData name="Neus Murcia Sadurní" userId="S::1567593@uab.cat::2c674b4e-4ed0-4f71-9773-0e903b570d67" providerId="AD" clId="Web-{30839A16-6488-6A97-F982-AA590C1F7262}" dt="2022-01-18T09:46:41.835" v="0" actId="1076"/>
      <pc:docMkLst>
        <pc:docMk/>
      </pc:docMkLst>
      <pc:sldChg chg="modSp">
        <pc:chgData name="Neus Murcia Sadurní" userId="S::1567593@uab.cat::2c674b4e-4ed0-4f71-9773-0e903b570d67" providerId="AD" clId="Web-{30839A16-6488-6A97-F982-AA590C1F7262}" dt="2022-01-18T09:46:41.835" v="0" actId="1076"/>
        <pc:sldMkLst>
          <pc:docMk/>
          <pc:sldMk cId="3843106006" sldId="342"/>
        </pc:sldMkLst>
      </pc:sldChg>
    </pc:docChg>
  </pc:docChgLst>
  <pc:docChgLst>
    <pc:chgData name="Rosa María Cabrera Corchos" userId="f1659fda-de31-4a64-8d16-4a5c28fbfcfc" providerId="ADAL" clId="{7767740C-BEE9-43DD-973C-DF8A934DFE64}"/>
    <pc:docChg chg="custSel delSld modSld">
      <pc:chgData name="Rosa María Cabrera Corchos" userId="f1659fda-de31-4a64-8d16-4a5c28fbfcfc" providerId="ADAL" clId="{7767740C-BEE9-43DD-973C-DF8A934DFE64}" dt="2022-01-24T21:41:25.659" v="266" actId="113"/>
      <pc:docMkLst>
        <pc:docMk/>
      </pc:docMkLst>
      <pc:sldChg chg="del">
        <pc:chgData name="Rosa María Cabrera Corchos" userId="f1659fda-de31-4a64-8d16-4a5c28fbfcfc" providerId="ADAL" clId="{7767740C-BEE9-43DD-973C-DF8A934DFE64}" dt="2022-01-24T21:34:41.264" v="117" actId="2696"/>
        <pc:sldMkLst>
          <pc:docMk/>
          <pc:sldMk cId="2985893853" sldId="308"/>
        </pc:sldMkLst>
      </pc:sldChg>
      <pc:sldChg chg="modSp mod">
        <pc:chgData name="Rosa María Cabrera Corchos" userId="f1659fda-de31-4a64-8d16-4a5c28fbfcfc" providerId="ADAL" clId="{7767740C-BEE9-43DD-973C-DF8A934DFE64}" dt="2022-01-24T21:35:38.238" v="172" actId="1035"/>
        <pc:sldMkLst>
          <pc:docMk/>
          <pc:sldMk cId="2157018313" sldId="331"/>
        </pc:sldMkLst>
      </pc:sldChg>
      <pc:sldChg chg="modSp mod">
        <pc:chgData name="Rosa María Cabrera Corchos" userId="f1659fda-de31-4a64-8d16-4a5c28fbfcfc" providerId="ADAL" clId="{7767740C-BEE9-43DD-973C-DF8A934DFE64}" dt="2022-01-24T21:33:47.260" v="116" actId="1036"/>
        <pc:sldMkLst>
          <pc:docMk/>
          <pc:sldMk cId="3843106006" sldId="342"/>
        </pc:sldMkLst>
      </pc:sldChg>
      <pc:sldChg chg="modSp mod">
        <pc:chgData name="Rosa María Cabrera Corchos" userId="f1659fda-de31-4a64-8d16-4a5c28fbfcfc" providerId="ADAL" clId="{7767740C-BEE9-43DD-973C-DF8A934DFE64}" dt="2022-01-24T21:36:39.671" v="193" actId="1038"/>
        <pc:sldMkLst>
          <pc:docMk/>
          <pc:sldMk cId="166304558" sldId="623"/>
        </pc:sldMkLst>
      </pc:sldChg>
      <pc:sldChg chg="modSp mod">
        <pc:chgData name="Rosa María Cabrera Corchos" userId="f1659fda-de31-4a64-8d16-4a5c28fbfcfc" providerId="ADAL" clId="{7767740C-BEE9-43DD-973C-DF8A934DFE64}" dt="2022-01-24T21:41:25.659" v="266" actId="113"/>
        <pc:sldMkLst>
          <pc:docMk/>
          <pc:sldMk cId="3812331708" sldId="624"/>
        </pc:sldMkLst>
      </pc:sldChg>
      <pc:sldChg chg="modSp mod">
        <pc:chgData name="Rosa María Cabrera Corchos" userId="f1659fda-de31-4a64-8d16-4a5c28fbfcfc" providerId="ADAL" clId="{7767740C-BEE9-43DD-973C-DF8A934DFE64}" dt="2022-01-24T21:39:33.166" v="249" actId="20577"/>
        <pc:sldMkLst>
          <pc:docMk/>
          <pc:sldMk cId="2167550808" sldId="656"/>
        </pc:sldMkLst>
      </pc:sldChg>
    </pc:docChg>
  </pc:docChgLst>
  <pc:docChgLst>
    <pc:chgData name="Abril Sitjas i Fuentes" userId="b66e3df8-7e84-4501-ad52-709c67e0b8e5" providerId="ADAL" clId="{334850FB-6A8D-4249-96A6-E6BE97A6C4D4}"/>
    <pc:docChg chg="custSel delSld modSld">
      <pc:chgData name="Abril Sitjas i Fuentes" userId="b66e3df8-7e84-4501-ad52-709c67e0b8e5" providerId="ADAL" clId="{334850FB-6A8D-4249-96A6-E6BE97A6C4D4}" dt="2025-03-26T10:39:22.555" v="7" actId="2696"/>
      <pc:docMkLst>
        <pc:docMk/>
      </pc:docMkLst>
      <pc:sldChg chg="delSp del mod delAnim">
        <pc:chgData name="Abril Sitjas i Fuentes" userId="b66e3df8-7e84-4501-ad52-709c67e0b8e5" providerId="ADAL" clId="{334850FB-6A8D-4249-96A6-E6BE97A6C4D4}" dt="2025-03-26T10:39:22.555" v="7" actId="2696"/>
        <pc:sldMkLst>
          <pc:docMk/>
          <pc:sldMk cId="1074027259" sldId="629"/>
        </pc:sldMkLst>
        <pc:spChg chg="del">
          <ac:chgData name="Abril Sitjas i Fuentes" userId="b66e3df8-7e84-4501-ad52-709c67e0b8e5" providerId="ADAL" clId="{334850FB-6A8D-4249-96A6-E6BE97A6C4D4}" dt="2025-03-26T10:37:06.482" v="3" actId="21"/>
          <ac:spMkLst>
            <pc:docMk/>
            <pc:sldMk cId="1074027259" sldId="629"/>
            <ac:spMk id="11" creationId="{D2934C9D-C54D-FFAE-8739-DAC5EC7F4F0A}"/>
          </ac:spMkLst>
        </pc:spChg>
        <pc:picChg chg="del">
          <ac:chgData name="Abril Sitjas i Fuentes" userId="b66e3df8-7e84-4501-ad52-709c67e0b8e5" providerId="ADAL" clId="{334850FB-6A8D-4249-96A6-E6BE97A6C4D4}" dt="2025-03-26T10:37:16.114" v="5" actId="21"/>
          <ac:picMkLst>
            <pc:docMk/>
            <pc:sldMk cId="1074027259" sldId="629"/>
            <ac:picMk id="13" creationId="{5567250E-30C1-B666-DB14-CB9937EEF26A}"/>
          </ac:picMkLst>
        </pc:picChg>
      </pc:sldChg>
      <pc:sldChg chg="addSp modSp mod modAnim">
        <pc:chgData name="Abril Sitjas i Fuentes" userId="b66e3df8-7e84-4501-ad52-709c67e0b8e5" providerId="ADAL" clId="{334850FB-6A8D-4249-96A6-E6BE97A6C4D4}" dt="2025-03-26T10:37:18.480" v="6"/>
        <pc:sldMkLst>
          <pc:docMk/>
          <pc:sldMk cId="2167550808" sldId="656"/>
        </pc:sldMkLst>
        <pc:spChg chg="mod">
          <ac:chgData name="Abril Sitjas i Fuentes" userId="b66e3df8-7e84-4501-ad52-709c67e0b8e5" providerId="ADAL" clId="{334850FB-6A8D-4249-96A6-E6BE97A6C4D4}" dt="2025-03-26T10:36:53.598" v="1" actId="1076"/>
          <ac:spMkLst>
            <pc:docMk/>
            <pc:sldMk cId="2167550808" sldId="656"/>
            <ac:spMk id="3" creationId="{9C539D05-0C0C-FA99-E3F5-9BF7F5E76C55}"/>
          </ac:spMkLst>
        </pc:spChg>
        <pc:spChg chg="mod">
          <ac:chgData name="Abril Sitjas i Fuentes" userId="b66e3df8-7e84-4501-ad52-709c67e0b8e5" providerId="ADAL" clId="{334850FB-6A8D-4249-96A6-E6BE97A6C4D4}" dt="2025-03-26T10:37:00.285" v="2" actId="1076"/>
          <ac:spMkLst>
            <pc:docMk/>
            <pc:sldMk cId="2167550808" sldId="656"/>
            <ac:spMk id="5" creationId="{3D757F1E-7ADB-35DC-851A-AC567E9E5F1D}"/>
          </ac:spMkLst>
        </pc:spChg>
        <pc:spChg chg="add mod">
          <ac:chgData name="Abril Sitjas i Fuentes" userId="b66e3df8-7e84-4501-ad52-709c67e0b8e5" providerId="ADAL" clId="{334850FB-6A8D-4249-96A6-E6BE97A6C4D4}" dt="2025-03-26T10:37:08.407" v="4"/>
          <ac:spMkLst>
            <pc:docMk/>
            <pc:sldMk cId="2167550808" sldId="656"/>
            <ac:spMk id="7" creationId="{D2934C9D-C54D-FFAE-8739-DAC5EC7F4F0A}"/>
          </ac:spMkLst>
        </pc:spChg>
        <pc:picChg chg="mod">
          <ac:chgData name="Abril Sitjas i Fuentes" userId="b66e3df8-7e84-4501-ad52-709c67e0b8e5" providerId="ADAL" clId="{334850FB-6A8D-4249-96A6-E6BE97A6C4D4}" dt="2025-03-26T10:36:47.328" v="0" actId="1076"/>
          <ac:picMkLst>
            <pc:docMk/>
            <pc:sldMk cId="2167550808" sldId="656"/>
            <ac:picMk id="4" creationId="{12174F8D-85FC-0133-2E5A-1FD2134A1899}"/>
          </ac:picMkLst>
        </pc:picChg>
        <pc:picChg chg="mod">
          <ac:chgData name="Abril Sitjas i Fuentes" userId="b66e3df8-7e84-4501-ad52-709c67e0b8e5" providerId="ADAL" clId="{334850FB-6A8D-4249-96A6-E6BE97A6C4D4}" dt="2025-03-26T10:36:47.328" v="0" actId="1076"/>
          <ac:picMkLst>
            <pc:docMk/>
            <pc:sldMk cId="2167550808" sldId="656"/>
            <ac:picMk id="6" creationId="{50E1A488-0DD8-C996-7A6C-E56AC73BDA3B}"/>
          </ac:picMkLst>
        </pc:picChg>
        <pc:picChg chg="add mod">
          <ac:chgData name="Abril Sitjas i Fuentes" userId="b66e3df8-7e84-4501-ad52-709c67e0b8e5" providerId="ADAL" clId="{334850FB-6A8D-4249-96A6-E6BE97A6C4D4}" dt="2025-03-26T10:37:18.480" v="6"/>
          <ac:picMkLst>
            <pc:docMk/>
            <pc:sldMk cId="2167550808" sldId="656"/>
            <ac:picMk id="13" creationId="{5567250E-30C1-B666-DB14-CB9937EEF26A}"/>
          </ac:picMkLst>
        </pc:picChg>
      </pc:sldChg>
    </pc:docChg>
  </pc:docChgLst>
  <pc:docChgLst>
    <pc:chgData name="Abril Sitjas i Fuentes" userId="b66e3df8-7e84-4501-ad52-709c67e0b8e5" providerId="ADAL" clId="{6D16DEDD-A63C-4348-87D9-A71A1404A7FC}"/>
    <pc:docChg chg="undo custSel addSld delSld modSld delMainMaster">
      <pc:chgData name="Abril Sitjas i Fuentes" userId="b66e3df8-7e84-4501-ad52-709c67e0b8e5" providerId="ADAL" clId="{6D16DEDD-A63C-4348-87D9-A71A1404A7FC}" dt="2024-12-03T09:46:40.465" v="336"/>
      <pc:docMkLst>
        <pc:docMk/>
      </pc:docMkLst>
      <pc:sldChg chg="add">
        <pc:chgData name="Abril Sitjas i Fuentes" userId="b66e3df8-7e84-4501-ad52-709c67e0b8e5" providerId="ADAL" clId="{6D16DEDD-A63C-4348-87D9-A71A1404A7FC}" dt="2024-12-03T09:45:59.646" v="333"/>
        <pc:sldMkLst>
          <pc:docMk/>
          <pc:sldMk cId="886091329" sldId="291"/>
        </pc:sldMkLst>
      </pc:sldChg>
      <pc:sldChg chg="del">
        <pc:chgData name="Abril Sitjas i Fuentes" userId="b66e3df8-7e84-4501-ad52-709c67e0b8e5" providerId="ADAL" clId="{6D16DEDD-A63C-4348-87D9-A71A1404A7FC}" dt="2024-12-03T09:37:55.299" v="292" actId="2696"/>
        <pc:sldMkLst>
          <pc:docMk/>
          <pc:sldMk cId="2985893853" sldId="308"/>
        </pc:sldMkLst>
      </pc:sldChg>
      <pc:sldChg chg="add">
        <pc:chgData name="Abril Sitjas i Fuentes" userId="b66e3df8-7e84-4501-ad52-709c67e0b8e5" providerId="ADAL" clId="{6D16DEDD-A63C-4348-87D9-A71A1404A7FC}" dt="2024-12-03T09:45:59.646" v="333"/>
        <pc:sldMkLst>
          <pc:docMk/>
          <pc:sldMk cId="3083134075" sldId="309"/>
        </pc:sldMkLst>
      </pc:sldChg>
      <pc:sldChg chg="del">
        <pc:chgData name="Abril Sitjas i Fuentes" userId="b66e3df8-7e84-4501-ad52-709c67e0b8e5" providerId="ADAL" clId="{6D16DEDD-A63C-4348-87D9-A71A1404A7FC}" dt="2024-12-03T09:37:55.299" v="292" actId="2696"/>
        <pc:sldMkLst>
          <pc:docMk/>
          <pc:sldMk cId="1642399041" sldId="324"/>
        </pc:sldMkLst>
      </pc:sldChg>
      <pc:sldChg chg="modSp mod">
        <pc:chgData name="Abril Sitjas i Fuentes" userId="b66e3df8-7e84-4501-ad52-709c67e0b8e5" providerId="ADAL" clId="{6D16DEDD-A63C-4348-87D9-A71A1404A7FC}" dt="2024-12-03T09:39:57.508" v="299" actId="207"/>
        <pc:sldMkLst>
          <pc:docMk/>
          <pc:sldMk cId="2157018313" sldId="331"/>
        </pc:sldMkLst>
      </pc:sldChg>
      <pc:sldChg chg="del">
        <pc:chgData name="Abril Sitjas i Fuentes" userId="b66e3df8-7e84-4501-ad52-709c67e0b8e5" providerId="ADAL" clId="{6D16DEDD-A63C-4348-87D9-A71A1404A7FC}" dt="2024-12-03T09:37:55.299" v="292" actId="2696"/>
        <pc:sldMkLst>
          <pc:docMk/>
          <pc:sldMk cId="4242988088" sldId="336"/>
        </pc:sldMkLst>
      </pc:sldChg>
      <pc:sldChg chg="modSp mod">
        <pc:chgData name="Abril Sitjas i Fuentes" userId="b66e3df8-7e84-4501-ad52-709c67e0b8e5" providerId="ADAL" clId="{6D16DEDD-A63C-4348-87D9-A71A1404A7FC}" dt="2024-12-03T09:38:19.793" v="294" actId="207"/>
        <pc:sldMkLst>
          <pc:docMk/>
          <pc:sldMk cId="2902783971" sldId="369"/>
        </pc:sldMkLst>
      </pc:sldChg>
      <pc:sldChg chg="modSp mod">
        <pc:chgData name="Abril Sitjas i Fuentes" userId="b66e3df8-7e84-4501-ad52-709c67e0b8e5" providerId="ADAL" clId="{6D16DEDD-A63C-4348-87D9-A71A1404A7FC}" dt="2024-12-03T09:39:30.939" v="297" actId="14826"/>
        <pc:sldMkLst>
          <pc:docMk/>
          <pc:sldMk cId="4176253884" sldId="370"/>
        </pc:sldMkLst>
      </pc:sldChg>
      <pc:sldChg chg="del">
        <pc:chgData name="Abril Sitjas i Fuentes" userId="b66e3df8-7e84-4501-ad52-709c67e0b8e5" providerId="ADAL" clId="{6D16DEDD-A63C-4348-87D9-A71A1404A7FC}" dt="2024-12-03T09:46:19.051" v="334" actId="2696"/>
        <pc:sldMkLst>
          <pc:docMk/>
          <pc:sldMk cId="367222070" sldId="605"/>
        </pc:sldMkLst>
      </pc:sldChg>
      <pc:sldChg chg="del">
        <pc:chgData name="Abril Sitjas i Fuentes" userId="b66e3df8-7e84-4501-ad52-709c67e0b8e5" providerId="ADAL" clId="{6D16DEDD-A63C-4348-87D9-A71A1404A7FC}" dt="2024-12-03T09:46:19.051" v="334" actId="2696"/>
        <pc:sldMkLst>
          <pc:docMk/>
          <pc:sldMk cId="1883697652" sldId="607"/>
        </pc:sldMkLst>
      </pc:sldChg>
      <pc:sldChg chg="modSp mod">
        <pc:chgData name="Abril Sitjas i Fuentes" userId="b66e3df8-7e84-4501-ad52-709c67e0b8e5" providerId="ADAL" clId="{6D16DEDD-A63C-4348-87D9-A71A1404A7FC}" dt="2024-12-03T09:39:37.748" v="298" actId="207"/>
        <pc:sldMkLst>
          <pc:docMk/>
          <pc:sldMk cId="683842998" sldId="611"/>
        </pc:sldMkLst>
      </pc:sldChg>
      <pc:sldChg chg="modSp mod">
        <pc:chgData name="Abril Sitjas i Fuentes" userId="b66e3df8-7e84-4501-ad52-709c67e0b8e5" providerId="ADAL" clId="{6D16DEDD-A63C-4348-87D9-A71A1404A7FC}" dt="2024-12-03T09:40:14.616" v="301" actId="14826"/>
        <pc:sldMkLst>
          <pc:docMk/>
          <pc:sldMk cId="2224155325" sldId="612"/>
        </pc:sldMkLst>
      </pc:sldChg>
      <pc:sldChg chg="modSp mod">
        <pc:chgData name="Abril Sitjas i Fuentes" userId="b66e3df8-7e84-4501-ad52-709c67e0b8e5" providerId="ADAL" clId="{6D16DEDD-A63C-4348-87D9-A71A1404A7FC}" dt="2024-12-03T09:44:43.808" v="324" actId="14826"/>
        <pc:sldMkLst>
          <pc:docMk/>
          <pc:sldMk cId="694859647" sldId="613"/>
        </pc:sldMkLst>
      </pc:sldChg>
      <pc:sldChg chg="del">
        <pc:chgData name="Abril Sitjas i Fuentes" userId="b66e3df8-7e84-4501-ad52-709c67e0b8e5" providerId="ADAL" clId="{6D16DEDD-A63C-4348-87D9-A71A1404A7FC}" dt="2024-12-03T09:46:19.051" v="334" actId="2696"/>
        <pc:sldMkLst>
          <pc:docMk/>
          <pc:sldMk cId="3679213256" sldId="617"/>
        </pc:sldMkLst>
      </pc:sldChg>
      <pc:sldChg chg="modSp mod">
        <pc:chgData name="Abril Sitjas i Fuentes" userId="b66e3df8-7e84-4501-ad52-709c67e0b8e5" providerId="ADAL" clId="{6D16DEDD-A63C-4348-87D9-A71A1404A7FC}" dt="2024-12-03T09:43:56.645" v="318" actId="572"/>
        <pc:sldMkLst>
          <pc:docMk/>
          <pc:sldMk cId="3863858313" sldId="622"/>
        </pc:sldMkLst>
      </pc:sldChg>
      <pc:sldChg chg="modSp mod">
        <pc:chgData name="Abril Sitjas i Fuentes" userId="b66e3df8-7e84-4501-ad52-709c67e0b8e5" providerId="ADAL" clId="{6D16DEDD-A63C-4348-87D9-A71A1404A7FC}" dt="2024-12-03T09:40:42.546" v="303" actId="14826"/>
        <pc:sldMkLst>
          <pc:docMk/>
          <pc:sldMk cId="166304558" sldId="623"/>
        </pc:sldMkLst>
      </pc:sldChg>
      <pc:sldChg chg="modSp mod">
        <pc:chgData name="Abril Sitjas i Fuentes" userId="b66e3df8-7e84-4501-ad52-709c67e0b8e5" providerId="ADAL" clId="{6D16DEDD-A63C-4348-87D9-A71A1404A7FC}" dt="2024-12-03T09:44:20.495" v="321" actId="207"/>
        <pc:sldMkLst>
          <pc:docMk/>
          <pc:sldMk cId="3812331708" sldId="624"/>
        </pc:sldMkLst>
      </pc:sldChg>
      <pc:sldChg chg="modSp mod">
        <pc:chgData name="Abril Sitjas i Fuentes" userId="b66e3df8-7e84-4501-ad52-709c67e0b8e5" providerId="ADAL" clId="{6D16DEDD-A63C-4348-87D9-A71A1404A7FC}" dt="2024-12-03T09:44:50.674" v="326" actId="207"/>
        <pc:sldMkLst>
          <pc:docMk/>
          <pc:sldMk cId="1743360386" sldId="625"/>
        </pc:sldMkLst>
      </pc:sldChg>
      <pc:sldChg chg="modSp mod">
        <pc:chgData name="Abril Sitjas i Fuentes" userId="b66e3df8-7e84-4501-ad52-709c67e0b8e5" providerId="ADAL" clId="{6D16DEDD-A63C-4348-87D9-A71A1404A7FC}" dt="2024-12-03T09:44:59.381" v="327" actId="207"/>
        <pc:sldMkLst>
          <pc:docMk/>
          <pc:sldMk cId="3708896483" sldId="628"/>
        </pc:sldMkLst>
      </pc:sldChg>
      <pc:sldChg chg="addSp delSp modSp add mod delAnim modAnim">
        <pc:chgData name="Abril Sitjas i Fuentes" userId="b66e3df8-7e84-4501-ad52-709c67e0b8e5" providerId="ADAL" clId="{6D16DEDD-A63C-4348-87D9-A71A1404A7FC}" dt="2024-12-03T09:46:40.465" v="336"/>
        <pc:sldMkLst>
          <pc:docMk/>
          <pc:sldMk cId="1074027259" sldId="629"/>
        </pc:sldMkLst>
      </pc:sldChg>
      <pc:sldChg chg="modSp mod">
        <pc:chgData name="Abril Sitjas i Fuentes" userId="b66e3df8-7e84-4501-ad52-709c67e0b8e5" providerId="ADAL" clId="{6D16DEDD-A63C-4348-87D9-A71A1404A7FC}" dt="2024-12-03T09:45:32.306" v="332" actId="207"/>
        <pc:sldMkLst>
          <pc:docMk/>
          <pc:sldMk cId="2075332761" sldId="631"/>
        </pc:sldMkLst>
      </pc:sldChg>
      <pc:sldChg chg="modSp mod">
        <pc:chgData name="Abril Sitjas i Fuentes" userId="b66e3df8-7e84-4501-ad52-709c67e0b8e5" providerId="ADAL" clId="{6D16DEDD-A63C-4348-87D9-A71A1404A7FC}" dt="2024-12-03T09:44:24.947" v="322" actId="207"/>
        <pc:sldMkLst>
          <pc:docMk/>
          <pc:sldMk cId="2760260784" sldId="642"/>
        </pc:sldMkLst>
      </pc:sldChg>
      <pc:sldChg chg="del">
        <pc:chgData name="Abril Sitjas i Fuentes" userId="b66e3df8-7e84-4501-ad52-709c67e0b8e5" providerId="ADAL" clId="{6D16DEDD-A63C-4348-87D9-A71A1404A7FC}" dt="2024-12-03T09:46:19.051" v="334" actId="2696"/>
        <pc:sldMkLst>
          <pc:docMk/>
          <pc:sldMk cId="4163575214" sldId="655"/>
        </pc:sldMkLst>
      </pc:sldChg>
      <pc:sldChg chg="addSp delSp modSp mod delAnim modAnim">
        <pc:chgData name="Abril Sitjas i Fuentes" userId="b66e3df8-7e84-4501-ad52-709c67e0b8e5" providerId="ADAL" clId="{6D16DEDD-A63C-4348-87D9-A71A1404A7FC}" dt="2024-12-03T09:40:54.034" v="306" actId="14826"/>
        <pc:sldMkLst>
          <pc:docMk/>
          <pc:sldMk cId="2167550808" sldId="656"/>
        </pc:sldMkLst>
      </pc:sldChg>
      <pc:sldChg chg="modSp add mod">
        <pc:chgData name="Abril Sitjas i Fuentes" userId="b66e3df8-7e84-4501-ad52-709c67e0b8e5" providerId="ADAL" clId="{6D16DEDD-A63C-4348-87D9-A71A1404A7FC}" dt="2024-12-03T09:36:37.140" v="290" actId="962"/>
        <pc:sldMkLst>
          <pc:docMk/>
          <pc:sldMk cId="708348372" sldId="659"/>
        </pc:sldMkLst>
      </pc:sldChg>
      <pc:sldChg chg="add">
        <pc:chgData name="Abril Sitjas i Fuentes" userId="b66e3df8-7e84-4501-ad52-709c67e0b8e5" providerId="ADAL" clId="{6D16DEDD-A63C-4348-87D9-A71A1404A7FC}" dt="2024-12-03T09:37:33.273" v="291"/>
        <pc:sldMkLst>
          <pc:docMk/>
          <pc:sldMk cId="3316851170" sldId="666"/>
        </pc:sldMkLst>
      </pc:sldChg>
      <pc:sldChg chg="add">
        <pc:chgData name="Abril Sitjas i Fuentes" userId="b66e3df8-7e84-4501-ad52-709c67e0b8e5" providerId="ADAL" clId="{6D16DEDD-A63C-4348-87D9-A71A1404A7FC}" dt="2024-12-03T09:37:33.273" v="291"/>
        <pc:sldMkLst>
          <pc:docMk/>
          <pc:sldMk cId="1580692803" sldId="667"/>
        </pc:sldMkLst>
      </pc:sldChg>
      <pc:sldChg chg="del">
        <pc:chgData name="Abril Sitjas i Fuentes" userId="b66e3df8-7e84-4501-ad52-709c67e0b8e5" providerId="ADAL" clId="{6D16DEDD-A63C-4348-87D9-A71A1404A7FC}" dt="2024-12-03T09:37:58.770" v="293" actId="2696"/>
        <pc:sldMkLst>
          <pc:docMk/>
          <pc:sldMk cId="953808155" sldId="668"/>
        </pc:sldMkLst>
      </pc:sldChg>
      <pc:sldChg chg="add">
        <pc:chgData name="Abril Sitjas i Fuentes" userId="b66e3df8-7e84-4501-ad52-709c67e0b8e5" providerId="ADAL" clId="{6D16DEDD-A63C-4348-87D9-A71A1404A7FC}" dt="2024-12-03T09:45:59.646" v="333"/>
        <pc:sldMkLst>
          <pc:docMk/>
          <pc:sldMk cId="2011771982" sldId="668"/>
        </pc:sldMkLst>
      </pc:sldChg>
      <pc:sldChg chg="del">
        <pc:chgData name="Abril Sitjas i Fuentes" userId="b66e3df8-7e84-4501-ad52-709c67e0b8e5" providerId="ADAL" clId="{6D16DEDD-A63C-4348-87D9-A71A1404A7FC}" dt="2024-12-03T09:46:19.051" v="334" actId="2696"/>
        <pc:sldMkLst>
          <pc:docMk/>
          <pc:sldMk cId="385276344" sldId="669"/>
        </pc:sldMkLst>
      </pc:sldChg>
      <pc:sldChg chg="del">
        <pc:chgData name="Abril Sitjas i Fuentes" userId="b66e3df8-7e84-4501-ad52-709c67e0b8e5" providerId="ADAL" clId="{6D16DEDD-A63C-4348-87D9-A71A1404A7FC}" dt="2024-12-03T09:46:19.051" v="334" actId="2696"/>
        <pc:sldMkLst>
          <pc:docMk/>
          <pc:sldMk cId="2080844025" sldId="670"/>
        </pc:sldMkLst>
      </pc:sldChg>
      <pc:sldChg chg="add">
        <pc:chgData name="Abril Sitjas i Fuentes" userId="b66e3df8-7e84-4501-ad52-709c67e0b8e5" providerId="ADAL" clId="{6D16DEDD-A63C-4348-87D9-A71A1404A7FC}" dt="2024-12-03T09:37:33.273" v="291"/>
        <pc:sldMkLst>
          <pc:docMk/>
          <pc:sldMk cId="3890935369" sldId="671"/>
        </pc:sldMkLst>
      </pc:sldChg>
      <pc:sldChg chg="add">
        <pc:chgData name="Abril Sitjas i Fuentes" userId="b66e3df8-7e84-4501-ad52-709c67e0b8e5" providerId="ADAL" clId="{6D16DEDD-A63C-4348-87D9-A71A1404A7FC}" dt="2024-12-03T09:45:59.646" v="333"/>
        <pc:sldMkLst>
          <pc:docMk/>
          <pc:sldMk cId="1698865902" sldId="672"/>
        </pc:sldMkLst>
      </pc:sldChg>
      <pc:sldChg chg="add">
        <pc:chgData name="Abril Sitjas i Fuentes" userId="b66e3df8-7e84-4501-ad52-709c67e0b8e5" providerId="ADAL" clId="{6D16DEDD-A63C-4348-87D9-A71A1404A7FC}" dt="2024-12-03T09:45:59.646" v="333"/>
        <pc:sldMkLst>
          <pc:docMk/>
          <pc:sldMk cId="1699859950" sldId="673"/>
        </pc:sldMkLst>
      </pc:sldChg>
      <pc:sldChg chg="add">
        <pc:chgData name="Abril Sitjas i Fuentes" userId="b66e3df8-7e84-4501-ad52-709c67e0b8e5" providerId="ADAL" clId="{6D16DEDD-A63C-4348-87D9-A71A1404A7FC}" dt="2024-12-03T09:45:59.646" v="333"/>
        <pc:sldMkLst>
          <pc:docMk/>
          <pc:sldMk cId="2684258550" sldId="674"/>
        </pc:sldMkLst>
      </pc:sldChg>
      <pc:sldMasterChg chg="del delSldLayout">
        <pc:chgData name="Abril Sitjas i Fuentes" userId="b66e3df8-7e84-4501-ad52-709c67e0b8e5" providerId="ADAL" clId="{6D16DEDD-A63C-4348-87D9-A71A1404A7FC}" dt="2024-12-03T09:46:19.051" v="334" actId="2696"/>
        <pc:sldMasterMkLst>
          <pc:docMk/>
          <pc:sldMasterMk cId="681438473" sldId="2147483660"/>
        </pc:sldMasterMkLst>
        <pc:sldLayoutChg chg="del">
          <pc:chgData name="Abril Sitjas i Fuentes" userId="b66e3df8-7e84-4501-ad52-709c67e0b8e5" providerId="ADAL" clId="{6D16DEDD-A63C-4348-87D9-A71A1404A7FC}" dt="2024-12-03T09:46:19.051" v="334" actId="2696"/>
          <pc:sldLayoutMkLst>
            <pc:docMk/>
            <pc:sldMasterMk cId="681438473" sldId="2147483660"/>
            <pc:sldLayoutMk cId="4031877616" sldId="2147483661"/>
          </pc:sldLayoutMkLst>
        </pc:sldLayoutChg>
        <pc:sldLayoutChg chg="del">
          <pc:chgData name="Abril Sitjas i Fuentes" userId="b66e3df8-7e84-4501-ad52-709c67e0b8e5" providerId="ADAL" clId="{6D16DEDD-A63C-4348-87D9-A71A1404A7FC}" dt="2024-12-03T09:46:19.051" v="334" actId="2696"/>
          <pc:sldLayoutMkLst>
            <pc:docMk/>
            <pc:sldMasterMk cId="681438473" sldId="2147483660"/>
            <pc:sldLayoutMk cId="904815986" sldId="2147483662"/>
          </pc:sldLayoutMkLst>
        </pc:sldLayoutChg>
        <pc:sldLayoutChg chg="del">
          <pc:chgData name="Abril Sitjas i Fuentes" userId="b66e3df8-7e84-4501-ad52-709c67e0b8e5" providerId="ADAL" clId="{6D16DEDD-A63C-4348-87D9-A71A1404A7FC}" dt="2024-12-03T09:46:19.051" v="334" actId="2696"/>
          <pc:sldLayoutMkLst>
            <pc:docMk/>
            <pc:sldMasterMk cId="681438473" sldId="2147483660"/>
            <pc:sldLayoutMk cId="1137546554" sldId="2147483663"/>
          </pc:sldLayoutMkLst>
        </pc:sldLayoutChg>
        <pc:sldLayoutChg chg="del">
          <pc:chgData name="Abril Sitjas i Fuentes" userId="b66e3df8-7e84-4501-ad52-709c67e0b8e5" providerId="ADAL" clId="{6D16DEDD-A63C-4348-87D9-A71A1404A7FC}" dt="2024-12-03T09:46:19.051" v="334" actId="2696"/>
          <pc:sldLayoutMkLst>
            <pc:docMk/>
            <pc:sldMasterMk cId="681438473" sldId="2147483660"/>
            <pc:sldLayoutMk cId="302660851" sldId="2147483664"/>
          </pc:sldLayoutMkLst>
        </pc:sldLayoutChg>
        <pc:sldLayoutChg chg="del">
          <pc:chgData name="Abril Sitjas i Fuentes" userId="b66e3df8-7e84-4501-ad52-709c67e0b8e5" providerId="ADAL" clId="{6D16DEDD-A63C-4348-87D9-A71A1404A7FC}" dt="2024-12-03T09:46:19.051" v="334" actId="2696"/>
          <pc:sldLayoutMkLst>
            <pc:docMk/>
            <pc:sldMasterMk cId="681438473" sldId="2147483660"/>
            <pc:sldLayoutMk cId="2417926199" sldId="2147483665"/>
          </pc:sldLayoutMkLst>
        </pc:sldLayoutChg>
        <pc:sldLayoutChg chg="del">
          <pc:chgData name="Abril Sitjas i Fuentes" userId="b66e3df8-7e84-4501-ad52-709c67e0b8e5" providerId="ADAL" clId="{6D16DEDD-A63C-4348-87D9-A71A1404A7FC}" dt="2024-12-03T09:46:19.051" v="334" actId="2696"/>
          <pc:sldLayoutMkLst>
            <pc:docMk/>
            <pc:sldMasterMk cId="681438473" sldId="2147483660"/>
            <pc:sldLayoutMk cId="82877843" sldId="2147483666"/>
          </pc:sldLayoutMkLst>
        </pc:sldLayoutChg>
        <pc:sldLayoutChg chg="del">
          <pc:chgData name="Abril Sitjas i Fuentes" userId="b66e3df8-7e84-4501-ad52-709c67e0b8e5" providerId="ADAL" clId="{6D16DEDD-A63C-4348-87D9-A71A1404A7FC}" dt="2024-12-03T09:46:19.051" v="334" actId="2696"/>
          <pc:sldLayoutMkLst>
            <pc:docMk/>
            <pc:sldMasterMk cId="681438473" sldId="2147483660"/>
            <pc:sldLayoutMk cId="432150855" sldId="2147483667"/>
          </pc:sldLayoutMkLst>
        </pc:sldLayoutChg>
        <pc:sldLayoutChg chg="del">
          <pc:chgData name="Abril Sitjas i Fuentes" userId="b66e3df8-7e84-4501-ad52-709c67e0b8e5" providerId="ADAL" clId="{6D16DEDD-A63C-4348-87D9-A71A1404A7FC}" dt="2024-12-03T09:46:19.051" v="334" actId="2696"/>
          <pc:sldLayoutMkLst>
            <pc:docMk/>
            <pc:sldMasterMk cId="681438473" sldId="2147483660"/>
            <pc:sldLayoutMk cId="2004121657" sldId="2147483668"/>
          </pc:sldLayoutMkLst>
        </pc:sldLayoutChg>
        <pc:sldLayoutChg chg="del">
          <pc:chgData name="Abril Sitjas i Fuentes" userId="b66e3df8-7e84-4501-ad52-709c67e0b8e5" providerId="ADAL" clId="{6D16DEDD-A63C-4348-87D9-A71A1404A7FC}" dt="2024-12-03T09:46:19.051" v="334" actId="2696"/>
          <pc:sldLayoutMkLst>
            <pc:docMk/>
            <pc:sldMasterMk cId="681438473" sldId="2147483660"/>
            <pc:sldLayoutMk cId="687313732" sldId="2147483669"/>
          </pc:sldLayoutMkLst>
        </pc:sldLayoutChg>
        <pc:sldLayoutChg chg="del">
          <pc:chgData name="Abril Sitjas i Fuentes" userId="b66e3df8-7e84-4501-ad52-709c67e0b8e5" providerId="ADAL" clId="{6D16DEDD-A63C-4348-87D9-A71A1404A7FC}" dt="2024-12-03T09:46:19.051" v="334" actId="2696"/>
          <pc:sldLayoutMkLst>
            <pc:docMk/>
            <pc:sldMasterMk cId="681438473" sldId="2147483660"/>
            <pc:sldLayoutMk cId="90756512" sldId="2147483670"/>
          </pc:sldLayoutMkLst>
        </pc:sldLayoutChg>
        <pc:sldLayoutChg chg="del">
          <pc:chgData name="Abril Sitjas i Fuentes" userId="b66e3df8-7e84-4501-ad52-709c67e0b8e5" providerId="ADAL" clId="{6D16DEDD-A63C-4348-87D9-A71A1404A7FC}" dt="2024-12-03T09:46:19.051" v="334" actId="2696"/>
          <pc:sldLayoutMkLst>
            <pc:docMk/>
            <pc:sldMasterMk cId="681438473" sldId="2147483660"/>
            <pc:sldLayoutMk cId="3874559705" sldId="2147483671"/>
          </pc:sldLayoutMkLst>
        </pc:sldLayoutChg>
      </pc:sldMasterChg>
    </pc:docChg>
  </pc:docChgLst>
  <pc:docChgLst>
    <pc:chgData name="Max Aragall Borràs" userId="87e097e4-5d98-43bc-9596-3648e60b41d0" providerId="ADAL" clId="{187186A0-0114-4CE4-A9A9-C1AF7111C949}"/>
    <pc:docChg chg="undo custSel addSld delSld modSld">
      <pc:chgData name="Max Aragall Borràs" userId="87e097e4-5d98-43bc-9596-3648e60b41d0" providerId="ADAL" clId="{187186A0-0114-4CE4-A9A9-C1AF7111C949}" dt="2022-12-13T10:51:12.421" v="18"/>
      <pc:docMkLst>
        <pc:docMk/>
      </pc:docMkLst>
      <pc:sldChg chg="add setBg">
        <pc:chgData name="Max Aragall Borràs" userId="87e097e4-5d98-43bc-9596-3648e60b41d0" providerId="ADAL" clId="{187186A0-0114-4CE4-A9A9-C1AF7111C949}" dt="2022-12-13T10:51:12.421" v="18"/>
        <pc:sldMkLst>
          <pc:docMk/>
          <pc:sldMk cId="886091329" sldId="291"/>
        </pc:sldMkLst>
      </pc:sldChg>
      <pc:sldChg chg="add">
        <pc:chgData name="Max Aragall Borràs" userId="87e097e4-5d98-43bc-9596-3648e60b41d0" providerId="ADAL" clId="{187186A0-0114-4CE4-A9A9-C1AF7111C949}" dt="2022-12-13T10:46:17.593" v="1"/>
        <pc:sldMkLst>
          <pc:docMk/>
          <pc:sldMk cId="2985893853" sldId="308"/>
        </pc:sldMkLst>
      </pc:sldChg>
      <pc:sldChg chg="add del">
        <pc:chgData name="Max Aragall Borràs" userId="87e097e4-5d98-43bc-9596-3648e60b41d0" providerId="ADAL" clId="{187186A0-0114-4CE4-A9A9-C1AF7111C949}" dt="2022-12-13T10:46:17.593" v="1"/>
        <pc:sldMkLst>
          <pc:docMk/>
          <pc:sldMk cId="1809974266" sldId="318"/>
        </pc:sldMkLst>
      </pc:sldChg>
      <pc:sldChg chg="add del">
        <pc:chgData name="Max Aragall Borràs" userId="87e097e4-5d98-43bc-9596-3648e60b41d0" providerId="ADAL" clId="{187186A0-0114-4CE4-A9A9-C1AF7111C949}" dt="2022-12-13T10:46:17.593" v="1"/>
        <pc:sldMkLst>
          <pc:docMk/>
          <pc:sldMk cId="4242988088" sldId="336"/>
        </pc:sldMkLst>
      </pc:sldChg>
      <pc:sldChg chg="add">
        <pc:chgData name="Max Aragall Borràs" userId="87e097e4-5d98-43bc-9596-3648e60b41d0" providerId="ADAL" clId="{187186A0-0114-4CE4-A9A9-C1AF7111C949}" dt="2022-12-13T10:51:12.421" v="18"/>
        <pc:sldMkLst>
          <pc:docMk/>
          <pc:sldMk cId="367222070" sldId="605"/>
        </pc:sldMkLst>
      </pc:sldChg>
      <pc:sldChg chg="add">
        <pc:chgData name="Max Aragall Borràs" userId="87e097e4-5d98-43bc-9596-3648e60b41d0" providerId="ADAL" clId="{187186A0-0114-4CE4-A9A9-C1AF7111C949}" dt="2022-12-13T10:51:12.421" v="18"/>
        <pc:sldMkLst>
          <pc:docMk/>
          <pc:sldMk cId="850449991" sldId="606"/>
        </pc:sldMkLst>
      </pc:sldChg>
      <pc:sldChg chg="add del">
        <pc:chgData name="Max Aragall Borràs" userId="87e097e4-5d98-43bc-9596-3648e60b41d0" providerId="ADAL" clId="{187186A0-0114-4CE4-A9A9-C1AF7111C949}" dt="2022-12-13T10:50:52.091" v="17" actId="47"/>
        <pc:sldMkLst>
          <pc:docMk/>
          <pc:sldMk cId="3729795641" sldId="607"/>
        </pc:sldMkLst>
      </pc:sldChg>
      <pc:sldChg chg="add del">
        <pc:chgData name="Max Aragall Borràs" userId="87e097e4-5d98-43bc-9596-3648e60b41d0" providerId="ADAL" clId="{187186A0-0114-4CE4-A9A9-C1AF7111C949}" dt="2022-12-13T10:50:52.091" v="17" actId="47"/>
        <pc:sldMkLst>
          <pc:docMk/>
          <pc:sldMk cId="835176781" sldId="608"/>
        </pc:sldMkLst>
      </pc:sldChg>
      <pc:sldChg chg="add del">
        <pc:chgData name="Max Aragall Borràs" userId="87e097e4-5d98-43bc-9596-3648e60b41d0" providerId="ADAL" clId="{187186A0-0114-4CE4-A9A9-C1AF7111C949}" dt="2022-12-13T10:50:52.091" v="17" actId="47"/>
        <pc:sldMkLst>
          <pc:docMk/>
          <pc:sldMk cId="2124201775" sldId="609"/>
        </pc:sldMkLst>
      </pc:sldChg>
      <pc:sldChg chg="modSp mod">
        <pc:chgData name="Max Aragall Borràs" userId="87e097e4-5d98-43bc-9596-3648e60b41d0" providerId="ADAL" clId="{187186A0-0114-4CE4-A9A9-C1AF7111C949}" dt="2022-12-13T10:49:50.649" v="14" actId="20577"/>
        <pc:sldMkLst>
          <pc:docMk/>
          <pc:sldMk cId="2167550808" sldId="656"/>
        </pc:sldMkLst>
      </pc:sldChg>
      <pc:sldChg chg="del">
        <pc:chgData name="Max Aragall Borràs" userId="87e097e4-5d98-43bc-9596-3648e60b41d0" providerId="ADAL" clId="{187186A0-0114-4CE4-A9A9-C1AF7111C949}" dt="2022-12-13T10:46:02.823" v="0" actId="47"/>
        <pc:sldMkLst>
          <pc:docMk/>
          <pc:sldMk cId="3678078875" sldId="658"/>
        </pc:sldMkLst>
      </pc:sldChg>
    </pc:docChg>
  </pc:docChgLst>
  <pc:docChgLst>
    <pc:chgData name="Abril Sitjas i Fuentes" userId="b66e3df8-7e84-4501-ad52-709c67e0b8e5" providerId="ADAL" clId="{0786CE2E-CA69-463F-8DB8-2ADAD32B050A}"/>
    <pc:docChg chg="custSel modSld">
      <pc:chgData name="Abril Sitjas i Fuentes" userId="b66e3df8-7e84-4501-ad52-709c67e0b8e5" providerId="ADAL" clId="{0786CE2E-CA69-463F-8DB8-2ADAD32B050A}" dt="2025-01-23T10:52:39.699" v="54"/>
      <pc:docMkLst>
        <pc:docMk/>
      </pc:docMkLst>
      <pc:sldChg chg="addSp delSp modSp mod delAnim modAnim">
        <pc:chgData name="Abril Sitjas i Fuentes" userId="b66e3df8-7e84-4501-ad52-709c67e0b8e5" providerId="ADAL" clId="{0786CE2E-CA69-463F-8DB8-2ADAD32B050A}" dt="2025-01-23T10:52:39.699" v="54"/>
        <pc:sldMkLst>
          <pc:docMk/>
          <pc:sldMk cId="1074027259" sldId="629"/>
        </pc:sldMkLst>
        <pc:spChg chg="add mod">
          <ac:chgData name="Abril Sitjas i Fuentes" userId="b66e3df8-7e84-4501-ad52-709c67e0b8e5" providerId="ADAL" clId="{0786CE2E-CA69-463F-8DB8-2ADAD32B050A}" dt="2025-01-23T10:52:39.699" v="54"/>
          <ac:spMkLst>
            <pc:docMk/>
            <pc:sldMk cId="1074027259" sldId="629"/>
            <ac:spMk id="11" creationId="{D2934C9D-C54D-FFAE-8739-DAC5EC7F4F0A}"/>
          </ac:spMkLst>
        </pc:spChg>
        <pc:graphicFrameChg chg="modGraphic">
          <ac:chgData name="Abril Sitjas i Fuentes" userId="b66e3df8-7e84-4501-ad52-709c67e0b8e5" providerId="ADAL" clId="{0786CE2E-CA69-463F-8DB8-2ADAD32B050A}" dt="2025-01-23T10:51:31.437" v="48" actId="20577"/>
          <ac:graphicFrameMkLst>
            <pc:docMk/>
            <pc:sldMk cId="1074027259" sldId="629"/>
            <ac:graphicFrameMk id="2" creationId="{00000000-0000-0000-0000-000000000000}"/>
          </ac:graphicFrameMkLst>
        </pc:graphicFrameChg>
        <pc:picChg chg="add mod">
          <ac:chgData name="Abril Sitjas i Fuentes" userId="b66e3df8-7e84-4501-ad52-709c67e0b8e5" providerId="ADAL" clId="{0786CE2E-CA69-463F-8DB8-2ADAD32B050A}" dt="2025-01-23T10:52:39.699" v="54"/>
          <ac:picMkLst>
            <pc:docMk/>
            <pc:sldMk cId="1074027259" sldId="629"/>
            <ac:picMk id="13" creationId="{5567250E-30C1-B666-DB14-CB9937EEF26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b="1"/>
              <a:t>Vista moderador: </a:t>
            </a:r>
            <a:r>
              <a:rPr lang="ca-ES"/>
              <a:t>permet veure la presentació amb les notes de l'orador en un equip (el teu portàtil, per exemple), mentre que l'audiència la veu a pantalla sencera en altre equip. Per treure la vista moderador, cal deseleccionar l’opció a la pestanya “Presentació amb diapositives”.</a:t>
            </a:r>
          </a:p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64925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Cliqueu sobre l’activitat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Guies d’informació amb informació detallada i enllaços per a més informació, sobre:</a:t>
            </a:r>
          </a:p>
          <a:p>
            <a:endParaRPr lang="ca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l’accés als estudis de grau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de Batxillerat, CFGS, titulats,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Batxibac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estudiants internacionals, Més grans de 25, 45 i 40, 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beques i ajuts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generals i específiques de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mobilitat i intercanvi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tipus d’intercanvi i possibilitats d’ajuts.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i ocupabilitat,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 i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107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 dirty="0"/>
              <a:t>Els estudiants poden descarregar-se </a:t>
            </a:r>
            <a:r>
              <a:rPr lang="ca-ES" sz="1200" b="1" i="0" dirty="0"/>
              <a:t>aquesta presentació </a:t>
            </a:r>
            <a:r>
              <a:rPr lang="ca-ES" sz="1200" b="0" i="0" dirty="0"/>
              <a:t>i els </a:t>
            </a:r>
            <a:r>
              <a:rPr lang="ca-ES" sz="1200" b="1" i="0" dirty="0"/>
              <a:t>plans d’estudi </a:t>
            </a:r>
            <a:r>
              <a:rPr lang="ca-ES" sz="1200" b="0" i="0" dirty="0"/>
              <a:t>en PDF a l’adreça de la diapositiva. Aquesta adreça apareix igualment a la bola verda dels </a:t>
            </a:r>
            <a:r>
              <a:rPr lang="ca-ES" sz="1200" b="0" i="0" dirty="0" err="1"/>
              <a:t>flyers</a:t>
            </a:r>
            <a:r>
              <a:rPr lang="ca-ES" sz="1200" b="0" i="0" dirty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 dirty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a-ES"/>
              <a:t>Vídeo de presentació de la UAB de 24 segons.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1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sz="120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973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40755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6977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20591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06793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A cadascuna de les fitxes de grau disposen de tota la informació detallada sobre l’estudi: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Informació general, </a:t>
            </a:r>
            <a:r>
              <a:rPr lang="ca-ES" sz="1200" i="0" dirty="0"/>
              <a:t>amb la nota de tall, preu, sortides professionals,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Accés, </a:t>
            </a:r>
            <a:r>
              <a:rPr lang="ca-ES" sz="1200" i="0" dirty="0"/>
              <a:t>amb nota de tall per via d’accés, codi de preinscripció, taules d’adaptació,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Pla d’estudis, </a:t>
            </a:r>
            <a:r>
              <a:rPr lang="ca-ES" sz="1200" i="0" dirty="0"/>
              <a:t>amb horaris, guies docents, competències,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Professorat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Matrícula, </a:t>
            </a:r>
            <a:r>
              <a:rPr lang="ca-ES" sz="1200" i="0" dirty="0"/>
              <a:t>amb procediment de matrícula.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Qualitat, </a:t>
            </a:r>
            <a:r>
              <a:rPr lang="ca-ES" sz="1200" i="0" dirty="0"/>
              <a:t>amb informació sobre el Sistema de Garantia Interna de Qualitat de centres, dades estadístiques de l’estudi, ...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Els estudiants tenen l’opció de fer consultes via web.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microsoft.com/office/2007/relationships/hdphoto" Target="../media/hdphoto4.wdp"/><Relationship Id="rId7" Type="http://schemas.openxmlformats.org/officeDocument/2006/relationships/image" Target="../media/image5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informacio-general-1216708251447.html?param1=1263886771134" TargetMode="External"/><Relationship Id="rId4" Type="http://schemas.openxmlformats.org/officeDocument/2006/relationships/image" Target="../media/image58.pn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7.png"/><Relationship Id="rId7" Type="http://schemas.openxmlformats.org/officeDocument/2006/relationships/hyperlink" Target="https://www.uab.cat/web/estudiar/llistat-de-graus/acces/economia-1216708253769.html?param1=126388677113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hyperlink" Target="https://universitats.gencat.cat/es/preinscripcions/sobre-preinscripcio/ponderacions/" TargetMode="External"/><Relationship Id="rId5" Type="http://schemas.openxmlformats.org/officeDocument/2006/relationships/hyperlink" Target="https://www.uab.cat/web/universitat-autonoma-de-barcelona-1345467950436.html" TargetMode="External"/><Relationship Id="rId10" Type="http://schemas.openxmlformats.org/officeDocument/2006/relationships/hyperlink" Target="https://www.uab.cat/web/estudiar/llistat-de-graus/acces/economia-angles-1216708253769.html?param1=1345667929027" TargetMode="External"/><Relationship Id="rId4" Type="http://schemas.microsoft.com/office/2007/relationships/hdphoto" Target="../media/hdphoto4.wdp"/><Relationship Id="rId9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hyperlink" Target="https://www.uab.cat/web/estudiar/graus/informacio-academica/regim-de-permanencia-/tipus-de-dedicacio-1345693565452.html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microsoft.com/office/2007/relationships/hdphoto" Target="../media/hdphoto4.wdp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hyperlink" Target="https://www.uab.cat/web/universitat-autonoma-de-barcelona-1345467950436.html?utm_source=presen-visita&amp;utm_medium=other&amp;utm_campaign=presenvisita" TargetMode="Externa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4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economia-1216708251447.html?param1=126388677113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studis.aqu.cat/dades/Web/Inici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hdphoto" Target="../media/hdphoto4.wdp"/><Relationship Id="rId7" Type="http://schemas.openxmlformats.org/officeDocument/2006/relationships/hyperlink" Target="https://www.uab.cat/web/coneix-la-facultat/la-facultat/comunitat-alumni-cafee-1345725161091.html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niversitatieconomiasolidaria.wordpress.com/tag/uab/" TargetMode="External"/><Relationship Id="rId5" Type="http://schemas.openxmlformats.org/officeDocument/2006/relationships/hyperlink" Target="https://www.uab.cat/web/estudia/graus/activitats-d-orientacio-universitaria/presentacio-1345694765463.html" TargetMode="External"/><Relationship Id="rId10" Type="http://schemas.openxmlformats.org/officeDocument/2006/relationships/image" Target="../media/image53.png"/><Relationship Id="rId4" Type="http://schemas.openxmlformats.org/officeDocument/2006/relationships/hyperlink" Target="https://www.uab.cat/web/viure-el-campus/cultura-en-viu/sala-cinema/cicles-tematics-realitzats/cicle-de-cinema-economia-i-empresa-1345796351052.html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uabbarcelona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v3z4K_igVW0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73.png"/><Relationship Id="rId18" Type="http://schemas.openxmlformats.org/officeDocument/2006/relationships/image" Target="../media/image6.png"/><Relationship Id="rId3" Type="http://schemas.openxmlformats.org/officeDocument/2006/relationships/image" Target="../media/image66.jpeg"/><Relationship Id="rId7" Type="http://schemas.openxmlformats.org/officeDocument/2006/relationships/image" Target="../media/image4.png"/><Relationship Id="rId12" Type="http://schemas.openxmlformats.org/officeDocument/2006/relationships/image" Target="../media/image72.pn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9.xml"/><Relationship Id="rId16" Type="http://schemas.openxmlformats.org/officeDocument/2006/relationships/hyperlink" Target="https://www.uab.cat/web/universitat-autonoma-de-barcelona-1345467950436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microsoft.com/office/2007/relationships/hdphoto" Target="../media/hdphoto5.wdp"/><Relationship Id="rId15" Type="http://schemas.openxmlformats.org/officeDocument/2006/relationships/hyperlink" Target="https://www.uab.cat/web/estudiar/grau/oferta-de-graus/tots-els-graus-1345661751752.html" TargetMode="External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-tesperemalauab-1345811559072.html?utm_source=presen-visita&amp;utm_medium=link&amp;utm_campaign=presenvisita" TargetMode="External"/><Relationship Id="rId13" Type="http://schemas.openxmlformats.org/officeDocument/2006/relationships/hyperlink" Target="https://www.uab.cat/web/estudis/visita-la-uab/visites-als-centres-de-secundaria-1345662188985.html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75.jpeg"/><Relationship Id="rId7" Type="http://schemas.openxmlformats.org/officeDocument/2006/relationships/image" Target="../media/image77.png"/><Relationship Id="rId12" Type="http://schemas.openxmlformats.org/officeDocument/2006/relationships/hyperlink" Target="https://www.uab.cat/web/estudis/visita-la-uab/dia-de-les-families-1345662188968.html" TargetMode="External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openxmlformats.org/officeDocument/2006/relationships/hyperlink" Target="https://www.uab.cat/web/estudis/visita-la-uab/visites-al-campus-per-a-centres-de-secundaria-particulars-i-families-1345850698230.html" TargetMode="External"/><Relationship Id="rId5" Type="http://schemas.microsoft.com/office/2007/relationships/hdphoto" Target="../media/hdphoto6.wdp"/><Relationship Id="rId15" Type="http://schemas.openxmlformats.org/officeDocument/2006/relationships/image" Target="../media/image4.png"/><Relationship Id="rId10" Type="http://schemas.openxmlformats.org/officeDocument/2006/relationships/hyperlink" Target="http://www.ensenyament.com/" TargetMode="External"/><Relationship Id="rId4" Type="http://schemas.openxmlformats.org/officeDocument/2006/relationships/image" Target="../media/image76.png"/><Relationship Id="rId9" Type="http://schemas.openxmlformats.org/officeDocument/2006/relationships/hyperlink" Target="https://www.uab.cat/web/estudis/visita-la-uab/jornades-de-portes-obertes-1345662188932.html" TargetMode="External"/><Relationship Id="rId14" Type="http://schemas.openxmlformats.org/officeDocument/2006/relationships/hyperlink" Target="https://www.uab.cat/web/estudis/visita-la-uab-1345811559072.html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4.jpeg"/><Relationship Id="rId3" Type="http://schemas.openxmlformats.org/officeDocument/2006/relationships/image" Target="../media/image78.png"/><Relationship Id="rId7" Type="http://schemas.openxmlformats.org/officeDocument/2006/relationships/image" Target="../media/image80.jpe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11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15" Type="http://schemas.openxmlformats.org/officeDocument/2006/relationships/image" Target="../media/image53.png"/><Relationship Id="rId10" Type="http://schemas.openxmlformats.org/officeDocument/2006/relationships/image" Target="../media/image83.png"/><Relationship Id="rId4" Type="http://schemas.microsoft.com/office/2007/relationships/hdphoto" Target="../media/hdphoto7.wdp"/><Relationship Id="rId9" Type="http://schemas.openxmlformats.org/officeDocument/2006/relationships/image" Target="../media/image82.jpeg"/><Relationship Id="rId14" Type="http://schemas.openxmlformats.org/officeDocument/2006/relationships/hyperlink" Target="https://www.uab.cat/web/universitat-autonoma-de-barcelona-1345467950436.html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image" Target="../media/image85.png"/><Relationship Id="rId7" Type="http://schemas.openxmlformats.org/officeDocument/2006/relationships/image" Target="../media/image4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coneix-el-piune-1345750500520.html" TargetMode="External"/><Relationship Id="rId11" Type="http://schemas.openxmlformats.org/officeDocument/2006/relationships/hyperlink" Target="https://www.uab.cat/web/responsables-d-inclusio-1345767327905.html" TargetMode="External"/><Relationship Id="rId5" Type="http://schemas.openxmlformats.org/officeDocument/2006/relationships/image" Target="../media/image87.png"/><Relationship Id="rId10" Type="http://schemas.openxmlformats.org/officeDocument/2006/relationships/hyperlink" Target="https://www.uab.cat/web/discapacitat-i-nee/com-accedir-als-serveis-1345767249636.html" TargetMode="External"/><Relationship Id="rId4" Type="http://schemas.openxmlformats.org/officeDocument/2006/relationships/image" Target="../media/image86.png"/><Relationship Id="rId9" Type="http://schemas.openxmlformats.org/officeDocument/2006/relationships/hyperlink" Target="https://www.uab.cat/web/discapacitat-i-nee/coneix-el-piune-1345750500520.htm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doc/guia-estudiant.pdf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ab.cat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3" Type="http://schemas.openxmlformats.org/officeDocument/2006/relationships/image" Target="../media/image89.jpeg"/><Relationship Id="rId7" Type="http://schemas.openxmlformats.org/officeDocument/2006/relationships/image" Target="../media/image91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8.wdp"/><Relationship Id="rId10" Type="http://schemas.openxmlformats.org/officeDocument/2006/relationships/image" Target="../media/image5.svg"/><Relationship Id="rId4" Type="http://schemas.openxmlformats.org/officeDocument/2006/relationships/image" Target="../media/image90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hyperlink" Target="https://www.uab.cat/saf/" TargetMode="External"/><Relationship Id="rId26" Type="http://schemas.openxmlformats.org/officeDocument/2006/relationships/hyperlink" Target="https://vilauniversitaria.uab.cat/coneix-la-vila/campus/placa-civica/" TargetMode="External"/><Relationship Id="rId39" Type="http://schemas.openxmlformats.org/officeDocument/2006/relationships/image" Target="../media/image41.png"/><Relationship Id="rId21" Type="http://schemas.openxmlformats.org/officeDocument/2006/relationships/image" Target="../media/image28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5.png"/><Relationship Id="rId50" Type="http://schemas.openxmlformats.org/officeDocument/2006/relationships/hyperlink" Target="https://www.uab.cat/web/mobilitat-i-transports-1345743863531.html" TargetMode="External"/><Relationship Id="rId55" Type="http://schemas.openxmlformats.org/officeDocument/2006/relationships/image" Target="../media/image51.png"/><Relationship Id="rId7" Type="http://schemas.openxmlformats.org/officeDocument/2006/relationships/hyperlink" Target="https://www.uab.cat/web/estudiar/grau/oferta-de-graus/centres-docents-1345664532351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vilauniversitaria.uab.cat/" TargetMode="External"/><Relationship Id="rId29" Type="http://schemas.openxmlformats.org/officeDocument/2006/relationships/image" Target="../media/image32.png"/><Relationship Id="rId11" Type="http://schemas.openxmlformats.org/officeDocument/2006/relationships/image" Target="../media/image23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5.svg"/><Relationship Id="rId53" Type="http://schemas.openxmlformats.org/officeDocument/2006/relationships/hyperlink" Target="https://www.uab.cat/web/coneix-la-uab/punt-d-informacio-1345671073930.html" TargetMode="External"/><Relationship Id="rId5" Type="http://schemas.microsoft.com/office/2007/relationships/hdphoto" Target="../media/hdphoto1.wdp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hyperlink" Target="https://www.uab.cat/web/servei-de-restauracio-uab-1345703317945.html" TargetMode="External"/><Relationship Id="rId22" Type="http://schemas.openxmlformats.org/officeDocument/2006/relationships/hyperlink" Target="https://www.uab.cat/ca/sas" TargetMode="External"/><Relationship Id="rId27" Type="http://schemas.openxmlformats.org/officeDocument/2006/relationships/image" Target="../media/image31.png"/><Relationship Id="rId30" Type="http://schemas.openxmlformats.org/officeDocument/2006/relationships/hyperlink" Target="https://www.uab.cat/servei-llengues/" TargetMode="External"/><Relationship Id="rId35" Type="http://schemas.openxmlformats.org/officeDocument/2006/relationships/image" Target="../media/image37.png"/><Relationship Id="rId43" Type="http://schemas.openxmlformats.org/officeDocument/2006/relationships/hyperlink" Target="https://www.uab.cat/web/viure-el-campus/serveis-1345661544192.html" TargetMode="External"/><Relationship Id="rId48" Type="http://schemas.openxmlformats.org/officeDocument/2006/relationships/image" Target="../media/image46.png"/><Relationship Id="rId56" Type="http://schemas.openxmlformats.org/officeDocument/2006/relationships/hyperlink" Target="https://www.uab.cat/web/universitat-autonoma-de-barcelona-1345467950436.html" TargetMode="External"/><Relationship Id="rId8" Type="http://schemas.openxmlformats.org/officeDocument/2006/relationships/image" Target="../media/image21.png"/><Relationship Id="rId51" Type="http://schemas.openxmlformats.org/officeDocument/2006/relationships/image" Target="../media/image48.png"/><Relationship Id="rId3" Type="http://schemas.openxmlformats.org/officeDocument/2006/relationships/image" Target="../media/image18.png"/><Relationship Id="rId12" Type="http://schemas.openxmlformats.org/officeDocument/2006/relationships/hyperlink" Target="https://www.uab.cat/ca/biblioteques" TargetMode="External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hyperlink" Target="https://www.uab.cat/accessibilitat-transports/" TargetMode="External"/><Relationship Id="rId20" Type="http://schemas.openxmlformats.org/officeDocument/2006/relationships/hyperlink" Target="https://www.uab.cat/web/viure-el-campus/participacio-estudiantil-1345661544137.html" TargetMode="External"/><Relationship Id="rId41" Type="http://schemas.openxmlformats.org/officeDocument/2006/relationships/image" Target="../media/image43.png"/><Relationship Id="rId5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hyperlink" Target="https://www.uab.cat/mediambient/" TargetMode="External"/><Relationship Id="rId36" Type="http://schemas.openxmlformats.org/officeDocument/2006/relationships/image" Target="../media/image38.png"/><Relationship Id="rId49" Type="http://schemas.openxmlformats.org/officeDocument/2006/relationships/image" Target="../media/image47.png"/><Relationship Id="rId57" Type="http://schemas.openxmlformats.org/officeDocument/2006/relationships/image" Target="../media/image6.png"/><Relationship Id="rId10" Type="http://schemas.openxmlformats.org/officeDocument/2006/relationships/hyperlink" Target="https://www.uab.cat/web/investigar/itineraris/la-recerca/centres-i-instituts-de-recerca-1345662120408.html" TargetMode="External"/><Relationship Id="rId31" Type="http://schemas.openxmlformats.org/officeDocument/2006/relationships/image" Target="../media/image33.png"/><Relationship Id="rId44" Type="http://schemas.openxmlformats.org/officeDocument/2006/relationships/image" Target="../media/image4.png"/><Relationship Id="rId5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economia-empresa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4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competencies/economia-1345467819221.html?param1=126388677113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Estudiants al campus UAB. &quot;UAB, un campus ple d'experiències&quot;. Logotip UAB, Universitat Autònoma de Barcelona.">
            <a:extLst>
              <a:ext uri="{FF2B5EF4-FFF2-40B4-BE49-F238E27FC236}">
                <a16:creationId xmlns:a16="http://schemas.microsoft.com/office/drawing/2014/main" id="{51005F8D-116D-2B1B-74D0-142D6BA3AA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193" y="0"/>
            <a:ext cx="9168386" cy="6858000"/>
          </a:xfrm>
          <a:prstGeom prst="rect">
            <a:avLst/>
          </a:prstGeom>
        </p:spPr>
      </p:pic>
      <p:sp>
        <p:nvSpPr>
          <p:cNvPr id="8" name="CuadroTexto 4" descr="Grau en economia i grau en economia en anglès">
            <a:extLst>
              <a:ext uri="{FF2B5EF4-FFF2-40B4-BE49-F238E27FC236}">
                <a16:creationId xmlns:a16="http://schemas.microsoft.com/office/drawing/2014/main" id="{8BC07BB4-6026-FEB0-7113-3561C9044851}"/>
              </a:ext>
            </a:extLst>
          </p:cNvPr>
          <p:cNvSpPr txBox="1"/>
          <p:nvPr/>
        </p:nvSpPr>
        <p:spPr>
          <a:xfrm>
            <a:off x="501613" y="5222848"/>
            <a:ext cx="8096884" cy="1128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Economia</a:t>
            </a:r>
            <a:endParaRPr kumimoji="0" lang="es-ES" sz="32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Economia</a:t>
            </a:r>
            <a:r>
              <a:rPr lang="es-E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Anglès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34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3DACB91-7A9A-4572-9F0E-854B497D4F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373" b="37985"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78805" y="132573"/>
            <a:ext cx="80812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800" b="1" i="0" u="none" strike="noStrike" kern="1200" cap="none" spc="-10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El grau </a:t>
            </a:r>
            <a:r>
              <a:rPr kumimoji="0" lang="ca-ES" sz="2800" b="1" i="0" u="none" strike="noStrike" kern="1200" cap="none" spc="-10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en Economia / Economia </a:t>
            </a:r>
            <a:r>
              <a:rPr kumimoji="0" lang="ca-ES" sz="2800" b="1" i="0" u="none" strike="noStrike" kern="1200" cap="none" spc="-10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en Anglès</a:t>
            </a:r>
          </a:p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2800" b="1" spc="-100" dirty="0">
                <a:solidFill>
                  <a:prstClr val="white"/>
                </a:solidFill>
                <a:latin typeface="Arial"/>
                <a:cs typeface="Arial"/>
              </a:rPr>
              <a:t>al Web de la Facultat</a:t>
            </a:r>
            <a:endParaRPr kumimoji="0" lang="ca-ES" sz="2800" b="1" i="0" u="none" strike="noStrike" kern="1200" cap="none" spc="-10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74" y="2294792"/>
            <a:ext cx="8433495" cy="2602523"/>
          </a:xfrm>
          <a:prstGeom prst="rect">
            <a:avLst/>
          </a:prstGeom>
        </p:spPr>
      </p:pic>
      <p:sp>
        <p:nvSpPr>
          <p:cNvPr id="8" name="CuadroTexto 7">
            <a:hlinkClick r:id="rId5"/>
            <a:extLst>
              <a:ext uri="{FF2B5EF4-FFF2-40B4-BE49-F238E27FC236}">
                <a16:creationId xmlns:a16="http://schemas.microsoft.com/office/drawing/2014/main" id="{F1EDCD31-4CCB-4116-8FCD-AC5C03E20A1B}"/>
              </a:ext>
            </a:extLst>
          </p:cNvPr>
          <p:cNvSpPr txBox="1"/>
          <p:nvPr/>
        </p:nvSpPr>
        <p:spPr>
          <a:xfrm>
            <a:off x="7231558" y="6150255"/>
            <a:ext cx="1963119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600" b="1" dirty="0">
                <a:latin typeface="Arial"/>
                <a:cs typeface="Arial"/>
              </a:rPr>
              <a:t>Veure més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C52A99B-74A8-43B4-86B3-9FFF45D5AA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906251" y="6118051"/>
            <a:ext cx="299886" cy="309258"/>
          </a:xfrm>
          <a:prstGeom prst="rect">
            <a:avLst/>
          </a:prstGeom>
        </p:spPr>
      </p:pic>
      <p:pic>
        <p:nvPicPr>
          <p:cNvPr id="3" name="Imagen 13">
            <a:hlinkClick r:id="rId8"/>
            <a:extLst>
              <a:ext uri="{FF2B5EF4-FFF2-40B4-BE49-F238E27FC236}">
                <a16:creationId xmlns:a16="http://schemas.microsoft.com/office/drawing/2014/main" id="{4014ED8B-F2CA-41B9-D4E3-9875FCBF4C6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45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4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597B4508-58B2-4E9C-8700-71592DCF30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244878"/>
              </p:ext>
            </p:extLst>
          </p:nvPr>
        </p:nvGraphicFramePr>
        <p:xfrm>
          <a:off x="1057477" y="1898078"/>
          <a:ext cx="6840620" cy="2475530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263058">
                <a:tc>
                  <a:txBody>
                    <a:bodyPr/>
                    <a:lstStyle/>
                    <a:p>
                      <a:r>
                        <a:rPr lang="ca-ES" b="1" noProof="0" dirty="0">
                          <a:latin typeface="Arial"/>
                          <a:cs typeface="Arial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206281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Economia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9,150</a:t>
                      </a:r>
                      <a:endParaRPr lang="ca-ES" dirty="0"/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206281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Economia en Anglès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a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9,527</a:t>
                      </a:r>
                      <a:endParaRPr kumimoji="0" lang="ca-E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6924755"/>
                  </a:ext>
                </a:extLst>
              </a:tr>
              <a:tr h="206281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ca-E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262260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206281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Economia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  <a:tr h="206281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Economia en Anglès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a-E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3307781"/>
                  </a:ext>
                </a:extLst>
              </a:tr>
            </a:tbl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17EB121C-44E9-49BA-9994-8FA44D9074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373" b="37985"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Notes de tall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899549" y="1955046"/>
            <a:ext cx="2103098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juny 2024</a:t>
            </a:r>
          </a:p>
        </p:txBody>
      </p:sp>
      <p:pic>
        <p:nvPicPr>
          <p:cNvPr id="2" name="Imagen 13">
            <a:hlinkClick r:id="rId5"/>
            <a:extLst>
              <a:ext uri="{FF2B5EF4-FFF2-40B4-BE49-F238E27FC236}">
                <a16:creationId xmlns:a16="http://schemas.microsoft.com/office/drawing/2014/main" id="{4EA6E7C6-3239-85DC-43D3-6EE0FCD8730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3" name="CuadroTexto 13">
            <a:hlinkClick r:id="rId7"/>
            <a:extLst>
              <a:ext uri="{FF2B5EF4-FFF2-40B4-BE49-F238E27FC236}">
                <a16:creationId xmlns:a16="http://schemas.microsoft.com/office/drawing/2014/main" id="{9C539D05-0C0C-FA99-E3F5-9BF7F5E76C55}"/>
              </a:ext>
            </a:extLst>
          </p:cNvPr>
          <p:cNvSpPr txBox="1"/>
          <p:nvPr/>
        </p:nvSpPr>
        <p:spPr>
          <a:xfrm>
            <a:off x="1375529" y="4613110"/>
            <a:ext cx="2393214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 (</a:t>
            </a:r>
            <a:r>
              <a:rPr lang="ca-ES" sz="1600" b="1" dirty="0">
                <a:solidFill>
                  <a:prstClr val="black"/>
                </a:solidFill>
                <a:latin typeface="Arial"/>
                <a:cs typeface="Arial"/>
              </a:rPr>
              <a:t>Economia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</p:txBody>
      </p:sp>
      <p:pic>
        <p:nvPicPr>
          <p:cNvPr id="4" name="Imagen 14">
            <a:extLst>
              <a:ext uri="{FF2B5EF4-FFF2-40B4-BE49-F238E27FC236}">
                <a16:creationId xmlns:a16="http://schemas.microsoft.com/office/drawing/2014/main" id="{12174F8D-85FC-0133-2E5A-1FD2134A18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75643" y="4581364"/>
            <a:ext cx="299886" cy="309258"/>
          </a:xfrm>
          <a:prstGeom prst="rect">
            <a:avLst/>
          </a:prstGeom>
        </p:spPr>
      </p:pic>
      <p:sp>
        <p:nvSpPr>
          <p:cNvPr id="5" name="CuadroTexto 15">
            <a:hlinkClick r:id="rId10"/>
            <a:extLst>
              <a:ext uri="{FF2B5EF4-FFF2-40B4-BE49-F238E27FC236}">
                <a16:creationId xmlns:a16="http://schemas.microsoft.com/office/drawing/2014/main" id="{3D757F1E-7ADB-35DC-851A-AC567E9E5F1D}"/>
              </a:ext>
            </a:extLst>
          </p:cNvPr>
          <p:cNvSpPr txBox="1"/>
          <p:nvPr/>
        </p:nvSpPr>
        <p:spPr>
          <a:xfrm>
            <a:off x="1379824" y="5019912"/>
            <a:ext cx="3629989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 (Economia en Anglès)</a:t>
            </a:r>
          </a:p>
        </p:txBody>
      </p:sp>
      <p:pic>
        <p:nvPicPr>
          <p:cNvPr id="6" name="Imagen 16">
            <a:extLst>
              <a:ext uri="{FF2B5EF4-FFF2-40B4-BE49-F238E27FC236}">
                <a16:creationId xmlns:a16="http://schemas.microsoft.com/office/drawing/2014/main" id="{50E1A488-0DD8-C996-7A6C-E56AC73BDA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75643" y="4988166"/>
            <a:ext cx="299886" cy="309258"/>
          </a:xfrm>
          <a:prstGeom prst="rect">
            <a:avLst/>
          </a:prstGeom>
        </p:spPr>
      </p:pic>
      <p:sp>
        <p:nvSpPr>
          <p:cNvPr id="7" name="CuadroTexto 13">
            <a:hlinkClick r:id="rId11"/>
            <a:extLst>
              <a:ext uri="{FF2B5EF4-FFF2-40B4-BE49-F238E27FC236}">
                <a16:creationId xmlns:a16="http://schemas.microsoft.com/office/drawing/2014/main" id="{D2934C9D-C54D-FFAE-8739-DAC5EC7F4F0A}"/>
              </a:ext>
            </a:extLst>
          </p:cNvPr>
          <p:cNvSpPr txBox="1"/>
          <p:nvPr/>
        </p:nvSpPr>
        <p:spPr>
          <a:xfrm>
            <a:off x="3977974" y="6175676"/>
            <a:ext cx="4646079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600" b="1" noProof="0">
                <a:solidFill>
                  <a:prstClr val="black"/>
                </a:solidFill>
                <a:latin typeface="Arial"/>
                <a:cs typeface="Arial"/>
              </a:rPr>
              <a:t>Totes les ponderacions al Canal Universitats</a:t>
            </a:r>
            <a:endParaRPr kumimoji="0" lang="ca-E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3" name="Imagen 14">
            <a:extLst>
              <a:ext uri="{FF2B5EF4-FFF2-40B4-BE49-F238E27FC236}">
                <a16:creationId xmlns:a16="http://schemas.microsoft.com/office/drawing/2014/main" id="{5567250E-30C1-B666-DB14-CB9937EEF2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652668" y="6143472"/>
            <a:ext cx="299886" cy="30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50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9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90"/>
                            </p:stCondLst>
                            <p:childTnLst>
                              <p:par>
                                <p:cTn id="3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9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9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90"/>
                            </p:stCondLst>
                            <p:childTnLst>
                              <p:par>
                                <p:cTn id="5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8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350"/>
                            </p:stCondLst>
                            <p:childTnLst>
                              <p:par>
                                <p:cTn id="6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3" grpId="0"/>
      <p:bldP spid="3" grpId="1"/>
      <p:bldP spid="5" grpId="0"/>
      <p:bldP spid="5" grpId="1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F5DB2DE4-AD96-4C14-B839-DF11FEA44B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373" b="37985"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662070" y="1445633"/>
            <a:ext cx="7328974" cy="354575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0" marR="0" lvl="0" indent="0" algn="l" defTabSz="910227" rtl="0" eaLnBrk="1" fontAlgn="base" latinLnBrk="0" hangingPunct="1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buSzTx/>
              <a:buFontTx/>
              <a:buNone/>
              <a:tabLst/>
              <a:defRPr/>
            </a:pPr>
            <a:r>
              <a:rPr lang="ca-ES" b="1" dirty="0">
                <a:solidFill>
                  <a:prstClr val="black"/>
                </a:solidFill>
                <a:latin typeface="Arial"/>
                <a:cs typeface="Arial"/>
              </a:rPr>
              <a:t>Primer curs:</a:t>
            </a:r>
            <a:endParaRPr lang="ca-E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-10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Què n’aprendràs 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7" name="Taula 6">
            <a:extLst>
              <a:ext uri="{FF2B5EF4-FFF2-40B4-BE49-F238E27FC236}">
                <a16:creationId xmlns:a16="http://schemas.microsoft.com/office/drawing/2014/main" id="{092E960D-4A13-48AD-ABD9-18E78C6C0A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133909"/>
              </p:ext>
            </p:extLst>
          </p:nvPr>
        </p:nvGraphicFramePr>
        <p:xfrm>
          <a:off x="662070" y="1945678"/>
          <a:ext cx="7819860" cy="4417149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739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6262">
                  <a:extLst>
                    <a:ext uri="{9D8B030D-6E8A-4147-A177-3AD203B41FA5}">
                      <a16:colId xmlns:a16="http://schemas.microsoft.com/office/drawing/2014/main" val="1656876267"/>
                    </a:ext>
                  </a:extLst>
                </a:gridCol>
                <a:gridCol w="18241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0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70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a-ES" sz="140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ADE</a:t>
                      </a:r>
                    </a:p>
                  </a:txBody>
                  <a:tcPr marL="64274" marR="64274" marT="32136" marB="321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53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a-ES" sz="140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Comptabilitat i Finances</a:t>
                      </a:r>
                    </a:p>
                  </a:txBody>
                  <a:tcPr marL="64274" marR="64274" marT="32136" marB="321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53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a-ES" sz="140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Economia</a:t>
                      </a:r>
                    </a:p>
                  </a:txBody>
                  <a:tcPr marL="64274" marR="64274" marT="32136" marB="321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53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a-ES" sz="140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Empresa i Tecnologia</a:t>
                      </a:r>
                    </a:p>
                  </a:txBody>
                  <a:tcPr marL="64274" marR="64274" marT="32136" marB="321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5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243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2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Introducció a l’Economia</a:t>
                      </a:r>
                    </a:p>
                  </a:txBody>
                  <a:tcPr marL="64274" marR="64274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ca-ES" sz="2000" noProof="0" dirty="0">
                        <a:latin typeface="Calibri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4243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2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Economia internacional</a:t>
                      </a:r>
                    </a:p>
                  </a:txBody>
                  <a:tcPr marL="64274" marR="64274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ca-ES" sz="2000" noProof="0" dirty="0">
                        <a:latin typeface="Calibri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4243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2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Matemàtiques I</a:t>
                      </a:r>
                    </a:p>
                  </a:txBody>
                  <a:tcPr marL="64274" marR="64274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ca-ES" sz="2000" noProof="0" dirty="0">
                        <a:latin typeface="Calibri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4243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2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Matemàtiques II</a:t>
                      </a:r>
                    </a:p>
                  </a:txBody>
                  <a:tcPr marL="64274" marR="64274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ca-ES" sz="2000" noProof="0" dirty="0">
                        <a:latin typeface="Calibri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4243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2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Estadística I</a:t>
                      </a:r>
                    </a:p>
                  </a:txBody>
                  <a:tcPr marL="64274" marR="64274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080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2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Introducció a la </a:t>
                      </a:r>
                      <a:r>
                        <a:rPr lang="ca-ES" sz="1200" b="1" noProof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Comptabilitat</a:t>
                      </a:r>
                    </a:p>
                  </a:txBody>
                  <a:tcPr marL="64274" marR="64274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2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Comptabilitat bàsica</a:t>
                      </a:r>
                    </a:p>
                  </a:txBody>
                  <a:tcPr marL="64274" marR="64274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7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2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Dret</a:t>
                      </a:r>
                    </a:p>
                  </a:txBody>
                  <a:tcPr marL="64274" marR="64274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200" b="1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Introducció al dret</a:t>
                      </a:r>
                      <a:endParaRPr lang="ca-ES" sz="1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ahoma" pitchFamily="34" charset="0"/>
                        <a:cs typeface="Arial" panose="020B0604020202020204" pitchFamily="34" charset="0"/>
                      </a:endParaRPr>
                    </a:p>
                  </a:txBody>
                  <a:tcPr marL="64274" marR="64274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ca-ES" sz="12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Dret empresarial</a:t>
                      </a:r>
                    </a:p>
                  </a:txBody>
                  <a:tcPr marL="64274" marR="64274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ca-ES" sz="12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Dret</a:t>
                      </a:r>
                    </a:p>
                  </a:txBody>
                  <a:tcPr marL="64274" marR="64274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84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2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Economia de l’empresa I</a:t>
                      </a:r>
                    </a:p>
                  </a:txBody>
                  <a:tcPr marL="64274" marR="64274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200" b="1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Economia</a:t>
                      </a:r>
                      <a:r>
                        <a:rPr lang="ca-ES" sz="1200" b="1" baseline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 de l’empresa</a:t>
                      </a:r>
                      <a:endParaRPr lang="ca-ES" sz="1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ahoma" pitchFamily="34" charset="0"/>
                        <a:cs typeface="Arial" panose="020B0604020202020204" pitchFamily="34" charset="0"/>
                      </a:endParaRPr>
                    </a:p>
                  </a:txBody>
                  <a:tcPr marL="64274" marR="64274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ca-ES" sz="12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Economia de l’empresa I</a:t>
                      </a:r>
                    </a:p>
                  </a:txBody>
                  <a:tcPr marL="64274" marR="64274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ca-ES" sz="12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Economia de l’empresa</a:t>
                      </a:r>
                    </a:p>
                  </a:txBody>
                  <a:tcPr marL="64274" marR="64274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26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2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Història econòmica</a:t>
                      </a:r>
                      <a:r>
                        <a:rPr lang="ca-ES" sz="1200" b="1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 mundial</a:t>
                      </a:r>
                      <a:endParaRPr lang="ca-ES" sz="1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ahoma" pitchFamily="34" charset="0"/>
                        <a:cs typeface="Arial" panose="020B0604020202020204" pitchFamily="34" charset="0"/>
                      </a:endParaRPr>
                    </a:p>
                  </a:txBody>
                  <a:tcPr marL="64274" marR="64274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200" b="1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Història econòmica</a:t>
                      </a:r>
                      <a:endParaRPr lang="ca-ES" sz="1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ahoma" pitchFamily="34" charset="0"/>
                        <a:cs typeface="Arial" panose="020B0604020202020204" pitchFamily="34" charset="0"/>
                      </a:endParaRPr>
                    </a:p>
                  </a:txBody>
                  <a:tcPr marL="64274" marR="64274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ca-ES" sz="12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Història econòmica</a:t>
                      </a:r>
                      <a:r>
                        <a:rPr lang="ca-ES" sz="1200" b="1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 mundial</a:t>
                      </a:r>
                      <a:endParaRPr lang="ca-ES" sz="1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ahoma" pitchFamily="34" charset="0"/>
                        <a:cs typeface="Arial" panose="020B0604020202020204" pitchFamily="34" charset="0"/>
                      </a:endParaRPr>
                    </a:p>
                  </a:txBody>
                  <a:tcPr marL="64274" marR="64274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ca-ES" sz="12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Resolució  de problemes</a:t>
                      </a:r>
                      <a:r>
                        <a:rPr lang="ca-ES" sz="1200" b="1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 i disseny </a:t>
                      </a:r>
                      <a:r>
                        <a:rPr lang="ca-ES" sz="12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d’algorismes</a:t>
                      </a:r>
                    </a:p>
                  </a:txBody>
                  <a:tcPr marL="64274" marR="64274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26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2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Fonaments</a:t>
                      </a:r>
                      <a:r>
                        <a:rPr lang="ca-ES" sz="1200" b="1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 de Màrqueting</a:t>
                      </a:r>
                      <a:endParaRPr lang="ca-ES" sz="1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ahoma" pitchFamily="34" charset="0"/>
                        <a:cs typeface="Arial" panose="020B0604020202020204" pitchFamily="34" charset="0"/>
                      </a:endParaRPr>
                    </a:p>
                  </a:txBody>
                  <a:tcPr marL="64274" marR="64274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2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Comptabilitat financera</a:t>
                      </a:r>
                      <a:r>
                        <a:rPr lang="ca-ES" sz="1200" b="1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 I</a:t>
                      </a:r>
                      <a:endParaRPr lang="ca-ES" sz="1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ahoma" pitchFamily="34" charset="0"/>
                        <a:cs typeface="Arial" panose="020B0604020202020204" pitchFamily="34" charset="0"/>
                      </a:endParaRPr>
                    </a:p>
                  </a:txBody>
                  <a:tcPr marL="64274" marR="64274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ca-ES" sz="12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Història</a:t>
                      </a:r>
                      <a:r>
                        <a:rPr lang="ca-ES" sz="1200" b="1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 econòmica d’Espanya</a:t>
                      </a:r>
                      <a:endParaRPr lang="ca-ES" sz="1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ahoma" pitchFamily="34" charset="0"/>
                        <a:cs typeface="Arial" panose="020B0604020202020204" pitchFamily="34" charset="0"/>
                      </a:endParaRPr>
                    </a:p>
                  </a:txBody>
                  <a:tcPr marL="64274" marR="64274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ca-ES" sz="1200" b="1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Fonaments</a:t>
                      </a:r>
                      <a:r>
                        <a:rPr lang="ca-ES" sz="1200" b="1" baseline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itchFamily="34" charset="0"/>
                          <a:cs typeface="Arial" panose="020B0604020202020204" pitchFamily="34" charset="0"/>
                        </a:rPr>
                        <a:t> de programació</a:t>
                      </a:r>
                      <a:endParaRPr lang="ca-ES" sz="1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ahoma" pitchFamily="34" charset="0"/>
                        <a:cs typeface="Arial" panose="020B0604020202020204" pitchFamily="34" charset="0"/>
                      </a:endParaRPr>
                    </a:p>
                  </a:txBody>
                  <a:tcPr marL="64274" marR="64274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3858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A848369E-00B5-4C3B-A889-A08E45710D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373" b="37985"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-10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Qué</a:t>
            </a:r>
            <a:r>
              <a:rPr kumimoji="0" lang="ca-ES" sz="3200" b="1" i="0" u="none" strike="noStrike" kern="1200" cap="none" spc="-10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es un cr</a:t>
            </a:r>
            <a:r>
              <a:rPr lang="ca-ES" sz="3200" b="1" spc="-100" dirty="0">
                <a:solidFill>
                  <a:prstClr val="white"/>
                </a:solidFill>
                <a:latin typeface="Arial"/>
                <a:cs typeface="Arial"/>
              </a:rPr>
              <a:t>èdit ECTS?</a:t>
            </a:r>
            <a:endParaRPr kumimoji="0" lang="ca-ES" sz="3200" b="1" i="0" u="none" strike="noStrike" kern="1200" cap="none" spc="-10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316832" y="1954772"/>
            <a:ext cx="8229240" cy="10305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0"/>
          <p:cNvSpPr txBox="1"/>
          <p:nvPr/>
        </p:nvSpPr>
        <p:spPr>
          <a:xfrm>
            <a:off x="104274" y="1583412"/>
            <a:ext cx="8534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bg1"/>
              </a:buClr>
              <a:buFont typeface="Arial"/>
              <a:buChar char="•"/>
            </a:pPr>
            <a:r>
              <a:rPr lang="ca-ES" sz="28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a-ES" sz="2800" dirty="0">
                <a:latin typeface="Arial" panose="020B0604020202020204" pitchFamily="34" charset="0"/>
                <a:cs typeface="Arial" panose="020B0604020202020204" pitchFamily="34" charset="0"/>
              </a:rPr>
              <a:t> crèdit </a:t>
            </a:r>
            <a:r>
              <a:rPr lang="ca-ES" sz="2800" i="1" dirty="0">
                <a:latin typeface="Arial" panose="020B0604020202020204" pitchFamily="34" charset="0"/>
                <a:cs typeface="Arial" panose="020B0604020202020204" pitchFamily="34" charset="0"/>
              </a:rPr>
              <a:t>ECTS</a:t>
            </a:r>
            <a:r>
              <a:rPr lang="ca-ES" sz="28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ca-ES" sz="28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hores </a:t>
            </a:r>
            <a:r>
              <a:rPr lang="ca-ES" sz="2800" dirty="0">
                <a:latin typeface="Arial" panose="020B0604020202020204" pitchFamily="34" charset="0"/>
                <a:cs typeface="Arial" panose="020B0604020202020204" pitchFamily="34" charset="0"/>
              </a:rPr>
              <a:t>de treball de l’estudiant</a:t>
            </a:r>
          </a:p>
          <a:p>
            <a:endParaRPr lang="ca-E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chemeClr val="bg1"/>
              </a:buClr>
              <a:buFont typeface="Arial"/>
              <a:buChar char="•"/>
            </a:pPr>
            <a:r>
              <a:rPr lang="ca-ES" sz="2800" dirty="0">
                <a:latin typeface="Arial" panose="020B0604020202020204" pitchFamily="34" charset="0"/>
                <a:cs typeface="Arial" panose="020B0604020202020204" pitchFamily="34" charset="0"/>
              </a:rPr>
              <a:t>1 assignatura de 6 </a:t>
            </a:r>
            <a:r>
              <a:rPr lang="ca-ES" sz="2800" i="1" dirty="0">
                <a:latin typeface="Arial" panose="020B0604020202020204" pitchFamily="34" charset="0"/>
                <a:cs typeface="Arial" panose="020B0604020202020204" pitchFamily="34" charset="0"/>
              </a:rPr>
              <a:t>ECTS</a:t>
            </a:r>
            <a:r>
              <a:rPr lang="ca-ES" sz="2800" dirty="0">
                <a:latin typeface="Arial" panose="020B0604020202020204" pitchFamily="34" charset="0"/>
                <a:cs typeface="Arial" panose="020B0604020202020204" pitchFamily="34" charset="0"/>
              </a:rPr>
              <a:t> = 150 hores de treball</a:t>
            </a:r>
          </a:p>
          <a:p>
            <a:endParaRPr lang="ca-E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a-E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Left Brace 11"/>
          <p:cNvSpPr/>
          <p:nvPr/>
        </p:nvSpPr>
        <p:spPr>
          <a:xfrm rot="16200000">
            <a:off x="6202559" y="1708260"/>
            <a:ext cx="801546" cy="3124198"/>
          </a:xfrm>
          <a:prstGeom prst="leftBrace">
            <a:avLst>
              <a:gd name="adj1" fmla="val 8333"/>
              <a:gd name="adj2" fmla="val 41740"/>
            </a:avLst>
          </a:prstGeom>
          <a:noFill/>
          <a:ln>
            <a:solidFill>
              <a:srgbClr val="A500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a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5"/>
          <p:cNvSpPr txBox="1"/>
          <p:nvPr/>
        </p:nvSpPr>
        <p:spPr>
          <a:xfrm>
            <a:off x="545432" y="3720878"/>
            <a:ext cx="8000640" cy="400110"/>
          </a:xfrm>
          <a:prstGeom prst="rect">
            <a:avLst/>
          </a:prstGeom>
          <a:noFill/>
          <a:ln>
            <a:solidFill>
              <a:srgbClr val="A5002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bg1"/>
              </a:buClr>
              <a:buFont typeface="Arial"/>
              <a:buChar char="•"/>
            </a:pPr>
            <a:r>
              <a:rPr lang="ca-ES" sz="20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1/3 </a:t>
            </a:r>
            <a:r>
              <a:rPr lang="ca-ES" sz="2000" b="1" dirty="0">
                <a:latin typeface="Arial" panose="020B0604020202020204" pitchFamily="34" charset="0"/>
                <a:cs typeface="Arial" panose="020B0604020202020204" pitchFamily="34" charset="0"/>
              </a:rPr>
              <a:t>a l’aula</a:t>
            </a:r>
            <a:r>
              <a:rPr lang="ca-E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20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2/3 </a:t>
            </a:r>
            <a:r>
              <a:rPr lang="ca-ES" sz="2000" b="1" dirty="0">
                <a:latin typeface="Arial" panose="020B0604020202020204" pitchFamily="34" charset="0"/>
                <a:cs typeface="Arial" panose="020B0604020202020204" pitchFamily="34" charset="0"/>
              </a:rPr>
              <a:t>fora aula= 49,5 hores lectives (13X4)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545432" y="4392975"/>
            <a:ext cx="7772400" cy="16946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600"/>
              </a:lnSpc>
              <a:buClr>
                <a:schemeClr val="bg1"/>
              </a:buClr>
            </a:pPr>
            <a:r>
              <a:rPr lang="ca-ES" sz="24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cada hora de classe dues hores de treball a casa</a:t>
            </a:r>
          </a:p>
          <a:p>
            <a:pPr marL="342900" indent="-342900">
              <a:lnSpc>
                <a:spcPts val="3600"/>
              </a:lnSpc>
              <a:buClr>
                <a:schemeClr val="bg1"/>
              </a:buClr>
              <a:buFont typeface="Arial"/>
              <a:buChar char="•"/>
            </a:pPr>
            <a:r>
              <a:rPr lang="ca-ES" sz="30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DEDICACIÓ A TEMPS COMPLERT!!!!</a:t>
            </a:r>
          </a:p>
          <a:p>
            <a:pPr marL="342900" indent="-342900">
              <a:lnSpc>
                <a:spcPts val="3600"/>
              </a:lnSpc>
              <a:buClr>
                <a:schemeClr val="bg1"/>
              </a:buClr>
              <a:buFont typeface="Arial"/>
              <a:buChar char="•"/>
            </a:pPr>
            <a:r>
              <a:rPr lang="ca-ES" sz="24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 ha la possibilitat de </a:t>
            </a:r>
            <a:r>
              <a:rPr lang="ca-ES" sz="2400" dirty="0">
                <a:solidFill>
                  <a:srgbClr val="008539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dedicació a temps parcial</a:t>
            </a:r>
            <a:endParaRPr lang="ca-ES" sz="2400" dirty="0">
              <a:solidFill>
                <a:srgbClr val="0085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bg1"/>
              </a:buClr>
            </a:pPr>
            <a:endParaRPr lang="ca-E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3">
            <a:hlinkClick r:id="rId5"/>
            <a:extLst>
              <a:ext uri="{FF2B5EF4-FFF2-40B4-BE49-F238E27FC236}">
                <a16:creationId xmlns:a16="http://schemas.microsoft.com/office/drawing/2014/main" id="{C03668E6-00C4-2D6E-77EC-EAD4E0A6A48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31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6" grpId="0"/>
      <p:bldP spid="16" grpId="1"/>
      <p:bldP spid="17" grpId="0" animBg="1"/>
      <p:bldP spid="18" grpId="0" animBg="1"/>
      <p:bldP spid="1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A97D68C2-2ABF-4D3F-8340-72B96D0B1A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373" b="37985"/>
          <a:stretch/>
        </p:blipFill>
        <p:spPr>
          <a:xfrm>
            <a:off x="0" y="-294"/>
            <a:ext cx="9144000" cy="1300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-10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Característiques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8467" y="1397999"/>
            <a:ext cx="4123323" cy="497305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908" y="1422669"/>
            <a:ext cx="2133600" cy="120265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8718" y="2536988"/>
            <a:ext cx="2141510" cy="125716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6908" y="3739644"/>
            <a:ext cx="2061913" cy="2061913"/>
          </a:xfrm>
          <a:prstGeom prst="rect">
            <a:avLst/>
          </a:prstGeom>
        </p:spPr>
      </p:pic>
      <p:pic>
        <p:nvPicPr>
          <p:cNvPr id="3" name="Imagen 13">
            <a:hlinkClick r:id="rId8"/>
            <a:extLst>
              <a:ext uri="{FF2B5EF4-FFF2-40B4-BE49-F238E27FC236}">
                <a16:creationId xmlns:a16="http://schemas.microsoft.com/office/drawing/2014/main" id="{5A7661A6-4205-01AA-ACF4-4F8BDE52AF2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60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5C7CFF4-E5BB-4FD6-A590-EF39508F63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373" b="37985"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-10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Característiques: El</a:t>
            </a:r>
            <a:r>
              <a:rPr kumimoji="0" lang="ca-ES" sz="3200" b="1" i="0" u="none" strike="noStrike" kern="1200" cap="none" spc="-10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PAT</a:t>
            </a:r>
            <a:endParaRPr kumimoji="0" lang="ca-ES" sz="3200" b="1" i="0" u="none" strike="noStrike" kern="1200" cap="none" spc="-10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58BB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5" name="Imagen 14">
            <a:hlinkClick r:id="rId5"/>
            <a:extLst>
              <a:ext uri="{FF2B5EF4-FFF2-40B4-BE49-F238E27FC236}">
                <a16:creationId xmlns:a16="http://schemas.microsoft.com/office/drawing/2014/main" id="{BDA1CDC2-317D-4717-836D-CAFE1B6C61B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477" y="6180506"/>
            <a:ext cx="2179394" cy="26261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28308"/>
            <a:ext cx="9242047" cy="589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5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A465B93-C171-43DB-B9E7-5EFA085156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373" b="37985"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777623"/>
            <a:ext cx="7328974" cy="2980550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000" b="1" dirty="0">
                <a:latin typeface="Arial"/>
                <a:cs typeface="Arial"/>
              </a:rPr>
              <a:t>Sortides professionals: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12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Assessors econòmics </a:t>
            </a:r>
            <a:r>
              <a:rPr lang="ca-ES" sz="1600" dirty="0">
                <a:latin typeface="Arial"/>
                <a:cs typeface="Arial"/>
              </a:rPr>
              <a:t>en institucions públiques: conselleries, empreses públiques, etc.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Analistes econòmics </a:t>
            </a:r>
            <a:r>
              <a:rPr lang="ca-ES" sz="1600" dirty="0">
                <a:latin typeface="Arial"/>
                <a:cs typeface="Arial"/>
              </a:rPr>
              <a:t>en empreses privades, consultories, cooperatives, etc.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Investigadors</a:t>
            </a:r>
            <a:r>
              <a:rPr lang="ca-ES" sz="1600" dirty="0">
                <a:latin typeface="Arial"/>
                <a:cs typeface="Arial"/>
              </a:rPr>
              <a:t> en serveis d’estudis de l’àmbit de l’economia i l’empresa.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Analistes econòmics </a:t>
            </a:r>
            <a:r>
              <a:rPr lang="ca-ES" sz="1600" dirty="0">
                <a:latin typeface="Arial"/>
                <a:cs typeface="Arial"/>
              </a:rPr>
              <a:t>en organismes internacionals.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Economia / Economia en Anglès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>
            <a:hlinkClick r:id="rId4"/>
            <a:extLst>
              <a:ext uri="{FF2B5EF4-FFF2-40B4-BE49-F238E27FC236}">
                <a16:creationId xmlns:a16="http://schemas.microsoft.com/office/drawing/2014/main" id="{FD327811-718C-4B1B-BE0D-DE4C506B789D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A7698D7-645D-4CCA-BB79-7A82C3E55A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8EABE9C4-448A-73D9-5270-ACB461C1FD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59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8" grpId="0"/>
      <p:bldP spid="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806E992-C8D6-4E2C-8AC1-0ACAFE1021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373" b="37985"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190235"/>
            <a:ext cx="76667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ca-ES" sz="2800" b="1" spc="-100" dirty="0">
                <a:solidFill>
                  <a:prstClr val="white"/>
                </a:solidFill>
                <a:latin typeface="Arial"/>
                <a:cs typeface="Arial"/>
              </a:rPr>
              <a:t>Inserció laboral: què diuen els graduats al cap de dos anys </a:t>
            </a:r>
            <a:r>
              <a:rPr lang="ca-ES" b="1" spc="-100" dirty="0">
                <a:solidFill>
                  <a:srgbClr val="00B0F0"/>
                </a:solidFill>
                <a:latin typeface="Arial"/>
                <a:cs typeface="Arial"/>
              </a:rPr>
              <a:t>(estudis.aqu.cat)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Rectángulo 2">
            <a:hlinkClick r:id="rId4"/>
            <a:extLst>
              <a:ext uri="{FF2B5EF4-FFF2-40B4-BE49-F238E27FC236}">
                <a16:creationId xmlns:a16="http://schemas.microsoft.com/office/drawing/2014/main" id="{A0D9DAAD-396C-4960-96FC-E515D9802C0D}"/>
              </a:ext>
            </a:extLst>
          </p:cNvPr>
          <p:cNvSpPr/>
          <p:nvPr/>
        </p:nvSpPr>
        <p:spPr>
          <a:xfrm>
            <a:off x="6691946" y="1498268"/>
            <a:ext cx="1579418" cy="3509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graphicFrame>
        <p:nvGraphicFramePr>
          <p:cNvPr id="7" name="Taula 2">
            <a:extLst>
              <a:ext uri="{FF2B5EF4-FFF2-40B4-BE49-F238E27FC236}">
                <a16:creationId xmlns:a16="http://schemas.microsoft.com/office/drawing/2014/main" id="{C2FA7E94-5DB5-4451-822D-FCAACE05E4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130345"/>
              </p:ext>
            </p:extLst>
          </p:nvPr>
        </p:nvGraphicFramePr>
        <p:xfrm>
          <a:off x="390464" y="1645206"/>
          <a:ext cx="8363072" cy="39844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47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147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742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1375" algn="l"/>
                        </a:tabLst>
                      </a:pPr>
                      <a:r>
                        <a:rPr lang="ca-ES" sz="1600" b="0" dirty="0">
                          <a:effectLst/>
                          <a:latin typeface="+mn-lt"/>
                        </a:rPr>
                        <a:t>GRAUS</a:t>
                      </a:r>
                      <a:r>
                        <a:rPr lang="ca-ES" sz="1400" b="0" dirty="0">
                          <a:effectLst/>
                          <a:latin typeface="+mn-lt"/>
                        </a:rPr>
                        <a:t> </a:t>
                      </a:r>
                      <a:endParaRPr lang="es-ES" sz="14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853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13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600" b="0" dirty="0">
                          <a:effectLst/>
                          <a:latin typeface="+mn-lt"/>
                        </a:rPr>
                        <a:t>Respostes</a:t>
                      </a:r>
                    </a:p>
                    <a:p>
                      <a:pPr marL="0" marR="0" indent="0" algn="ctr" defTabSz="91013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600" b="0" dirty="0">
                          <a:effectLst/>
                          <a:latin typeface="+mn-lt"/>
                        </a:rPr>
                        <a:t>(%)</a:t>
                      </a:r>
                    </a:p>
                  </a:txBody>
                  <a:tcPr marL="44450" marR="44450" marT="0" marB="0" anchor="ctr">
                    <a:solidFill>
                      <a:srgbClr val="00853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600" b="0" dirty="0">
                          <a:effectLst/>
                          <a:latin typeface="+mn-lt"/>
                        </a:rPr>
                        <a:t>Ocupats</a:t>
                      </a:r>
                      <a:r>
                        <a:rPr lang="ca-ES" sz="1600" b="0" baseline="0" dirty="0"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6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als 2 anys</a:t>
                      </a:r>
                    </a:p>
                    <a:p>
                      <a:pPr marL="0" marR="0" indent="0" algn="ctr" defTabSz="91013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600" b="0" dirty="0">
                          <a:effectLst/>
                          <a:latin typeface="+mn-lt"/>
                        </a:rPr>
                        <a:t>(%)</a:t>
                      </a:r>
                    </a:p>
                  </a:txBody>
                  <a:tcPr marL="44450" marR="44450" marT="0" marB="0" anchor="ctr">
                    <a:solidFill>
                      <a:srgbClr val="00853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600" b="0" dirty="0">
                          <a:effectLst/>
                          <a:latin typeface="+mn-lt"/>
                        </a:rPr>
                        <a:t>Índex IQO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(índex  qualitat ocupacional </a:t>
                      </a:r>
                      <a:r>
                        <a:rPr lang="ca-ES" sz="900" b="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max</a:t>
                      </a:r>
                      <a:r>
                        <a:rPr lang="ca-ES" sz="9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: 100)</a:t>
                      </a:r>
                      <a:endParaRPr lang="es-ES" sz="6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853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b="0" dirty="0">
                          <a:effectLst/>
                          <a:latin typeface="+mn-lt"/>
                        </a:rPr>
                        <a:t>Velocitat inserció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05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(menys 3 mesos)</a:t>
                      </a:r>
                      <a:endParaRPr lang="es-ES" sz="105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853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b="0" dirty="0">
                          <a:effectLst/>
                          <a:latin typeface="+mn-lt"/>
                        </a:rPr>
                        <a:t>Satisfacció general feina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Max: 10</a:t>
                      </a:r>
                      <a:endParaRPr lang="es-ES" sz="10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853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b="0" dirty="0">
                          <a:effectLst/>
                          <a:latin typeface="+mn-lt"/>
                        </a:rPr>
                        <a:t>Sou brut per mes</a:t>
                      </a:r>
                      <a:endParaRPr lang="es-ES" sz="1000" b="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b="0" dirty="0">
                          <a:effectLst/>
                          <a:latin typeface="+mn-lt"/>
                        </a:rPr>
                        <a:t>(mitjana)</a:t>
                      </a:r>
                      <a:endParaRPr lang="es-ES" sz="10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853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b="0" dirty="0">
                          <a:effectLst/>
                          <a:latin typeface="+mn-lt"/>
                        </a:rPr>
                        <a:t>Temps complet</a:t>
                      </a:r>
                      <a:endParaRPr lang="es-ES" sz="10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853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b="0" dirty="0">
                          <a:effectLst/>
                          <a:latin typeface="+mn-lt"/>
                        </a:rPr>
                        <a:t>Contracte</a:t>
                      </a:r>
                      <a:endParaRPr lang="es-ES" sz="1000" b="0" dirty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b="0" dirty="0">
                          <a:effectLst/>
                          <a:latin typeface="+mn-lt"/>
                        </a:rPr>
                        <a:t>Fix/indefinit</a:t>
                      </a:r>
                      <a:endParaRPr lang="es-ES" sz="10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0085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4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1375" algn="l"/>
                        </a:tabLst>
                      </a:pPr>
                      <a:r>
                        <a:rPr lang="ca-ES" sz="2800" b="0" dirty="0">
                          <a:solidFill>
                            <a:schemeClr val="tx1"/>
                          </a:solidFill>
                          <a:effectLst/>
                        </a:rPr>
                        <a:t>ADE</a:t>
                      </a:r>
                      <a:endParaRPr lang="es-ES" sz="2800" b="0" dirty="0">
                        <a:solidFill>
                          <a:schemeClr val="tx1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>
                          <a:effectLst/>
                        </a:rPr>
                        <a:t>55,5%</a:t>
                      </a:r>
                      <a:endParaRPr lang="es-ES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 dirty="0">
                          <a:effectLst/>
                        </a:rPr>
                        <a:t>(7% error mostral)</a:t>
                      </a:r>
                      <a:endParaRPr lang="es-ES" sz="10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b="0" dirty="0">
                          <a:effectLst/>
                        </a:rPr>
                        <a:t>97,2%</a:t>
                      </a:r>
                      <a:endParaRPr lang="es-ES" sz="2000" b="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>
                          <a:effectLst/>
                        </a:rPr>
                        <a:t>74,3</a:t>
                      </a:r>
                      <a:endParaRPr lang="es-ES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7030" algn="ctr"/>
                        </a:tabLst>
                      </a:pPr>
                      <a:r>
                        <a:rPr lang="ca-ES" sz="2000" dirty="0">
                          <a:effectLst/>
                        </a:rPr>
                        <a:t>	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>
                          <a:effectLst/>
                        </a:rPr>
                        <a:t>83,5%</a:t>
                      </a:r>
                      <a:endParaRPr lang="es-ES" sz="2000" dirty="0">
                        <a:effectLst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>
                          <a:effectLst/>
                        </a:rPr>
                        <a:t>7,6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>
                          <a:effectLst/>
                        </a:rPr>
                        <a:t>2.273 €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>
                          <a:effectLst/>
                        </a:rPr>
                        <a:t>98,1%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>
                          <a:effectLst/>
                        </a:rPr>
                        <a:t>78,7%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4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1375" algn="l"/>
                        </a:tabLst>
                      </a:pPr>
                      <a:r>
                        <a:rPr lang="ca-ES" sz="2800" b="0" dirty="0">
                          <a:solidFill>
                            <a:schemeClr val="tx1"/>
                          </a:solidFill>
                          <a:effectLst/>
                        </a:rPr>
                        <a:t>ECO</a:t>
                      </a:r>
                      <a:endParaRPr lang="es-ES" sz="2800" b="0" dirty="0">
                        <a:solidFill>
                          <a:schemeClr val="tx1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>
                          <a:effectLst/>
                        </a:rPr>
                        <a:t>37,6%</a:t>
                      </a:r>
                      <a:endParaRPr lang="es-ES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 dirty="0">
                          <a:effectLst/>
                        </a:rPr>
                        <a:t>(12% error mostral)</a:t>
                      </a:r>
                      <a:endParaRPr lang="es-ES" sz="10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b="0" dirty="0">
                          <a:effectLst/>
                        </a:rPr>
                        <a:t>90,9%</a:t>
                      </a:r>
                      <a:endParaRPr lang="es-ES" sz="2000" b="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>
                          <a:effectLst/>
                        </a:rPr>
                        <a:t>72,1</a:t>
                      </a:r>
                      <a:endParaRPr lang="es-ES" sz="2000" dirty="0">
                        <a:effectLst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>
                          <a:effectLst/>
                        </a:rPr>
                        <a:t>68,2%</a:t>
                      </a:r>
                      <a:endParaRPr lang="es-ES" sz="2000" dirty="0">
                        <a:effectLst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>
                          <a:effectLst/>
                        </a:rPr>
                        <a:t>8,0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>
                          <a:effectLst/>
                        </a:rPr>
                        <a:t>2.471 €</a:t>
                      </a:r>
                      <a:endParaRPr lang="es-ES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>
                          <a:effectLst/>
                        </a:rPr>
                        <a:t> 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>
                          <a:effectLst/>
                        </a:rPr>
                        <a:t>97,7%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>
                          <a:effectLst/>
                        </a:rPr>
                        <a:t>69,8%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834931"/>
                  </a:ext>
                </a:extLst>
              </a:tr>
              <a:tr h="984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1375" algn="l"/>
                        </a:tabLst>
                      </a:pPr>
                      <a:r>
                        <a:rPr lang="ca-ES" sz="2800" b="0" dirty="0" err="1">
                          <a:solidFill>
                            <a:schemeClr val="tx1"/>
                          </a:solidFill>
                          <a:effectLst/>
                        </a:rPr>
                        <a:t>CiF</a:t>
                      </a:r>
                      <a:endParaRPr lang="es-ES" sz="2800" b="0" dirty="0">
                        <a:solidFill>
                          <a:schemeClr val="tx1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>
                          <a:effectLst/>
                        </a:rPr>
                        <a:t>46,5%</a:t>
                      </a:r>
                      <a:endParaRPr lang="es-ES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 dirty="0">
                          <a:effectLst/>
                        </a:rPr>
                        <a:t>(11% error mostral)</a:t>
                      </a:r>
                      <a:endParaRPr lang="es-ES" sz="10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b="0" dirty="0">
                          <a:effectLst/>
                        </a:rPr>
                        <a:t>93,5%</a:t>
                      </a:r>
                      <a:endParaRPr lang="es-ES" sz="2000" b="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>
                          <a:effectLst/>
                        </a:rPr>
                        <a:t>71,6</a:t>
                      </a:r>
                      <a:endParaRPr lang="es-ES" sz="2000" dirty="0">
                        <a:effectLst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>
                          <a:effectLst/>
                        </a:rPr>
                        <a:t>81,8%</a:t>
                      </a:r>
                      <a:endParaRPr lang="es-ES" sz="2000" dirty="0">
                        <a:effectLst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>
                          <a:effectLst/>
                        </a:rPr>
                        <a:t>8,1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>
                          <a:effectLst/>
                        </a:rPr>
                        <a:t>2.065 €</a:t>
                      </a:r>
                      <a:endParaRPr lang="es-ES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>
                          <a:effectLst/>
                        </a:rPr>
                        <a:t> 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>
                          <a:effectLst/>
                        </a:rPr>
                        <a:t>93,2%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>
                          <a:effectLst/>
                        </a:rPr>
                        <a:t>72,7%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3360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2EF51E30-21EF-4BCE-A3F1-89DBB842A5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373" b="37985"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-10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Què necessites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QuadreDeText 13">
            <a:extLst>
              <a:ext uri="{FF2B5EF4-FFF2-40B4-BE49-F238E27FC236}">
                <a16:creationId xmlns:a16="http://schemas.microsoft.com/office/drawing/2014/main" id="{33741392-C7F7-4331-99F5-DE44756118E2}"/>
              </a:ext>
            </a:extLst>
          </p:cNvPr>
          <p:cNvSpPr txBox="1"/>
          <p:nvPr/>
        </p:nvSpPr>
        <p:spPr>
          <a:xfrm>
            <a:off x="969207" y="1705339"/>
            <a:ext cx="7230896" cy="399890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Interès</a:t>
            </a:r>
            <a:r>
              <a:rPr lang="ca-ES" dirty="0">
                <a:latin typeface="Arial"/>
                <a:cs typeface="Arial"/>
              </a:rPr>
              <a:t> en el món de l’economia i l’empresa.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Treball</a:t>
            </a:r>
            <a:r>
              <a:rPr lang="ca-ES" dirty="0">
                <a:latin typeface="Arial"/>
                <a:cs typeface="Arial"/>
              </a:rPr>
              <a:t> i </a:t>
            </a:r>
            <a:r>
              <a:rPr lang="ca-ES" b="1" dirty="0">
                <a:latin typeface="Arial"/>
                <a:cs typeface="Arial"/>
              </a:rPr>
              <a:t>dedicació constant </a:t>
            </a:r>
            <a:r>
              <a:rPr lang="ca-ES" dirty="0">
                <a:latin typeface="Arial"/>
                <a:cs typeface="Arial"/>
              </a:rPr>
              <a:t>(2h estudi x 1h classe).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Bon nivell de </a:t>
            </a:r>
            <a:r>
              <a:rPr lang="ca-ES" b="1" dirty="0">
                <a:latin typeface="Arial"/>
                <a:cs typeface="Arial"/>
              </a:rPr>
              <a:t>matemàtiques </a:t>
            </a:r>
            <a:r>
              <a:rPr lang="ca-ES" dirty="0">
                <a:latin typeface="Arial"/>
                <a:cs typeface="Arial"/>
              </a:rPr>
              <a:t>(accions de suport).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Familiaritat amb la </a:t>
            </a:r>
            <a:r>
              <a:rPr lang="ca-ES" b="1" dirty="0">
                <a:latin typeface="Arial"/>
                <a:cs typeface="Arial"/>
              </a:rPr>
              <a:t>informàtica.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Bona aptitud per </a:t>
            </a:r>
            <a:r>
              <a:rPr lang="ca-ES" b="1" dirty="0">
                <a:latin typeface="Arial"/>
                <a:cs typeface="Arial"/>
              </a:rPr>
              <a:t>gestionar</a:t>
            </a:r>
            <a:r>
              <a:rPr lang="ca-ES" dirty="0">
                <a:latin typeface="Arial"/>
                <a:cs typeface="Arial"/>
              </a:rPr>
              <a:t> i </a:t>
            </a:r>
            <a:r>
              <a:rPr lang="ca-ES" b="1" dirty="0">
                <a:latin typeface="Arial"/>
                <a:cs typeface="Arial"/>
              </a:rPr>
              <a:t>interpretar</a:t>
            </a:r>
            <a:r>
              <a:rPr lang="ca-ES" dirty="0">
                <a:latin typeface="Arial"/>
                <a:cs typeface="Arial"/>
              </a:rPr>
              <a:t> dades numèriques.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Coneixements mitjans d’</a:t>
            </a:r>
            <a:r>
              <a:rPr lang="ca-ES" b="1" dirty="0">
                <a:latin typeface="Arial"/>
                <a:cs typeface="Arial"/>
              </a:rPr>
              <a:t>anglès</a:t>
            </a:r>
            <a:r>
              <a:rPr lang="ca-ES" dirty="0">
                <a:latin typeface="Arial"/>
                <a:cs typeface="Arial"/>
              </a:rPr>
              <a:t> (B2).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Molta il·lusió!</a:t>
            </a: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E5C79A01-EF3E-E557-CA15-C1B8A73B177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964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1361716-D436-44C8-A2F5-0F90D35241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373" b="37985"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-10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Altres activitats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QuadreDeText 13">
            <a:extLst>
              <a:ext uri="{FF2B5EF4-FFF2-40B4-BE49-F238E27FC236}">
                <a16:creationId xmlns:a16="http://schemas.microsoft.com/office/drawing/2014/main" id="{33741392-C7F7-4331-99F5-DE44756118E2}"/>
              </a:ext>
            </a:extLst>
          </p:cNvPr>
          <p:cNvSpPr txBox="1"/>
          <p:nvPr/>
        </p:nvSpPr>
        <p:spPr>
          <a:xfrm>
            <a:off x="969207" y="1788463"/>
            <a:ext cx="7230896" cy="358969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3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solidFill>
                  <a:srgbClr val="008539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Cicle Cinema i Economia</a:t>
            </a:r>
            <a:endParaRPr lang="ca-ES" sz="1600" b="1" dirty="0">
              <a:solidFill>
                <a:srgbClr val="008539"/>
              </a:solidFill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3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Club universitari de BORSA</a:t>
            </a:r>
          </a:p>
          <a:p>
            <a:pPr marL="319387" indent="-319387" defTabSz="910227" fontAlgn="base">
              <a:lnSpc>
                <a:spcPts val="3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solidFill>
                  <a:srgbClr val="008539"/>
                </a:solid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Olimpíades d’Economia</a:t>
            </a:r>
            <a:endParaRPr lang="ca-ES" sz="1600" b="1" dirty="0">
              <a:solidFill>
                <a:srgbClr val="008539"/>
              </a:solidFill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3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solidFill>
                  <a:srgbClr val="008539"/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Grup d’Economia Social</a:t>
            </a:r>
            <a:endParaRPr lang="ca-ES" sz="1600" b="1" dirty="0">
              <a:solidFill>
                <a:srgbClr val="008539"/>
              </a:solidFill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3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Cicles de Conferències</a:t>
            </a:r>
          </a:p>
          <a:p>
            <a:pPr marL="319387" indent="-319387" defTabSz="910227" fontAlgn="base">
              <a:lnSpc>
                <a:spcPts val="3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solidFill>
                  <a:srgbClr val="008539"/>
                </a:solidFill>
                <a:latin typeface="Arial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Alumni CAFEE</a:t>
            </a:r>
            <a:endParaRPr lang="ca-ES" sz="1600" b="1" dirty="0">
              <a:solidFill>
                <a:srgbClr val="008539"/>
              </a:solidFill>
              <a:latin typeface="Arial"/>
              <a:cs typeface="Arial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76CE830-3944-46C1-B80E-F471452CF66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0146" y="1788463"/>
            <a:ext cx="3186753" cy="44919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3">
            <a:hlinkClick r:id="rId9"/>
            <a:extLst>
              <a:ext uri="{FF2B5EF4-FFF2-40B4-BE49-F238E27FC236}">
                <a16:creationId xmlns:a16="http://schemas.microsoft.com/office/drawing/2014/main" id="{3AC3D935-9E73-78DB-8CB7-3C43A68E37F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327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3ABBBBD-4BF4-0C12-B425-C488C722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7" t="5318" r="4627" b="579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Imagen 6" descr="Vídeo YouTube de la UAB">
            <a:hlinkClick r:id="rId4"/>
            <a:extLst>
              <a:ext uri="{FF2B5EF4-FFF2-40B4-BE49-F238E27FC236}">
                <a16:creationId xmlns:a16="http://schemas.microsoft.com/office/drawing/2014/main" id="{C3CEC514-A6B1-8FD8-61BF-0A7AE8AE42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1909118"/>
            <a:ext cx="9403496" cy="4982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Imagen 6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075"/>
            <a:ext cx="9514705" cy="494888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935277D-1279-4162-880B-D5F33F1D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86326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 descr="Accedeix a més vídeos al canal YouTube de la UAB">
            <a:hlinkClick r:id="rId6"/>
          </p:cNvPr>
          <p:cNvSpPr txBox="1"/>
          <p:nvPr/>
        </p:nvSpPr>
        <p:spPr>
          <a:xfrm>
            <a:off x="4156764" y="6187856"/>
            <a:ext cx="4121931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vídeos al canal </a:t>
            </a:r>
            <a:r>
              <a:rPr kumimoji="0" lang="ca-E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31456" y="6155652"/>
            <a:ext cx="299886" cy="309258"/>
          </a:xfrm>
          <a:prstGeom prst="rect">
            <a:avLst/>
          </a:prstGeom>
        </p:spPr>
      </p:pic>
      <p:pic>
        <p:nvPicPr>
          <p:cNvPr id="14" name="Imagen 13" descr="Logo UAB, Universitat Autònoma de Barcelona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3" name="Imagen 2" descr="Visualitza el vídeo al YouTube de la UAB">
            <a:hlinkClick r:id="rId4"/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sp>
        <p:nvSpPr>
          <p:cNvPr id="4" name="CuadroTexto 17" descr="Un campus ple d'experiències">
            <a:extLst>
              <a:ext uri="{FF2B5EF4-FFF2-40B4-BE49-F238E27FC236}">
                <a16:creationId xmlns:a16="http://schemas.microsoft.com/office/drawing/2014/main" id="{B631964A-0DAD-9181-F28C-7DFED365D509}"/>
              </a:ext>
            </a:extLst>
          </p:cNvPr>
          <p:cNvSpPr txBox="1"/>
          <p:nvPr/>
        </p:nvSpPr>
        <p:spPr>
          <a:xfrm>
            <a:off x="969208" y="54121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ple d’experiències</a:t>
            </a:r>
          </a:p>
        </p:txBody>
      </p:sp>
    </p:spTree>
    <p:extLst>
      <p:ext uri="{BB962C8B-B14F-4D97-AF65-F5344CB8AC3E}">
        <p14:creationId xmlns:p14="http://schemas.microsoft.com/office/powerpoint/2010/main" val="3890935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7001" y="-165103"/>
            <a:ext cx="9761002" cy="760060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900" y="-434769"/>
            <a:ext cx="9359900" cy="787027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97" y="-365410"/>
            <a:ext cx="10186159" cy="407446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Més informació? </a:t>
            </a:r>
          </a:p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visita www.uab.cat</a:t>
            </a:r>
          </a:p>
        </p:txBody>
      </p:sp>
      <p:pic>
        <p:nvPicPr>
          <p:cNvPr id="31" name="Imagen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1"/>
          <a:stretch/>
        </p:blipFill>
        <p:spPr>
          <a:xfrm rot="10800000">
            <a:off x="-2" y="3706629"/>
            <a:ext cx="9144001" cy="4074464"/>
          </a:xfrm>
          <a:prstGeom prst="rect">
            <a:avLst/>
          </a:prstGeom>
        </p:spPr>
      </p:pic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00564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73597" y="6188438"/>
            <a:ext cx="403070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Veure més: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29" name="Imagen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648289" y="6156234"/>
            <a:ext cx="299886" cy="309258"/>
          </a:xfrm>
          <a:prstGeom prst="rect">
            <a:avLst/>
          </a:prstGeom>
        </p:spPr>
      </p:pic>
      <p:pic>
        <p:nvPicPr>
          <p:cNvPr id="3" name="Imagen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3032"/>
          <a:stretch/>
        </p:blipFill>
        <p:spPr>
          <a:xfrm>
            <a:off x="-617001" y="-165100"/>
            <a:ext cx="10258368" cy="7621174"/>
          </a:xfrm>
          <a:prstGeom prst="rect">
            <a:avLst/>
          </a:prstGeom>
        </p:spPr>
      </p:pic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2"/>
          <a:stretch/>
        </p:blipFill>
        <p:spPr>
          <a:xfrm>
            <a:off x="-611750" y="0"/>
            <a:ext cx="10253117" cy="7456074"/>
          </a:xfrm>
          <a:prstGeom prst="rect">
            <a:avLst/>
          </a:prstGeom>
        </p:spPr>
      </p:pic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7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5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r="2280"/>
          <a:stretch/>
        </p:blipFill>
        <p:spPr>
          <a:xfrm>
            <a:off x="-380999" y="-403397"/>
            <a:ext cx="9753600" cy="7859469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4220"/>
          <a:stretch/>
        </p:blipFill>
        <p:spPr>
          <a:xfrm>
            <a:off x="-215900" y="-403397"/>
            <a:ext cx="9359900" cy="7859469"/>
          </a:xfrm>
          <a:prstGeom prst="rect">
            <a:avLst/>
          </a:prstGeom>
        </p:spPr>
      </p:pic>
      <p:sp>
        <p:nvSpPr>
          <p:cNvPr id="5" name="Rectángulo 4" descr="Accedeix al web amb tota l'oferta de graus a la UAB">
            <a:hlinkClick r:id="rId15"/>
            <a:extLst>
              <a:ext uri="{FF2B5EF4-FFF2-40B4-BE49-F238E27FC236}">
                <a16:creationId xmlns:a16="http://schemas.microsoft.com/office/drawing/2014/main" id="{553AB749-99D8-447C-ABAA-4D16271493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73597" y="6156234"/>
            <a:ext cx="3018259" cy="3194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6" name="Rectángulo 5" descr="Accedeix a www.uab.cat">
            <a:hlinkClick r:id="rId16"/>
            <a:extLst>
              <a:ext uri="{FF2B5EF4-FFF2-40B4-BE49-F238E27FC236}">
                <a16:creationId xmlns:a16="http://schemas.microsoft.com/office/drawing/2014/main" id="{EA34E48C-102B-4F5B-9773-92EAF2865B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6025036"/>
            <a:ext cx="2473788" cy="5810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2" name="Rectángulo 21" descr="Accedeix a www.uab.cat">
            <a:hlinkClick r:id="rId17"/>
            <a:extLst>
              <a:ext uri="{FF2B5EF4-FFF2-40B4-BE49-F238E27FC236}">
                <a16:creationId xmlns:a16="http://schemas.microsoft.com/office/drawing/2014/main" id="{B1A67D54-161D-4095-868B-E5FB57F97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338712"/>
            <a:ext cx="3780074" cy="10989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17"/>
            <a:extLst>
              <a:ext uri="{FF2B5EF4-FFF2-40B4-BE49-F238E27FC236}">
                <a16:creationId xmlns:a16="http://schemas.microsoft.com/office/drawing/2014/main" id="{A904E81F-505E-4E9B-200E-BE9D7F1A365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8" grpId="0"/>
      <p:bldP spid="2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420"/>
            <a:ext cx="9144000" cy="761557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308154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588"/>
          <a:stretch/>
        </p:blipFill>
        <p:spPr>
          <a:xfrm>
            <a:off x="-304801" y="-79417"/>
            <a:ext cx="9722704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"/>
          <a:stretch/>
        </p:blipFill>
        <p:spPr>
          <a:xfrm rot="10800000">
            <a:off x="-304801" y="4010034"/>
            <a:ext cx="9722704" cy="3113313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8"/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 dirty="0">
                <a:solidFill>
                  <a:srgbClr val="FFFFFF"/>
                </a:solidFill>
                <a:latin typeface="Arial"/>
                <a:cs typeface="Arial"/>
              </a:rPr>
              <a:t>Visita la UAB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09633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Agrupar 2" descr="Accedeix a la web de Jornades de Portes Obertes a la UAB"/>
          <p:cNvGrpSpPr/>
          <p:nvPr/>
        </p:nvGrpSpPr>
        <p:grpSpPr>
          <a:xfrm>
            <a:off x="932578" y="1469491"/>
            <a:ext cx="3046035" cy="1377964"/>
            <a:chOff x="932578" y="1469491"/>
            <a:chExt cx="3046035" cy="1377964"/>
          </a:xfrm>
        </p:grpSpPr>
        <p:sp>
          <p:nvSpPr>
            <p:cNvPr id="34" name="CuadroTexto 33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8" y="1469491"/>
              <a:ext cx="3046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Jornades de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Portes Obertes</a:t>
              </a:r>
            </a:p>
          </p:txBody>
        </p:sp>
        <p:sp>
          <p:nvSpPr>
            <p:cNvPr id="15" name="CuadroTexto 14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1042989" y="2442792"/>
              <a:ext cx="234791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,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6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 i 7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de febrer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947908" y="3087508"/>
            <a:ext cx="3178304" cy="1408746"/>
            <a:chOff x="932579" y="1469491"/>
            <a:chExt cx="3178304" cy="1408746"/>
          </a:xfrm>
        </p:grpSpPr>
        <p:sp>
          <p:nvSpPr>
            <p:cNvPr id="18" name="CuadroTexto 17">
              <a:hlinkClick r:id="rId10"/>
            </p:cNvPr>
            <p:cNvSpPr txBox="1"/>
            <p:nvPr/>
          </p:nvSpPr>
          <p:spPr>
            <a:xfrm>
              <a:off x="932579" y="1469491"/>
              <a:ext cx="3178304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Saló de l'Ensenyament</a:t>
              </a:r>
            </a:p>
          </p:txBody>
        </p:sp>
        <p:sp>
          <p:nvSpPr>
            <p:cNvPr id="19" name="CuadroTexto 18">
              <a:hlinkClick r:id="rId10"/>
            </p:cNvPr>
            <p:cNvSpPr txBox="1"/>
            <p:nvPr/>
          </p:nvSpPr>
          <p:spPr>
            <a:xfrm>
              <a:off x="1022530" y="2473574"/>
              <a:ext cx="23530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6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26 al 30 </a:t>
              </a:r>
              <a:r>
                <a:rPr lang="ca-ES" sz="2000" dirty="0"/>
                <a:t>de març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69208" y="4741929"/>
            <a:ext cx="6003092" cy="1021014"/>
            <a:chOff x="943362" y="1400151"/>
            <a:chExt cx="6003092" cy="1021014"/>
          </a:xfrm>
        </p:grpSpPr>
        <p:sp>
          <p:nvSpPr>
            <p:cNvPr id="29" name="CuadroTexto 28" descr="Accedeix a la web de Visites al campus de la UAB">
              <a:hlinkClick r:id="rId11"/>
            </p:cNvPr>
            <p:cNvSpPr txBox="1"/>
            <p:nvPr/>
          </p:nvSpPr>
          <p:spPr>
            <a:xfrm>
              <a:off x="943362" y="1400151"/>
              <a:ext cx="3463092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campus</a:t>
              </a:r>
            </a:p>
          </p:txBody>
        </p:sp>
        <p:sp>
          <p:nvSpPr>
            <p:cNvPr id="30" name="CuadroTexto 29" descr="Informació Visites al campus de la UAB">
              <a:hlinkClick r:id="rId11"/>
            </p:cNvPr>
            <p:cNvSpPr txBox="1"/>
            <p:nvPr/>
          </p:nvSpPr>
          <p:spPr>
            <a:xfrm>
              <a:off x="1012012" y="2016502"/>
              <a:ext cx="59344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Gener - juliol... </a:t>
              </a:r>
              <a:r>
                <a:rPr lang="ca-ES" sz="1800" dirty="0"/>
                <a:t>i també al Youtube de </a:t>
              </a:r>
              <a:r>
                <a:rPr lang="ca-ES" sz="1800"/>
                <a:t>la UAB</a:t>
              </a:r>
              <a:endParaRPr lang="es-ES" sz="2000" dirty="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645260" y="1421255"/>
            <a:ext cx="3433005" cy="1426200"/>
            <a:chOff x="917430" y="1411089"/>
            <a:chExt cx="3433005" cy="1426200"/>
          </a:xfrm>
        </p:grpSpPr>
        <p:sp>
          <p:nvSpPr>
            <p:cNvPr id="33" name="CuadroTexto 32" descr="Accedeix a la web del Dia de les families a la UAB">
              <a:hlinkClick r:id="rId12"/>
            </p:cNvPr>
            <p:cNvSpPr txBox="1"/>
            <p:nvPr/>
          </p:nvSpPr>
          <p:spPr>
            <a:xfrm>
              <a:off x="917430" y="1411089"/>
              <a:ext cx="343300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Dia </a:t>
              </a:r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de </a:t>
              </a:r>
            </a:p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les </a:t>
              </a: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Famílies</a:t>
              </a:r>
            </a:p>
          </p:txBody>
        </p:sp>
        <p:sp>
          <p:nvSpPr>
            <p:cNvPr id="36" name="CuadroTexto 35" descr="Informació Dia de les Famílies a la UAB">
              <a:hlinkClick r:id="rId12"/>
            </p:cNvPr>
            <p:cNvSpPr txBox="1"/>
            <p:nvPr/>
          </p:nvSpPr>
          <p:spPr>
            <a:xfrm>
              <a:off x="1004510" y="2432626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10 de maig</a:t>
              </a: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4645260" y="3100950"/>
            <a:ext cx="3178304" cy="1395304"/>
            <a:chOff x="850630" y="1370083"/>
            <a:chExt cx="3178304" cy="1395304"/>
          </a:xfrm>
        </p:grpSpPr>
        <p:sp>
          <p:nvSpPr>
            <p:cNvPr id="39" name="CuadroTexto 38" descr="Accedeix a la web de la UAB visita el teu centre de secundaria">
              <a:hlinkClick r:id="rId13"/>
            </p:cNvPr>
            <p:cNvSpPr txBox="1"/>
            <p:nvPr/>
          </p:nvSpPr>
          <p:spPr>
            <a:xfrm>
              <a:off x="850630" y="1370083"/>
              <a:ext cx="31783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centres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de secundària</a:t>
              </a:r>
            </a:p>
          </p:txBody>
        </p:sp>
        <p:sp>
          <p:nvSpPr>
            <p:cNvPr id="40" name="CuadroTexto 39" descr="Informació la UAB visita els teu centre de secundària">
              <a:hlinkClick r:id="rId13"/>
            </p:cNvPr>
            <p:cNvSpPr txBox="1"/>
            <p:nvPr/>
          </p:nvSpPr>
          <p:spPr>
            <a:xfrm>
              <a:off x="937710" y="2360724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Gener </a:t>
              </a:r>
              <a:r>
                <a:rPr lang="ca-ES" sz="2000" dirty="0"/>
                <a:t>- maig</a:t>
              </a:r>
            </a:p>
          </p:txBody>
        </p:sp>
      </p:grpSp>
      <p:sp>
        <p:nvSpPr>
          <p:cNvPr id="46" name="CuadroTexto 45" descr="Accedeix a la web Tesperem a la UAB">
            <a:hlinkClick r:id="rId14"/>
          </p:cNvPr>
          <p:cNvSpPr txBox="1"/>
          <p:nvPr/>
        </p:nvSpPr>
        <p:spPr>
          <a:xfrm>
            <a:off x="4571156" y="6188438"/>
            <a:ext cx="422042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Més activitats a www.uab.cat/visitalauab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245848" y="6156234"/>
            <a:ext cx="299886" cy="309258"/>
          </a:xfrm>
          <a:prstGeom prst="rect">
            <a:avLst/>
          </a:prstGeom>
        </p:spPr>
      </p:pic>
      <p:pic>
        <p:nvPicPr>
          <p:cNvPr id="6" name="Imagen 13">
            <a:hlinkClick r:id="rId17"/>
            <a:extLst>
              <a:ext uri="{FF2B5EF4-FFF2-40B4-BE49-F238E27FC236}">
                <a16:creationId xmlns:a16="http://schemas.microsoft.com/office/drawing/2014/main" id="{997DB4D8-8957-91C9-2896-D31D063E0B0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53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7" y="0"/>
            <a:ext cx="9166610" cy="1306225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54198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chemeClr val="bg1"/>
                </a:solidFill>
                <a:latin typeface="Arial"/>
                <a:cs typeface="Arial"/>
              </a:rPr>
              <a:t>Guies d’informació de la UAB</a:t>
            </a:r>
          </a:p>
        </p:txBody>
      </p:sp>
      <p:pic>
        <p:nvPicPr>
          <p:cNvPr id="6" name="Imagen 5" descr="Imatge que conté text, joc atlètic, esport, feme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46" y="2015360"/>
            <a:ext cx="2404594" cy="1605066"/>
          </a:xfrm>
          <a:prstGeom prst="rect">
            <a:avLst/>
          </a:prstGeom>
          <a:solidFill>
            <a:srgbClr val="008639"/>
          </a:solidFill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579" y="2027940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tge que conté text, herba, exterior, person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436" y="2013351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tge que conté text, persona, captura de panta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46" y="3815561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7436" y="3811543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ángul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33655"/>
            <a:ext cx="989264" cy="71855"/>
          </a:xfrm>
          <a:prstGeom prst="rect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1" name="CuadroTexto 20" descr="Accedeix a la web de descarrega de Guies d'informacio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62192" y="6188438"/>
            <a:ext cx="345977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latin typeface="Arial"/>
                <a:cs typeface="Arial"/>
              </a:rPr>
              <a:t>Descarrega’t les guies en PDF</a:t>
            </a:r>
          </a:p>
        </p:txBody>
      </p:sp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536884" y="6156234"/>
            <a:ext cx="299886" cy="309258"/>
          </a:xfrm>
          <a:prstGeom prst="rect">
            <a:avLst/>
          </a:prstGeom>
        </p:spPr>
      </p:pic>
      <p:pic>
        <p:nvPicPr>
          <p:cNvPr id="2" name="Imagen 1">
            <a:hlinkClick r:id="rId5"/>
            <a:extLst>
              <a:ext uri="{FF2B5EF4-FFF2-40B4-BE49-F238E27FC236}">
                <a16:creationId xmlns:a16="http://schemas.microsoft.com/office/drawing/2014/main" id="{1E15EFE4-2C19-82D3-7628-A08E618358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270580" y="3811543"/>
            <a:ext cx="2404592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13">
            <a:hlinkClick r:id="rId14"/>
            <a:extLst>
              <a:ext uri="{FF2B5EF4-FFF2-40B4-BE49-F238E27FC236}">
                <a16:creationId xmlns:a16="http://schemas.microsoft.com/office/drawing/2014/main" id="{74214EDC-BCE0-A173-4E8F-0FAE233C44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1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2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2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2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37552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66364" y="6187856"/>
            <a:ext cx="400306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41056" y="6155652"/>
            <a:ext cx="299886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(NEE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), adreça’t al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86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et podrem orientar amb la preinscripció, les exempcions de matrícula, els estudis i les assignatures, la transició i acollida,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UAB.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cada facultat o escola.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2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599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/>
      <p:bldP spid="58" grpId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A32887D3-DA5B-7702-4E9C-62A0743B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QuadreDeText 8" descr="Descarrega't la guia de l'estudiant en PDF">
            <a:hlinkClick r:id="rId3"/>
            <a:extLst>
              <a:ext uri="{FF2B5EF4-FFF2-40B4-BE49-F238E27FC236}">
                <a16:creationId xmlns:a16="http://schemas.microsoft.com/office/drawing/2014/main" id="{66C86BB8-4EE5-44B8-923A-EC3C43098DA1}"/>
              </a:ext>
            </a:extLst>
          </p:cNvPr>
          <p:cNvSpPr txBox="1"/>
          <p:nvPr/>
        </p:nvSpPr>
        <p:spPr>
          <a:xfrm>
            <a:off x="2609850" y="23622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4"/>
            <a:extLst>
              <a:ext uri="{FF2B5EF4-FFF2-40B4-BE49-F238E27FC236}">
                <a16:creationId xmlns:a16="http://schemas.microsoft.com/office/drawing/2014/main" id="{4DFB9F3D-EFC2-65F9-49E5-CC25D18F7901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258550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61175"/>
            <a:ext cx="9536649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"/>
            <a:ext cx="9536649" cy="68580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4277"/>
          <a:stretch/>
        </p:blipFill>
        <p:spPr>
          <a:xfrm>
            <a:off x="0" y="-365410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455"/>
          <a:stretch/>
        </p:blipFill>
        <p:spPr>
          <a:xfrm rot="10800000">
            <a:off x="-1" y="4022927"/>
            <a:ext cx="914400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Moltes gràcies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 dirty="0">
                <a:solidFill>
                  <a:srgbClr val="FFFFFF"/>
                </a:solidFill>
                <a:latin typeface="Arial"/>
                <a:cs typeface="Arial"/>
              </a:rPr>
              <a:t>T’esperem </a:t>
            </a:r>
            <a:br>
              <a:rPr lang="ca-ES" sz="70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7000" b="1" dirty="0">
                <a:solidFill>
                  <a:srgbClr val="008639"/>
                </a:solidFill>
                <a:latin typeface="Arial"/>
                <a:cs typeface="Arial"/>
              </a:rPr>
              <a:t>a la UAB!</a:t>
            </a:r>
          </a:p>
        </p:txBody>
      </p:sp>
      <p:sp>
        <p:nvSpPr>
          <p:cNvPr id="16" name="CuadroTexto 15" descr="Accedeix a la web de descarrega de les Guies d'informació de la UAB">
            <a:hlinkClick r:id="rId8"/>
            <a:extLst>
              <a:ext uri="{FF2B5EF4-FFF2-40B4-BE49-F238E27FC236}">
                <a16:creationId xmlns:a16="http://schemas.microsoft.com/office/drawing/2014/main" id="{37E99683-F9B7-4059-8EC0-4ACA46480E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5985237"/>
            <a:ext cx="389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Descarrega’t els catàlegs de grau</a:t>
            </a:r>
            <a:b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i més a: </a:t>
            </a:r>
            <a:r>
              <a:rPr lang="ca-ES" sz="1600" dirty="0">
                <a:solidFill>
                  <a:srgbClr val="FFFFFF"/>
                </a:solidFill>
                <a:latin typeface="Arial"/>
                <a:cs typeface="Arial"/>
              </a:rPr>
              <a:t>www.uab.cat/guies-pdf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95F94F-E8D9-4C71-BDA0-F0F49B466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921214" y="6054634"/>
            <a:ext cx="299886" cy="309258"/>
          </a:xfrm>
          <a:prstGeom prst="rect">
            <a:avLst/>
          </a:prstGeom>
        </p:spPr>
      </p:pic>
      <p:pic>
        <p:nvPicPr>
          <p:cNvPr id="5" name="Imagen 13">
            <a:hlinkClick r:id="rId11"/>
            <a:extLst>
              <a:ext uri="{FF2B5EF4-FFF2-40B4-BE49-F238E27FC236}">
                <a16:creationId xmlns:a16="http://schemas.microsoft.com/office/drawing/2014/main" id="{D6CD615F-661D-29CC-2433-EA0BA4EF77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10" y="-292110"/>
            <a:ext cx="1015511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4944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raons per triar la UAB</a:t>
            </a:r>
            <a:endParaRPr lang="ca-E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4A3C2EB8-4249-0ACA-CB6D-47B6592A0F2C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1222179" y="1398150"/>
            <a:chExt cx="496398" cy="496398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1222179" y="139815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296477" y="145387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>
            <a:extLst>
              <a:ext uri="{FF2B5EF4-FFF2-40B4-BE49-F238E27FC236}">
                <a16:creationId xmlns:a16="http://schemas.microsoft.com/office/drawing/2014/main" id="{16235C0A-EE21-844A-AA2A-0C3DD22A55D7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2900671" y="2044855"/>
            <a:chExt cx="496398" cy="496398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2900671" y="2044855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2974969" y="2100581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 17">
            <a:extLst>
              <a:ext uri="{FF2B5EF4-FFF2-40B4-BE49-F238E27FC236}">
                <a16:creationId xmlns:a16="http://schemas.microsoft.com/office/drawing/2014/main" id="{16AF258C-5519-0EC7-7682-A74B889D708A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2900671" y="2818376"/>
            <a:chExt cx="496398" cy="496398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2900671" y="2818376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2974969" y="2874102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 18">
            <a:extLst>
              <a:ext uri="{FF2B5EF4-FFF2-40B4-BE49-F238E27FC236}">
                <a16:creationId xmlns:a16="http://schemas.microsoft.com/office/drawing/2014/main" id="{6EBFB53C-B6E5-5303-9FE3-B024E1878D66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2900671" y="3884104"/>
            <a:chExt cx="496398" cy="496398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2900671" y="3884104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2974969" y="3939830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_tradnl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F6AA2CE1-6C56-6F6D-223A-E2C9DCBF514A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7351125" y="1382560"/>
            <a:chExt cx="496398" cy="496398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7351125" y="138256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7425423" y="143828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 descr="Olga és estudiant de la UAB"/>
          <p:cNvPicPr>
            <a:picLocks noChangeAspect="1"/>
          </p:cNvPicPr>
          <p:nvPr/>
        </p:nvPicPr>
        <p:blipFill rotWithShape="1">
          <a:blip r:embed="rId5"/>
          <a:srcRect l="16327" t="5216" r="40405" b="8768"/>
          <a:stretch/>
        </p:blipFill>
        <p:spPr>
          <a:xfrm>
            <a:off x="1239016" y="2243138"/>
            <a:ext cx="1361955" cy="2870027"/>
          </a:xfrm>
          <a:prstGeom prst="rect">
            <a:avLst/>
          </a:prstGeom>
        </p:spPr>
      </p:pic>
      <p:pic>
        <p:nvPicPr>
          <p:cNvPr id="5" name="Imagen 4" descr="Universitat pública i capdavantera en els ràquings internacionals">
            <a:extLst>
              <a:ext uri="{FF2B5EF4-FFF2-40B4-BE49-F238E27FC236}">
                <a16:creationId xmlns:a16="http://schemas.microsoft.com/office/drawing/2014/main" id="{4F1400C5-E733-4EBD-A63D-28C619B3A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0" y="1781567"/>
            <a:ext cx="2572735" cy="2462997"/>
          </a:xfrm>
          <a:prstGeom prst="rect">
            <a:avLst/>
          </a:prstGeom>
        </p:spPr>
      </p:pic>
      <p:pic>
        <p:nvPicPr>
          <p:cNvPr id="6" name="Imagen 5" descr="Universitat transformadora">
            <a:extLst>
              <a:ext uri="{FF2B5EF4-FFF2-40B4-BE49-F238E27FC236}">
                <a16:creationId xmlns:a16="http://schemas.microsoft.com/office/drawing/2014/main" id="{90DAB3D2-69FD-4975-AB81-A734DB8D6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018" y="1798263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41CA4-1260-44B6-91C6-F6DFB51017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76292" y="2593955"/>
            <a:ext cx="2481287" cy="1548518"/>
          </a:xfrm>
          <a:prstGeom prst="rect">
            <a:avLst/>
          </a:prstGeom>
        </p:spPr>
      </p:pic>
      <p:pic>
        <p:nvPicPr>
          <p:cNvPr id="8" name="Imagen 7" descr="10.500 pràctiques professionals">
            <a:extLst>
              <a:ext uri="{FF2B5EF4-FFF2-40B4-BE49-F238E27FC236}">
                <a16:creationId xmlns:a16="http://schemas.microsoft.com/office/drawing/2014/main" id="{E5C6601B-DC46-4FE4-9268-AB2B1A4B1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945" y="3717150"/>
            <a:ext cx="2481287" cy="1554615"/>
          </a:xfrm>
          <a:prstGeom prst="rect">
            <a:avLst/>
          </a:prstGeom>
        </p:spPr>
      </p:pic>
      <p:pic>
        <p:nvPicPr>
          <p:cNvPr id="12" name="Imagen 11" descr="Un campus únic a Catalunya">
            <a:extLst>
              <a:ext uri="{FF2B5EF4-FFF2-40B4-BE49-F238E27FC236}">
                <a16:creationId xmlns:a16="http://schemas.microsoft.com/office/drawing/2014/main" id="{FD34A5CE-02AC-40CC-9A66-B19053EDE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926" y="1646035"/>
            <a:ext cx="2780017" cy="2030144"/>
          </a:xfrm>
          <a:prstGeom prst="rect">
            <a:avLst/>
          </a:prstGeom>
        </p:spPr>
      </p:pic>
      <p:pic>
        <p:nvPicPr>
          <p:cNvPr id="40" name="Imagen 39" descr="Eric és estudiant de la UAB"/>
          <p:cNvPicPr>
            <a:picLocks noChangeAspect="1"/>
          </p:cNvPicPr>
          <p:nvPr/>
        </p:nvPicPr>
        <p:blipFill rotWithShape="1">
          <a:blip r:embed="rId11"/>
          <a:srcRect r="36686" b="16897"/>
          <a:stretch/>
        </p:blipFill>
        <p:spPr>
          <a:xfrm>
            <a:off x="6796217" y="1829398"/>
            <a:ext cx="1926896" cy="3275223"/>
          </a:xfrm>
          <a:prstGeom prst="rect">
            <a:avLst/>
          </a:prstGeom>
        </p:spPr>
      </p:pic>
      <p:pic>
        <p:nvPicPr>
          <p:cNvPr id="4" name="Imagen 13">
            <a:hlinkClick r:id="rId12"/>
            <a:extLst>
              <a:ext uri="{FF2B5EF4-FFF2-40B4-BE49-F238E27FC236}">
                <a16:creationId xmlns:a16="http://schemas.microsoft.com/office/drawing/2014/main" id="{D2FDE15C-A17C-6CDE-FD5B-A0A1207A6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116839" cy="267381"/>
            <a:chOff x="785116" y="3969845"/>
            <a:chExt cx="2116839" cy="267381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191806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Facultats i Escoles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166405" cy="267381"/>
            <a:chOff x="1061383" y="4310901"/>
            <a:chExt cx="2166405" cy="267381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4" y="4310901"/>
              <a:ext cx="197175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Centres d’investigació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Biblioteques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Bars i restauració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311403" cy="267381"/>
            <a:chOff x="3816200" y="4314342"/>
            <a:chExt cx="2311403" cy="267381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 i solidaritat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Cinema i teatre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Botigues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ix a la web Viure el campus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7435151" y="6156234"/>
            <a:ext cx="299886" cy="309258"/>
          </a:xfrm>
          <a:prstGeom prst="rect">
            <a:avLst/>
          </a:prstGeom>
        </p:spPr>
      </p:pic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6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12278"/>
            <a:ext cx="1043284" cy="267381"/>
            <a:chOff x="5589078" y="5562361"/>
            <a:chExt cx="1043284" cy="267381"/>
          </a:xfrm>
        </p:grpSpPr>
        <p:sp>
          <p:nvSpPr>
            <p:cNvPr id="159" name="CuadroTexto 158">
              <a:hlinkClick r:id="rId50"/>
            </p:cNvPr>
            <p:cNvSpPr txBox="1"/>
            <p:nvPr/>
          </p:nvSpPr>
          <p:spPr>
            <a:xfrm>
              <a:off x="5792288" y="5562361"/>
              <a:ext cx="840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Busos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576743"/>
            <a:ext cx="1497542" cy="267381"/>
            <a:chOff x="5589078" y="5562361"/>
            <a:chExt cx="1497542" cy="267381"/>
          </a:xfrm>
        </p:grpSpPr>
        <p:sp>
          <p:nvSpPr>
            <p:cNvPr id="169" name="CuadroTexto 168">
              <a:hlinkClick r:id="rId53"/>
            </p:cNvPr>
            <p:cNvSpPr txBox="1"/>
            <p:nvPr/>
          </p:nvSpPr>
          <p:spPr>
            <a:xfrm>
              <a:off x="5792288" y="5562361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33960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6"/>
            <a:extLst>
              <a:ext uri="{FF2B5EF4-FFF2-40B4-BE49-F238E27FC236}">
                <a16:creationId xmlns:a16="http://schemas.microsoft.com/office/drawing/2014/main" id="{62B388E0-E7D9-3067-4FEE-5C9486CC44AE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500"/>
                            </p:stCondLst>
                            <p:childTnLst>
                              <p:par>
                                <p:cTn id="3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4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B7C0AD9-12DC-46EC-B708-FD8AC9E596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75635"/>
            <a:ext cx="9144000" cy="4087061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77837" y="669029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latin typeface="Arial"/>
                <a:cs typeface="Arial"/>
              </a:rPr>
              <a:t>Facultat d’Economia i Empresa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3" name="Imagen 13">
            <a:hlinkClick r:id="rId4"/>
            <a:extLst>
              <a:ext uri="{FF2B5EF4-FFF2-40B4-BE49-F238E27FC236}">
                <a16:creationId xmlns:a16="http://schemas.microsoft.com/office/drawing/2014/main" id="{8B002EFC-F98C-0152-8482-28FE2613062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83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FE200A6-0B57-489A-8ABB-46D394B445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83" y="-10720"/>
            <a:ext cx="9144000" cy="1300164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788463"/>
            <a:ext cx="7230896" cy="381411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Tots els graus estan </a:t>
            </a:r>
            <a:r>
              <a:rPr lang="ca-ES" b="1" dirty="0">
                <a:latin typeface="Arial"/>
                <a:cs typeface="Arial"/>
              </a:rPr>
              <a:t>acreditats per l’AQU </a:t>
            </a:r>
            <a:r>
              <a:rPr lang="ca-ES" dirty="0">
                <a:latin typeface="Arial"/>
                <a:cs typeface="Arial"/>
              </a:rPr>
              <a:t>(ADE/ECO amb excel·lència internacional).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Mobilitat Internacional </a:t>
            </a:r>
            <a:r>
              <a:rPr lang="ca-ES" dirty="0">
                <a:latin typeface="Arial"/>
                <a:cs typeface="Arial"/>
              </a:rPr>
              <a:t>(131 Convenis curs 2017/2018).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dirty="0">
                <a:latin typeface="Arial"/>
                <a:cs typeface="Arial"/>
              </a:rPr>
              <a:t>2 graus íntegrament </a:t>
            </a:r>
            <a:r>
              <a:rPr lang="ca-ES" b="1" dirty="0">
                <a:latin typeface="Arial"/>
                <a:cs typeface="Arial"/>
              </a:rPr>
              <a:t>en anglès</a:t>
            </a:r>
            <a:r>
              <a:rPr lang="ca-ES" dirty="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Pràctiques curriculars </a:t>
            </a:r>
            <a:r>
              <a:rPr lang="ca-ES" dirty="0">
                <a:latin typeface="Arial"/>
                <a:cs typeface="Arial"/>
              </a:rPr>
              <a:t>a tots els graus i foment de l’ocupabilitat.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Tercera universitat espanyola</a:t>
            </a:r>
            <a:r>
              <a:rPr lang="ca-ES" dirty="0">
                <a:latin typeface="Arial"/>
                <a:cs typeface="Arial"/>
              </a:rPr>
              <a:t> en Economia i Empresa (rànquing US </a:t>
            </a:r>
            <a:r>
              <a:rPr lang="ca-ES" dirty="0" err="1">
                <a:latin typeface="Arial"/>
                <a:cs typeface="Arial"/>
              </a:rPr>
              <a:t>News</a:t>
            </a:r>
            <a:r>
              <a:rPr lang="ca-ES" dirty="0">
                <a:latin typeface="Arial"/>
                <a:cs typeface="Arial"/>
              </a:rPr>
              <a:t> 2018).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Recerca: tercera universitat espanyola </a:t>
            </a:r>
            <a:r>
              <a:rPr lang="ca-ES" dirty="0">
                <a:latin typeface="Arial"/>
                <a:cs typeface="Arial"/>
              </a:rPr>
              <a:t>(rànquing U de Tilburg 2012-16).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199471"/>
            <a:ext cx="80812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b="1" spc="-100" dirty="0">
                <a:solidFill>
                  <a:schemeClr val="bg1"/>
                </a:solidFill>
                <a:latin typeface="Arial"/>
                <a:cs typeface="Arial"/>
              </a:rPr>
              <a:t>6 raons per triar la </a:t>
            </a:r>
            <a:br>
              <a:rPr lang="ca-ES" sz="2800" b="1" spc="-1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ca-ES" sz="2800" b="1" spc="-100" dirty="0">
                <a:solidFill>
                  <a:schemeClr val="bg1"/>
                </a:solidFill>
                <a:latin typeface="Arial"/>
                <a:cs typeface="Arial"/>
              </a:rPr>
              <a:t>Facultat d’Economia i Empresa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16276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1A34983D-A23B-46E4-93C3-855CA06324C7}"/>
              </a:ext>
            </a:extLst>
          </p:cNvPr>
          <p:cNvSpPr txBox="1"/>
          <p:nvPr/>
        </p:nvSpPr>
        <p:spPr>
          <a:xfrm>
            <a:off x="5799114" y="6165610"/>
            <a:ext cx="291251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la web de la facultat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CBBF849-AABF-437F-8A73-1454249C81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73807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C086F71B-B302-ADDD-A95E-8CB52F402CE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53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7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F56651A-7E05-4792-93A4-026CBF446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1589"/>
            <a:ext cx="9144000" cy="1296991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513307" y="1554817"/>
            <a:ext cx="4785047" cy="4199154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b="1" dirty="0">
                <a:latin typeface="Arial"/>
                <a:cs typeface="Arial"/>
              </a:rPr>
              <a:t>Campus de Bellaterra: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800"/>
              </a:spcBef>
              <a:spcAft>
                <a:spcPts val="8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500" b="1" dirty="0">
                <a:latin typeface="Arial" pitchFamily="34" charset="0"/>
                <a:cs typeface="Arial" panose="020B0604020202020204" pitchFamily="34" charset="0"/>
              </a:rPr>
              <a:t>Administració i Direcció d’Empreses</a:t>
            </a:r>
            <a:br>
              <a:rPr lang="ca-ES" sz="1500" b="1" dirty="0">
                <a:latin typeface="Arial" pitchFamily="34" charset="0"/>
                <a:cs typeface="Arial" panose="020B0604020202020204" pitchFamily="34" charset="0"/>
              </a:rPr>
            </a:b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240 ECTS, 4 anys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800"/>
              </a:spcBef>
              <a:spcAft>
                <a:spcPts val="8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500" b="1" dirty="0">
                <a:latin typeface="Arial" pitchFamily="34" charset="0"/>
                <a:cs typeface="Arial" panose="020B0604020202020204" pitchFamily="34" charset="0"/>
              </a:rPr>
              <a:t>Administració i Direcció d’Empreses </a:t>
            </a:r>
            <a:br>
              <a:rPr lang="ca-ES" sz="1500" b="1" dirty="0">
                <a:latin typeface="Arial" pitchFamily="34" charset="0"/>
                <a:cs typeface="Arial" panose="020B0604020202020204" pitchFamily="34" charset="0"/>
              </a:rPr>
            </a:br>
            <a:r>
              <a:rPr lang="ca-ES" sz="1500" b="1" dirty="0">
                <a:latin typeface="Arial" pitchFamily="34" charset="0"/>
                <a:cs typeface="Arial" panose="020B0604020202020204" pitchFamily="34" charset="0"/>
              </a:rPr>
              <a:t>en Anglès</a:t>
            </a:r>
            <a:br>
              <a:rPr lang="ca-ES" sz="1500" b="1" dirty="0">
                <a:latin typeface="Arial" pitchFamily="34" charset="0"/>
                <a:cs typeface="Arial" panose="020B0604020202020204" pitchFamily="34" charset="0"/>
              </a:rPr>
            </a:b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240 ECTS, 4 anys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800"/>
              </a:spcBef>
              <a:spcAft>
                <a:spcPts val="8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500" b="1" dirty="0">
                <a:latin typeface="Arial" pitchFamily="34" charset="0"/>
                <a:cs typeface="Arial" panose="020B0604020202020204" pitchFamily="34" charset="0"/>
              </a:rPr>
              <a:t>Administració i Direcció d’Empreses + Dret</a:t>
            </a:r>
            <a:br>
              <a:rPr lang="ca-ES" sz="1500" b="1" dirty="0">
                <a:latin typeface="Arial" pitchFamily="34" charset="0"/>
                <a:cs typeface="Arial" panose="020B0604020202020204" pitchFamily="34" charset="0"/>
              </a:rPr>
            </a:b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396 ECTS, 6 anys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800"/>
              </a:spcBef>
              <a:spcAft>
                <a:spcPts val="8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500" b="1" dirty="0">
                <a:latin typeface="Arial" pitchFamily="34" charset="0"/>
                <a:cs typeface="Arial" panose="020B0604020202020204" pitchFamily="34" charset="0"/>
              </a:rPr>
              <a:t>Economia</a:t>
            </a:r>
            <a:br>
              <a:rPr lang="ca-ES" sz="1500" b="1" dirty="0">
                <a:latin typeface="Arial" pitchFamily="34" charset="0"/>
                <a:cs typeface="Arial" panose="020B0604020202020204" pitchFamily="34" charset="0"/>
              </a:rPr>
            </a:b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240 ECTS, 4 anys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800"/>
              </a:spcBef>
              <a:spcAft>
                <a:spcPts val="8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500" b="1" dirty="0">
                <a:latin typeface="Arial" pitchFamily="34" charset="0"/>
                <a:cs typeface="Arial" panose="020B0604020202020204" pitchFamily="34" charset="0"/>
              </a:rPr>
              <a:t>Economia en Anglès</a:t>
            </a:r>
            <a:br>
              <a:rPr lang="ca-ES" sz="1500" b="1" dirty="0">
                <a:latin typeface="Arial" pitchFamily="34" charset="0"/>
                <a:cs typeface="Arial" panose="020B0604020202020204" pitchFamily="34" charset="0"/>
              </a:rPr>
            </a:b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240 ECTS, 4 anys</a:t>
            </a:r>
            <a:endParaRPr lang="ca-ES" sz="1500" dirty="0"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Quins graus puc estudiar?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5393E140-4B20-4ED2-B120-35EB296D0487}"/>
              </a:ext>
            </a:extLst>
          </p:cNvPr>
          <p:cNvGrpSpPr/>
          <p:nvPr/>
        </p:nvGrpSpPr>
        <p:grpSpPr>
          <a:xfrm>
            <a:off x="6081456" y="5212531"/>
            <a:ext cx="2549237" cy="1099283"/>
            <a:chOff x="4989139" y="3704518"/>
            <a:chExt cx="1498829" cy="1129075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2C37505F-B133-4AEB-AFEE-19BBB1B06F9E}"/>
                </a:ext>
              </a:extLst>
            </p:cNvPr>
            <p:cNvSpPr/>
            <p:nvPr/>
          </p:nvSpPr>
          <p:spPr>
            <a:xfrm>
              <a:off x="4989139" y="3704518"/>
              <a:ext cx="1498829" cy="112907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835923BA-937C-4D4E-8712-D38AD1FBD017}"/>
                </a:ext>
              </a:extLst>
            </p:cNvPr>
            <p:cNvSpPr txBox="1"/>
            <p:nvPr/>
          </p:nvSpPr>
          <p:spPr>
            <a:xfrm>
              <a:off x="5038803" y="3848881"/>
              <a:ext cx="1399500" cy="840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ca-E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 crèdits per any</a:t>
              </a:r>
            </a:p>
            <a:p>
              <a:pPr algn="ctr">
                <a:lnSpc>
                  <a:spcPts val="3000"/>
                </a:lnSpc>
              </a:pPr>
              <a:r>
                <a:rPr lang="ca-E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17,69 € crèdit</a:t>
              </a:r>
            </a:p>
          </p:txBody>
        </p:sp>
      </p:grpSp>
      <p:sp>
        <p:nvSpPr>
          <p:cNvPr id="17" name="QuadreDeText 13">
            <a:extLst>
              <a:ext uri="{FF2B5EF4-FFF2-40B4-BE49-F238E27FC236}">
                <a16:creationId xmlns:a16="http://schemas.microsoft.com/office/drawing/2014/main" id="{68BBE3E4-C8A7-4F6D-9395-9955E6366292}"/>
              </a:ext>
            </a:extLst>
          </p:cNvPr>
          <p:cNvSpPr txBox="1"/>
          <p:nvPr/>
        </p:nvSpPr>
        <p:spPr>
          <a:xfrm>
            <a:off x="5009813" y="1551149"/>
            <a:ext cx="4040607" cy="1785288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b="1" dirty="0">
                <a:latin typeface="Arial"/>
                <a:cs typeface="Arial"/>
              </a:rPr>
              <a:t>Campus de Sabadell: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800"/>
              </a:spcBef>
              <a:spcAft>
                <a:spcPts val="8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500" b="1" dirty="0">
                <a:latin typeface="Arial" pitchFamily="34" charset="0"/>
                <a:cs typeface="Arial" panose="020B0604020202020204" pitchFamily="34" charset="0"/>
              </a:rPr>
              <a:t>Comptabilitat i Finances</a:t>
            </a:r>
            <a:br>
              <a:rPr lang="ca-ES" sz="1500" b="1" dirty="0">
                <a:latin typeface="Arial" pitchFamily="34" charset="0"/>
                <a:cs typeface="Arial" panose="020B0604020202020204" pitchFamily="34" charset="0"/>
              </a:rPr>
            </a:b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240 ECTS, 4 anys</a:t>
            </a:r>
          </a:p>
          <a:p>
            <a:pPr marL="319387" indent="-319387" defTabSz="910227" fontAlgn="base">
              <a:lnSpc>
                <a:spcPts val="2000"/>
              </a:lnSpc>
              <a:spcBef>
                <a:spcPts val="800"/>
              </a:spcBef>
              <a:spcAft>
                <a:spcPts val="8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500" b="1" dirty="0">
                <a:latin typeface="Arial" pitchFamily="34" charset="0"/>
                <a:cs typeface="Arial" panose="020B0604020202020204" pitchFamily="34" charset="0"/>
              </a:rPr>
              <a:t>Empresa i Tecnologia</a:t>
            </a:r>
            <a:br>
              <a:rPr lang="ca-ES" sz="1500" b="1" dirty="0">
                <a:latin typeface="Arial" pitchFamily="34" charset="0"/>
                <a:cs typeface="Arial" panose="020B0604020202020204" pitchFamily="34" charset="0"/>
              </a:rPr>
            </a:br>
            <a:r>
              <a:rPr lang="ca-ES" sz="1400" dirty="0">
                <a:latin typeface="Arial" pitchFamily="34" charset="0"/>
                <a:cs typeface="Arial" panose="020B0604020202020204" pitchFamily="34" charset="0"/>
              </a:rPr>
              <a:t>240 ECTS, 4 anys</a:t>
            </a: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D94E7E61-A9AE-6E77-6EE0-1DDE937BA5D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42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/>
          <p:cNvSpPr txBox="1"/>
          <p:nvPr/>
        </p:nvSpPr>
        <p:spPr>
          <a:xfrm>
            <a:off x="978539" y="181714"/>
            <a:ext cx="7601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b="1" dirty="0">
                <a:latin typeface="Arial"/>
                <a:cs typeface="Arial"/>
              </a:rPr>
              <a:t>Economia</a:t>
            </a:r>
          </a:p>
          <a:p>
            <a:r>
              <a:rPr lang="ca-ES" sz="3200" b="1" dirty="0">
                <a:latin typeface="Arial"/>
                <a:cs typeface="Arial"/>
              </a:rPr>
              <a:t>Economia en Anglès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4" name="Imagen 3" descr="Un par de personas sentadas en una mesa&#10;&#10;Descripción generada automáticamente con confianza baja">
            <a:extLst>
              <a:ext uri="{FF2B5EF4-FFF2-40B4-BE49-F238E27FC236}">
                <a16:creationId xmlns:a16="http://schemas.microsoft.com/office/drawing/2014/main" id="{FF64455D-6647-4015-86D8-8AF1C79EC5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609"/>
          <a:stretch/>
        </p:blipFill>
        <p:spPr>
          <a:xfrm>
            <a:off x="0" y="1668023"/>
            <a:ext cx="9144000" cy="4047224"/>
          </a:xfrm>
          <a:prstGeom prst="rect">
            <a:avLst/>
          </a:prstGeom>
        </p:spPr>
      </p:pic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BF9A2C84-8851-9B72-EE72-3348849A7EA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18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C9AC26E-E53F-4AC4-968F-A82178CC94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373" b="37985"/>
          <a:stretch/>
        </p:blipFill>
        <p:spPr>
          <a:xfrm>
            <a:off x="0" y="0"/>
            <a:ext cx="9144000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6" y="1777623"/>
            <a:ext cx="7740685" cy="381411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000" b="1" dirty="0">
                <a:latin typeface="Arial"/>
                <a:cs typeface="Arial"/>
              </a:rPr>
              <a:t>Competències: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Entendre</a:t>
            </a:r>
            <a:r>
              <a:rPr lang="ca-ES" sz="1600" dirty="0">
                <a:latin typeface="Arial"/>
                <a:cs typeface="Arial"/>
              </a:rPr>
              <a:t> com prenen les decisions els diferents agents econòmics: consumidors, empreses...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Analitzar</a:t>
            </a:r>
            <a:r>
              <a:rPr lang="ca-ES" sz="1600" dirty="0">
                <a:latin typeface="Arial"/>
                <a:cs typeface="Arial"/>
              </a:rPr>
              <a:t> què pot fer créixer un país, què causa les recessions econòmiques,...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Conèixer</a:t>
            </a:r>
            <a:r>
              <a:rPr lang="ca-ES" sz="1600" dirty="0">
                <a:latin typeface="Arial"/>
                <a:cs typeface="Arial"/>
              </a:rPr>
              <a:t> els principals instruments de política econòmica i comprendre el seu funcionament.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Analitzar</a:t>
            </a:r>
            <a:r>
              <a:rPr lang="ca-ES" sz="1600" dirty="0">
                <a:latin typeface="Arial"/>
                <a:cs typeface="Arial"/>
              </a:rPr>
              <a:t> la relació econòmica i financera entre països en un món globalitzat.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Analitzar</a:t>
            </a:r>
            <a:r>
              <a:rPr lang="ca-ES" sz="1600" dirty="0">
                <a:latin typeface="Arial"/>
                <a:cs typeface="Arial"/>
              </a:rPr>
              <a:t> dades i veure com ens poden ajudar a entendre el funcionament de l’economia.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Economia / Economia en Anglès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BD403939-8527-47DB-8969-8544F6BED9A9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06C42D6-3EF2-4113-B587-A44588BEB8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3" name="Imagen 13">
            <a:hlinkClick r:id="rId7"/>
            <a:extLst>
              <a:ext uri="{FF2B5EF4-FFF2-40B4-BE49-F238E27FC236}">
                <a16:creationId xmlns:a16="http://schemas.microsoft.com/office/drawing/2014/main" id="{CEB2E90F-B5D0-B03D-8475-BC8E82FBA48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55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3b3df-8132-45da-9814-5f12b4f3bf2e">
      <Terms xmlns="http://schemas.microsoft.com/office/infopath/2007/PartnerControls"/>
    </lcf76f155ced4ddcb4097134ff3c332f>
    <TaxCatchAll xmlns="ccf361f3-7d9d-47e4-9d86-af699410c5d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8" ma:contentTypeDescription="Crea un document nou" ma:contentTypeScope="" ma:versionID="1828986ee76ce6d26cc5fcfed6a61247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de8c220eba3c6a87e443e71763af7a0e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58DFEA-54A8-4107-BE93-434151C8087F}">
  <ds:schemaRefs>
    <ds:schemaRef ds:uri="4323b3df-8132-45da-9814-5f12b4f3bf2e"/>
    <ds:schemaRef ds:uri="http://purl.org/dc/dcmitype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ccf361f3-7d9d-47e4-9d86-af699410c5d4"/>
  </ds:schemaRefs>
</ds:datastoreItem>
</file>

<file path=customXml/itemProps2.xml><?xml version="1.0" encoding="utf-8"?>
<ds:datastoreItem xmlns:ds="http://schemas.openxmlformats.org/officeDocument/2006/customXml" ds:itemID="{FE4EE4F1-19CB-40E4-A306-451D79DFCA7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CC68A27-7465-4B98-98EF-995978E390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23b3df-8132-45da-9814-5f12b4f3bf2e"/>
    <ds:schemaRef ds:uri="ccf361f3-7d9d-47e4-9d86-af699410c5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18374</TotalTime>
  <Words>1335</Words>
  <Application>Microsoft Office PowerPoint</Application>
  <PresentationFormat>Presentación en pantalla (4:3)</PresentationFormat>
  <Paragraphs>280</Paragraphs>
  <Slides>25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Calibri</vt:lpstr>
      <vt:lpstr>Courier New</vt:lpstr>
      <vt:lpstr>Arial</vt:lpstr>
      <vt:lpstr>Arial Black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RosaMaria.Cabrera@uab.es</dc:creator>
  <cp:lastModifiedBy>Abril Sitjas i Fuentes</cp:lastModifiedBy>
  <cp:revision>483</cp:revision>
  <dcterms:created xsi:type="dcterms:W3CDTF">2019-11-11T08:24:52Z</dcterms:created>
  <dcterms:modified xsi:type="dcterms:W3CDTF">2025-03-26T10:39:31Z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0x010100A74E4F18643A3644AC48B2ED7B13CB2D</vt:lpwstr>
  </property>
  <property fmtid="{D5CDD505-2E9C-101B-9397-08002B2CF9AE}" pid="3" name="MediaServiceImageTags">
    <vt:lpwstr/>
  </property>
</Properties>
</file>